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0" r:id="rId1"/>
  </p:sldMasterIdLst>
  <p:notesMasterIdLst>
    <p:notesMasterId r:id="rId13"/>
  </p:notesMasterIdLst>
  <p:sldIdLst>
    <p:sldId id="256" r:id="rId2"/>
    <p:sldId id="264" r:id="rId3"/>
    <p:sldId id="327" r:id="rId4"/>
    <p:sldId id="317" r:id="rId5"/>
    <p:sldId id="326" r:id="rId6"/>
    <p:sldId id="322" r:id="rId7"/>
    <p:sldId id="324" r:id="rId8"/>
    <p:sldId id="323" r:id="rId9"/>
    <p:sldId id="328" r:id="rId10"/>
    <p:sldId id="329" r:id="rId11"/>
    <p:sldId id="325" r:id="rId12"/>
  </p:sldIdLst>
  <p:sldSz cx="9144000" cy="5143500" type="screen16x9"/>
  <p:notesSz cx="6858000" cy="9144000"/>
  <p:embeddedFontLst>
    <p:embeddedFont>
      <p:font typeface="Calibri" panose="020F0502020204030204" pitchFamily="34" charset="0"/>
      <p:regular r:id="rId14"/>
      <p:bold r:id="rId15"/>
      <p:italic r:id="rId16"/>
      <p:boldItalic r:id="rId17"/>
    </p:embeddedFont>
    <p:embeddedFont>
      <p:font typeface="Gaegu" panose="020B0604020202020204" charset="0"/>
      <p:regular r:id="rId18"/>
      <p:bold r:id="rId19"/>
    </p:embeddedFont>
    <p:embeddedFont>
      <p:font typeface="Questrial" panose="020B0604020202020204" charset="0"/>
      <p:regular r:id="rId2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66"/>
    <a:srgbClr val="9966FF"/>
    <a:srgbClr val="99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6E6962C-0029-48AF-8BDA-17378911C910}">
  <a:tblStyle styleId="{36E6962C-0029-48AF-8BDA-17378911C910}"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0" d="100"/>
          <a:sy n="90" d="100"/>
        </p:scale>
        <p:origin x="81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74856638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5"/>
        <p:cNvGrpSpPr/>
        <p:nvPr/>
      </p:nvGrpSpPr>
      <p:grpSpPr>
        <a:xfrm>
          <a:off x="0" y="0"/>
          <a:ext cx="0" cy="0"/>
          <a:chOff x="0" y="0"/>
          <a:chExt cx="0" cy="0"/>
        </a:xfrm>
      </p:grpSpPr>
      <p:sp>
        <p:nvSpPr>
          <p:cNvPr id="636" name="Google Shape;63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7" name="Google Shape;63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796679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5"/>
        <p:cNvGrpSpPr/>
        <p:nvPr/>
      </p:nvGrpSpPr>
      <p:grpSpPr>
        <a:xfrm>
          <a:off x="0" y="0"/>
          <a:ext cx="0" cy="0"/>
          <a:chOff x="0" y="0"/>
          <a:chExt cx="0" cy="0"/>
        </a:xfrm>
      </p:grpSpPr>
      <p:sp>
        <p:nvSpPr>
          <p:cNvPr id="876" name="Google Shape;876;gb5b685808e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7" name="Google Shape;877;gb5b685808e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5959514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blipFill>
          <a:blip r:embed="rId2">
            <a:alphaModFix/>
          </a:blip>
          <a:stretch>
            <a:fillRect/>
          </a:stretch>
        </a:blipFill>
        <a:effectLst/>
      </p:bgPr>
    </p:bg>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1824475" y="922450"/>
            <a:ext cx="5495100" cy="2355600"/>
          </a:xfrm>
          <a:prstGeom prst="rect">
            <a:avLst/>
          </a:prstGeom>
        </p:spPr>
        <p:txBody>
          <a:bodyPr spcFirstLastPara="1" wrap="square" lIns="91425" tIns="91425" rIns="91425" bIns="91425" anchor="ctr" anchorCtr="0">
            <a:normAutofit/>
          </a:bodyPr>
          <a:lstStyle>
            <a:lvl1pPr lvl="0" algn="ctr">
              <a:lnSpc>
                <a:spcPct val="60000"/>
              </a:lnSpc>
              <a:spcBef>
                <a:spcPts val="0"/>
              </a:spcBef>
              <a:spcAft>
                <a:spcPts val="0"/>
              </a:spcAft>
              <a:buClr>
                <a:schemeClr val="lt1"/>
              </a:buClr>
              <a:buSzPts val="5200"/>
              <a:buFont typeface="Permanent Marker"/>
              <a:buNone/>
              <a:defRPr sz="6300">
                <a:solidFill>
                  <a:schemeClr val="dk2"/>
                </a:solidFill>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31730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Clr>
                <a:schemeClr val="lt1"/>
              </a:buClr>
              <a:buSzPts val="2800"/>
              <a:buFont typeface="Sarala"/>
              <a:buNone/>
              <a:defRPr sz="1600">
                <a:solidFill>
                  <a:schemeClr val="dk2"/>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p:nvPr/>
        </p:nvSpPr>
        <p:spPr>
          <a:xfrm>
            <a:off x="-73625" y="3049157"/>
            <a:ext cx="1994237" cy="2094277"/>
          </a:xfrm>
          <a:custGeom>
            <a:avLst/>
            <a:gdLst/>
            <a:ahLst/>
            <a:cxnLst/>
            <a:rect l="l" t="t" r="r" b="b"/>
            <a:pathLst>
              <a:path w="76827" h="80681" extrusionOk="0">
                <a:moveTo>
                  <a:pt x="7096" y="0"/>
                </a:moveTo>
                <a:cubicBezTo>
                  <a:pt x="4774" y="0"/>
                  <a:pt x="2454" y="476"/>
                  <a:pt x="339" y="1448"/>
                </a:cubicBezTo>
                <a:lnTo>
                  <a:pt x="1" y="80681"/>
                </a:lnTo>
                <a:lnTo>
                  <a:pt x="73405" y="80681"/>
                </a:lnTo>
                <a:cubicBezTo>
                  <a:pt x="76826" y="73559"/>
                  <a:pt x="76130" y="64627"/>
                  <a:pt x="71654" y="58142"/>
                </a:cubicBezTo>
                <a:cubicBezTo>
                  <a:pt x="67521" y="52180"/>
                  <a:pt x="60344" y="48488"/>
                  <a:pt x="53107" y="48488"/>
                </a:cubicBezTo>
                <a:cubicBezTo>
                  <a:pt x="52473" y="48488"/>
                  <a:pt x="51838" y="48516"/>
                  <a:pt x="51204" y="48574"/>
                </a:cubicBezTo>
                <a:cubicBezTo>
                  <a:pt x="45157" y="49111"/>
                  <a:pt x="39587" y="52075"/>
                  <a:pt x="33659" y="53487"/>
                </a:cubicBezTo>
                <a:cubicBezTo>
                  <a:pt x="31911" y="53911"/>
                  <a:pt x="30047" y="54152"/>
                  <a:pt x="28198" y="54152"/>
                </a:cubicBezTo>
                <a:cubicBezTo>
                  <a:pt x="23796" y="54152"/>
                  <a:pt x="19480" y="52786"/>
                  <a:pt x="17029" y="49270"/>
                </a:cubicBezTo>
                <a:cubicBezTo>
                  <a:pt x="13826" y="44635"/>
                  <a:pt x="15119" y="38289"/>
                  <a:pt x="17427" y="33177"/>
                </a:cubicBezTo>
                <a:cubicBezTo>
                  <a:pt x="19734" y="28084"/>
                  <a:pt x="22977" y="23151"/>
                  <a:pt x="23414" y="17561"/>
                </a:cubicBezTo>
                <a:cubicBezTo>
                  <a:pt x="23872" y="11912"/>
                  <a:pt x="21166" y="6123"/>
                  <a:pt x="16511" y="2880"/>
                </a:cubicBezTo>
                <a:cubicBezTo>
                  <a:pt x="13768" y="981"/>
                  <a:pt x="10430" y="0"/>
                  <a:pt x="70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flipH="1">
            <a:off x="7879660" y="0"/>
            <a:ext cx="1264340" cy="3524526"/>
          </a:xfrm>
          <a:custGeom>
            <a:avLst/>
            <a:gdLst/>
            <a:ahLst/>
            <a:cxnLst/>
            <a:rect l="l" t="t" r="r" b="b"/>
            <a:pathLst>
              <a:path w="32605" h="90891" extrusionOk="0">
                <a:moveTo>
                  <a:pt x="0" y="1"/>
                </a:moveTo>
                <a:lnTo>
                  <a:pt x="0" y="90890"/>
                </a:lnTo>
                <a:cubicBezTo>
                  <a:pt x="7361" y="89757"/>
                  <a:pt x="16312" y="85062"/>
                  <a:pt x="19893" y="78557"/>
                </a:cubicBezTo>
                <a:cubicBezTo>
                  <a:pt x="23454" y="72032"/>
                  <a:pt x="23792" y="63836"/>
                  <a:pt x="20788" y="57033"/>
                </a:cubicBezTo>
                <a:cubicBezTo>
                  <a:pt x="18640" y="52239"/>
                  <a:pt x="15039" y="48260"/>
                  <a:pt x="12453" y="43705"/>
                </a:cubicBezTo>
                <a:cubicBezTo>
                  <a:pt x="9887" y="39130"/>
                  <a:pt x="8415" y="33341"/>
                  <a:pt x="10941" y="28746"/>
                </a:cubicBezTo>
                <a:cubicBezTo>
                  <a:pt x="12871" y="25205"/>
                  <a:pt x="16690" y="23176"/>
                  <a:pt x="20311" y="21445"/>
                </a:cubicBezTo>
                <a:cubicBezTo>
                  <a:pt x="23971" y="19734"/>
                  <a:pt x="27830" y="18023"/>
                  <a:pt x="30217" y="14761"/>
                </a:cubicBezTo>
                <a:cubicBezTo>
                  <a:pt x="32604" y="11538"/>
                  <a:pt x="29780" y="2189"/>
                  <a:pt x="26398" y="20"/>
                </a:cubicBezTo>
                <a:lnTo>
                  <a:pt x="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7149652" y="3265650"/>
            <a:ext cx="1994293" cy="1877798"/>
          </a:xfrm>
          <a:custGeom>
            <a:avLst/>
            <a:gdLst/>
            <a:ahLst/>
            <a:cxnLst/>
            <a:rect l="l" t="t" r="r" b="b"/>
            <a:pathLst>
              <a:path w="59301" h="55837" extrusionOk="0">
                <a:moveTo>
                  <a:pt x="53972" y="1"/>
                </a:moveTo>
                <a:cubicBezTo>
                  <a:pt x="47710" y="1"/>
                  <a:pt x="44048" y="6413"/>
                  <a:pt x="43048" y="10621"/>
                </a:cubicBezTo>
                <a:cubicBezTo>
                  <a:pt x="41735" y="15892"/>
                  <a:pt x="42451" y="21621"/>
                  <a:pt x="40422" y="26654"/>
                </a:cubicBezTo>
                <a:cubicBezTo>
                  <a:pt x="36821" y="35666"/>
                  <a:pt x="25940" y="39386"/>
                  <a:pt x="16232" y="39425"/>
                </a:cubicBezTo>
                <a:cubicBezTo>
                  <a:pt x="15382" y="39425"/>
                  <a:pt x="14519" y="39408"/>
                  <a:pt x="13657" y="39408"/>
                </a:cubicBezTo>
                <a:cubicBezTo>
                  <a:pt x="11069" y="39408"/>
                  <a:pt x="8484" y="39565"/>
                  <a:pt x="6246" y="40818"/>
                </a:cubicBezTo>
                <a:cubicBezTo>
                  <a:pt x="1293" y="43563"/>
                  <a:pt x="338" y="50167"/>
                  <a:pt x="0" y="55837"/>
                </a:cubicBezTo>
                <a:lnTo>
                  <a:pt x="59300" y="55837"/>
                </a:lnTo>
                <a:lnTo>
                  <a:pt x="59221" y="1371"/>
                </a:lnTo>
                <a:cubicBezTo>
                  <a:pt x="57305" y="411"/>
                  <a:pt x="55555" y="1"/>
                  <a:pt x="539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flipH="1">
            <a:off x="-49697" y="-77400"/>
            <a:ext cx="1679697" cy="3343055"/>
          </a:xfrm>
          <a:custGeom>
            <a:avLst/>
            <a:gdLst/>
            <a:ahLst/>
            <a:cxnLst/>
            <a:rect l="l" t="t" r="r" b="b"/>
            <a:pathLst>
              <a:path w="45953" h="91459" extrusionOk="0">
                <a:moveTo>
                  <a:pt x="45455" y="0"/>
                </a:moveTo>
                <a:lnTo>
                  <a:pt x="4158" y="2010"/>
                </a:lnTo>
                <a:cubicBezTo>
                  <a:pt x="2408" y="6505"/>
                  <a:pt x="1" y="11140"/>
                  <a:pt x="498" y="15934"/>
                </a:cubicBezTo>
                <a:cubicBezTo>
                  <a:pt x="3581" y="45614"/>
                  <a:pt x="39209" y="21942"/>
                  <a:pt x="34196" y="50170"/>
                </a:cubicBezTo>
                <a:cubicBezTo>
                  <a:pt x="32525" y="59500"/>
                  <a:pt x="25046" y="67596"/>
                  <a:pt x="25841" y="77025"/>
                </a:cubicBezTo>
                <a:cubicBezTo>
                  <a:pt x="26506" y="84932"/>
                  <a:pt x="35320" y="91459"/>
                  <a:pt x="43397" y="91459"/>
                </a:cubicBezTo>
                <a:cubicBezTo>
                  <a:pt x="44261" y="91459"/>
                  <a:pt x="45116" y="91384"/>
                  <a:pt x="45953" y="91228"/>
                </a:cubicBezTo>
                <a:lnTo>
                  <a:pt x="45455" y="13090"/>
                </a:lnTo>
                <a:lnTo>
                  <a:pt x="4545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rot="5400000">
            <a:off x="5024955" y="2828174"/>
            <a:ext cx="652395" cy="4018096"/>
          </a:xfrm>
          <a:custGeom>
            <a:avLst/>
            <a:gdLst/>
            <a:ahLst/>
            <a:cxnLst/>
            <a:rect l="l" t="t" r="r" b="b"/>
            <a:pathLst>
              <a:path w="18600" h="104829" extrusionOk="0">
                <a:moveTo>
                  <a:pt x="16360" y="1"/>
                </a:moveTo>
                <a:cubicBezTo>
                  <a:pt x="9962" y="1"/>
                  <a:pt x="4427" y="11283"/>
                  <a:pt x="3561" y="15670"/>
                </a:cubicBezTo>
                <a:cubicBezTo>
                  <a:pt x="1512" y="25875"/>
                  <a:pt x="9370" y="33772"/>
                  <a:pt x="10762" y="43341"/>
                </a:cubicBezTo>
                <a:cubicBezTo>
                  <a:pt x="11936" y="51337"/>
                  <a:pt x="10921" y="59692"/>
                  <a:pt x="7719" y="67132"/>
                </a:cubicBezTo>
                <a:cubicBezTo>
                  <a:pt x="5172" y="73120"/>
                  <a:pt x="1214" y="78750"/>
                  <a:pt x="657" y="85254"/>
                </a:cubicBezTo>
                <a:cubicBezTo>
                  <a:pt x="0" y="93609"/>
                  <a:pt x="9111" y="104590"/>
                  <a:pt x="18560" y="104829"/>
                </a:cubicBezTo>
                <a:lnTo>
                  <a:pt x="18560" y="104829"/>
                </a:lnTo>
                <a:cubicBezTo>
                  <a:pt x="18600" y="104809"/>
                  <a:pt x="18341" y="372"/>
                  <a:pt x="18341" y="372"/>
                </a:cubicBezTo>
                <a:cubicBezTo>
                  <a:pt x="17675" y="118"/>
                  <a:pt x="17013" y="1"/>
                  <a:pt x="163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rot="5400000">
            <a:off x="2100580" y="-974146"/>
            <a:ext cx="1119149" cy="2952450"/>
          </a:xfrm>
          <a:custGeom>
            <a:avLst/>
            <a:gdLst/>
            <a:ahLst/>
            <a:cxnLst/>
            <a:rect l="l" t="t" r="r" b="b"/>
            <a:pathLst>
              <a:path w="34097" h="89952" extrusionOk="0">
                <a:moveTo>
                  <a:pt x="6827" y="1"/>
                </a:moveTo>
                <a:cubicBezTo>
                  <a:pt x="4501" y="1"/>
                  <a:pt x="2262" y="226"/>
                  <a:pt x="338" y="633"/>
                </a:cubicBezTo>
                <a:lnTo>
                  <a:pt x="0" y="89951"/>
                </a:lnTo>
                <a:lnTo>
                  <a:pt x="8097" y="89812"/>
                </a:lnTo>
                <a:cubicBezTo>
                  <a:pt x="17327" y="89235"/>
                  <a:pt x="25980" y="83347"/>
                  <a:pt x="30058" y="75032"/>
                </a:cubicBezTo>
                <a:cubicBezTo>
                  <a:pt x="34096" y="66757"/>
                  <a:pt x="32763" y="55935"/>
                  <a:pt x="26338" y="49291"/>
                </a:cubicBezTo>
                <a:cubicBezTo>
                  <a:pt x="23653" y="46546"/>
                  <a:pt x="20271" y="44556"/>
                  <a:pt x="17645" y="41771"/>
                </a:cubicBezTo>
                <a:cubicBezTo>
                  <a:pt x="14999" y="38947"/>
                  <a:pt x="13129" y="34869"/>
                  <a:pt x="14502" y="31288"/>
                </a:cubicBezTo>
                <a:cubicBezTo>
                  <a:pt x="16093" y="27150"/>
                  <a:pt x="21086" y="25519"/>
                  <a:pt x="24011" y="22177"/>
                </a:cubicBezTo>
                <a:cubicBezTo>
                  <a:pt x="28327" y="17144"/>
                  <a:pt x="26796" y="8769"/>
                  <a:pt x="21842" y="4373"/>
                </a:cubicBezTo>
                <a:cubicBezTo>
                  <a:pt x="18358" y="1267"/>
                  <a:pt x="12345" y="1"/>
                  <a:pt x="682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 name="Google Shape;18;p2"/>
          <p:cNvGrpSpPr/>
          <p:nvPr/>
        </p:nvGrpSpPr>
        <p:grpSpPr>
          <a:xfrm>
            <a:off x="1864142" y="3399345"/>
            <a:ext cx="1123434" cy="1393873"/>
            <a:chOff x="2197575" y="2352900"/>
            <a:chExt cx="828125" cy="1027475"/>
          </a:xfrm>
        </p:grpSpPr>
        <p:sp>
          <p:nvSpPr>
            <p:cNvPr id="19" name="Google Shape;19;p2"/>
            <p:cNvSpPr/>
            <p:nvPr/>
          </p:nvSpPr>
          <p:spPr>
            <a:xfrm>
              <a:off x="2227600" y="2376300"/>
              <a:ext cx="534575" cy="269175"/>
            </a:xfrm>
            <a:custGeom>
              <a:avLst/>
              <a:gdLst/>
              <a:ahLst/>
              <a:cxnLst/>
              <a:rect l="l" t="t" r="r" b="b"/>
              <a:pathLst>
                <a:path w="21383" h="10767" extrusionOk="0">
                  <a:moveTo>
                    <a:pt x="18914" y="1"/>
                  </a:moveTo>
                  <a:cubicBezTo>
                    <a:pt x="18714" y="1"/>
                    <a:pt x="18580" y="1"/>
                    <a:pt x="18514" y="34"/>
                  </a:cubicBezTo>
                  <a:cubicBezTo>
                    <a:pt x="18180" y="201"/>
                    <a:pt x="367" y="10242"/>
                    <a:pt x="0" y="10475"/>
                  </a:cubicBezTo>
                  <a:cubicBezTo>
                    <a:pt x="467" y="10542"/>
                    <a:pt x="968" y="10709"/>
                    <a:pt x="1301" y="10742"/>
                  </a:cubicBezTo>
                  <a:cubicBezTo>
                    <a:pt x="1351" y="10759"/>
                    <a:pt x="1401" y="10767"/>
                    <a:pt x="1447" y="10767"/>
                  </a:cubicBezTo>
                  <a:cubicBezTo>
                    <a:pt x="1493" y="10767"/>
                    <a:pt x="1535" y="10759"/>
                    <a:pt x="1568" y="10742"/>
                  </a:cubicBezTo>
                  <a:cubicBezTo>
                    <a:pt x="1668" y="10709"/>
                    <a:pt x="2569" y="10208"/>
                    <a:pt x="3970" y="9474"/>
                  </a:cubicBezTo>
                  <a:cubicBezTo>
                    <a:pt x="8506" y="6973"/>
                    <a:pt x="18180" y="1569"/>
                    <a:pt x="21382" y="401"/>
                  </a:cubicBezTo>
                  <a:cubicBezTo>
                    <a:pt x="21382" y="401"/>
                    <a:pt x="19714" y="68"/>
                    <a:pt x="18914" y="1"/>
                  </a:cubicBezTo>
                  <a:close/>
                </a:path>
              </a:pathLst>
            </a:custGeom>
            <a:solidFill>
              <a:srgbClr val="F6F4E8"/>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2204250" y="2352900"/>
              <a:ext cx="496200" cy="286125"/>
            </a:xfrm>
            <a:custGeom>
              <a:avLst/>
              <a:gdLst/>
              <a:ahLst/>
              <a:cxnLst/>
              <a:rect l="l" t="t" r="r" b="b"/>
              <a:pathLst>
                <a:path w="19848" h="11445" extrusionOk="0">
                  <a:moveTo>
                    <a:pt x="19094" y="0"/>
                  </a:moveTo>
                  <a:cubicBezTo>
                    <a:pt x="18262" y="0"/>
                    <a:pt x="1916" y="10122"/>
                    <a:pt x="0" y="11311"/>
                  </a:cubicBezTo>
                  <a:cubicBezTo>
                    <a:pt x="42" y="11305"/>
                    <a:pt x="86" y="11302"/>
                    <a:pt x="133" y="11302"/>
                  </a:cubicBezTo>
                  <a:cubicBezTo>
                    <a:pt x="353" y="11302"/>
                    <a:pt x="632" y="11362"/>
                    <a:pt x="934" y="11444"/>
                  </a:cubicBezTo>
                  <a:cubicBezTo>
                    <a:pt x="1268" y="11244"/>
                    <a:pt x="19114" y="1137"/>
                    <a:pt x="19448" y="1004"/>
                  </a:cubicBezTo>
                  <a:cubicBezTo>
                    <a:pt x="19514" y="970"/>
                    <a:pt x="19648" y="970"/>
                    <a:pt x="19848" y="970"/>
                  </a:cubicBezTo>
                  <a:cubicBezTo>
                    <a:pt x="19848" y="970"/>
                    <a:pt x="19314" y="103"/>
                    <a:pt x="19114" y="3"/>
                  </a:cubicBezTo>
                  <a:cubicBezTo>
                    <a:pt x="19109" y="1"/>
                    <a:pt x="19102" y="0"/>
                    <a:pt x="19094" y="0"/>
                  </a:cubicBezTo>
                  <a:close/>
                </a:path>
              </a:pathLst>
            </a:custGeom>
            <a:solidFill>
              <a:schemeClr val="accent5"/>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2197575" y="2634825"/>
              <a:ext cx="290225" cy="744725"/>
            </a:xfrm>
            <a:custGeom>
              <a:avLst/>
              <a:gdLst/>
              <a:ahLst/>
              <a:cxnLst/>
              <a:rect l="l" t="t" r="r" b="b"/>
              <a:pathLst>
                <a:path w="11609" h="29789" extrusionOk="0">
                  <a:moveTo>
                    <a:pt x="267" y="1"/>
                  </a:moveTo>
                  <a:cubicBezTo>
                    <a:pt x="167" y="67"/>
                    <a:pt x="101" y="134"/>
                    <a:pt x="101" y="134"/>
                  </a:cubicBezTo>
                  <a:cubicBezTo>
                    <a:pt x="0" y="634"/>
                    <a:pt x="8206" y="28654"/>
                    <a:pt x="8573" y="29021"/>
                  </a:cubicBezTo>
                  <a:cubicBezTo>
                    <a:pt x="8940" y="29388"/>
                    <a:pt x="11042" y="29755"/>
                    <a:pt x="11609" y="29789"/>
                  </a:cubicBezTo>
                  <a:lnTo>
                    <a:pt x="2502" y="401"/>
                  </a:lnTo>
                  <a:cubicBezTo>
                    <a:pt x="2169" y="368"/>
                    <a:pt x="1668" y="234"/>
                    <a:pt x="1201" y="134"/>
                  </a:cubicBezTo>
                  <a:cubicBezTo>
                    <a:pt x="834" y="34"/>
                    <a:pt x="501" y="1"/>
                    <a:pt x="267" y="1"/>
                  </a:cubicBezTo>
                  <a:close/>
                </a:path>
              </a:pathLst>
            </a:custGeom>
            <a:solidFill>
              <a:schemeClr val="accent5"/>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2260125" y="2613150"/>
              <a:ext cx="288550" cy="767225"/>
            </a:xfrm>
            <a:custGeom>
              <a:avLst/>
              <a:gdLst/>
              <a:ahLst/>
              <a:cxnLst/>
              <a:rect l="l" t="t" r="r" b="b"/>
              <a:pathLst>
                <a:path w="11542" h="30689" extrusionOk="0">
                  <a:moveTo>
                    <a:pt x="2669" y="0"/>
                  </a:moveTo>
                  <a:cubicBezTo>
                    <a:pt x="1268" y="734"/>
                    <a:pt x="367" y="1235"/>
                    <a:pt x="267" y="1268"/>
                  </a:cubicBezTo>
                  <a:cubicBezTo>
                    <a:pt x="250" y="1301"/>
                    <a:pt x="209" y="1318"/>
                    <a:pt x="159" y="1318"/>
                  </a:cubicBezTo>
                  <a:cubicBezTo>
                    <a:pt x="109" y="1318"/>
                    <a:pt x="50" y="1301"/>
                    <a:pt x="0" y="1268"/>
                  </a:cubicBezTo>
                  <a:lnTo>
                    <a:pt x="0" y="1268"/>
                  </a:lnTo>
                  <a:lnTo>
                    <a:pt x="9107" y="30689"/>
                  </a:lnTo>
                  <a:cubicBezTo>
                    <a:pt x="9240" y="30689"/>
                    <a:pt x="10174" y="30222"/>
                    <a:pt x="11542" y="29521"/>
                  </a:cubicBezTo>
                  <a:lnTo>
                    <a:pt x="2669" y="0"/>
                  </a:lnTo>
                  <a:close/>
                </a:path>
              </a:pathLst>
            </a:custGeom>
            <a:solidFill>
              <a:schemeClr val="accent5"/>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2326825" y="2381400"/>
              <a:ext cx="698875" cy="970625"/>
            </a:xfrm>
            <a:custGeom>
              <a:avLst/>
              <a:gdLst/>
              <a:ahLst/>
              <a:cxnLst/>
              <a:rect l="l" t="t" r="r" b="b"/>
              <a:pathLst>
                <a:path w="27955" h="38825" extrusionOk="0">
                  <a:moveTo>
                    <a:pt x="18296" y="1"/>
                  </a:moveTo>
                  <a:cubicBezTo>
                    <a:pt x="18112" y="1"/>
                    <a:pt x="17797" y="72"/>
                    <a:pt x="17413" y="264"/>
                  </a:cubicBezTo>
                  <a:cubicBezTo>
                    <a:pt x="14211" y="1398"/>
                    <a:pt x="4537" y="6802"/>
                    <a:pt x="1" y="9304"/>
                  </a:cubicBezTo>
                  <a:lnTo>
                    <a:pt x="8874" y="38825"/>
                  </a:lnTo>
                  <a:cubicBezTo>
                    <a:pt x="14378" y="35956"/>
                    <a:pt x="27387" y="28651"/>
                    <a:pt x="27621" y="27884"/>
                  </a:cubicBezTo>
                  <a:cubicBezTo>
                    <a:pt x="27954" y="26983"/>
                    <a:pt x="19448" y="731"/>
                    <a:pt x="18447" y="30"/>
                  </a:cubicBezTo>
                  <a:cubicBezTo>
                    <a:pt x="18419" y="12"/>
                    <a:pt x="18367" y="1"/>
                    <a:pt x="18296" y="1"/>
                  </a:cubicBezTo>
                  <a:close/>
                </a:path>
              </a:pathLst>
            </a:custGeom>
            <a:solidFill>
              <a:schemeClr val="accent4"/>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2596200" y="2942100"/>
              <a:ext cx="44225" cy="40950"/>
            </a:xfrm>
            <a:custGeom>
              <a:avLst/>
              <a:gdLst/>
              <a:ahLst/>
              <a:cxnLst/>
              <a:rect l="l" t="t" r="r" b="b"/>
              <a:pathLst>
                <a:path w="1769" h="1638" extrusionOk="0">
                  <a:moveTo>
                    <a:pt x="845" y="1"/>
                  </a:moveTo>
                  <a:cubicBezTo>
                    <a:pt x="469" y="1"/>
                    <a:pt x="130" y="308"/>
                    <a:pt x="100" y="719"/>
                  </a:cubicBezTo>
                  <a:cubicBezTo>
                    <a:pt x="0" y="1186"/>
                    <a:pt x="334" y="1586"/>
                    <a:pt x="801" y="1620"/>
                  </a:cubicBezTo>
                  <a:cubicBezTo>
                    <a:pt x="857" y="1632"/>
                    <a:pt x="912" y="1637"/>
                    <a:pt x="966" y="1637"/>
                  </a:cubicBezTo>
                  <a:cubicBezTo>
                    <a:pt x="1359" y="1637"/>
                    <a:pt x="1676" y="1330"/>
                    <a:pt x="1735" y="919"/>
                  </a:cubicBezTo>
                  <a:cubicBezTo>
                    <a:pt x="1768" y="452"/>
                    <a:pt x="1435" y="52"/>
                    <a:pt x="1001" y="18"/>
                  </a:cubicBezTo>
                  <a:cubicBezTo>
                    <a:pt x="949" y="6"/>
                    <a:pt x="896" y="1"/>
                    <a:pt x="84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2778000" y="2860600"/>
              <a:ext cx="43375" cy="41325"/>
            </a:xfrm>
            <a:custGeom>
              <a:avLst/>
              <a:gdLst/>
              <a:ahLst/>
              <a:cxnLst/>
              <a:rect l="l" t="t" r="r" b="b"/>
              <a:pathLst>
                <a:path w="1735" h="1653" extrusionOk="0">
                  <a:moveTo>
                    <a:pt x="882" y="1"/>
                  </a:moveTo>
                  <a:cubicBezTo>
                    <a:pt x="467" y="1"/>
                    <a:pt x="128" y="314"/>
                    <a:pt x="67" y="710"/>
                  </a:cubicBezTo>
                  <a:cubicBezTo>
                    <a:pt x="0" y="1177"/>
                    <a:pt x="334" y="1611"/>
                    <a:pt x="801" y="1644"/>
                  </a:cubicBezTo>
                  <a:cubicBezTo>
                    <a:pt x="838" y="1650"/>
                    <a:pt x="875" y="1652"/>
                    <a:pt x="912" y="1652"/>
                  </a:cubicBezTo>
                  <a:cubicBezTo>
                    <a:pt x="1306" y="1652"/>
                    <a:pt x="1671" y="1340"/>
                    <a:pt x="1701" y="943"/>
                  </a:cubicBezTo>
                  <a:cubicBezTo>
                    <a:pt x="1735" y="476"/>
                    <a:pt x="1401" y="43"/>
                    <a:pt x="1001" y="9"/>
                  </a:cubicBezTo>
                  <a:cubicBezTo>
                    <a:pt x="961" y="4"/>
                    <a:pt x="921" y="1"/>
                    <a:pt x="88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2695425" y="2959550"/>
              <a:ext cx="66750" cy="32700"/>
            </a:xfrm>
            <a:custGeom>
              <a:avLst/>
              <a:gdLst/>
              <a:ahLst/>
              <a:cxnLst/>
              <a:rect l="l" t="t" r="r" b="b"/>
              <a:pathLst>
                <a:path w="2670" h="1308" extrusionOk="0">
                  <a:moveTo>
                    <a:pt x="1" y="1222"/>
                  </a:moveTo>
                  <a:cubicBezTo>
                    <a:pt x="1" y="1223"/>
                    <a:pt x="1" y="1223"/>
                    <a:pt x="1" y="1223"/>
                  </a:cubicBezTo>
                  <a:cubicBezTo>
                    <a:pt x="2" y="1223"/>
                    <a:pt x="2" y="1223"/>
                    <a:pt x="3" y="1222"/>
                  </a:cubicBezTo>
                  <a:lnTo>
                    <a:pt x="3" y="1222"/>
                  </a:lnTo>
                  <a:cubicBezTo>
                    <a:pt x="2" y="1222"/>
                    <a:pt x="1" y="1222"/>
                    <a:pt x="1" y="1222"/>
                  </a:cubicBezTo>
                  <a:close/>
                  <a:moveTo>
                    <a:pt x="2157" y="1"/>
                  </a:moveTo>
                  <a:cubicBezTo>
                    <a:pt x="1912" y="1"/>
                    <a:pt x="1588" y="50"/>
                    <a:pt x="1202" y="221"/>
                  </a:cubicBezTo>
                  <a:cubicBezTo>
                    <a:pt x="344" y="634"/>
                    <a:pt x="31" y="1198"/>
                    <a:pt x="3" y="1222"/>
                  </a:cubicBezTo>
                  <a:lnTo>
                    <a:pt x="3" y="1222"/>
                  </a:lnTo>
                  <a:cubicBezTo>
                    <a:pt x="202" y="1275"/>
                    <a:pt x="423" y="1307"/>
                    <a:pt x="648" y="1307"/>
                  </a:cubicBezTo>
                  <a:cubicBezTo>
                    <a:pt x="987" y="1307"/>
                    <a:pt x="1335" y="1235"/>
                    <a:pt x="1635" y="1055"/>
                  </a:cubicBezTo>
                  <a:cubicBezTo>
                    <a:pt x="2102" y="855"/>
                    <a:pt x="2436" y="488"/>
                    <a:pt x="2669" y="88"/>
                  </a:cubicBezTo>
                  <a:cubicBezTo>
                    <a:pt x="2669" y="88"/>
                    <a:pt x="2484" y="1"/>
                    <a:pt x="21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2664575" y="2918650"/>
              <a:ext cx="110100" cy="72300"/>
            </a:xfrm>
            <a:custGeom>
              <a:avLst/>
              <a:gdLst/>
              <a:ahLst/>
              <a:cxnLst/>
              <a:rect l="l" t="t" r="r" b="b"/>
              <a:pathLst>
                <a:path w="4404" h="2892" extrusionOk="0">
                  <a:moveTo>
                    <a:pt x="3700" y="1"/>
                  </a:moveTo>
                  <a:cubicBezTo>
                    <a:pt x="3168" y="1"/>
                    <a:pt x="2875" y="1052"/>
                    <a:pt x="2102" y="1190"/>
                  </a:cubicBezTo>
                  <a:cubicBezTo>
                    <a:pt x="1201" y="1357"/>
                    <a:pt x="234" y="1023"/>
                    <a:pt x="67" y="1724"/>
                  </a:cubicBezTo>
                  <a:cubicBezTo>
                    <a:pt x="0" y="2291"/>
                    <a:pt x="534" y="2724"/>
                    <a:pt x="1235" y="2891"/>
                  </a:cubicBezTo>
                  <a:cubicBezTo>
                    <a:pt x="1235" y="2891"/>
                    <a:pt x="1568" y="2291"/>
                    <a:pt x="2436" y="1857"/>
                  </a:cubicBezTo>
                  <a:cubicBezTo>
                    <a:pt x="2806" y="1665"/>
                    <a:pt x="3121" y="1608"/>
                    <a:pt x="3362" y="1608"/>
                  </a:cubicBezTo>
                  <a:cubicBezTo>
                    <a:pt x="3707" y="1608"/>
                    <a:pt x="3903" y="1724"/>
                    <a:pt x="3903" y="1724"/>
                  </a:cubicBezTo>
                  <a:cubicBezTo>
                    <a:pt x="4337" y="1057"/>
                    <a:pt x="4404" y="356"/>
                    <a:pt x="4070" y="156"/>
                  </a:cubicBezTo>
                  <a:cubicBezTo>
                    <a:pt x="3932" y="46"/>
                    <a:pt x="3810" y="1"/>
                    <a:pt x="37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2572850" y="2997600"/>
              <a:ext cx="91750" cy="91750"/>
            </a:xfrm>
            <a:custGeom>
              <a:avLst/>
              <a:gdLst/>
              <a:ahLst/>
              <a:cxnLst/>
              <a:rect l="l" t="t" r="r" b="b"/>
              <a:pathLst>
                <a:path w="3670" h="3670" extrusionOk="0">
                  <a:moveTo>
                    <a:pt x="1835" y="0"/>
                  </a:moveTo>
                  <a:cubicBezTo>
                    <a:pt x="834" y="0"/>
                    <a:pt x="0" y="834"/>
                    <a:pt x="0" y="1835"/>
                  </a:cubicBezTo>
                  <a:cubicBezTo>
                    <a:pt x="0" y="2835"/>
                    <a:pt x="834" y="3669"/>
                    <a:pt x="1835" y="3669"/>
                  </a:cubicBezTo>
                  <a:cubicBezTo>
                    <a:pt x="2836" y="3669"/>
                    <a:pt x="3669" y="2835"/>
                    <a:pt x="3669" y="1835"/>
                  </a:cubicBezTo>
                  <a:cubicBezTo>
                    <a:pt x="3669" y="834"/>
                    <a:pt x="2836" y="0"/>
                    <a:pt x="18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2807175" y="2895850"/>
              <a:ext cx="91750" cy="91750"/>
            </a:xfrm>
            <a:custGeom>
              <a:avLst/>
              <a:gdLst/>
              <a:ahLst/>
              <a:cxnLst/>
              <a:rect l="l" t="t" r="r" b="b"/>
              <a:pathLst>
                <a:path w="3670" h="3670" extrusionOk="0">
                  <a:moveTo>
                    <a:pt x="1835" y="0"/>
                  </a:moveTo>
                  <a:cubicBezTo>
                    <a:pt x="801" y="0"/>
                    <a:pt x="1" y="834"/>
                    <a:pt x="1" y="1835"/>
                  </a:cubicBezTo>
                  <a:cubicBezTo>
                    <a:pt x="1" y="2869"/>
                    <a:pt x="801" y="3670"/>
                    <a:pt x="1835" y="3670"/>
                  </a:cubicBezTo>
                  <a:cubicBezTo>
                    <a:pt x="2836" y="3670"/>
                    <a:pt x="3670" y="2869"/>
                    <a:pt x="3670" y="1835"/>
                  </a:cubicBezTo>
                  <a:cubicBezTo>
                    <a:pt x="3670" y="834"/>
                    <a:pt x="2836" y="0"/>
                    <a:pt x="18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 name="Google Shape;30;p2"/>
          <p:cNvSpPr/>
          <p:nvPr/>
        </p:nvSpPr>
        <p:spPr>
          <a:xfrm>
            <a:off x="7436397" y="3710244"/>
            <a:ext cx="215141" cy="189693"/>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573200" y="1881710"/>
            <a:ext cx="164686" cy="145212"/>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7201950" y="3496721"/>
            <a:ext cx="99485" cy="87705"/>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879125" y="2050208"/>
            <a:ext cx="99485" cy="87705"/>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2330075" y="1104446"/>
            <a:ext cx="99485" cy="87705"/>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5" name="Google Shape;35;p2"/>
          <p:cNvGrpSpPr/>
          <p:nvPr/>
        </p:nvGrpSpPr>
        <p:grpSpPr>
          <a:xfrm>
            <a:off x="7301415" y="343845"/>
            <a:ext cx="875394" cy="1608910"/>
            <a:chOff x="4773575" y="1104625"/>
            <a:chExt cx="785600" cy="1443875"/>
          </a:xfrm>
        </p:grpSpPr>
        <p:sp>
          <p:nvSpPr>
            <p:cNvPr id="36" name="Google Shape;36;p2"/>
            <p:cNvSpPr/>
            <p:nvPr/>
          </p:nvSpPr>
          <p:spPr>
            <a:xfrm>
              <a:off x="4803600" y="2410500"/>
              <a:ext cx="168475" cy="138000"/>
            </a:xfrm>
            <a:custGeom>
              <a:avLst/>
              <a:gdLst/>
              <a:ahLst/>
              <a:cxnLst/>
              <a:rect l="l" t="t" r="r" b="b"/>
              <a:pathLst>
                <a:path w="6739" h="5520" extrusionOk="0">
                  <a:moveTo>
                    <a:pt x="1" y="1"/>
                  </a:moveTo>
                  <a:cubicBezTo>
                    <a:pt x="501" y="2936"/>
                    <a:pt x="1001" y="5304"/>
                    <a:pt x="1335" y="5471"/>
                  </a:cubicBezTo>
                  <a:cubicBezTo>
                    <a:pt x="1390" y="5504"/>
                    <a:pt x="1463" y="5520"/>
                    <a:pt x="1550" y="5520"/>
                  </a:cubicBezTo>
                  <a:cubicBezTo>
                    <a:pt x="2355" y="5520"/>
                    <a:pt x="4452" y="4187"/>
                    <a:pt x="6739" y="2502"/>
                  </a:cubicBezTo>
                  <a:cubicBezTo>
                    <a:pt x="3036" y="2169"/>
                    <a:pt x="67" y="1"/>
                    <a:pt x="67" y="1"/>
                  </a:cubicBezTo>
                  <a:close/>
                </a:path>
              </a:pathLst>
            </a:custGeom>
            <a:solidFill>
              <a:schemeClr val="l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5074625" y="1104625"/>
              <a:ext cx="484550" cy="326875"/>
            </a:xfrm>
            <a:custGeom>
              <a:avLst/>
              <a:gdLst/>
              <a:ahLst/>
              <a:cxnLst/>
              <a:rect l="l" t="t" r="r" b="b"/>
              <a:pathLst>
                <a:path w="19382" h="13075" extrusionOk="0">
                  <a:moveTo>
                    <a:pt x="7131" y="0"/>
                  </a:moveTo>
                  <a:cubicBezTo>
                    <a:pt x="5649" y="0"/>
                    <a:pt x="4359" y="267"/>
                    <a:pt x="3503" y="865"/>
                  </a:cubicBezTo>
                  <a:cubicBezTo>
                    <a:pt x="2669" y="1466"/>
                    <a:pt x="1402" y="3901"/>
                    <a:pt x="1" y="7370"/>
                  </a:cubicBezTo>
                  <a:cubicBezTo>
                    <a:pt x="1" y="7370"/>
                    <a:pt x="5204" y="10839"/>
                    <a:pt x="17280" y="13074"/>
                  </a:cubicBezTo>
                  <a:cubicBezTo>
                    <a:pt x="18614" y="9038"/>
                    <a:pt x="19381" y="6169"/>
                    <a:pt x="19114" y="5535"/>
                  </a:cubicBezTo>
                  <a:cubicBezTo>
                    <a:pt x="17812" y="2429"/>
                    <a:pt x="11599" y="0"/>
                    <a:pt x="7131" y="0"/>
                  </a:cubicBezTo>
                  <a:close/>
                </a:path>
              </a:pathLst>
            </a:custGeom>
            <a:solidFill>
              <a:schemeClr val="accen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5055450" y="1288850"/>
              <a:ext cx="451175" cy="194350"/>
            </a:xfrm>
            <a:custGeom>
              <a:avLst/>
              <a:gdLst/>
              <a:ahLst/>
              <a:cxnLst/>
              <a:rect l="l" t="t" r="r" b="b"/>
              <a:pathLst>
                <a:path w="18047" h="7774" extrusionOk="0">
                  <a:moveTo>
                    <a:pt x="767" y="1"/>
                  </a:moveTo>
                  <a:lnTo>
                    <a:pt x="767" y="1"/>
                  </a:lnTo>
                  <a:cubicBezTo>
                    <a:pt x="767" y="1"/>
                    <a:pt x="767" y="1"/>
                    <a:pt x="768" y="1"/>
                  </a:cubicBezTo>
                  <a:lnTo>
                    <a:pt x="768" y="1"/>
                  </a:lnTo>
                  <a:cubicBezTo>
                    <a:pt x="768" y="1"/>
                    <a:pt x="768" y="1"/>
                    <a:pt x="768" y="1"/>
                  </a:cubicBezTo>
                  <a:cubicBezTo>
                    <a:pt x="767" y="1"/>
                    <a:pt x="767" y="1"/>
                    <a:pt x="767" y="1"/>
                  </a:cubicBezTo>
                  <a:close/>
                  <a:moveTo>
                    <a:pt x="768" y="1"/>
                  </a:moveTo>
                  <a:lnTo>
                    <a:pt x="768" y="1"/>
                  </a:lnTo>
                  <a:cubicBezTo>
                    <a:pt x="501" y="602"/>
                    <a:pt x="267" y="1202"/>
                    <a:pt x="0" y="1836"/>
                  </a:cubicBezTo>
                  <a:cubicBezTo>
                    <a:pt x="0" y="1836"/>
                    <a:pt x="2469" y="3837"/>
                    <a:pt x="8173" y="5705"/>
                  </a:cubicBezTo>
                  <a:cubicBezTo>
                    <a:pt x="13643" y="7506"/>
                    <a:pt x="17379" y="7773"/>
                    <a:pt x="17379" y="7773"/>
                  </a:cubicBezTo>
                  <a:cubicBezTo>
                    <a:pt x="17613" y="7039"/>
                    <a:pt x="17846" y="6372"/>
                    <a:pt x="18047" y="5705"/>
                  </a:cubicBezTo>
                  <a:cubicBezTo>
                    <a:pt x="6114" y="3497"/>
                    <a:pt x="826" y="50"/>
                    <a:pt x="768" y="1"/>
                  </a:cubicBezTo>
                  <a:close/>
                </a:path>
              </a:pathLst>
            </a:custGeom>
            <a:solidFill>
              <a:schemeClr val="l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5033775" y="1334725"/>
              <a:ext cx="456175" cy="204350"/>
            </a:xfrm>
            <a:custGeom>
              <a:avLst/>
              <a:gdLst/>
              <a:ahLst/>
              <a:cxnLst/>
              <a:rect l="l" t="t" r="r" b="b"/>
              <a:pathLst>
                <a:path w="18247" h="8174" extrusionOk="0">
                  <a:moveTo>
                    <a:pt x="901" y="1"/>
                  </a:moveTo>
                  <a:cubicBezTo>
                    <a:pt x="634" y="768"/>
                    <a:pt x="300" y="1535"/>
                    <a:pt x="0" y="2336"/>
                  </a:cubicBezTo>
                  <a:cubicBezTo>
                    <a:pt x="0" y="2336"/>
                    <a:pt x="3369" y="4637"/>
                    <a:pt x="8406" y="6305"/>
                  </a:cubicBezTo>
                  <a:cubicBezTo>
                    <a:pt x="13009" y="7806"/>
                    <a:pt x="17479" y="8173"/>
                    <a:pt x="17479" y="8173"/>
                  </a:cubicBezTo>
                  <a:cubicBezTo>
                    <a:pt x="17746" y="7373"/>
                    <a:pt x="18013" y="6639"/>
                    <a:pt x="18246" y="5872"/>
                  </a:cubicBezTo>
                  <a:cubicBezTo>
                    <a:pt x="18246" y="5872"/>
                    <a:pt x="14477" y="5638"/>
                    <a:pt x="9073" y="3870"/>
                  </a:cubicBezTo>
                  <a:cubicBezTo>
                    <a:pt x="3369" y="2002"/>
                    <a:pt x="901" y="1"/>
                    <a:pt x="901" y="1"/>
                  </a:cubicBezTo>
                  <a:close/>
                </a:path>
              </a:pathLst>
            </a:custGeom>
            <a:solidFill>
              <a:schemeClr val="l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4776925" y="1393100"/>
              <a:ext cx="692175" cy="914025"/>
            </a:xfrm>
            <a:custGeom>
              <a:avLst/>
              <a:gdLst/>
              <a:ahLst/>
              <a:cxnLst/>
              <a:rect l="l" t="t" r="r" b="b"/>
              <a:pathLst>
                <a:path w="27687" h="36561" extrusionOk="0">
                  <a:moveTo>
                    <a:pt x="10141" y="1"/>
                  </a:moveTo>
                  <a:cubicBezTo>
                    <a:pt x="5738" y="11709"/>
                    <a:pt x="500" y="28988"/>
                    <a:pt x="100" y="30189"/>
                  </a:cubicBezTo>
                  <a:cubicBezTo>
                    <a:pt x="67" y="30289"/>
                    <a:pt x="0" y="30389"/>
                    <a:pt x="0" y="30523"/>
                  </a:cubicBezTo>
                  <a:cubicBezTo>
                    <a:pt x="247" y="30369"/>
                    <a:pt x="1432" y="29503"/>
                    <a:pt x="2137" y="29503"/>
                  </a:cubicBezTo>
                  <a:cubicBezTo>
                    <a:pt x="2196" y="29503"/>
                    <a:pt x="2251" y="29509"/>
                    <a:pt x="2302" y="29522"/>
                  </a:cubicBezTo>
                  <a:cubicBezTo>
                    <a:pt x="3436" y="29789"/>
                    <a:pt x="3669" y="31457"/>
                    <a:pt x="4103" y="31657"/>
                  </a:cubicBezTo>
                  <a:cubicBezTo>
                    <a:pt x="4152" y="31678"/>
                    <a:pt x="4211" y="31687"/>
                    <a:pt x="4278" y="31687"/>
                  </a:cubicBezTo>
                  <a:cubicBezTo>
                    <a:pt x="4774" y="31687"/>
                    <a:pt x="5723" y="31183"/>
                    <a:pt x="6473" y="31183"/>
                  </a:cubicBezTo>
                  <a:cubicBezTo>
                    <a:pt x="6589" y="31183"/>
                    <a:pt x="6701" y="31195"/>
                    <a:pt x="6805" y="31223"/>
                  </a:cubicBezTo>
                  <a:cubicBezTo>
                    <a:pt x="7806" y="31523"/>
                    <a:pt x="8106" y="33325"/>
                    <a:pt x="8473" y="33491"/>
                  </a:cubicBezTo>
                  <a:cubicBezTo>
                    <a:pt x="8543" y="33517"/>
                    <a:pt x="8619" y="33528"/>
                    <a:pt x="8700" y="33528"/>
                  </a:cubicBezTo>
                  <a:cubicBezTo>
                    <a:pt x="9239" y="33528"/>
                    <a:pt x="10012" y="33040"/>
                    <a:pt x="10698" y="33040"/>
                  </a:cubicBezTo>
                  <a:cubicBezTo>
                    <a:pt x="10851" y="33040"/>
                    <a:pt x="11000" y="33065"/>
                    <a:pt x="11141" y="33124"/>
                  </a:cubicBezTo>
                  <a:cubicBezTo>
                    <a:pt x="12142" y="33491"/>
                    <a:pt x="11842" y="35226"/>
                    <a:pt x="12476" y="35526"/>
                  </a:cubicBezTo>
                  <a:cubicBezTo>
                    <a:pt x="12516" y="35549"/>
                    <a:pt x="12563" y="35559"/>
                    <a:pt x="12617" y="35559"/>
                  </a:cubicBezTo>
                  <a:cubicBezTo>
                    <a:pt x="13055" y="35559"/>
                    <a:pt x="13919" y="34884"/>
                    <a:pt x="14589" y="34884"/>
                  </a:cubicBezTo>
                  <a:cubicBezTo>
                    <a:pt x="14800" y="34884"/>
                    <a:pt x="14991" y="34951"/>
                    <a:pt x="15144" y="35126"/>
                  </a:cubicBezTo>
                  <a:cubicBezTo>
                    <a:pt x="15344" y="35326"/>
                    <a:pt x="15611" y="36494"/>
                    <a:pt x="15511" y="36560"/>
                  </a:cubicBezTo>
                  <a:cubicBezTo>
                    <a:pt x="15611" y="36527"/>
                    <a:pt x="15611" y="36494"/>
                    <a:pt x="15645" y="36460"/>
                  </a:cubicBezTo>
                  <a:cubicBezTo>
                    <a:pt x="16479" y="35193"/>
                    <a:pt x="23417" y="18014"/>
                    <a:pt x="27687" y="5838"/>
                  </a:cubicBezTo>
                  <a:cubicBezTo>
                    <a:pt x="27687" y="5838"/>
                    <a:pt x="23250" y="5471"/>
                    <a:pt x="18647" y="3970"/>
                  </a:cubicBezTo>
                  <a:cubicBezTo>
                    <a:pt x="13610" y="2302"/>
                    <a:pt x="10241" y="1"/>
                    <a:pt x="10141" y="1"/>
                  </a:cubicBezTo>
                  <a:close/>
                </a:path>
              </a:pathLst>
            </a:custGeom>
            <a:solidFill>
              <a:schemeClr val="accent3"/>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4773575" y="2129825"/>
              <a:ext cx="394475" cy="342400"/>
            </a:xfrm>
            <a:custGeom>
              <a:avLst/>
              <a:gdLst/>
              <a:ahLst/>
              <a:cxnLst/>
              <a:rect l="l" t="t" r="r" b="b"/>
              <a:pathLst>
                <a:path w="15779" h="13696" extrusionOk="0">
                  <a:moveTo>
                    <a:pt x="2351" y="1"/>
                  </a:moveTo>
                  <a:cubicBezTo>
                    <a:pt x="1690" y="1"/>
                    <a:pt x="450" y="866"/>
                    <a:pt x="234" y="1020"/>
                  </a:cubicBezTo>
                  <a:cubicBezTo>
                    <a:pt x="1" y="2588"/>
                    <a:pt x="568" y="7358"/>
                    <a:pt x="1202" y="11194"/>
                  </a:cubicBezTo>
                  <a:lnTo>
                    <a:pt x="1268" y="11194"/>
                  </a:lnTo>
                  <a:cubicBezTo>
                    <a:pt x="1268" y="11194"/>
                    <a:pt x="4237" y="13362"/>
                    <a:pt x="7940" y="13696"/>
                  </a:cubicBezTo>
                  <a:cubicBezTo>
                    <a:pt x="11209" y="11328"/>
                    <a:pt x="14878" y="8192"/>
                    <a:pt x="15712" y="7091"/>
                  </a:cubicBezTo>
                  <a:cubicBezTo>
                    <a:pt x="15779" y="7025"/>
                    <a:pt x="15545" y="5857"/>
                    <a:pt x="15312" y="5657"/>
                  </a:cubicBezTo>
                  <a:cubicBezTo>
                    <a:pt x="15158" y="5481"/>
                    <a:pt x="14968" y="5415"/>
                    <a:pt x="14759" y="5415"/>
                  </a:cubicBezTo>
                  <a:cubicBezTo>
                    <a:pt x="14106" y="5415"/>
                    <a:pt x="13275" y="6065"/>
                    <a:pt x="12836" y="6065"/>
                  </a:cubicBezTo>
                  <a:cubicBezTo>
                    <a:pt x="12774" y="6065"/>
                    <a:pt x="12721" y="6052"/>
                    <a:pt x="12676" y="6024"/>
                  </a:cubicBezTo>
                  <a:cubicBezTo>
                    <a:pt x="12076" y="5724"/>
                    <a:pt x="12343" y="3989"/>
                    <a:pt x="11342" y="3589"/>
                  </a:cubicBezTo>
                  <a:cubicBezTo>
                    <a:pt x="11212" y="3539"/>
                    <a:pt x="11076" y="3518"/>
                    <a:pt x="10935" y="3518"/>
                  </a:cubicBezTo>
                  <a:cubicBezTo>
                    <a:pt x="10241" y="3518"/>
                    <a:pt x="9453" y="4026"/>
                    <a:pt x="8924" y="4026"/>
                  </a:cubicBezTo>
                  <a:cubicBezTo>
                    <a:pt x="8846" y="4026"/>
                    <a:pt x="8773" y="4015"/>
                    <a:pt x="8707" y="3989"/>
                  </a:cubicBezTo>
                  <a:cubicBezTo>
                    <a:pt x="8273" y="3822"/>
                    <a:pt x="8006" y="2021"/>
                    <a:pt x="7039" y="1721"/>
                  </a:cubicBezTo>
                  <a:cubicBezTo>
                    <a:pt x="6931" y="1693"/>
                    <a:pt x="6816" y="1680"/>
                    <a:pt x="6696" y="1680"/>
                  </a:cubicBezTo>
                  <a:cubicBezTo>
                    <a:pt x="5927" y="1680"/>
                    <a:pt x="4976" y="2185"/>
                    <a:pt x="4479" y="2185"/>
                  </a:cubicBezTo>
                  <a:cubicBezTo>
                    <a:pt x="4412" y="2185"/>
                    <a:pt x="4353" y="2175"/>
                    <a:pt x="4304" y="2154"/>
                  </a:cubicBezTo>
                  <a:cubicBezTo>
                    <a:pt x="3837" y="1921"/>
                    <a:pt x="3603" y="320"/>
                    <a:pt x="2502" y="20"/>
                  </a:cubicBezTo>
                  <a:cubicBezTo>
                    <a:pt x="2457" y="7"/>
                    <a:pt x="2406" y="1"/>
                    <a:pt x="2351" y="1"/>
                  </a:cubicBezTo>
                  <a:close/>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5121650" y="1579550"/>
              <a:ext cx="242975" cy="587625"/>
            </a:xfrm>
            <a:custGeom>
              <a:avLst/>
              <a:gdLst/>
              <a:ahLst/>
              <a:cxnLst/>
              <a:rect l="l" t="t" r="r" b="b"/>
              <a:pathLst>
                <a:path w="9719" h="23505" extrusionOk="0">
                  <a:moveTo>
                    <a:pt x="9397" y="0"/>
                  </a:moveTo>
                  <a:cubicBezTo>
                    <a:pt x="9336" y="0"/>
                    <a:pt x="9275" y="25"/>
                    <a:pt x="9228" y="81"/>
                  </a:cubicBezTo>
                  <a:cubicBezTo>
                    <a:pt x="8794" y="682"/>
                    <a:pt x="8527" y="1382"/>
                    <a:pt x="8227" y="2050"/>
                  </a:cubicBezTo>
                  <a:cubicBezTo>
                    <a:pt x="7960" y="2750"/>
                    <a:pt x="7660" y="3517"/>
                    <a:pt x="7393" y="4218"/>
                  </a:cubicBezTo>
                  <a:cubicBezTo>
                    <a:pt x="6893" y="5719"/>
                    <a:pt x="6492" y="7253"/>
                    <a:pt x="5992" y="8754"/>
                  </a:cubicBezTo>
                  <a:cubicBezTo>
                    <a:pt x="4958" y="11957"/>
                    <a:pt x="3357" y="14892"/>
                    <a:pt x="2022" y="17994"/>
                  </a:cubicBezTo>
                  <a:cubicBezTo>
                    <a:pt x="1289" y="19729"/>
                    <a:pt x="555" y="21497"/>
                    <a:pt x="21" y="23365"/>
                  </a:cubicBezTo>
                  <a:cubicBezTo>
                    <a:pt x="0" y="23447"/>
                    <a:pt x="56" y="23504"/>
                    <a:pt x="118" y="23504"/>
                  </a:cubicBezTo>
                  <a:cubicBezTo>
                    <a:pt x="156" y="23504"/>
                    <a:pt x="196" y="23482"/>
                    <a:pt x="221" y="23432"/>
                  </a:cubicBezTo>
                  <a:cubicBezTo>
                    <a:pt x="1856" y="20496"/>
                    <a:pt x="3056" y="17260"/>
                    <a:pt x="4624" y="14258"/>
                  </a:cubicBezTo>
                  <a:cubicBezTo>
                    <a:pt x="6059" y="11423"/>
                    <a:pt x="6959" y="8421"/>
                    <a:pt x="7860" y="5419"/>
                  </a:cubicBezTo>
                  <a:cubicBezTo>
                    <a:pt x="8127" y="4551"/>
                    <a:pt x="8360" y="3717"/>
                    <a:pt x="8694" y="2850"/>
                  </a:cubicBezTo>
                  <a:cubicBezTo>
                    <a:pt x="8994" y="2016"/>
                    <a:pt x="9461" y="1182"/>
                    <a:pt x="9695" y="348"/>
                  </a:cubicBezTo>
                  <a:cubicBezTo>
                    <a:pt x="9718" y="157"/>
                    <a:pt x="9554" y="0"/>
                    <a:pt x="93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4888925" y="1482450"/>
              <a:ext cx="244100" cy="614850"/>
            </a:xfrm>
            <a:custGeom>
              <a:avLst/>
              <a:gdLst/>
              <a:ahLst/>
              <a:cxnLst/>
              <a:rect l="l" t="t" r="r" b="b"/>
              <a:pathLst>
                <a:path w="9764" h="24594" extrusionOk="0">
                  <a:moveTo>
                    <a:pt x="9550" y="1"/>
                  </a:moveTo>
                  <a:cubicBezTo>
                    <a:pt x="9517" y="1"/>
                    <a:pt x="9485" y="20"/>
                    <a:pt x="9463" y="63"/>
                  </a:cubicBezTo>
                  <a:cubicBezTo>
                    <a:pt x="9130" y="430"/>
                    <a:pt x="8996" y="897"/>
                    <a:pt x="8830" y="1364"/>
                  </a:cubicBezTo>
                  <a:lnTo>
                    <a:pt x="8329" y="2831"/>
                  </a:lnTo>
                  <a:cubicBezTo>
                    <a:pt x="7996" y="3865"/>
                    <a:pt x="7629" y="4799"/>
                    <a:pt x="7262" y="5800"/>
                  </a:cubicBezTo>
                  <a:cubicBezTo>
                    <a:pt x="6461" y="7902"/>
                    <a:pt x="5627" y="9970"/>
                    <a:pt x="4793" y="12071"/>
                  </a:cubicBezTo>
                  <a:cubicBezTo>
                    <a:pt x="3959" y="14073"/>
                    <a:pt x="3159" y="16074"/>
                    <a:pt x="2325" y="18109"/>
                  </a:cubicBezTo>
                  <a:cubicBezTo>
                    <a:pt x="1491" y="20210"/>
                    <a:pt x="624" y="22245"/>
                    <a:pt x="23" y="24413"/>
                  </a:cubicBezTo>
                  <a:cubicBezTo>
                    <a:pt x="1" y="24527"/>
                    <a:pt x="86" y="24594"/>
                    <a:pt x="174" y="24594"/>
                  </a:cubicBezTo>
                  <a:cubicBezTo>
                    <a:pt x="216" y="24594"/>
                    <a:pt x="258" y="24579"/>
                    <a:pt x="290" y="24547"/>
                  </a:cubicBezTo>
                  <a:cubicBezTo>
                    <a:pt x="1324" y="22646"/>
                    <a:pt x="2025" y="20611"/>
                    <a:pt x="2825" y="18643"/>
                  </a:cubicBezTo>
                  <a:cubicBezTo>
                    <a:pt x="3659" y="16574"/>
                    <a:pt x="4460" y="14473"/>
                    <a:pt x="5260" y="12405"/>
                  </a:cubicBezTo>
                  <a:cubicBezTo>
                    <a:pt x="6028" y="10337"/>
                    <a:pt x="6862" y="8369"/>
                    <a:pt x="7662" y="6300"/>
                  </a:cubicBezTo>
                  <a:cubicBezTo>
                    <a:pt x="8029" y="5300"/>
                    <a:pt x="8463" y="4266"/>
                    <a:pt x="8796" y="3265"/>
                  </a:cubicBezTo>
                  <a:cubicBezTo>
                    <a:pt x="8963" y="2765"/>
                    <a:pt x="9130" y="2264"/>
                    <a:pt x="9330" y="1764"/>
                  </a:cubicBezTo>
                  <a:cubicBezTo>
                    <a:pt x="9497" y="1264"/>
                    <a:pt x="9764" y="730"/>
                    <a:pt x="9697" y="196"/>
                  </a:cubicBezTo>
                  <a:cubicBezTo>
                    <a:pt x="9697" y="83"/>
                    <a:pt x="9620" y="1"/>
                    <a:pt x="955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4996650" y="1539125"/>
              <a:ext cx="255625" cy="613775"/>
            </a:xfrm>
            <a:custGeom>
              <a:avLst/>
              <a:gdLst/>
              <a:ahLst/>
              <a:cxnLst/>
              <a:rect l="l" t="t" r="r" b="b"/>
              <a:pathLst>
                <a:path w="10225" h="24551" extrusionOk="0">
                  <a:moveTo>
                    <a:pt x="10046" y="1"/>
                  </a:moveTo>
                  <a:cubicBezTo>
                    <a:pt x="9982" y="1"/>
                    <a:pt x="9912" y="30"/>
                    <a:pt x="9858" y="97"/>
                  </a:cubicBezTo>
                  <a:cubicBezTo>
                    <a:pt x="9357" y="798"/>
                    <a:pt x="9057" y="1698"/>
                    <a:pt x="8690" y="2499"/>
                  </a:cubicBezTo>
                  <a:cubicBezTo>
                    <a:pt x="8323" y="3366"/>
                    <a:pt x="7890" y="4200"/>
                    <a:pt x="7556" y="5034"/>
                  </a:cubicBezTo>
                  <a:cubicBezTo>
                    <a:pt x="6856" y="6702"/>
                    <a:pt x="6155" y="8337"/>
                    <a:pt x="5488" y="10004"/>
                  </a:cubicBezTo>
                  <a:cubicBezTo>
                    <a:pt x="4821" y="11672"/>
                    <a:pt x="4120" y="13340"/>
                    <a:pt x="3453" y="15008"/>
                  </a:cubicBezTo>
                  <a:cubicBezTo>
                    <a:pt x="2853" y="16509"/>
                    <a:pt x="2452" y="18010"/>
                    <a:pt x="2019" y="19545"/>
                  </a:cubicBezTo>
                  <a:cubicBezTo>
                    <a:pt x="1552" y="21212"/>
                    <a:pt x="1018" y="22947"/>
                    <a:pt x="51" y="24381"/>
                  </a:cubicBezTo>
                  <a:cubicBezTo>
                    <a:pt x="1" y="24456"/>
                    <a:pt x="82" y="24550"/>
                    <a:pt x="154" y="24550"/>
                  </a:cubicBezTo>
                  <a:cubicBezTo>
                    <a:pt x="178" y="24550"/>
                    <a:pt x="201" y="24540"/>
                    <a:pt x="218" y="24515"/>
                  </a:cubicBezTo>
                  <a:cubicBezTo>
                    <a:pt x="2186" y="22113"/>
                    <a:pt x="2553" y="18978"/>
                    <a:pt x="3620" y="16142"/>
                  </a:cubicBezTo>
                  <a:cubicBezTo>
                    <a:pt x="4220" y="14441"/>
                    <a:pt x="5021" y="12773"/>
                    <a:pt x="5788" y="11105"/>
                  </a:cubicBezTo>
                  <a:cubicBezTo>
                    <a:pt x="6522" y="9371"/>
                    <a:pt x="7289" y="7669"/>
                    <a:pt x="7990" y="5968"/>
                  </a:cubicBezTo>
                  <a:cubicBezTo>
                    <a:pt x="8357" y="5034"/>
                    <a:pt x="8724" y="4134"/>
                    <a:pt x="9124" y="3166"/>
                  </a:cubicBezTo>
                  <a:cubicBezTo>
                    <a:pt x="9491" y="2199"/>
                    <a:pt x="10058" y="1198"/>
                    <a:pt x="10225" y="164"/>
                  </a:cubicBezTo>
                  <a:cubicBezTo>
                    <a:pt x="10225" y="65"/>
                    <a:pt x="10142" y="1"/>
                    <a:pt x="100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5252272" y="1150039"/>
              <a:ext cx="40945" cy="53387"/>
            </a:xfrm>
            <a:custGeom>
              <a:avLst/>
              <a:gdLst/>
              <a:ahLst/>
              <a:cxnLst/>
              <a:rect l="l" t="t" r="r" b="b"/>
              <a:pathLst>
                <a:path w="1402" h="1828" extrusionOk="0">
                  <a:moveTo>
                    <a:pt x="501" y="0"/>
                  </a:moveTo>
                  <a:cubicBezTo>
                    <a:pt x="401" y="0"/>
                    <a:pt x="334" y="0"/>
                    <a:pt x="267" y="34"/>
                  </a:cubicBezTo>
                  <a:cubicBezTo>
                    <a:pt x="234" y="34"/>
                    <a:pt x="201" y="67"/>
                    <a:pt x="201" y="67"/>
                  </a:cubicBezTo>
                  <a:cubicBezTo>
                    <a:pt x="167" y="67"/>
                    <a:pt x="100" y="100"/>
                    <a:pt x="100" y="134"/>
                  </a:cubicBezTo>
                  <a:cubicBezTo>
                    <a:pt x="100" y="200"/>
                    <a:pt x="167" y="234"/>
                    <a:pt x="201" y="234"/>
                  </a:cubicBezTo>
                  <a:lnTo>
                    <a:pt x="267" y="234"/>
                  </a:lnTo>
                  <a:cubicBezTo>
                    <a:pt x="334" y="234"/>
                    <a:pt x="367" y="234"/>
                    <a:pt x="434" y="267"/>
                  </a:cubicBezTo>
                  <a:cubicBezTo>
                    <a:pt x="501" y="267"/>
                    <a:pt x="534" y="267"/>
                    <a:pt x="567" y="301"/>
                  </a:cubicBezTo>
                  <a:cubicBezTo>
                    <a:pt x="601" y="301"/>
                    <a:pt x="668" y="367"/>
                    <a:pt x="701" y="367"/>
                  </a:cubicBezTo>
                  <a:cubicBezTo>
                    <a:pt x="734" y="401"/>
                    <a:pt x="768" y="401"/>
                    <a:pt x="768" y="434"/>
                  </a:cubicBezTo>
                  <a:cubicBezTo>
                    <a:pt x="768" y="434"/>
                    <a:pt x="834" y="434"/>
                    <a:pt x="834" y="467"/>
                  </a:cubicBezTo>
                  <a:cubicBezTo>
                    <a:pt x="800" y="460"/>
                    <a:pt x="765" y="456"/>
                    <a:pt x="729" y="456"/>
                  </a:cubicBezTo>
                  <a:cubicBezTo>
                    <a:pt x="460" y="456"/>
                    <a:pt x="189" y="673"/>
                    <a:pt x="100" y="968"/>
                  </a:cubicBezTo>
                  <a:cubicBezTo>
                    <a:pt x="0" y="1368"/>
                    <a:pt x="167" y="1735"/>
                    <a:pt x="501" y="1802"/>
                  </a:cubicBezTo>
                  <a:cubicBezTo>
                    <a:pt x="547" y="1819"/>
                    <a:pt x="594" y="1827"/>
                    <a:pt x="643" y="1827"/>
                  </a:cubicBezTo>
                  <a:cubicBezTo>
                    <a:pt x="876" y="1827"/>
                    <a:pt x="1124" y="1633"/>
                    <a:pt x="1235" y="1301"/>
                  </a:cubicBezTo>
                  <a:cubicBezTo>
                    <a:pt x="1401" y="1001"/>
                    <a:pt x="1368" y="834"/>
                    <a:pt x="1368" y="734"/>
                  </a:cubicBezTo>
                  <a:cubicBezTo>
                    <a:pt x="1368" y="701"/>
                    <a:pt x="1368" y="601"/>
                    <a:pt x="1335" y="567"/>
                  </a:cubicBezTo>
                  <a:cubicBezTo>
                    <a:pt x="1335" y="534"/>
                    <a:pt x="1268" y="434"/>
                    <a:pt x="1268" y="401"/>
                  </a:cubicBezTo>
                  <a:cubicBezTo>
                    <a:pt x="1235" y="367"/>
                    <a:pt x="1201" y="267"/>
                    <a:pt x="1168" y="234"/>
                  </a:cubicBezTo>
                  <a:cubicBezTo>
                    <a:pt x="1101" y="200"/>
                    <a:pt x="1068" y="134"/>
                    <a:pt x="1001" y="100"/>
                  </a:cubicBezTo>
                  <a:cubicBezTo>
                    <a:pt x="934" y="67"/>
                    <a:pt x="868" y="67"/>
                    <a:pt x="834" y="34"/>
                  </a:cubicBezTo>
                  <a:cubicBezTo>
                    <a:pt x="768" y="34"/>
                    <a:pt x="701" y="0"/>
                    <a:pt x="6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5403262" y="1191919"/>
              <a:ext cx="39982" cy="54292"/>
            </a:xfrm>
            <a:custGeom>
              <a:avLst/>
              <a:gdLst/>
              <a:ahLst/>
              <a:cxnLst/>
              <a:rect l="l" t="t" r="r" b="b"/>
              <a:pathLst>
                <a:path w="1369" h="1859" extrusionOk="0">
                  <a:moveTo>
                    <a:pt x="501" y="1"/>
                  </a:moveTo>
                  <a:cubicBezTo>
                    <a:pt x="401" y="1"/>
                    <a:pt x="334" y="1"/>
                    <a:pt x="268" y="34"/>
                  </a:cubicBezTo>
                  <a:cubicBezTo>
                    <a:pt x="234" y="34"/>
                    <a:pt x="201" y="101"/>
                    <a:pt x="201" y="101"/>
                  </a:cubicBezTo>
                  <a:cubicBezTo>
                    <a:pt x="168" y="101"/>
                    <a:pt x="101" y="134"/>
                    <a:pt x="101" y="167"/>
                  </a:cubicBezTo>
                  <a:cubicBezTo>
                    <a:pt x="101" y="201"/>
                    <a:pt x="168" y="268"/>
                    <a:pt x="201" y="268"/>
                  </a:cubicBezTo>
                  <a:lnTo>
                    <a:pt x="268" y="268"/>
                  </a:lnTo>
                  <a:cubicBezTo>
                    <a:pt x="334" y="268"/>
                    <a:pt x="368" y="268"/>
                    <a:pt x="434" y="301"/>
                  </a:cubicBezTo>
                  <a:cubicBezTo>
                    <a:pt x="501" y="301"/>
                    <a:pt x="534" y="301"/>
                    <a:pt x="568" y="334"/>
                  </a:cubicBezTo>
                  <a:cubicBezTo>
                    <a:pt x="601" y="334"/>
                    <a:pt x="668" y="368"/>
                    <a:pt x="701" y="368"/>
                  </a:cubicBezTo>
                  <a:cubicBezTo>
                    <a:pt x="735" y="434"/>
                    <a:pt x="768" y="434"/>
                    <a:pt x="768" y="468"/>
                  </a:cubicBezTo>
                  <a:cubicBezTo>
                    <a:pt x="768" y="468"/>
                    <a:pt x="835" y="468"/>
                    <a:pt x="835" y="501"/>
                  </a:cubicBezTo>
                  <a:cubicBezTo>
                    <a:pt x="800" y="493"/>
                    <a:pt x="765" y="490"/>
                    <a:pt x="730" y="490"/>
                  </a:cubicBezTo>
                  <a:cubicBezTo>
                    <a:pt x="461" y="490"/>
                    <a:pt x="189" y="706"/>
                    <a:pt x="101" y="1001"/>
                  </a:cubicBezTo>
                  <a:cubicBezTo>
                    <a:pt x="1" y="1368"/>
                    <a:pt x="168" y="1769"/>
                    <a:pt x="501" y="1835"/>
                  </a:cubicBezTo>
                  <a:cubicBezTo>
                    <a:pt x="543" y="1851"/>
                    <a:pt x="587" y="1859"/>
                    <a:pt x="631" y="1859"/>
                  </a:cubicBezTo>
                  <a:cubicBezTo>
                    <a:pt x="868" y="1859"/>
                    <a:pt x="1123" y="1644"/>
                    <a:pt x="1235" y="1335"/>
                  </a:cubicBezTo>
                  <a:cubicBezTo>
                    <a:pt x="1368" y="968"/>
                    <a:pt x="1368" y="801"/>
                    <a:pt x="1368" y="768"/>
                  </a:cubicBezTo>
                  <a:cubicBezTo>
                    <a:pt x="1368" y="735"/>
                    <a:pt x="1368" y="634"/>
                    <a:pt x="1335" y="601"/>
                  </a:cubicBezTo>
                  <a:cubicBezTo>
                    <a:pt x="1335" y="568"/>
                    <a:pt x="1268" y="468"/>
                    <a:pt x="1268" y="434"/>
                  </a:cubicBezTo>
                  <a:cubicBezTo>
                    <a:pt x="1235" y="401"/>
                    <a:pt x="1202" y="301"/>
                    <a:pt x="1135" y="268"/>
                  </a:cubicBezTo>
                  <a:cubicBezTo>
                    <a:pt x="1102" y="234"/>
                    <a:pt x="1068" y="167"/>
                    <a:pt x="1001" y="134"/>
                  </a:cubicBezTo>
                  <a:cubicBezTo>
                    <a:pt x="935" y="101"/>
                    <a:pt x="868" y="101"/>
                    <a:pt x="835" y="34"/>
                  </a:cubicBezTo>
                  <a:cubicBezTo>
                    <a:pt x="768" y="34"/>
                    <a:pt x="701" y="1"/>
                    <a:pt x="6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5375675" y="1274425"/>
              <a:ext cx="104275" cy="93675"/>
            </a:xfrm>
            <a:custGeom>
              <a:avLst/>
              <a:gdLst/>
              <a:ahLst/>
              <a:cxnLst/>
              <a:rect l="l" t="t" r="r" b="b"/>
              <a:pathLst>
                <a:path w="4171" h="3747" extrusionOk="0">
                  <a:moveTo>
                    <a:pt x="2047" y="0"/>
                  </a:moveTo>
                  <a:cubicBezTo>
                    <a:pt x="1240" y="0"/>
                    <a:pt x="521" y="553"/>
                    <a:pt x="301" y="1379"/>
                  </a:cubicBezTo>
                  <a:cubicBezTo>
                    <a:pt x="1" y="2379"/>
                    <a:pt x="568" y="3380"/>
                    <a:pt x="1568" y="3680"/>
                  </a:cubicBezTo>
                  <a:cubicBezTo>
                    <a:pt x="1735" y="3725"/>
                    <a:pt x="1902" y="3746"/>
                    <a:pt x="2065" y="3746"/>
                  </a:cubicBezTo>
                  <a:cubicBezTo>
                    <a:pt x="2883" y="3746"/>
                    <a:pt x="3620" y="3213"/>
                    <a:pt x="3870" y="2379"/>
                  </a:cubicBezTo>
                  <a:cubicBezTo>
                    <a:pt x="4170" y="1379"/>
                    <a:pt x="3570" y="378"/>
                    <a:pt x="2569" y="78"/>
                  </a:cubicBezTo>
                  <a:cubicBezTo>
                    <a:pt x="2394" y="25"/>
                    <a:pt x="2218" y="0"/>
                    <a:pt x="20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5153850" y="1213000"/>
              <a:ext cx="104275" cy="93675"/>
            </a:xfrm>
            <a:custGeom>
              <a:avLst/>
              <a:gdLst/>
              <a:ahLst/>
              <a:cxnLst/>
              <a:rect l="l" t="t" r="r" b="b"/>
              <a:pathLst>
                <a:path w="4171" h="3747" extrusionOk="0">
                  <a:moveTo>
                    <a:pt x="2072" y="1"/>
                  </a:moveTo>
                  <a:cubicBezTo>
                    <a:pt x="1254" y="1"/>
                    <a:pt x="518" y="533"/>
                    <a:pt x="267" y="1367"/>
                  </a:cubicBezTo>
                  <a:cubicBezTo>
                    <a:pt x="1" y="2368"/>
                    <a:pt x="568" y="3369"/>
                    <a:pt x="1568" y="3669"/>
                  </a:cubicBezTo>
                  <a:cubicBezTo>
                    <a:pt x="1744" y="3721"/>
                    <a:pt x="1919" y="3746"/>
                    <a:pt x="2091" y="3746"/>
                  </a:cubicBezTo>
                  <a:cubicBezTo>
                    <a:pt x="2898" y="3746"/>
                    <a:pt x="3622" y="3193"/>
                    <a:pt x="3870" y="2368"/>
                  </a:cubicBezTo>
                  <a:cubicBezTo>
                    <a:pt x="4170" y="1367"/>
                    <a:pt x="3570" y="367"/>
                    <a:pt x="2569" y="66"/>
                  </a:cubicBezTo>
                  <a:cubicBezTo>
                    <a:pt x="2402" y="22"/>
                    <a:pt x="2235" y="1"/>
                    <a:pt x="20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5298065" y="1210405"/>
              <a:ext cx="73071" cy="64017"/>
            </a:xfrm>
            <a:custGeom>
              <a:avLst/>
              <a:gdLst/>
              <a:ahLst/>
              <a:cxnLst/>
              <a:rect l="l" t="t" r="r" b="b"/>
              <a:pathLst>
                <a:path w="2502" h="2192" extrusionOk="0">
                  <a:moveTo>
                    <a:pt x="474" y="0"/>
                  </a:moveTo>
                  <a:cubicBezTo>
                    <a:pt x="449" y="0"/>
                    <a:pt x="414" y="11"/>
                    <a:pt x="367" y="35"/>
                  </a:cubicBezTo>
                  <a:cubicBezTo>
                    <a:pt x="350" y="26"/>
                    <a:pt x="332" y="22"/>
                    <a:pt x="312" y="22"/>
                  </a:cubicBezTo>
                  <a:cubicBezTo>
                    <a:pt x="255" y="22"/>
                    <a:pt x="192" y="60"/>
                    <a:pt x="167" y="135"/>
                  </a:cubicBezTo>
                  <a:cubicBezTo>
                    <a:pt x="34" y="468"/>
                    <a:pt x="0" y="835"/>
                    <a:pt x="34" y="1202"/>
                  </a:cubicBezTo>
                  <a:cubicBezTo>
                    <a:pt x="67" y="1402"/>
                    <a:pt x="167" y="1636"/>
                    <a:pt x="300" y="1803"/>
                  </a:cubicBezTo>
                  <a:cubicBezTo>
                    <a:pt x="400" y="2003"/>
                    <a:pt x="667" y="2136"/>
                    <a:pt x="867" y="2170"/>
                  </a:cubicBezTo>
                  <a:cubicBezTo>
                    <a:pt x="950" y="2183"/>
                    <a:pt x="1045" y="2192"/>
                    <a:pt x="1141" y="2192"/>
                  </a:cubicBezTo>
                  <a:cubicBezTo>
                    <a:pt x="1277" y="2192"/>
                    <a:pt x="1417" y="2175"/>
                    <a:pt x="1535" y="2136"/>
                  </a:cubicBezTo>
                  <a:cubicBezTo>
                    <a:pt x="1801" y="2036"/>
                    <a:pt x="1968" y="1936"/>
                    <a:pt x="2102" y="1769"/>
                  </a:cubicBezTo>
                  <a:cubicBezTo>
                    <a:pt x="2335" y="1436"/>
                    <a:pt x="2469" y="1102"/>
                    <a:pt x="2502" y="702"/>
                  </a:cubicBezTo>
                  <a:cubicBezTo>
                    <a:pt x="2502" y="635"/>
                    <a:pt x="2469" y="569"/>
                    <a:pt x="2435" y="535"/>
                  </a:cubicBezTo>
                  <a:cubicBezTo>
                    <a:pt x="2394" y="521"/>
                    <a:pt x="2358" y="513"/>
                    <a:pt x="2326" y="513"/>
                  </a:cubicBezTo>
                  <a:cubicBezTo>
                    <a:pt x="2280" y="513"/>
                    <a:pt x="2241" y="529"/>
                    <a:pt x="2202" y="569"/>
                  </a:cubicBezTo>
                  <a:cubicBezTo>
                    <a:pt x="2035" y="835"/>
                    <a:pt x="1868" y="1136"/>
                    <a:pt x="1668" y="1302"/>
                  </a:cubicBezTo>
                  <a:cubicBezTo>
                    <a:pt x="1513" y="1432"/>
                    <a:pt x="1378" y="1481"/>
                    <a:pt x="1201" y="1481"/>
                  </a:cubicBezTo>
                  <a:cubicBezTo>
                    <a:pt x="1149" y="1481"/>
                    <a:pt x="1094" y="1477"/>
                    <a:pt x="1034" y="1469"/>
                  </a:cubicBezTo>
                  <a:cubicBezTo>
                    <a:pt x="834" y="1436"/>
                    <a:pt x="701" y="1302"/>
                    <a:pt x="634" y="1002"/>
                  </a:cubicBezTo>
                  <a:cubicBezTo>
                    <a:pt x="601" y="702"/>
                    <a:pt x="534" y="435"/>
                    <a:pt x="534" y="102"/>
                  </a:cubicBezTo>
                  <a:cubicBezTo>
                    <a:pt x="534" y="37"/>
                    <a:pt x="520" y="0"/>
                    <a:pt x="4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5051275" y="1329650"/>
              <a:ext cx="444500" cy="158550"/>
            </a:xfrm>
            <a:custGeom>
              <a:avLst/>
              <a:gdLst/>
              <a:ahLst/>
              <a:cxnLst/>
              <a:rect l="l" t="t" r="r" b="b"/>
              <a:pathLst>
                <a:path w="17780" h="6342" extrusionOk="0">
                  <a:moveTo>
                    <a:pt x="173" y="1"/>
                  </a:moveTo>
                  <a:cubicBezTo>
                    <a:pt x="116" y="1"/>
                    <a:pt x="75" y="29"/>
                    <a:pt x="34" y="70"/>
                  </a:cubicBezTo>
                  <a:cubicBezTo>
                    <a:pt x="1" y="170"/>
                    <a:pt x="1" y="304"/>
                    <a:pt x="101" y="371"/>
                  </a:cubicBezTo>
                  <a:cubicBezTo>
                    <a:pt x="1335" y="1338"/>
                    <a:pt x="2669" y="2072"/>
                    <a:pt x="4104" y="2806"/>
                  </a:cubicBezTo>
                  <a:cubicBezTo>
                    <a:pt x="5505" y="3506"/>
                    <a:pt x="6906" y="4073"/>
                    <a:pt x="8440" y="4540"/>
                  </a:cubicBezTo>
                  <a:cubicBezTo>
                    <a:pt x="9874" y="5007"/>
                    <a:pt x="11375" y="5407"/>
                    <a:pt x="12943" y="5741"/>
                  </a:cubicBezTo>
                  <a:cubicBezTo>
                    <a:pt x="14444" y="6075"/>
                    <a:pt x="15979" y="6341"/>
                    <a:pt x="17546" y="6341"/>
                  </a:cubicBezTo>
                  <a:cubicBezTo>
                    <a:pt x="17680" y="6341"/>
                    <a:pt x="17780" y="6241"/>
                    <a:pt x="17780" y="6175"/>
                  </a:cubicBezTo>
                  <a:cubicBezTo>
                    <a:pt x="17780" y="6075"/>
                    <a:pt x="17713" y="5975"/>
                    <a:pt x="17613" y="5975"/>
                  </a:cubicBezTo>
                  <a:cubicBezTo>
                    <a:pt x="16846" y="5874"/>
                    <a:pt x="16112" y="5741"/>
                    <a:pt x="15345" y="5574"/>
                  </a:cubicBezTo>
                  <a:cubicBezTo>
                    <a:pt x="14611" y="5474"/>
                    <a:pt x="13844" y="5307"/>
                    <a:pt x="13110" y="5074"/>
                  </a:cubicBezTo>
                  <a:cubicBezTo>
                    <a:pt x="11609" y="4707"/>
                    <a:pt x="10141" y="4240"/>
                    <a:pt x="8673" y="3806"/>
                  </a:cubicBezTo>
                  <a:cubicBezTo>
                    <a:pt x="7206" y="3339"/>
                    <a:pt x="5805" y="2739"/>
                    <a:pt x="4370" y="2172"/>
                  </a:cubicBezTo>
                  <a:cubicBezTo>
                    <a:pt x="3670" y="1838"/>
                    <a:pt x="2969" y="1505"/>
                    <a:pt x="2302" y="1171"/>
                  </a:cubicBezTo>
                  <a:cubicBezTo>
                    <a:pt x="1635" y="804"/>
                    <a:pt x="935" y="404"/>
                    <a:pt x="301" y="37"/>
                  </a:cubicBezTo>
                  <a:cubicBezTo>
                    <a:pt x="250" y="11"/>
                    <a:pt x="209" y="1"/>
                    <a:pt x="173" y="1"/>
                  </a:cubicBezTo>
                  <a:close/>
                </a:path>
              </a:pathLst>
            </a:custGeom>
            <a:solidFill>
              <a:srgbClr val="897E7E"/>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Main point">
  <p:cSld name="MAIN_POINT">
    <p:bg>
      <p:bgPr>
        <a:blipFill>
          <a:blip r:embed="rId2">
            <a:alphaModFix/>
          </a:blip>
          <a:stretch>
            <a:fillRect/>
          </a:stretch>
        </a:blipFill>
        <a:effectLst/>
      </p:bgPr>
    </p:bg>
    <p:spTree>
      <p:nvGrpSpPr>
        <p:cNvPr id="1" name="Shape 162"/>
        <p:cNvGrpSpPr/>
        <p:nvPr/>
      </p:nvGrpSpPr>
      <p:grpSpPr>
        <a:xfrm>
          <a:off x="0" y="0"/>
          <a:ext cx="0" cy="0"/>
          <a:chOff x="0" y="0"/>
          <a:chExt cx="0" cy="0"/>
        </a:xfrm>
      </p:grpSpPr>
      <p:sp>
        <p:nvSpPr>
          <p:cNvPr id="163" name="Google Shape;163;p8"/>
          <p:cNvSpPr txBox="1">
            <a:spLocks noGrp="1"/>
          </p:cNvSpPr>
          <p:nvPr>
            <p:ph type="title"/>
          </p:nvPr>
        </p:nvSpPr>
        <p:spPr>
          <a:xfrm flipH="1">
            <a:off x="1330050" y="1024638"/>
            <a:ext cx="6367800" cy="29544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4800"/>
              <a:buNone/>
              <a:defRPr sz="6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164" name="Google Shape;164;p8"/>
          <p:cNvSpPr txBox="1">
            <a:spLocks noGrp="1"/>
          </p:cNvSpPr>
          <p:nvPr>
            <p:ph type="subTitle" idx="1"/>
          </p:nvPr>
        </p:nvSpPr>
        <p:spPr>
          <a:xfrm>
            <a:off x="2871000" y="3630375"/>
            <a:ext cx="3285900" cy="631500"/>
          </a:xfrm>
          <a:prstGeom prst="rect">
            <a:avLst/>
          </a:prstGeom>
        </p:spPr>
        <p:txBody>
          <a:bodyPr spcFirstLastPara="1" wrap="square" lIns="91425" tIns="91425" rIns="91425" bIns="91425" anchor="b" anchorCtr="0">
            <a:normAutofit/>
          </a:bodyPr>
          <a:lstStyle>
            <a:lvl1pPr lvl="0" algn="ctr" rtl="0">
              <a:lnSpc>
                <a:spcPct val="100000"/>
              </a:lnSpc>
              <a:spcBef>
                <a:spcPts val="0"/>
              </a:spcBef>
              <a:spcAft>
                <a:spcPts val="0"/>
              </a:spcAft>
              <a:buClr>
                <a:schemeClr val="dk1"/>
              </a:buClr>
              <a:buSzPts val="1400"/>
              <a:buNone/>
              <a:defRPr sz="1400"/>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165" name="Google Shape;165;p8"/>
          <p:cNvSpPr/>
          <p:nvPr/>
        </p:nvSpPr>
        <p:spPr>
          <a:xfrm rot="-5400000" flipH="1">
            <a:off x="7154175" y="-175568"/>
            <a:ext cx="1994237" cy="2094277"/>
          </a:xfrm>
          <a:custGeom>
            <a:avLst/>
            <a:gdLst/>
            <a:ahLst/>
            <a:cxnLst/>
            <a:rect l="l" t="t" r="r" b="b"/>
            <a:pathLst>
              <a:path w="76827" h="80681" extrusionOk="0">
                <a:moveTo>
                  <a:pt x="7096" y="0"/>
                </a:moveTo>
                <a:cubicBezTo>
                  <a:pt x="4774" y="0"/>
                  <a:pt x="2454" y="476"/>
                  <a:pt x="339" y="1448"/>
                </a:cubicBezTo>
                <a:lnTo>
                  <a:pt x="1" y="80681"/>
                </a:lnTo>
                <a:lnTo>
                  <a:pt x="73405" y="80681"/>
                </a:lnTo>
                <a:cubicBezTo>
                  <a:pt x="76826" y="73559"/>
                  <a:pt x="76130" y="64627"/>
                  <a:pt x="71654" y="58142"/>
                </a:cubicBezTo>
                <a:cubicBezTo>
                  <a:pt x="67521" y="52180"/>
                  <a:pt x="60344" y="48488"/>
                  <a:pt x="53107" y="48488"/>
                </a:cubicBezTo>
                <a:cubicBezTo>
                  <a:pt x="52473" y="48488"/>
                  <a:pt x="51838" y="48516"/>
                  <a:pt x="51204" y="48574"/>
                </a:cubicBezTo>
                <a:cubicBezTo>
                  <a:pt x="45157" y="49111"/>
                  <a:pt x="39587" y="52075"/>
                  <a:pt x="33659" y="53487"/>
                </a:cubicBezTo>
                <a:cubicBezTo>
                  <a:pt x="31911" y="53911"/>
                  <a:pt x="30047" y="54152"/>
                  <a:pt x="28198" y="54152"/>
                </a:cubicBezTo>
                <a:cubicBezTo>
                  <a:pt x="23796" y="54152"/>
                  <a:pt x="19480" y="52786"/>
                  <a:pt x="17029" y="49270"/>
                </a:cubicBezTo>
                <a:cubicBezTo>
                  <a:pt x="13826" y="44635"/>
                  <a:pt x="15119" y="38289"/>
                  <a:pt x="17427" y="33177"/>
                </a:cubicBezTo>
                <a:cubicBezTo>
                  <a:pt x="19734" y="28084"/>
                  <a:pt x="22977" y="23151"/>
                  <a:pt x="23414" y="17561"/>
                </a:cubicBezTo>
                <a:cubicBezTo>
                  <a:pt x="23872" y="11912"/>
                  <a:pt x="21166" y="6123"/>
                  <a:pt x="16511" y="2880"/>
                </a:cubicBezTo>
                <a:cubicBezTo>
                  <a:pt x="13768" y="981"/>
                  <a:pt x="10430" y="0"/>
                  <a:pt x="70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8"/>
          <p:cNvSpPr/>
          <p:nvPr/>
        </p:nvSpPr>
        <p:spPr>
          <a:xfrm rot="5400000" flipH="1">
            <a:off x="512725" y="3280133"/>
            <a:ext cx="1114460" cy="2940081"/>
          </a:xfrm>
          <a:custGeom>
            <a:avLst/>
            <a:gdLst/>
            <a:ahLst/>
            <a:cxnLst/>
            <a:rect l="l" t="t" r="r" b="b"/>
            <a:pathLst>
              <a:path w="34097" h="89952" extrusionOk="0">
                <a:moveTo>
                  <a:pt x="6827" y="1"/>
                </a:moveTo>
                <a:cubicBezTo>
                  <a:pt x="4501" y="1"/>
                  <a:pt x="2262" y="226"/>
                  <a:pt x="338" y="633"/>
                </a:cubicBezTo>
                <a:lnTo>
                  <a:pt x="0" y="89951"/>
                </a:lnTo>
                <a:lnTo>
                  <a:pt x="8097" y="89812"/>
                </a:lnTo>
                <a:cubicBezTo>
                  <a:pt x="17327" y="89235"/>
                  <a:pt x="25980" y="83347"/>
                  <a:pt x="30058" y="75032"/>
                </a:cubicBezTo>
                <a:cubicBezTo>
                  <a:pt x="34096" y="66757"/>
                  <a:pt x="32763" y="55935"/>
                  <a:pt x="26338" y="49291"/>
                </a:cubicBezTo>
                <a:cubicBezTo>
                  <a:pt x="23653" y="46546"/>
                  <a:pt x="20271" y="44556"/>
                  <a:pt x="17645" y="41771"/>
                </a:cubicBezTo>
                <a:cubicBezTo>
                  <a:pt x="14999" y="38947"/>
                  <a:pt x="13129" y="34869"/>
                  <a:pt x="14502" y="31288"/>
                </a:cubicBezTo>
                <a:cubicBezTo>
                  <a:pt x="16093" y="27150"/>
                  <a:pt x="21086" y="25519"/>
                  <a:pt x="24011" y="22177"/>
                </a:cubicBezTo>
                <a:cubicBezTo>
                  <a:pt x="28327" y="17144"/>
                  <a:pt x="26796" y="8769"/>
                  <a:pt x="21842" y="4373"/>
                </a:cubicBezTo>
                <a:cubicBezTo>
                  <a:pt x="18358" y="1267"/>
                  <a:pt x="12345" y="1"/>
                  <a:pt x="682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8"/>
          <p:cNvSpPr/>
          <p:nvPr/>
        </p:nvSpPr>
        <p:spPr>
          <a:xfrm rot="-3143622">
            <a:off x="8426556" y="1595105"/>
            <a:ext cx="247401" cy="218106"/>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8"/>
          <p:cNvSpPr/>
          <p:nvPr/>
        </p:nvSpPr>
        <p:spPr>
          <a:xfrm rot="-3143597">
            <a:off x="2156226" y="4336009"/>
            <a:ext cx="258585" cy="228004"/>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accent1"/>
        </a:solidFill>
        <a:effectLst/>
      </p:bgPr>
    </p:bg>
    <p:spTree>
      <p:nvGrpSpPr>
        <p:cNvPr id="1" name="Shape 231"/>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1">
  <p:cSld name="CUSTOM_9">
    <p:bg>
      <p:bgPr>
        <a:blipFill>
          <a:blip r:embed="rId2">
            <a:alphaModFix/>
          </a:blip>
          <a:stretch>
            <a:fillRect/>
          </a:stretch>
        </a:blipFill>
        <a:effectLst/>
      </p:bgPr>
    </p:bg>
    <p:spTree>
      <p:nvGrpSpPr>
        <p:cNvPr id="1" name="Shape 593"/>
        <p:cNvGrpSpPr/>
        <p:nvPr/>
      </p:nvGrpSpPr>
      <p:grpSpPr>
        <a:xfrm>
          <a:off x="0" y="0"/>
          <a:ext cx="0" cy="0"/>
          <a:chOff x="0" y="0"/>
          <a:chExt cx="0" cy="0"/>
        </a:xfrm>
      </p:grpSpPr>
      <p:sp>
        <p:nvSpPr>
          <p:cNvPr id="594" name="Google Shape;594;p27"/>
          <p:cNvSpPr txBox="1">
            <a:spLocks noGrp="1"/>
          </p:cNvSpPr>
          <p:nvPr>
            <p:ph type="title"/>
          </p:nvPr>
        </p:nvSpPr>
        <p:spPr>
          <a:xfrm>
            <a:off x="720075" y="445025"/>
            <a:ext cx="77040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sz="32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95" name="Google Shape;595;p27"/>
          <p:cNvSpPr txBox="1">
            <a:spLocks noGrp="1"/>
          </p:cNvSpPr>
          <p:nvPr>
            <p:ph type="subTitle" idx="1"/>
          </p:nvPr>
        </p:nvSpPr>
        <p:spPr>
          <a:xfrm flipH="1">
            <a:off x="719975" y="2631625"/>
            <a:ext cx="2017200" cy="13032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SzPts val="1000"/>
              <a:buNone/>
              <a:defRPr sz="1400" b="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596" name="Google Shape;596;p27"/>
          <p:cNvSpPr txBox="1">
            <a:spLocks noGrp="1"/>
          </p:cNvSpPr>
          <p:nvPr>
            <p:ph type="subTitle" idx="2"/>
          </p:nvPr>
        </p:nvSpPr>
        <p:spPr>
          <a:xfrm flipH="1">
            <a:off x="6366825" y="1515100"/>
            <a:ext cx="2143500" cy="577800"/>
          </a:xfrm>
          <a:prstGeom prst="rect">
            <a:avLst/>
          </a:prstGeom>
        </p:spPr>
        <p:txBody>
          <a:bodyPr spcFirstLastPara="1" wrap="square" lIns="91425" tIns="91425" rIns="91425" bIns="91425" anchor="t" anchorCtr="0">
            <a:normAutofit/>
          </a:bodyPr>
          <a:lstStyle>
            <a:lvl1pPr lvl="0" algn="r" rtl="0">
              <a:lnSpc>
                <a:spcPct val="100000"/>
              </a:lnSpc>
              <a:spcBef>
                <a:spcPts val="0"/>
              </a:spcBef>
              <a:spcAft>
                <a:spcPts val="0"/>
              </a:spcAft>
              <a:buSzPts val="1000"/>
              <a:buNone/>
              <a:defRPr sz="1400" b="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597" name="Google Shape;597;p27"/>
          <p:cNvSpPr txBox="1">
            <a:spLocks noGrp="1"/>
          </p:cNvSpPr>
          <p:nvPr>
            <p:ph type="title" idx="3"/>
          </p:nvPr>
        </p:nvSpPr>
        <p:spPr>
          <a:xfrm>
            <a:off x="806325" y="2245525"/>
            <a:ext cx="1704900" cy="421500"/>
          </a:xfrm>
          <a:prstGeom prst="rect">
            <a:avLst/>
          </a:prstGeom>
          <a:noFill/>
          <a:ln>
            <a:noFill/>
          </a:ln>
        </p:spPr>
        <p:txBody>
          <a:bodyPr spcFirstLastPara="1" wrap="square" lIns="0" tIns="0" rIns="0" bIns="0" anchor="ctr" anchorCtr="0">
            <a:normAutofit/>
          </a:bodyPr>
          <a:lstStyle>
            <a:lvl1pPr lvl="0" rtl="0">
              <a:spcBef>
                <a:spcPts val="0"/>
              </a:spcBef>
              <a:spcAft>
                <a:spcPts val="0"/>
              </a:spcAft>
              <a:buSzPts val="1400"/>
              <a:buNone/>
              <a:defRPr sz="2200" i="0"/>
            </a:lvl1pPr>
            <a:lvl2pPr lvl="1" algn="r" rtl="0">
              <a:spcBef>
                <a:spcPts val="0"/>
              </a:spcBef>
              <a:spcAft>
                <a:spcPts val="0"/>
              </a:spcAft>
              <a:buSzPts val="1400"/>
              <a:buNone/>
              <a:defRPr sz="1400"/>
            </a:lvl2pPr>
            <a:lvl3pPr lvl="2" algn="r" rtl="0">
              <a:spcBef>
                <a:spcPts val="0"/>
              </a:spcBef>
              <a:spcAft>
                <a:spcPts val="0"/>
              </a:spcAft>
              <a:buSzPts val="1400"/>
              <a:buNone/>
              <a:defRPr sz="1400"/>
            </a:lvl3pPr>
            <a:lvl4pPr lvl="3" algn="r" rtl="0">
              <a:spcBef>
                <a:spcPts val="0"/>
              </a:spcBef>
              <a:spcAft>
                <a:spcPts val="0"/>
              </a:spcAft>
              <a:buSzPts val="1400"/>
              <a:buNone/>
              <a:defRPr sz="1400"/>
            </a:lvl4pPr>
            <a:lvl5pPr lvl="4" algn="r" rtl="0">
              <a:spcBef>
                <a:spcPts val="0"/>
              </a:spcBef>
              <a:spcAft>
                <a:spcPts val="0"/>
              </a:spcAft>
              <a:buSzPts val="1400"/>
              <a:buNone/>
              <a:defRPr sz="1400"/>
            </a:lvl5pPr>
            <a:lvl6pPr lvl="5" algn="r" rtl="0">
              <a:spcBef>
                <a:spcPts val="0"/>
              </a:spcBef>
              <a:spcAft>
                <a:spcPts val="0"/>
              </a:spcAft>
              <a:buSzPts val="1400"/>
              <a:buNone/>
              <a:defRPr sz="1400"/>
            </a:lvl6pPr>
            <a:lvl7pPr lvl="6" algn="r" rtl="0">
              <a:spcBef>
                <a:spcPts val="0"/>
              </a:spcBef>
              <a:spcAft>
                <a:spcPts val="0"/>
              </a:spcAft>
              <a:buSzPts val="1400"/>
              <a:buNone/>
              <a:defRPr sz="1400"/>
            </a:lvl7pPr>
            <a:lvl8pPr lvl="7" algn="r" rtl="0">
              <a:spcBef>
                <a:spcPts val="0"/>
              </a:spcBef>
              <a:spcAft>
                <a:spcPts val="0"/>
              </a:spcAft>
              <a:buSzPts val="1400"/>
              <a:buNone/>
              <a:defRPr sz="1400"/>
            </a:lvl8pPr>
            <a:lvl9pPr lvl="8" algn="r" rtl="0">
              <a:spcBef>
                <a:spcPts val="0"/>
              </a:spcBef>
              <a:spcAft>
                <a:spcPts val="0"/>
              </a:spcAft>
              <a:buSzPts val="1400"/>
              <a:buNone/>
              <a:defRPr sz="1400"/>
            </a:lvl9pPr>
          </a:lstStyle>
          <a:p>
            <a:endParaRPr/>
          </a:p>
        </p:txBody>
      </p:sp>
      <p:sp>
        <p:nvSpPr>
          <p:cNvPr id="598" name="Google Shape;598;p27"/>
          <p:cNvSpPr txBox="1">
            <a:spLocks noGrp="1"/>
          </p:cNvSpPr>
          <p:nvPr>
            <p:ph type="title" idx="4"/>
          </p:nvPr>
        </p:nvSpPr>
        <p:spPr>
          <a:xfrm>
            <a:off x="6654350" y="2243550"/>
            <a:ext cx="1786500" cy="421500"/>
          </a:xfrm>
          <a:prstGeom prst="rect">
            <a:avLst/>
          </a:prstGeom>
          <a:noFill/>
          <a:ln>
            <a:noFill/>
          </a:ln>
        </p:spPr>
        <p:txBody>
          <a:bodyPr spcFirstLastPara="1" wrap="square" lIns="0" tIns="0" rIns="0" bIns="0" anchor="ctr" anchorCtr="0">
            <a:normAutofit/>
          </a:bodyPr>
          <a:lstStyle>
            <a:lvl1pPr lvl="0" algn="r" rtl="0">
              <a:spcBef>
                <a:spcPts val="0"/>
              </a:spcBef>
              <a:spcAft>
                <a:spcPts val="0"/>
              </a:spcAft>
              <a:buSzPts val="1400"/>
              <a:buNone/>
              <a:defRPr sz="2200" i="0"/>
            </a:lvl1pPr>
            <a:lvl2pPr lvl="1" rtl="0">
              <a:spcBef>
                <a:spcPts val="0"/>
              </a:spcBef>
              <a:spcAft>
                <a:spcPts val="0"/>
              </a:spcAft>
              <a:buSzPts val="1400"/>
              <a:buNone/>
              <a:defRPr sz="1400"/>
            </a:lvl2pPr>
            <a:lvl3pPr lvl="2" rtl="0">
              <a:spcBef>
                <a:spcPts val="0"/>
              </a:spcBef>
              <a:spcAft>
                <a:spcPts val="0"/>
              </a:spcAft>
              <a:buSzPts val="1400"/>
              <a:buNone/>
              <a:defRPr sz="1400"/>
            </a:lvl3pPr>
            <a:lvl4pPr lvl="3" rtl="0">
              <a:spcBef>
                <a:spcPts val="0"/>
              </a:spcBef>
              <a:spcAft>
                <a:spcPts val="0"/>
              </a:spcAft>
              <a:buSzPts val="1400"/>
              <a:buNone/>
              <a:defRPr sz="1400"/>
            </a:lvl4pPr>
            <a:lvl5pPr lvl="4" rtl="0">
              <a:spcBef>
                <a:spcPts val="0"/>
              </a:spcBef>
              <a:spcAft>
                <a:spcPts val="0"/>
              </a:spcAft>
              <a:buSzPts val="1400"/>
              <a:buNone/>
              <a:defRPr sz="1400"/>
            </a:lvl5pPr>
            <a:lvl6pPr lvl="5" rtl="0">
              <a:spcBef>
                <a:spcPts val="0"/>
              </a:spcBef>
              <a:spcAft>
                <a:spcPts val="0"/>
              </a:spcAft>
              <a:buSzPts val="1400"/>
              <a:buNone/>
              <a:defRPr sz="1400"/>
            </a:lvl6pPr>
            <a:lvl7pPr lvl="6" rtl="0">
              <a:spcBef>
                <a:spcPts val="0"/>
              </a:spcBef>
              <a:spcAft>
                <a:spcPts val="0"/>
              </a:spcAft>
              <a:buSzPts val="1400"/>
              <a:buNone/>
              <a:defRPr sz="1400"/>
            </a:lvl7pPr>
            <a:lvl8pPr lvl="7" rtl="0">
              <a:spcBef>
                <a:spcPts val="0"/>
              </a:spcBef>
              <a:spcAft>
                <a:spcPts val="0"/>
              </a:spcAft>
              <a:buSzPts val="1400"/>
              <a:buNone/>
              <a:defRPr sz="1400"/>
            </a:lvl8pPr>
            <a:lvl9pPr lvl="8" rtl="0">
              <a:spcBef>
                <a:spcPts val="0"/>
              </a:spcBef>
              <a:spcAft>
                <a:spcPts val="0"/>
              </a:spcAft>
              <a:buSzPts val="1400"/>
              <a:buNone/>
              <a:defRPr sz="1400"/>
            </a:lvl9pPr>
          </a:lstStyle>
          <a:p>
            <a:endParaRPr/>
          </a:p>
        </p:txBody>
      </p:sp>
      <p:sp>
        <p:nvSpPr>
          <p:cNvPr id="599" name="Google Shape;599;p27"/>
          <p:cNvSpPr/>
          <p:nvPr/>
        </p:nvSpPr>
        <p:spPr>
          <a:xfrm rot="-5400000">
            <a:off x="-502916" y="3509385"/>
            <a:ext cx="1489098" cy="634019"/>
          </a:xfrm>
          <a:custGeom>
            <a:avLst/>
            <a:gdLst/>
            <a:ahLst/>
            <a:cxnLst/>
            <a:rect l="l" t="t" r="r" b="b"/>
            <a:pathLst>
              <a:path w="17010" h="7242" extrusionOk="0">
                <a:moveTo>
                  <a:pt x="1" y="1"/>
                </a:moveTo>
                <a:cubicBezTo>
                  <a:pt x="677" y="4099"/>
                  <a:pt x="4238" y="7242"/>
                  <a:pt x="8515" y="7242"/>
                </a:cubicBezTo>
                <a:cubicBezTo>
                  <a:pt x="12792" y="7242"/>
                  <a:pt x="16333" y="4099"/>
                  <a:pt x="170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27"/>
          <p:cNvSpPr/>
          <p:nvPr/>
        </p:nvSpPr>
        <p:spPr>
          <a:xfrm rot="5400000">
            <a:off x="7698610" y="-1421287"/>
            <a:ext cx="1264340" cy="3524526"/>
          </a:xfrm>
          <a:custGeom>
            <a:avLst/>
            <a:gdLst/>
            <a:ahLst/>
            <a:cxnLst/>
            <a:rect l="l" t="t" r="r" b="b"/>
            <a:pathLst>
              <a:path w="32605" h="90891" extrusionOk="0">
                <a:moveTo>
                  <a:pt x="0" y="1"/>
                </a:moveTo>
                <a:lnTo>
                  <a:pt x="0" y="90890"/>
                </a:lnTo>
                <a:cubicBezTo>
                  <a:pt x="7361" y="89757"/>
                  <a:pt x="16312" y="85062"/>
                  <a:pt x="19893" y="78557"/>
                </a:cubicBezTo>
                <a:cubicBezTo>
                  <a:pt x="23454" y="72032"/>
                  <a:pt x="23792" y="63836"/>
                  <a:pt x="20788" y="57033"/>
                </a:cubicBezTo>
                <a:cubicBezTo>
                  <a:pt x="18640" y="52239"/>
                  <a:pt x="15039" y="48260"/>
                  <a:pt x="12453" y="43705"/>
                </a:cubicBezTo>
                <a:cubicBezTo>
                  <a:pt x="9887" y="39130"/>
                  <a:pt x="8415" y="33341"/>
                  <a:pt x="10941" y="28746"/>
                </a:cubicBezTo>
                <a:cubicBezTo>
                  <a:pt x="12871" y="25205"/>
                  <a:pt x="16690" y="23176"/>
                  <a:pt x="20311" y="21445"/>
                </a:cubicBezTo>
                <a:cubicBezTo>
                  <a:pt x="23971" y="19734"/>
                  <a:pt x="27830" y="18023"/>
                  <a:pt x="30217" y="14761"/>
                </a:cubicBezTo>
                <a:cubicBezTo>
                  <a:pt x="32604" y="11538"/>
                  <a:pt x="29780" y="2189"/>
                  <a:pt x="26398" y="20"/>
                </a:cubicBezTo>
                <a:lnTo>
                  <a:pt x="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27"/>
          <p:cNvSpPr/>
          <p:nvPr/>
        </p:nvSpPr>
        <p:spPr>
          <a:xfrm rot="-2567227">
            <a:off x="-436806" y="4004863"/>
            <a:ext cx="1069130" cy="1530278"/>
          </a:xfrm>
          <a:custGeom>
            <a:avLst/>
            <a:gdLst/>
            <a:ahLst/>
            <a:cxnLst/>
            <a:rect l="l" t="t" r="r" b="b"/>
            <a:pathLst>
              <a:path w="42770" h="61218" extrusionOk="0">
                <a:moveTo>
                  <a:pt x="27259" y="0"/>
                </a:moveTo>
                <a:cubicBezTo>
                  <a:pt x="15130" y="0"/>
                  <a:pt x="1" y="17509"/>
                  <a:pt x="7877" y="50591"/>
                </a:cubicBezTo>
                <a:cubicBezTo>
                  <a:pt x="12286" y="56677"/>
                  <a:pt x="20419" y="61217"/>
                  <a:pt x="27674" y="61217"/>
                </a:cubicBezTo>
                <a:cubicBezTo>
                  <a:pt x="34693" y="61217"/>
                  <a:pt x="40890" y="56967"/>
                  <a:pt x="42093" y="45757"/>
                </a:cubicBezTo>
                <a:cubicBezTo>
                  <a:pt x="42769" y="39391"/>
                  <a:pt x="38492" y="34498"/>
                  <a:pt x="38612" y="28231"/>
                </a:cubicBezTo>
                <a:cubicBezTo>
                  <a:pt x="38751" y="20692"/>
                  <a:pt x="41615" y="14127"/>
                  <a:pt x="38055" y="7046"/>
                </a:cubicBezTo>
                <a:cubicBezTo>
                  <a:pt x="35688" y="2317"/>
                  <a:pt x="31672" y="0"/>
                  <a:pt x="272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27"/>
          <p:cNvSpPr/>
          <p:nvPr/>
        </p:nvSpPr>
        <p:spPr>
          <a:xfrm rot="2469417" flipH="1">
            <a:off x="8690510" y="255319"/>
            <a:ext cx="301652" cy="301751"/>
          </a:xfrm>
          <a:custGeom>
            <a:avLst/>
            <a:gdLst/>
            <a:ahLst/>
            <a:cxnLst/>
            <a:rect l="l" t="t" r="r" b="b"/>
            <a:pathLst>
              <a:path w="2845" h="2846" extrusionOk="0">
                <a:moveTo>
                  <a:pt x="1432" y="1"/>
                </a:moveTo>
                <a:cubicBezTo>
                  <a:pt x="656" y="1"/>
                  <a:pt x="0" y="618"/>
                  <a:pt x="0" y="1413"/>
                </a:cubicBezTo>
                <a:cubicBezTo>
                  <a:pt x="0" y="2189"/>
                  <a:pt x="637" y="2846"/>
                  <a:pt x="1432" y="2846"/>
                </a:cubicBezTo>
                <a:cubicBezTo>
                  <a:pt x="2188" y="2846"/>
                  <a:pt x="2845" y="2209"/>
                  <a:pt x="2845" y="1413"/>
                </a:cubicBezTo>
                <a:cubicBezTo>
                  <a:pt x="2845" y="618"/>
                  <a:pt x="2188" y="1"/>
                  <a:pt x="14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27"/>
          <p:cNvSpPr/>
          <p:nvPr/>
        </p:nvSpPr>
        <p:spPr>
          <a:xfrm rot="2469375" flipH="1">
            <a:off x="410009" y="3122590"/>
            <a:ext cx="176982" cy="177043"/>
          </a:xfrm>
          <a:custGeom>
            <a:avLst/>
            <a:gdLst/>
            <a:ahLst/>
            <a:cxnLst/>
            <a:rect l="l" t="t" r="r" b="b"/>
            <a:pathLst>
              <a:path w="2845" h="2846" extrusionOk="0">
                <a:moveTo>
                  <a:pt x="1432" y="1"/>
                </a:moveTo>
                <a:cubicBezTo>
                  <a:pt x="656" y="1"/>
                  <a:pt x="0" y="618"/>
                  <a:pt x="0" y="1413"/>
                </a:cubicBezTo>
                <a:cubicBezTo>
                  <a:pt x="0" y="2189"/>
                  <a:pt x="637" y="2846"/>
                  <a:pt x="1432" y="2846"/>
                </a:cubicBezTo>
                <a:cubicBezTo>
                  <a:pt x="2188" y="2846"/>
                  <a:pt x="2845" y="2209"/>
                  <a:pt x="2845" y="1413"/>
                </a:cubicBezTo>
                <a:cubicBezTo>
                  <a:pt x="2845" y="618"/>
                  <a:pt x="2188" y="1"/>
                  <a:pt x="14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ly title 1">
  <p:cSld name="CUSTOM_9_1_1">
    <p:bg>
      <p:bgPr>
        <a:blipFill>
          <a:blip r:embed="rId2">
            <a:alphaModFix/>
          </a:blip>
          <a:stretch>
            <a:fillRect/>
          </a:stretch>
        </a:blipFill>
        <a:effectLst/>
      </p:bgPr>
    </p:bg>
    <p:spTree>
      <p:nvGrpSpPr>
        <p:cNvPr id="1" name="Shape 604"/>
        <p:cNvGrpSpPr/>
        <p:nvPr/>
      </p:nvGrpSpPr>
      <p:grpSpPr>
        <a:xfrm>
          <a:off x="0" y="0"/>
          <a:ext cx="0" cy="0"/>
          <a:chOff x="0" y="0"/>
          <a:chExt cx="0" cy="0"/>
        </a:xfrm>
      </p:grpSpPr>
      <p:sp>
        <p:nvSpPr>
          <p:cNvPr id="605" name="Google Shape;605;p28"/>
          <p:cNvSpPr txBox="1">
            <a:spLocks noGrp="1"/>
          </p:cNvSpPr>
          <p:nvPr>
            <p:ph type="title"/>
          </p:nvPr>
        </p:nvSpPr>
        <p:spPr>
          <a:xfrm>
            <a:off x="623400" y="445025"/>
            <a:ext cx="780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sz="32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06" name="Google Shape;606;p28"/>
          <p:cNvSpPr/>
          <p:nvPr/>
        </p:nvSpPr>
        <p:spPr>
          <a:xfrm rot="5400000">
            <a:off x="6966230" y="2922524"/>
            <a:ext cx="652395" cy="4018096"/>
          </a:xfrm>
          <a:custGeom>
            <a:avLst/>
            <a:gdLst/>
            <a:ahLst/>
            <a:cxnLst/>
            <a:rect l="l" t="t" r="r" b="b"/>
            <a:pathLst>
              <a:path w="18600" h="104829" extrusionOk="0">
                <a:moveTo>
                  <a:pt x="16360" y="1"/>
                </a:moveTo>
                <a:cubicBezTo>
                  <a:pt x="9962" y="1"/>
                  <a:pt x="4427" y="11283"/>
                  <a:pt x="3561" y="15670"/>
                </a:cubicBezTo>
                <a:cubicBezTo>
                  <a:pt x="1512" y="25875"/>
                  <a:pt x="9370" y="33772"/>
                  <a:pt x="10762" y="43341"/>
                </a:cubicBezTo>
                <a:cubicBezTo>
                  <a:pt x="11936" y="51337"/>
                  <a:pt x="10921" y="59692"/>
                  <a:pt x="7719" y="67132"/>
                </a:cubicBezTo>
                <a:cubicBezTo>
                  <a:pt x="5172" y="73120"/>
                  <a:pt x="1214" y="78750"/>
                  <a:pt x="657" y="85254"/>
                </a:cubicBezTo>
                <a:cubicBezTo>
                  <a:pt x="0" y="93609"/>
                  <a:pt x="9111" y="104590"/>
                  <a:pt x="18560" y="104829"/>
                </a:cubicBezTo>
                <a:lnTo>
                  <a:pt x="18560" y="104829"/>
                </a:lnTo>
                <a:cubicBezTo>
                  <a:pt x="18600" y="104809"/>
                  <a:pt x="18341" y="372"/>
                  <a:pt x="18341" y="372"/>
                </a:cubicBezTo>
                <a:cubicBezTo>
                  <a:pt x="17675" y="118"/>
                  <a:pt x="17013" y="1"/>
                  <a:pt x="163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28"/>
          <p:cNvSpPr/>
          <p:nvPr/>
        </p:nvSpPr>
        <p:spPr>
          <a:xfrm rot="-5400000">
            <a:off x="-502916" y="4196210"/>
            <a:ext cx="1489098" cy="634019"/>
          </a:xfrm>
          <a:custGeom>
            <a:avLst/>
            <a:gdLst/>
            <a:ahLst/>
            <a:cxnLst/>
            <a:rect l="l" t="t" r="r" b="b"/>
            <a:pathLst>
              <a:path w="17010" h="7242" extrusionOk="0">
                <a:moveTo>
                  <a:pt x="1" y="1"/>
                </a:moveTo>
                <a:cubicBezTo>
                  <a:pt x="677" y="4099"/>
                  <a:pt x="4238" y="7242"/>
                  <a:pt x="8515" y="7242"/>
                </a:cubicBezTo>
                <a:cubicBezTo>
                  <a:pt x="12792" y="7242"/>
                  <a:pt x="16333" y="4099"/>
                  <a:pt x="170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28"/>
          <p:cNvSpPr/>
          <p:nvPr/>
        </p:nvSpPr>
        <p:spPr>
          <a:xfrm rot="2469294" flipH="1">
            <a:off x="316114" y="3751333"/>
            <a:ext cx="117371" cy="117411"/>
          </a:xfrm>
          <a:custGeom>
            <a:avLst/>
            <a:gdLst/>
            <a:ahLst/>
            <a:cxnLst/>
            <a:rect l="l" t="t" r="r" b="b"/>
            <a:pathLst>
              <a:path w="2845" h="2846" extrusionOk="0">
                <a:moveTo>
                  <a:pt x="1432" y="1"/>
                </a:moveTo>
                <a:cubicBezTo>
                  <a:pt x="656" y="1"/>
                  <a:pt x="0" y="618"/>
                  <a:pt x="0" y="1413"/>
                </a:cubicBezTo>
                <a:cubicBezTo>
                  <a:pt x="0" y="2189"/>
                  <a:pt x="637" y="2846"/>
                  <a:pt x="1432" y="2846"/>
                </a:cubicBezTo>
                <a:cubicBezTo>
                  <a:pt x="2188" y="2846"/>
                  <a:pt x="2845" y="2209"/>
                  <a:pt x="2845" y="1413"/>
                </a:cubicBezTo>
                <a:cubicBezTo>
                  <a:pt x="2845" y="618"/>
                  <a:pt x="2188" y="1"/>
                  <a:pt x="14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28"/>
          <p:cNvSpPr/>
          <p:nvPr/>
        </p:nvSpPr>
        <p:spPr>
          <a:xfrm rot="2469228" flipH="1">
            <a:off x="411412" y="3600961"/>
            <a:ext cx="89522" cy="89552"/>
          </a:xfrm>
          <a:custGeom>
            <a:avLst/>
            <a:gdLst/>
            <a:ahLst/>
            <a:cxnLst/>
            <a:rect l="l" t="t" r="r" b="b"/>
            <a:pathLst>
              <a:path w="2845" h="2846" extrusionOk="0">
                <a:moveTo>
                  <a:pt x="1432" y="1"/>
                </a:moveTo>
                <a:cubicBezTo>
                  <a:pt x="656" y="1"/>
                  <a:pt x="0" y="618"/>
                  <a:pt x="0" y="1413"/>
                </a:cubicBezTo>
                <a:cubicBezTo>
                  <a:pt x="0" y="2189"/>
                  <a:pt x="637" y="2846"/>
                  <a:pt x="1432" y="2846"/>
                </a:cubicBezTo>
                <a:cubicBezTo>
                  <a:pt x="2188" y="2846"/>
                  <a:pt x="2845" y="2209"/>
                  <a:pt x="2845" y="1413"/>
                </a:cubicBezTo>
                <a:cubicBezTo>
                  <a:pt x="2845" y="618"/>
                  <a:pt x="2188" y="1"/>
                  <a:pt x="14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28"/>
          <p:cNvSpPr/>
          <p:nvPr/>
        </p:nvSpPr>
        <p:spPr>
          <a:xfrm rot="2469331" flipH="1">
            <a:off x="6213157" y="4570218"/>
            <a:ext cx="228180" cy="228257"/>
          </a:xfrm>
          <a:custGeom>
            <a:avLst/>
            <a:gdLst/>
            <a:ahLst/>
            <a:cxnLst/>
            <a:rect l="l" t="t" r="r" b="b"/>
            <a:pathLst>
              <a:path w="2845" h="2846" extrusionOk="0">
                <a:moveTo>
                  <a:pt x="1432" y="1"/>
                </a:moveTo>
                <a:cubicBezTo>
                  <a:pt x="656" y="1"/>
                  <a:pt x="0" y="618"/>
                  <a:pt x="0" y="1413"/>
                </a:cubicBezTo>
                <a:cubicBezTo>
                  <a:pt x="0" y="2189"/>
                  <a:pt x="637" y="2846"/>
                  <a:pt x="1432" y="2846"/>
                </a:cubicBezTo>
                <a:cubicBezTo>
                  <a:pt x="2188" y="2846"/>
                  <a:pt x="2845" y="2209"/>
                  <a:pt x="2845" y="1413"/>
                </a:cubicBezTo>
                <a:cubicBezTo>
                  <a:pt x="2845" y="618"/>
                  <a:pt x="2188" y="1"/>
                  <a:pt x="14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11" name="Google Shape;611;p28"/>
          <p:cNvGrpSpPr/>
          <p:nvPr/>
        </p:nvGrpSpPr>
        <p:grpSpPr>
          <a:xfrm rot="5770333" flipH="1">
            <a:off x="8263990" y="384985"/>
            <a:ext cx="306762" cy="476338"/>
            <a:chOff x="4452729" y="352000"/>
            <a:chExt cx="225596" cy="350302"/>
          </a:xfrm>
        </p:grpSpPr>
        <p:sp>
          <p:nvSpPr>
            <p:cNvPr id="612" name="Google Shape;612;p28"/>
            <p:cNvSpPr/>
            <p:nvPr/>
          </p:nvSpPr>
          <p:spPr>
            <a:xfrm>
              <a:off x="4624575" y="352000"/>
              <a:ext cx="53750" cy="53225"/>
            </a:xfrm>
            <a:custGeom>
              <a:avLst/>
              <a:gdLst/>
              <a:ahLst/>
              <a:cxnLst/>
              <a:rect l="l" t="t" r="r" b="b"/>
              <a:pathLst>
                <a:path w="2150" h="2129" extrusionOk="0">
                  <a:moveTo>
                    <a:pt x="1075" y="0"/>
                  </a:moveTo>
                  <a:cubicBezTo>
                    <a:pt x="478" y="0"/>
                    <a:pt x="1" y="478"/>
                    <a:pt x="1" y="1075"/>
                  </a:cubicBezTo>
                  <a:cubicBezTo>
                    <a:pt x="1" y="1671"/>
                    <a:pt x="478" y="2129"/>
                    <a:pt x="1075" y="2129"/>
                  </a:cubicBezTo>
                  <a:cubicBezTo>
                    <a:pt x="1672" y="2129"/>
                    <a:pt x="2149" y="1671"/>
                    <a:pt x="2149" y="1075"/>
                  </a:cubicBezTo>
                  <a:cubicBezTo>
                    <a:pt x="2149" y="478"/>
                    <a:pt x="1672" y="0"/>
                    <a:pt x="10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28"/>
            <p:cNvSpPr/>
            <p:nvPr/>
          </p:nvSpPr>
          <p:spPr>
            <a:xfrm>
              <a:off x="4452729" y="426046"/>
              <a:ext cx="62200" cy="62700"/>
            </a:xfrm>
            <a:custGeom>
              <a:avLst/>
              <a:gdLst/>
              <a:ahLst/>
              <a:cxnLst/>
              <a:rect l="l" t="t" r="r" b="b"/>
              <a:pathLst>
                <a:path w="2488" h="2508" extrusionOk="0">
                  <a:moveTo>
                    <a:pt x="1254" y="1"/>
                  </a:moveTo>
                  <a:cubicBezTo>
                    <a:pt x="557" y="1"/>
                    <a:pt x="0" y="558"/>
                    <a:pt x="0" y="1254"/>
                  </a:cubicBezTo>
                  <a:cubicBezTo>
                    <a:pt x="0" y="1950"/>
                    <a:pt x="557" y="2507"/>
                    <a:pt x="1254" y="2507"/>
                  </a:cubicBezTo>
                  <a:cubicBezTo>
                    <a:pt x="1950" y="2507"/>
                    <a:pt x="2487" y="1950"/>
                    <a:pt x="2487" y="1254"/>
                  </a:cubicBezTo>
                  <a:cubicBezTo>
                    <a:pt x="2487" y="558"/>
                    <a:pt x="1950" y="1"/>
                    <a:pt x="12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28"/>
            <p:cNvSpPr/>
            <p:nvPr/>
          </p:nvSpPr>
          <p:spPr>
            <a:xfrm>
              <a:off x="4503927" y="572104"/>
              <a:ext cx="130152" cy="130197"/>
            </a:xfrm>
            <a:custGeom>
              <a:avLst/>
              <a:gdLst/>
              <a:ahLst/>
              <a:cxnLst/>
              <a:rect l="l" t="t" r="r" b="b"/>
              <a:pathLst>
                <a:path w="2845" h="2846" extrusionOk="0">
                  <a:moveTo>
                    <a:pt x="1432" y="1"/>
                  </a:moveTo>
                  <a:cubicBezTo>
                    <a:pt x="656" y="1"/>
                    <a:pt x="0" y="618"/>
                    <a:pt x="0" y="1413"/>
                  </a:cubicBezTo>
                  <a:cubicBezTo>
                    <a:pt x="0" y="2189"/>
                    <a:pt x="637" y="2846"/>
                    <a:pt x="1432" y="2846"/>
                  </a:cubicBezTo>
                  <a:cubicBezTo>
                    <a:pt x="2188" y="2846"/>
                    <a:pt x="2845" y="2209"/>
                    <a:pt x="2845" y="1413"/>
                  </a:cubicBezTo>
                  <a:cubicBezTo>
                    <a:pt x="2845" y="618"/>
                    <a:pt x="2188" y="1"/>
                    <a:pt x="14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ackground 1">
  <p:cSld name="CUSTOM_11_1">
    <p:bg>
      <p:bgPr>
        <a:blipFill>
          <a:blip r:embed="rId2">
            <a:alphaModFix/>
          </a:blip>
          <a:stretch>
            <a:fillRect/>
          </a:stretch>
        </a:blipFill>
        <a:effectLst/>
      </p:bgPr>
    </p:bg>
    <p:spTree>
      <p:nvGrpSpPr>
        <p:cNvPr id="1" name="Shape 629"/>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a:blip r:embed="rId8">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2"/>
              </a:buClr>
              <a:buSzPts val="2800"/>
              <a:buFont typeface="Gaegu"/>
              <a:buNone/>
              <a:defRPr sz="2800" b="1">
                <a:solidFill>
                  <a:schemeClr val="dk2"/>
                </a:solidFill>
                <a:latin typeface="Gaegu"/>
                <a:ea typeface="Gaegu"/>
                <a:cs typeface="Gaegu"/>
                <a:sym typeface="Gaegu"/>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30200">
              <a:lnSpc>
                <a:spcPct val="115000"/>
              </a:lnSpc>
              <a:spcBef>
                <a:spcPts val="0"/>
              </a:spcBef>
              <a:spcAft>
                <a:spcPts val="0"/>
              </a:spcAft>
              <a:buClr>
                <a:schemeClr val="dk2"/>
              </a:buClr>
              <a:buSzPts val="1600"/>
              <a:buFont typeface="Questrial"/>
              <a:buChar char="●"/>
              <a:defRPr sz="1600">
                <a:solidFill>
                  <a:schemeClr val="dk2"/>
                </a:solidFill>
                <a:latin typeface="Questrial"/>
                <a:ea typeface="Questrial"/>
                <a:cs typeface="Questrial"/>
                <a:sym typeface="Questrial"/>
              </a:defRPr>
            </a:lvl1pPr>
            <a:lvl2pPr marL="914400" lvl="1" indent="-330200">
              <a:lnSpc>
                <a:spcPct val="115000"/>
              </a:lnSpc>
              <a:spcBef>
                <a:spcPts val="0"/>
              </a:spcBef>
              <a:spcAft>
                <a:spcPts val="0"/>
              </a:spcAft>
              <a:buClr>
                <a:schemeClr val="dk2"/>
              </a:buClr>
              <a:buSzPts val="1600"/>
              <a:buFont typeface="Questrial"/>
              <a:buChar char="○"/>
              <a:defRPr sz="1600">
                <a:solidFill>
                  <a:schemeClr val="dk2"/>
                </a:solidFill>
                <a:latin typeface="Questrial"/>
                <a:ea typeface="Questrial"/>
                <a:cs typeface="Questrial"/>
                <a:sym typeface="Questrial"/>
              </a:defRPr>
            </a:lvl2pPr>
            <a:lvl3pPr marL="1371600" lvl="2" indent="-330200">
              <a:lnSpc>
                <a:spcPct val="115000"/>
              </a:lnSpc>
              <a:spcBef>
                <a:spcPts val="0"/>
              </a:spcBef>
              <a:spcAft>
                <a:spcPts val="0"/>
              </a:spcAft>
              <a:buClr>
                <a:schemeClr val="dk2"/>
              </a:buClr>
              <a:buSzPts val="1600"/>
              <a:buFont typeface="Questrial"/>
              <a:buChar char="■"/>
              <a:defRPr sz="1600">
                <a:solidFill>
                  <a:schemeClr val="dk2"/>
                </a:solidFill>
                <a:latin typeface="Questrial"/>
                <a:ea typeface="Questrial"/>
                <a:cs typeface="Questrial"/>
                <a:sym typeface="Questrial"/>
              </a:defRPr>
            </a:lvl3pPr>
            <a:lvl4pPr marL="1828800" lvl="3" indent="-330200">
              <a:lnSpc>
                <a:spcPct val="115000"/>
              </a:lnSpc>
              <a:spcBef>
                <a:spcPts val="0"/>
              </a:spcBef>
              <a:spcAft>
                <a:spcPts val="0"/>
              </a:spcAft>
              <a:buClr>
                <a:schemeClr val="dk2"/>
              </a:buClr>
              <a:buSzPts val="1600"/>
              <a:buFont typeface="Questrial"/>
              <a:buChar char="●"/>
              <a:defRPr sz="1600">
                <a:solidFill>
                  <a:schemeClr val="dk2"/>
                </a:solidFill>
                <a:latin typeface="Questrial"/>
                <a:ea typeface="Questrial"/>
                <a:cs typeface="Questrial"/>
                <a:sym typeface="Questrial"/>
              </a:defRPr>
            </a:lvl4pPr>
            <a:lvl5pPr marL="2286000" lvl="4" indent="-330200">
              <a:lnSpc>
                <a:spcPct val="115000"/>
              </a:lnSpc>
              <a:spcBef>
                <a:spcPts val="0"/>
              </a:spcBef>
              <a:spcAft>
                <a:spcPts val="0"/>
              </a:spcAft>
              <a:buClr>
                <a:schemeClr val="dk2"/>
              </a:buClr>
              <a:buSzPts val="1600"/>
              <a:buFont typeface="Questrial"/>
              <a:buChar char="○"/>
              <a:defRPr sz="1600">
                <a:solidFill>
                  <a:schemeClr val="dk2"/>
                </a:solidFill>
                <a:latin typeface="Questrial"/>
                <a:ea typeface="Questrial"/>
                <a:cs typeface="Questrial"/>
                <a:sym typeface="Questrial"/>
              </a:defRPr>
            </a:lvl5pPr>
            <a:lvl6pPr marL="2743200" lvl="5" indent="-330200">
              <a:lnSpc>
                <a:spcPct val="115000"/>
              </a:lnSpc>
              <a:spcBef>
                <a:spcPts val="0"/>
              </a:spcBef>
              <a:spcAft>
                <a:spcPts val="0"/>
              </a:spcAft>
              <a:buClr>
                <a:schemeClr val="dk2"/>
              </a:buClr>
              <a:buSzPts val="1600"/>
              <a:buFont typeface="Questrial"/>
              <a:buChar char="■"/>
              <a:defRPr sz="1600">
                <a:solidFill>
                  <a:schemeClr val="dk2"/>
                </a:solidFill>
                <a:latin typeface="Questrial"/>
                <a:ea typeface="Questrial"/>
                <a:cs typeface="Questrial"/>
                <a:sym typeface="Questrial"/>
              </a:defRPr>
            </a:lvl6pPr>
            <a:lvl7pPr marL="3200400" lvl="6" indent="-330200">
              <a:lnSpc>
                <a:spcPct val="115000"/>
              </a:lnSpc>
              <a:spcBef>
                <a:spcPts val="0"/>
              </a:spcBef>
              <a:spcAft>
                <a:spcPts val="0"/>
              </a:spcAft>
              <a:buClr>
                <a:schemeClr val="dk2"/>
              </a:buClr>
              <a:buSzPts val="1600"/>
              <a:buFont typeface="Questrial"/>
              <a:buChar char="●"/>
              <a:defRPr sz="1600">
                <a:solidFill>
                  <a:schemeClr val="dk2"/>
                </a:solidFill>
                <a:latin typeface="Questrial"/>
                <a:ea typeface="Questrial"/>
                <a:cs typeface="Questrial"/>
                <a:sym typeface="Questrial"/>
              </a:defRPr>
            </a:lvl7pPr>
            <a:lvl8pPr marL="3657600" lvl="7" indent="-330200">
              <a:lnSpc>
                <a:spcPct val="115000"/>
              </a:lnSpc>
              <a:spcBef>
                <a:spcPts val="0"/>
              </a:spcBef>
              <a:spcAft>
                <a:spcPts val="0"/>
              </a:spcAft>
              <a:buClr>
                <a:schemeClr val="dk2"/>
              </a:buClr>
              <a:buSzPts val="1600"/>
              <a:buFont typeface="Questrial"/>
              <a:buChar char="○"/>
              <a:defRPr sz="1600">
                <a:solidFill>
                  <a:schemeClr val="dk2"/>
                </a:solidFill>
                <a:latin typeface="Questrial"/>
                <a:ea typeface="Questrial"/>
                <a:cs typeface="Questrial"/>
                <a:sym typeface="Questrial"/>
              </a:defRPr>
            </a:lvl8pPr>
            <a:lvl9pPr marL="4114800" lvl="8" indent="-330200">
              <a:lnSpc>
                <a:spcPct val="115000"/>
              </a:lnSpc>
              <a:spcBef>
                <a:spcPts val="0"/>
              </a:spcBef>
              <a:spcAft>
                <a:spcPts val="0"/>
              </a:spcAft>
              <a:buClr>
                <a:schemeClr val="dk2"/>
              </a:buClr>
              <a:buSzPts val="1600"/>
              <a:buFont typeface="Questrial"/>
              <a:buChar char="■"/>
              <a:defRPr sz="1600">
                <a:solidFill>
                  <a:schemeClr val="dk2"/>
                </a:solidFill>
                <a:latin typeface="Questrial"/>
                <a:ea typeface="Questrial"/>
                <a:cs typeface="Questrial"/>
                <a:sym typeface="Questria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‹Nº›</a:t>
            </a:fld>
            <a:endParaRPr/>
          </a:p>
        </p:txBody>
      </p:sp>
    </p:spTree>
  </p:cSld>
  <p:clrMap bg1="lt1" tx1="dk1" bg2="dk2" tx2="lt2" accent1="accent1" accent2="accent2" accent3="accent3" accent4="accent4" accent5="accent5" accent6="accent6" hlink="hlink" folHlink="folHlink"/>
  <p:sldLayoutIdLst>
    <p:sldLayoutId id="2147483648" r:id="rId1"/>
    <p:sldLayoutId id="2147483654" r:id="rId2"/>
    <p:sldLayoutId id="2147483658" r:id="rId3"/>
    <p:sldLayoutId id="2147483673" r:id="rId4"/>
    <p:sldLayoutId id="2147483674" r:id="rId5"/>
    <p:sldLayoutId id="2147483677"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38"/>
        <p:cNvGrpSpPr/>
        <p:nvPr/>
      </p:nvGrpSpPr>
      <p:grpSpPr>
        <a:xfrm>
          <a:off x="0" y="0"/>
          <a:ext cx="0" cy="0"/>
          <a:chOff x="0" y="0"/>
          <a:chExt cx="0" cy="0"/>
        </a:xfrm>
      </p:grpSpPr>
      <p:sp>
        <p:nvSpPr>
          <p:cNvPr id="3" name="CuadroTexto 2"/>
          <p:cNvSpPr txBox="1"/>
          <p:nvPr/>
        </p:nvSpPr>
        <p:spPr>
          <a:xfrm>
            <a:off x="1340006" y="562907"/>
            <a:ext cx="6939928" cy="5078313"/>
          </a:xfrm>
          <a:prstGeom prst="rect">
            <a:avLst/>
          </a:prstGeom>
          <a:noFill/>
        </p:spPr>
        <p:txBody>
          <a:bodyPr wrap="square" rtlCol="0">
            <a:spAutoFit/>
          </a:bodyPr>
          <a:lstStyle/>
          <a:p>
            <a:pPr lvl="0" algn="ctr" eaLnBrk="0" fontAlgn="base" hangingPunct="0">
              <a:spcBef>
                <a:spcPct val="0"/>
              </a:spcBef>
              <a:spcAft>
                <a:spcPct val="0"/>
              </a:spcAft>
              <a:buClrTx/>
            </a:pPr>
            <a:r>
              <a:rPr lang="es-ES" sz="16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ESCUELA NORMAL DE EDUCACI</a:t>
            </a:r>
            <a:r>
              <a:rPr lang="es-ES" sz="1600" b="1" dirty="0">
                <a:solidFill>
                  <a:schemeClr val="bg2"/>
                </a:solidFill>
                <a:latin typeface="Calibri" panose="020F0502020204030204" pitchFamily="34" charset="0"/>
                <a:ea typeface="Calibri" panose="020F0502020204030204" pitchFamily="34" charset="0"/>
                <a:cs typeface="Times New Roman" panose="02020603050405020304" pitchFamily="18" charset="0"/>
              </a:rPr>
              <a:t>Ó</a:t>
            </a:r>
            <a:r>
              <a:rPr lang="es-ES" sz="1600" b="1" dirty="0">
                <a:solidFill>
                  <a:schemeClr val="bg2"/>
                </a:solidFill>
                <a:latin typeface="Times New Roman" panose="02020603050405020304" pitchFamily="18" charset="0"/>
                <a:ea typeface="Calibri" panose="020F0502020204030204" pitchFamily="34" charset="0"/>
                <a:cs typeface="Times New Roman" panose="02020603050405020304" pitchFamily="18" charset="0"/>
              </a:rPr>
              <a:t>N PREESCOLAR</a:t>
            </a:r>
          </a:p>
          <a:p>
            <a:pPr lvl="0" algn="ctr" eaLnBrk="0" fontAlgn="base" hangingPunct="0">
              <a:spcBef>
                <a:spcPct val="0"/>
              </a:spcBef>
              <a:spcAft>
                <a:spcPct val="0"/>
              </a:spcAft>
              <a:buClrTx/>
            </a:pPr>
            <a:r>
              <a:rPr lang="es-ES" sz="1200" b="1" dirty="0">
                <a:solidFill>
                  <a:schemeClr val="bg2"/>
                </a:solidFill>
                <a:latin typeface="Times New Roman" panose="02020603050405020304" pitchFamily="18" charset="0"/>
                <a:cs typeface="Times New Roman" panose="02020603050405020304" pitchFamily="18" charset="0"/>
              </a:rPr>
              <a:t>Forma Espacio y Medida</a:t>
            </a:r>
            <a:endParaRPr lang="es-US" sz="1200" dirty="0">
              <a:solidFill>
                <a:schemeClr val="bg2"/>
              </a:solidFill>
              <a:latin typeface="Times New Roman" panose="02020603050405020304" pitchFamily="18" charset="0"/>
              <a:cs typeface="Times New Roman" panose="02020603050405020304" pitchFamily="18" charset="0"/>
            </a:endParaRPr>
          </a:p>
          <a:p>
            <a:pPr algn="ctr"/>
            <a:r>
              <a:rPr lang="es-MX" sz="1200" b="1" dirty="0">
                <a:solidFill>
                  <a:schemeClr val="bg2"/>
                </a:solidFill>
                <a:latin typeface="Times New Roman" panose="02020603050405020304" pitchFamily="18" charset="0"/>
                <a:cs typeface="Times New Roman" panose="02020603050405020304" pitchFamily="18" charset="0"/>
              </a:rPr>
              <a:t> </a:t>
            </a:r>
            <a:endParaRPr lang="es-US" sz="1200" dirty="0">
              <a:solidFill>
                <a:schemeClr val="bg2"/>
              </a:solidFill>
              <a:latin typeface="Times New Roman" panose="02020603050405020304" pitchFamily="18" charset="0"/>
              <a:cs typeface="Times New Roman" panose="02020603050405020304" pitchFamily="18" charset="0"/>
            </a:endParaRPr>
          </a:p>
          <a:p>
            <a:pPr algn="ctr"/>
            <a:r>
              <a:rPr lang="es-MX" sz="1200" b="1" dirty="0">
                <a:solidFill>
                  <a:schemeClr val="bg2"/>
                </a:solidFill>
                <a:latin typeface="Times New Roman" panose="02020603050405020304" pitchFamily="18" charset="0"/>
                <a:cs typeface="Times New Roman" panose="02020603050405020304" pitchFamily="18" charset="0"/>
              </a:rPr>
              <a:t>Semestre:</a:t>
            </a:r>
            <a:r>
              <a:rPr lang="es-MX" sz="1200" dirty="0">
                <a:solidFill>
                  <a:schemeClr val="bg2"/>
                </a:solidFill>
                <a:latin typeface="Times New Roman" panose="02020603050405020304" pitchFamily="18" charset="0"/>
                <a:cs typeface="Times New Roman" panose="02020603050405020304" pitchFamily="18" charset="0"/>
              </a:rPr>
              <a:t> 2° 	</a:t>
            </a:r>
            <a:r>
              <a:rPr lang="es-MX" sz="1200" b="1" dirty="0">
                <a:solidFill>
                  <a:schemeClr val="bg2"/>
                </a:solidFill>
                <a:latin typeface="Times New Roman" panose="02020603050405020304" pitchFamily="18" charset="0"/>
                <a:cs typeface="Times New Roman" panose="02020603050405020304" pitchFamily="18" charset="0"/>
              </a:rPr>
              <a:t>Sección: </a:t>
            </a:r>
            <a:r>
              <a:rPr lang="es-MX" sz="1200" dirty="0">
                <a:solidFill>
                  <a:schemeClr val="bg2"/>
                </a:solidFill>
                <a:latin typeface="Times New Roman" panose="02020603050405020304" pitchFamily="18" charset="0"/>
                <a:cs typeface="Times New Roman" panose="02020603050405020304" pitchFamily="18" charset="0"/>
              </a:rPr>
              <a:t>D</a:t>
            </a:r>
          </a:p>
          <a:p>
            <a:pPr algn="ctr"/>
            <a:r>
              <a:rPr lang="es-MX" sz="1200" b="1" dirty="0">
                <a:solidFill>
                  <a:schemeClr val="accent3"/>
                </a:solidFill>
                <a:latin typeface="Times New Roman" panose="02020603050405020304" pitchFamily="18" charset="0"/>
                <a:cs typeface="Times New Roman" panose="02020603050405020304" pitchFamily="18" charset="0"/>
              </a:rPr>
              <a:t>Unidad de aprendizaje I: </a:t>
            </a:r>
            <a:r>
              <a:rPr lang="es-MX" sz="1200" dirty="0">
                <a:solidFill>
                  <a:schemeClr val="bg2"/>
                </a:solidFill>
                <a:latin typeface="Times New Roman" panose="02020603050405020304" pitchFamily="18" charset="0"/>
                <a:cs typeface="Times New Roman" panose="02020603050405020304" pitchFamily="18" charset="0"/>
              </a:rPr>
              <a:t>El pensamiento geométrico y su enseñanza y aprendizaje, en el plan                            y programa de estudios de educación preescolar </a:t>
            </a:r>
          </a:p>
          <a:p>
            <a:pPr algn="ctr"/>
            <a:r>
              <a:rPr lang="es-US" sz="1200" dirty="0">
                <a:solidFill>
                  <a:schemeClr val="bg2"/>
                </a:solidFill>
                <a:latin typeface="Times New Roman" panose="02020603050405020304" pitchFamily="18" charset="0"/>
                <a:cs typeface="Times New Roman" panose="02020603050405020304" pitchFamily="18" charset="0"/>
              </a:rPr>
              <a:t>-Descripción de los organizadores curriculares (estructura curricular)</a:t>
            </a:r>
          </a:p>
          <a:p>
            <a:pPr algn="ctr"/>
            <a:r>
              <a:rPr lang="es-US" sz="1200" dirty="0">
                <a:solidFill>
                  <a:schemeClr val="bg2"/>
                </a:solidFill>
                <a:latin typeface="Times New Roman" panose="02020603050405020304" pitchFamily="18" charset="0"/>
                <a:cs typeface="Times New Roman" panose="02020603050405020304" pitchFamily="18" charset="0"/>
              </a:rPr>
              <a:t>-Eje sistemático y  temas </a:t>
            </a:r>
          </a:p>
          <a:p>
            <a:pPr algn="ctr"/>
            <a:endParaRPr lang="es-MX" sz="1200" b="1" dirty="0">
              <a:solidFill>
                <a:schemeClr val="accent1"/>
              </a:solidFill>
              <a:effectLst/>
              <a:latin typeface="Times New Roman" panose="02020603050405020304" pitchFamily="18" charset="0"/>
              <a:ea typeface="Arial Unicode MS"/>
              <a:cs typeface="Times New Roman" panose="02020603050405020304" pitchFamily="18" charset="0"/>
            </a:endParaRPr>
          </a:p>
          <a:p>
            <a:pPr algn="ctr"/>
            <a:r>
              <a:rPr lang="es-MX" sz="1200" b="1" dirty="0">
                <a:solidFill>
                  <a:schemeClr val="accent1"/>
                </a:solidFill>
                <a:effectLst/>
                <a:latin typeface="Times New Roman" panose="02020603050405020304" pitchFamily="18" charset="0"/>
                <a:ea typeface="Arial Unicode MS"/>
                <a:cs typeface="Times New Roman" panose="02020603050405020304" pitchFamily="18" charset="0"/>
              </a:rPr>
              <a:t>Aprendizaje esperado: </a:t>
            </a:r>
          </a:p>
          <a:p>
            <a:pPr algn="ctr"/>
            <a:r>
              <a:rPr lang="es-MX" sz="1200" dirty="0">
                <a:solidFill>
                  <a:schemeClr val="bg2"/>
                </a:solidFill>
                <a:effectLst/>
                <a:latin typeface="Times New Roman" panose="02020603050405020304" pitchFamily="18" charset="0"/>
                <a:ea typeface="Arial Unicode MS"/>
                <a:cs typeface="Times New Roman" panose="02020603050405020304" pitchFamily="18" charset="0"/>
              </a:rPr>
              <a:t>Justifique y realice el análisis del currículo de Aprendizajes clave en el eje de ubicación espacial y figuras y cuerpos geométricos</a:t>
            </a:r>
            <a:r>
              <a:rPr lang="es-MX" sz="1200" dirty="0">
                <a:solidFill>
                  <a:schemeClr val="bg2"/>
                </a:solidFill>
                <a:latin typeface="Times New Roman" panose="02020603050405020304" pitchFamily="18" charset="0"/>
                <a:cs typeface="Times New Roman" panose="02020603050405020304" pitchFamily="18" charset="0"/>
              </a:rPr>
              <a:t> </a:t>
            </a:r>
          </a:p>
          <a:p>
            <a:pPr algn="ctr"/>
            <a:endParaRPr lang="es-US" sz="1200" dirty="0">
              <a:solidFill>
                <a:schemeClr val="bg2"/>
              </a:solidFill>
              <a:latin typeface="Times New Roman" panose="02020603050405020304" pitchFamily="18" charset="0"/>
              <a:cs typeface="Times New Roman" panose="02020603050405020304" pitchFamily="18" charset="0"/>
            </a:endParaRPr>
          </a:p>
          <a:p>
            <a:pPr algn="ctr" fontAlgn="base"/>
            <a:r>
              <a:rPr lang="es-MX" sz="1200" b="1" dirty="0">
                <a:solidFill>
                  <a:schemeClr val="accent4"/>
                </a:solidFill>
                <a:effectLst/>
                <a:latin typeface="Times New Roman" panose="02020603050405020304" pitchFamily="18" charset="0"/>
                <a:ea typeface="Arial Unicode MS"/>
                <a:cs typeface="Times New Roman" panose="02020603050405020304" pitchFamily="18" charset="0"/>
              </a:rPr>
              <a:t>Competencias esperadas del perfil de egreso:   </a:t>
            </a:r>
            <a:endParaRPr lang="es-MX" sz="1200" b="1" dirty="0">
              <a:solidFill>
                <a:schemeClr val="accent4"/>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fontAlgn="base"/>
            <a:r>
              <a:rPr lang="es-MX" sz="120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Detecta los procesos de aprendizaje de sus alumnos para favorecer su desarrollo cognitivo y socioemocional.  </a:t>
            </a:r>
          </a:p>
          <a:p>
            <a:pPr marL="171450" indent="-171450" algn="ctr" fontAlgn="base"/>
            <a:r>
              <a:rPr lang="es-MX" sz="120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1.2 Establece relaciones entre los principios, conceptos disciplinarios y contenidos del plan y programas de estudio en función del logro de aprendizaje de sus alumnos, asegurando la coherencia y continuidad entre los distintos grados y niveles educativos. </a:t>
            </a:r>
          </a:p>
          <a:p>
            <a:pPr algn="ctr"/>
            <a:r>
              <a:rPr lang="es-MX" sz="1200" dirty="0">
                <a:solidFill>
                  <a:schemeClr val="bg2"/>
                </a:solidFill>
                <a:effectLst/>
                <a:latin typeface="Times New Roman" panose="02020603050405020304" pitchFamily="18" charset="0"/>
                <a:ea typeface="Arial Unicode MS"/>
                <a:cs typeface="Times New Roman" panose="02020603050405020304" pitchFamily="18" charset="0"/>
              </a:rPr>
              <a:t> </a:t>
            </a:r>
            <a:endParaRPr lang="es-US" sz="1200" dirty="0">
              <a:solidFill>
                <a:schemeClr val="bg2"/>
              </a:solidFill>
              <a:latin typeface="Times New Roman" panose="02020603050405020304" pitchFamily="18" charset="0"/>
              <a:cs typeface="Times New Roman" panose="02020603050405020304" pitchFamily="18" charset="0"/>
            </a:endParaRPr>
          </a:p>
          <a:p>
            <a:pPr algn="ctr"/>
            <a:r>
              <a:rPr lang="es-MX" sz="1200" b="1" dirty="0">
                <a:solidFill>
                  <a:schemeClr val="bg2"/>
                </a:solidFill>
                <a:latin typeface="Times New Roman" panose="02020603050405020304" pitchFamily="18" charset="0"/>
                <a:cs typeface="Times New Roman" panose="02020603050405020304" pitchFamily="18" charset="0"/>
              </a:rPr>
              <a:t>Docente: </a:t>
            </a:r>
            <a:r>
              <a:rPr lang="es-ES" sz="1200" dirty="0">
                <a:solidFill>
                  <a:schemeClr val="bg2"/>
                </a:solidFill>
                <a:latin typeface="Times New Roman" panose="02020603050405020304" pitchFamily="18" charset="0"/>
                <a:cs typeface="Times New Roman" panose="02020603050405020304" pitchFamily="18" charset="0"/>
              </a:rPr>
              <a:t>María Teresa Cerda Orocio </a:t>
            </a:r>
            <a:endParaRPr lang="es-US" sz="1200" dirty="0">
              <a:solidFill>
                <a:schemeClr val="bg2"/>
              </a:solidFill>
              <a:latin typeface="Times New Roman" panose="02020603050405020304" pitchFamily="18" charset="0"/>
              <a:cs typeface="Times New Roman" panose="02020603050405020304" pitchFamily="18" charset="0"/>
            </a:endParaRPr>
          </a:p>
          <a:p>
            <a:pPr algn="ctr"/>
            <a:r>
              <a:rPr lang="es-MX" sz="1200" b="1" dirty="0">
                <a:solidFill>
                  <a:schemeClr val="bg2"/>
                </a:solidFill>
                <a:latin typeface="Times New Roman" panose="02020603050405020304" pitchFamily="18" charset="0"/>
                <a:cs typeface="Times New Roman" panose="02020603050405020304" pitchFamily="18" charset="0"/>
              </a:rPr>
              <a:t>Alumna: </a:t>
            </a:r>
            <a:r>
              <a:rPr lang="es-MX" sz="1200" dirty="0">
                <a:solidFill>
                  <a:schemeClr val="bg2"/>
                </a:solidFill>
                <a:latin typeface="Times New Roman" panose="02020603050405020304" pitchFamily="18" charset="0"/>
                <a:cs typeface="Times New Roman" panose="02020603050405020304" pitchFamily="18" charset="0"/>
              </a:rPr>
              <a:t>Estrella Janeth Sánchez Moncada</a:t>
            </a:r>
            <a:r>
              <a:rPr lang="es-MX" sz="1200" b="1" dirty="0">
                <a:solidFill>
                  <a:schemeClr val="bg2"/>
                </a:solidFill>
                <a:latin typeface="Times New Roman" panose="02020603050405020304" pitchFamily="18" charset="0"/>
                <a:cs typeface="Times New Roman" panose="02020603050405020304" pitchFamily="18" charset="0"/>
              </a:rPr>
              <a:t> NL. 19</a:t>
            </a:r>
            <a:r>
              <a:rPr lang="es-MX" sz="1200" dirty="0">
                <a:solidFill>
                  <a:schemeClr val="bg2"/>
                </a:solidFill>
                <a:latin typeface="Times New Roman" panose="02020603050405020304" pitchFamily="18" charset="0"/>
                <a:cs typeface="Times New Roman" panose="02020603050405020304" pitchFamily="18" charset="0"/>
              </a:rPr>
              <a:t> </a:t>
            </a:r>
            <a:endParaRPr lang="es-US" sz="1200" dirty="0">
              <a:solidFill>
                <a:schemeClr val="bg2"/>
              </a:solidFill>
              <a:latin typeface="Times New Roman" panose="02020603050405020304" pitchFamily="18" charset="0"/>
              <a:cs typeface="Times New Roman" panose="02020603050405020304" pitchFamily="18" charset="0"/>
            </a:endParaRPr>
          </a:p>
          <a:p>
            <a:pPr algn="ctr"/>
            <a:r>
              <a:rPr lang="es-MX" sz="1200" dirty="0">
                <a:solidFill>
                  <a:schemeClr val="bg2"/>
                </a:solidFill>
                <a:latin typeface="Times New Roman" panose="02020603050405020304" pitchFamily="18" charset="0"/>
                <a:cs typeface="Times New Roman" panose="02020603050405020304" pitchFamily="18" charset="0"/>
              </a:rPr>
              <a:t>Saltillo, Coahuila.</a:t>
            </a:r>
            <a:endParaRPr lang="es-US" sz="1200" dirty="0">
              <a:solidFill>
                <a:schemeClr val="bg2"/>
              </a:solidFill>
              <a:latin typeface="Times New Roman" panose="02020603050405020304" pitchFamily="18" charset="0"/>
              <a:cs typeface="Times New Roman" panose="02020603050405020304" pitchFamily="18" charset="0"/>
            </a:endParaRPr>
          </a:p>
          <a:p>
            <a:pPr algn="ctr"/>
            <a:r>
              <a:rPr lang="es-MX" sz="1200" dirty="0">
                <a:solidFill>
                  <a:schemeClr val="bg2"/>
                </a:solidFill>
                <a:latin typeface="Times New Roman" panose="02020603050405020304" pitchFamily="18" charset="0"/>
                <a:cs typeface="Times New Roman" panose="02020603050405020304" pitchFamily="18" charset="0"/>
              </a:rPr>
              <a:t> </a:t>
            </a:r>
            <a:endParaRPr lang="es-US" sz="1200" dirty="0">
              <a:solidFill>
                <a:schemeClr val="bg2"/>
              </a:solidFill>
              <a:latin typeface="Times New Roman" panose="02020603050405020304" pitchFamily="18" charset="0"/>
              <a:cs typeface="Times New Roman" panose="02020603050405020304" pitchFamily="18" charset="0"/>
            </a:endParaRPr>
          </a:p>
          <a:p>
            <a:pPr algn="ctr"/>
            <a:r>
              <a:rPr lang="es-MX" sz="1200" dirty="0">
                <a:solidFill>
                  <a:schemeClr val="bg2"/>
                </a:solidFill>
                <a:latin typeface="Times New Roman" panose="02020603050405020304" pitchFamily="18" charset="0"/>
                <a:cs typeface="Times New Roman" panose="02020603050405020304" pitchFamily="18" charset="0"/>
              </a:rPr>
              <a:t>23/02/2022</a:t>
            </a:r>
            <a:endParaRPr lang="es-US" sz="1200" dirty="0">
              <a:solidFill>
                <a:schemeClr val="bg2"/>
              </a:solidFill>
              <a:latin typeface="Times New Roman" panose="02020603050405020304" pitchFamily="18" charset="0"/>
              <a:cs typeface="Times New Roman" panose="02020603050405020304" pitchFamily="18" charset="0"/>
            </a:endParaRPr>
          </a:p>
          <a:p>
            <a:pPr lvl="0" algn="ctr" eaLnBrk="0" fontAlgn="base" hangingPunct="0">
              <a:spcBef>
                <a:spcPct val="0"/>
              </a:spcBef>
              <a:spcAft>
                <a:spcPct val="0"/>
              </a:spcAft>
              <a:buClrTx/>
            </a:pPr>
            <a:endParaRPr lang="es-ES" sz="1600" dirty="0">
              <a:solidFill>
                <a:schemeClr val="bg2"/>
              </a:solidFill>
              <a:latin typeface="Times New Roman" panose="02020603050405020304" pitchFamily="18" charset="0"/>
              <a:ea typeface="Calibri" panose="020F0502020204030204" pitchFamily="34" charset="0"/>
              <a:cs typeface="Times New Roman" panose="02020603050405020304" pitchFamily="18" charset="0"/>
            </a:endParaRPr>
          </a:p>
          <a:p>
            <a:pPr lvl="0" algn="ctr" eaLnBrk="0" fontAlgn="base" hangingPunct="0">
              <a:spcBef>
                <a:spcPct val="0"/>
              </a:spcBef>
              <a:spcAft>
                <a:spcPct val="0"/>
              </a:spcAft>
              <a:buClrTx/>
            </a:pPr>
            <a:endParaRPr lang="es-ES" sz="1600" dirty="0">
              <a:solidFill>
                <a:schemeClr val="bg2"/>
              </a:solidFill>
            </a:endParaRPr>
          </a:p>
        </p:txBody>
      </p:sp>
      <p:pic>
        <p:nvPicPr>
          <p:cNvPr id="6" name="Imagen 5" descr="ESCUELA NORMAL DE EDUCACIÓN PREESCOLAR DE COAHUILA INVITA A EXAMEN DE  ADMISIÓN | InterSIP Noticias"/>
          <p:cNvPicPr/>
          <p:nvPr/>
        </p:nvPicPr>
        <p:blipFill>
          <a:blip r:embed="rId3">
            <a:extLst>
              <a:ext uri="{28A0092B-C50C-407E-A947-70E740481C1C}">
                <a14:useLocalDpi xmlns:a14="http://schemas.microsoft.com/office/drawing/2010/main" val="0"/>
              </a:ext>
            </a:extLst>
          </a:blip>
          <a:srcRect/>
          <a:stretch>
            <a:fillRect/>
          </a:stretch>
        </p:blipFill>
        <p:spPr bwMode="auto">
          <a:xfrm>
            <a:off x="1340006" y="386738"/>
            <a:ext cx="943430" cy="947112"/>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38FC4122-6EB9-431E-9883-B7ED7E363DDE}"/>
              </a:ext>
            </a:extLst>
          </p:cNvPr>
          <p:cNvSpPr/>
          <p:nvPr/>
        </p:nvSpPr>
        <p:spPr>
          <a:xfrm>
            <a:off x="0" y="191185"/>
            <a:ext cx="3296093" cy="382772"/>
          </a:xfrm>
          <a:prstGeom prst="rect">
            <a:avLst/>
          </a:prstGeom>
          <a:solidFill>
            <a:schemeClr val="accent4"/>
          </a:solidFill>
          <a:ln>
            <a:solidFill>
              <a:schemeClr val="accent4"/>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ES"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REFERENCIAS  </a:t>
            </a:r>
            <a:r>
              <a:rPr lang="es-ES" sz="16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 </a:t>
            </a:r>
            <a:endParaRPr lang="es-MX" sz="16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endParaRPr>
          </a:p>
        </p:txBody>
      </p:sp>
      <p:sp>
        <p:nvSpPr>
          <p:cNvPr id="5" name="CuadroTexto 4">
            <a:extLst>
              <a:ext uri="{FF2B5EF4-FFF2-40B4-BE49-F238E27FC236}">
                <a16:creationId xmlns:a16="http://schemas.microsoft.com/office/drawing/2014/main" id="{7EBA96FF-F605-449E-839E-6F508306BEDE}"/>
              </a:ext>
            </a:extLst>
          </p:cNvPr>
          <p:cNvSpPr txBox="1"/>
          <p:nvPr/>
        </p:nvSpPr>
        <p:spPr>
          <a:xfrm>
            <a:off x="1701210" y="1541721"/>
            <a:ext cx="6257260" cy="1169551"/>
          </a:xfrm>
          <a:prstGeom prst="rect">
            <a:avLst/>
          </a:prstGeom>
          <a:noFill/>
        </p:spPr>
        <p:txBody>
          <a:bodyPr wrap="square">
            <a:spAutoFit/>
          </a:bodyPr>
          <a:lstStyle/>
          <a:p>
            <a:pPr marL="285750" indent="-285750">
              <a:buFont typeface="Wingdings" panose="05000000000000000000" pitchFamily="2" charset="2"/>
              <a:buChar char="v"/>
            </a:pPr>
            <a:r>
              <a:rPr lang="es-MX" dirty="0">
                <a:solidFill>
                  <a:schemeClr val="bg2"/>
                </a:solidFill>
                <a:latin typeface="Times New Roman" panose="02020603050405020304" pitchFamily="18" charset="0"/>
                <a:cs typeface="Times New Roman" panose="02020603050405020304" pitchFamily="18" charset="0"/>
              </a:rPr>
              <a:t>Secretaría de Educación Pública. (2017a). Aprendizajes Clave para la Educación Integral. Plan y programas de estudio para la educación básica. México:</a:t>
            </a:r>
          </a:p>
          <a:p>
            <a:pPr marL="285750" indent="-285750">
              <a:buFont typeface="Wingdings" panose="05000000000000000000" pitchFamily="2" charset="2"/>
              <a:buChar char="v"/>
            </a:pPr>
            <a:r>
              <a:rPr lang="es-MX" dirty="0">
                <a:solidFill>
                  <a:schemeClr val="bg2"/>
                </a:solidFill>
                <a:latin typeface="Times New Roman" panose="02020603050405020304" pitchFamily="18" charset="0"/>
                <a:cs typeface="Times New Roman" panose="02020603050405020304" pitchFamily="18" charset="0"/>
              </a:rPr>
              <a:t>SEP.(2017b). Aprendizajes Clave para la Educación Integral. Educación Preescolar. Plan y programas de estudio, orientaciones didácticas y sugerencias de evaluación. México</a:t>
            </a:r>
          </a:p>
        </p:txBody>
      </p:sp>
    </p:spTree>
    <p:extLst>
      <p:ext uri="{BB962C8B-B14F-4D97-AF65-F5344CB8AC3E}">
        <p14:creationId xmlns:p14="http://schemas.microsoft.com/office/powerpoint/2010/main" val="7221862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Imagen relacionada">
            <a:extLst>
              <a:ext uri="{FF2B5EF4-FFF2-40B4-BE49-F238E27FC236}">
                <a16:creationId xmlns:a16="http://schemas.microsoft.com/office/drawing/2014/main" id="{388E4F91-D8AD-46B6-B548-94E6D8023E8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8494" r="6753"/>
          <a:stretch/>
        </p:blipFill>
        <p:spPr bwMode="auto">
          <a:xfrm>
            <a:off x="1403497" y="691334"/>
            <a:ext cx="6541349" cy="4292678"/>
          </a:xfrm>
          <a:prstGeom prst="rect">
            <a:avLst/>
          </a:prstGeom>
          <a:noFill/>
          <a:ln>
            <a:noFill/>
          </a:ln>
          <a:extLst>
            <a:ext uri="{53640926-AAD7-44d8-BBD7-CCE9431645EC}">
              <a14:shadowObscured xmlns:lc="http://schemas.openxmlformats.org/drawingml/2006/lockedCanvas" xmlns="" xmlns:mo="http://schemas.microsoft.com/office/mac/office/2008/main" xmlns:mv="urn:schemas-microsoft-com:mac:vml" xmlns:o="urn:schemas-microsoft-com:office:office" xmlns:v="urn:schemas-microsoft-com:vml" xmlns:w10="urn:schemas-microsoft-com:office:word" xmlns:w="http://schemas.openxmlformats.org/wordprocessingml/2006/main" xmlns:a14="http://schemas.microsoft.com/office/drawing/2010/main" xmlns:pic="http://schemas.openxmlformats.org/drawingml/2006/picture" xmlns:wp14="http://schemas.microsoft.com/office/word/2010/wordprocessingDrawing"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5="http://schemas.microsoft.com/office/word/2012/wordml" xmlns:w14="http://schemas.microsoft.com/office/word/2010/wordml" xmlns:wp="http://schemas.openxmlformats.org/drawingml/2006/wordprocessingDrawing" xmlns:m="http://schemas.openxmlformats.org/officeDocument/2006/math" xmlns:mc="http://schemas.openxmlformats.org/markup-compatibility/2006" xmlns:cx="http://schemas.microsoft.com/office/drawing/2014/chartex" xmlns:wpc="http://schemas.microsoft.com/office/word/2010/wordprocessingCanvas"/>
            </a:ext>
          </a:extLst>
        </p:spPr>
      </p:pic>
      <p:sp>
        <p:nvSpPr>
          <p:cNvPr id="2" name="Rectángulo 1">
            <a:extLst>
              <a:ext uri="{FF2B5EF4-FFF2-40B4-BE49-F238E27FC236}">
                <a16:creationId xmlns:a16="http://schemas.microsoft.com/office/drawing/2014/main" id="{3DDDB599-4DC2-4A97-BFE2-A40809FB76E2}"/>
              </a:ext>
            </a:extLst>
          </p:cNvPr>
          <p:cNvSpPr/>
          <p:nvPr/>
        </p:nvSpPr>
        <p:spPr>
          <a:xfrm>
            <a:off x="0" y="53163"/>
            <a:ext cx="3296093" cy="3827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RUBRICA DE EVALUACIÓN </a:t>
            </a:r>
            <a:endParaRPr lang="es-MX" sz="16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endParaRPr>
          </a:p>
        </p:txBody>
      </p:sp>
    </p:spTree>
    <p:extLst>
      <p:ext uri="{BB962C8B-B14F-4D97-AF65-F5344CB8AC3E}">
        <p14:creationId xmlns:p14="http://schemas.microsoft.com/office/powerpoint/2010/main" val="23162336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78"/>
        <p:cNvGrpSpPr/>
        <p:nvPr/>
      </p:nvGrpSpPr>
      <p:grpSpPr>
        <a:xfrm>
          <a:off x="0" y="0"/>
          <a:ext cx="0" cy="0"/>
          <a:chOff x="0" y="0"/>
          <a:chExt cx="0" cy="0"/>
        </a:xfrm>
      </p:grpSpPr>
      <p:sp>
        <p:nvSpPr>
          <p:cNvPr id="879" name="Google Shape;879;p43"/>
          <p:cNvSpPr txBox="1">
            <a:spLocks noGrp="1"/>
          </p:cNvSpPr>
          <p:nvPr>
            <p:ph type="title"/>
          </p:nvPr>
        </p:nvSpPr>
        <p:spPr>
          <a:xfrm flipH="1">
            <a:off x="1214657" y="1531704"/>
            <a:ext cx="6367800" cy="2954400"/>
          </a:xfrm>
          <a:prstGeom prst="rect">
            <a:avLst/>
          </a:prstGeom>
        </p:spPr>
        <p:txBody>
          <a:bodyPr spcFirstLastPara="1" wrap="square" lIns="91425" tIns="91425" rIns="91425" bIns="91425" anchor="ctr" anchorCtr="0">
            <a:normAutofit/>
          </a:bodyPr>
          <a:lstStyle/>
          <a:p>
            <a:r>
              <a:rPr lang="es-MX" sz="2400" b="1" i="1" dirty="0">
                <a:solidFill>
                  <a:schemeClr val="accent3"/>
                </a:solidFill>
                <a:effectLst/>
                <a:latin typeface="Times New Roman" panose="02020603050405020304" pitchFamily="18" charset="0"/>
                <a:ea typeface="Times New Roman" panose="02020603050405020304" pitchFamily="18" charset="0"/>
                <a:cs typeface="Times New Roman" panose="02020603050405020304" pitchFamily="18" charset="0"/>
              </a:rPr>
              <a:t>MATRIZ ANALÍTICA DEL CURRICULO DE APRENDIZAJES CLAVE</a:t>
            </a:r>
            <a:br>
              <a:rPr lang="es-MX" sz="1800" dirty="0">
                <a:effectLst/>
                <a:latin typeface="Times New Roman" panose="02020603050405020304" pitchFamily="18" charset="0"/>
                <a:ea typeface="Times New Roman" panose="02020603050405020304" pitchFamily="18" charset="0"/>
              </a:rPr>
            </a:br>
            <a:endParaRPr sz="3200" dirty="0">
              <a:solidFill>
                <a:schemeClr val="accent1"/>
              </a:solidFill>
              <a:latin typeface="Times New Roman" panose="02020603050405020304" pitchFamily="18" charset="0"/>
              <a:cs typeface="Times New Roman" panose="02020603050405020304" pitchFamily="18" charset="0"/>
            </a:endParaRPr>
          </a:p>
        </p:txBody>
      </p:sp>
      <p:sp>
        <p:nvSpPr>
          <p:cNvPr id="881" name="Google Shape;881;p43"/>
          <p:cNvSpPr/>
          <p:nvPr/>
        </p:nvSpPr>
        <p:spPr>
          <a:xfrm rot="-260877" flipH="1">
            <a:off x="649049" y="1468976"/>
            <a:ext cx="7729804" cy="2163669"/>
          </a:xfrm>
          <a:custGeom>
            <a:avLst/>
            <a:gdLst/>
            <a:ahLst/>
            <a:cxnLst/>
            <a:rect l="l" t="t" r="r" b="b"/>
            <a:pathLst>
              <a:path w="93726" h="45607" extrusionOk="0">
                <a:moveTo>
                  <a:pt x="61426" y="1232"/>
                </a:moveTo>
                <a:cubicBezTo>
                  <a:pt x="73102" y="1232"/>
                  <a:pt x="90461" y="3706"/>
                  <a:pt x="89626" y="15515"/>
                </a:cubicBezTo>
                <a:lnTo>
                  <a:pt x="89626" y="15515"/>
                </a:lnTo>
                <a:cubicBezTo>
                  <a:pt x="89128" y="15001"/>
                  <a:pt x="88611" y="14521"/>
                  <a:pt x="88097" y="14079"/>
                </a:cubicBezTo>
                <a:cubicBezTo>
                  <a:pt x="84924" y="11259"/>
                  <a:pt x="81145" y="9146"/>
                  <a:pt x="77223" y="7510"/>
                </a:cubicBezTo>
                <a:lnTo>
                  <a:pt x="77223" y="7510"/>
                </a:lnTo>
                <a:cubicBezTo>
                  <a:pt x="71422" y="4153"/>
                  <a:pt x="64333" y="3084"/>
                  <a:pt x="57753" y="2771"/>
                </a:cubicBezTo>
                <a:lnTo>
                  <a:pt x="57753" y="2771"/>
                </a:lnTo>
                <a:cubicBezTo>
                  <a:pt x="55996" y="2625"/>
                  <a:pt x="54235" y="2551"/>
                  <a:pt x="52483" y="2551"/>
                </a:cubicBezTo>
                <a:cubicBezTo>
                  <a:pt x="49921" y="2551"/>
                  <a:pt x="47380" y="2710"/>
                  <a:pt x="44907" y="3035"/>
                </a:cubicBezTo>
                <a:lnTo>
                  <a:pt x="44907" y="3035"/>
                </a:lnTo>
                <a:cubicBezTo>
                  <a:pt x="44665" y="3052"/>
                  <a:pt x="44423" y="3070"/>
                  <a:pt x="44181" y="3088"/>
                </a:cubicBezTo>
                <a:lnTo>
                  <a:pt x="44181" y="3088"/>
                </a:lnTo>
                <a:cubicBezTo>
                  <a:pt x="47695" y="2372"/>
                  <a:pt x="51248" y="1857"/>
                  <a:pt x="54795" y="1519"/>
                </a:cubicBezTo>
                <a:cubicBezTo>
                  <a:pt x="56560" y="1352"/>
                  <a:pt x="58855" y="1232"/>
                  <a:pt x="61426" y="1232"/>
                </a:cubicBezTo>
                <a:close/>
                <a:moveTo>
                  <a:pt x="81860" y="11048"/>
                </a:moveTo>
                <a:cubicBezTo>
                  <a:pt x="82945" y="11668"/>
                  <a:pt x="84007" y="12332"/>
                  <a:pt x="85044" y="13042"/>
                </a:cubicBezTo>
                <a:cubicBezTo>
                  <a:pt x="86564" y="14062"/>
                  <a:pt x="88161" y="15340"/>
                  <a:pt x="89468" y="16805"/>
                </a:cubicBezTo>
                <a:lnTo>
                  <a:pt x="89468" y="16805"/>
                </a:lnTo>
                <a:cubicBezTo>
                  <a:pt x="89385" y="17284"/>
                  <a:pt x="89275" y="17777"/>
                  <a:pt x="89134" y="18285"/>
                </a:cubicBezTo>
                <a:cubicBezTo>
                  <a:pt x="88766" y="19679"/>
                  <a:pt x="88179" y="20974"/>
                  <a:pt x="87423" y="22179"/>
                </a:cubicBezTo>
                <a:lnTo>
                  <a:pt x="87423" y="22179"/>
                </a:lnTo>
                <a:cubicBezTo>
                  <a:pt x="87329" y="18104"/>
                  <a:pt x="84808" y="13997"/>
                  <a:pt x="81860" y="11048"/>
                </a:cubicBezTo>
                <a:close/>
                <a:moveTo>
                  <a:pt x="85882" y="25341"/>
                </a:moveTo>
                <a:cubicBezTo>
                  <a:pt x="83973" y="30471"/>
                  <a:pt x="77174" y="33359"/>
                  <a:pt x="72138" y="34994"/>
                </a:cubicBezTo>
                <a:cubicBezTo>
                  <a:pt x="71486" y="35214"/>
                  <a:pt x="70829" y="35426"/>
                  <a:pt x="70170" y="35631"/>
                </a:cubicBezTo>
                <a:lnTo>
                  <a:pt x="70170" y="35631"/>
                </a:lnTo>
                <a:cubicBezTo>
                  <a:pt x="75908" y="32996"/>
                  <a:pt x="81545" y="29884"/>
                  <a:pt x="85882" y="25341"/>
                </a:cubicBezTo>
                <a:close/>
                <a:moveTo>
                  <a:pt x="5271" y="24853"/>
                </a:moveTo>
                <a:lnTo>
                  <a:pt x="5271" y="24853"/>
                </a:lnTo>
                <a:cubicBezTo>
                  <a:pt x="3329" y="28413"/>
                  <a:pt x="3124" y="32283"/>
                  <a:pt x="6340" y="36146"/>
                </a:cubicBezTo>
                <a:cubicBezTo>
                  <a:pt x="6830" y="36744"/>
                  <a:pt x="7374" y="37297"/>
                  <a:pt x="7960" y="37811"/>
                </a:cubicBezTo>
                <a:lnTo>
                  <a:pt x="7960" y="37811"/>
                </a:lnTo>
                <a:cubicBezTo>
                  <a:pt x="3462" y="35852"/>
                  <a:pt x="1318" y="32730"/>
                  <a:pt x="3517" y="27907"/>
                </a:cubicBezTo>
                <a:cubicBezTo>
                  <a:pt x="3991" y="26825"/>
                  <a:pt x="4591" y="25811"/>
                  <a:pt x="5271" y="24853"/>
                </a:cubicBezTo>
                <a:close/>
                <a:moveTo>
                  <a:pt x="19484" y="13729"/>
                </a:moveTo>
                <a:cubicBezTo>
                  <a:pt x="16127" y="16051"/>
                  <a:pt x="13147" y="18982"/>
                  <a:pt x="11583" y="22722"/>
                </a:cubicBezTo>
                <a:cubicBezTo>
                  <a:pt x="9221" y="28310"/>
                  <a:pt x="11352" y="34879"/>
                  <a:pt x="16019" y="38624"/>
                </a:cubicBezTo>
                <a:cubicBezTo>
                  <a:pt x="16774" y="39218"/>
                  <a:pt x="17571" y="39748"/>
                  <a:pt x="18403" y="40222"/>
                </a:cubicBezTo>
                <a:lnTo>
                  <a:pt x="18403" y="40222"/>
                </a:lnTo>
                <a:cubicBezTo>
                  <a:pt x="15804" y="39934"/>
                  <a:pt x="13380" y="39517"/>
                  <a:pt x="11249" y="38940"/>
                </a:cubicBezTo>
                <a:lnTo>
                  <a:pt x="11249" y="38940"/>
                </a:lnTo>
                <a:cubicBezTo>
                  <a:pt x="10095" y="38161"/>
                  <a:pt x="9010" y="37290"/>
                  <a:pt x="8011" y="36319"/>
                </a:cubicBezTo>
                <a:cubicBezTo>
                  <a:pt x="3171" y="31652"/>
                  <a:pt x="5476" y="25890"/>
                  <a:pt x="9451" y="21569"/>
                </a:cubicBezTo>
                <a:cubicBezTo>
                  <a:pt x="12320" y="18467"/>
                  <a:pt x="15787" y="15906"/>
                  <a:pt x="19484" y="13729"/>
                </a:cubicBezTo>
                <a:close/>
                <a:moveTo>
                  <a:pt x="54697" y="4374"/>
                </a:moveTo>
                <a:cubicBezTo>
                  <a:pt x="57004" y="4374"/>
                  <a:pt x="59294" y="4622"/>
                  <a:pt x="61421" y="5321"/>
                </a:cubicBezTo>
                <a:cubicBezTo>
                  <a:pt x="61456" y="5335"/>
                  <a:pt x="61490" y="5341"/>
                  <a:pt x="61523" y="5341"/>
                </a:cubicBezTo>
                <a:cubicBezTo>
                  <a:pt x="61820" y="5341"/>
                  <a:pt x="62005" y="4839"/>
                  <a:pt x="61812" y="4519"/>
                </a:cubicBezTo>
                <a:lnTo>
                  <a:pt x="61812" y="4519"/>
                </a:lnTo>
                <a:cubicBezTo>
                  <a:pt x="66844" y="5191"/>
                  <a:pt x="71789" y="6447"/>
                  <a:pt x="76445" y="8390"/>
                </a:cubicBezTo>
                <a:lnTo>
                  <a:pt x="76445" y="8390"/>
                </a:lnTo>
                <a:cubicBezTo>
                  <a:pt x="80994" y="10909"/>
                  <a:pt x="84687" y="14681"/>
                  <a:pt x="86081" y="20014"/>
                </a:cubicBezTo>
                <a:cubicBezTo>
                  <a:pt x="86426" y="21368"/>
                  <a:pt x="86479" y="22614"/>
                  <a:pt x="86297" y="23762"/>
                </a:cubicBezTo>
                <a:lnTo>
                  <a:pt x="86297" y="23762"/>
                </a:lnTo>
                <a:cubicBezTo>
                  <a:pt x="82255" y="28830"/>
                  <a:pt x="75262" y="32180"/>
                  <a:pt x="69948" y="34706"/>
                </a:cubicBezTo>
                <a:cubicBezTo>
                  <a:pt x="68121" y="35570"/>
                  <a:pt x="66284" y="36411"/>
                  <a:pt x="64433" y="37215"/>
                </a:cubicBezTo>
                <a:lnTo>
                  <a:pt x="64433" y="37215"/>
                </a:lnTo>
                <a:cubicBezTo>
                  <a:pt x="62092" y="37786"/>
                  <a:pt x="59733" y="38272"/>
                  <a:pt x="57388" y="38681"/>
                </a:cubicBezTo>
                <a:cubicBezTo>
                  <a:pt x="53947" y="39259"/>
                  <a:pt x="41681" y="40767"/>
                  <a:pt x="29630" y="40767"/>
                </a:cubicBezTo>
                <a:cubicBezTo>
                  <a:pt x="27018" y="40767"/>
                  <a:pt x="24415" y="40696"/>
                  <a:pt x="21915" y="40530"/>
                </a:cubicBezTo>
                <a:lnTo>
                  <a:pt x="21915" y="40530"/>
                </a:lnTo>
                <a:cubicBezTo>
                  <a:pt x="21026" y="40173"/>
                  <a:pt x="20154" y="39770"/>
                  <a:pt x="19304" y="39315"/>
                </a:cubicBezTo>
                <a:cubicBezTo>
                  <a:pt x="12908" y="35973"/>
                  <a:pt x="9912" y="28310"/>
                  <a:pt x="13484" y="21857"/>
                </a:cubicBezTo>
                <a:cubicBezTo>
                  <a:pt x="16653" y="15923"/>
                  <a:pt x="23394" y="12351"/>
                  <a:pt x="29329" y="9873"/>
                </a:cubicBezTo>
                <a:cubicBezTo>
                  <a:pt x="34917" y="7511"/>
                  <a:pt x="40910" y="6013"/>
                  <a:pt x="46959" y="5033"/>
                </a:cubicBezTo>
                <a:cubicBezTo>
                  <a:pt x="49415" y="4696"/>
                  <a:pt x="52067" y="4374"/>
                  <a:pt x="54697" y="4374"/>
                </a:cubicBezTo>
                <a:close/>
                <a:moveTo>
                  <a:pt x="90154" y="17627"/>
                </a:moveTo>
                <a:cubicBezTo>
                  <a:pt x="92170" y="20224"/>
                  <a:pt x="93157" y="23323"/>
                  <a:pt x="91324" y="26582"/>
                </a:cubicBezTo>
                <a:cubicBezTo>
                  <a:pt x="89826" y="29232"/>
                  <a:pt x="87003" y="31076"/>
                  <a:pt x="84467" y="32574"/>
                </a:cubicBezTo>
                <a:cubicBezTo>
                  <a:pt x="82048" y="34072"/>
                  <a:pt x="79455" y="35397"/>
                  <a:pt x="76862" y="36549"/>
                </a:cubicBezTo>
                <a:cubicBezTo>
                  <a:pt x="68716" y="40099"/>
                  <a:pt x="59960" y="42247"/>
                  <a:pt x="51103" y="42993"/>
                </a:cubicBezTo>
                <a:lnTo>
                  <a:pt x="51103" y="42993"/>
                </a:lnTo>
                <a:cubicBezTo>
                  <a:pt x="55639" y="41696"/>
                  <a:pt x="60083" y="40009"/>
                  <a:pt x="64430" y="38149"/>
                </a:cubicBezTo>
                <a:lnTo>
                  <a:pt x="64430" y="38149"/>
                </a:lnTo>
                <a:cubicBezTo>
                  <a:pt x="65786" y="37823"/>
                  <a:pt x="67144" y="37480"/>
                  <a:pt x="68508" y="37126"/>
                </a:cubicBezTo>
                <a:cubicBezTo>
                  <a:pt x="74730" y="35455"/>
                  <a:pt x="82624" y="33150"/>
                  <a:pt x="86138" y="27158"/>
                </a:cubicBezTo>
                <a:cubicBezTo>
                  <a:pt x="86818" y="26007"/>
                  <a:pt x="87206" y="24809"/>
                  <a:pt x="87354" y="23596"/>
                </a:cubicBezTo>
                <a:lnTo>
                  <a:pt x="87354" y="23596"/>
                </a:lnTo>
                <a:cubicBezTo>
                  <a:pt x="88703" y="21777"/>
                  <a:pt x="89686" y="19732"/>
                  <a:pt x="90154" y="17627"/>
                </a:cubicBezTo>
                <a:close/>
                <a:moveTo>
                  <a:pt x="59509" y="39242"/>
                </a:moveTo>
                <a:lnTo>
                  <a:pt x="59509" y="39242"/>
                </a:lnTo>
                <a:cubicBezTo>
                  <a:pt x="55225" y="40901"/>
                  <a:pt x="50857" y="42297"/>
                  <a:pt x="46366" y="43258"/>
                </a:cubicBezTo>
                <a:lnTo>
                  <a:pt x="46366" y="43258"/>
                </a:lnTo>
                <a:cubicBezTo>
                  <a:pt x="45585" y="43280"/>
                  <a:pt x="44803" y="43291"/>
                  <a:pt x="44021" y="43291"/>
                </a:cubicBezTo>
                <a:cubicBezTo>
                  <a:pt x="38237" y="43291"/>
                  <a:pt x="32056" y="43291"/>
                  <a:pt x="26314" y="41915"/>
                </a:cubicBezTo>
                <a:lnTo>
                  <a:pt x="26314" y="41915"/>
                </a:lnTo>
                <a:cubicBezTo>
                  <a:pt x="27793" y="41971"/>
                  <a:pt x="29275" y="41997"/>
                  <a:pt x="30758" y="41997"/>
                </a:cubicBezTo>
                <a:cubicBezTo>
                  <a:pt x="38953" y="41997"/>
                  <a:pt x="47199" y="41191"/>
                  <a:pt x="55256" y="40006"/>
                </a:cubicBezTo>
                <a:cubicBezTo>
                  <a:pt x="56678" y="39785"/>
                  <a:pt x="58095" y="39528"/>
                  <a:pt x="59509" y="39242"/>
                </a:cubicBezTo>
                <a:close/>
                <a:moveTo>
                  <a:pt x="14276" y="40705"/>
                </a:moveTo>
                <a:cubicBezTo>
                  <a:pt x="16245" y="41067"/>
                  <a:pt x="18096" y="41289"/>
                  <a:pt x="19534" y="41447"/>
                </a:cubicBezTo>
                <a:cubicBezTo>
                  <a:pt x="20131" y="41508"/>
                  <a:pt x="20728" y="41564"/>
                  <a:pt x="21327" y="41614"/>
                </a:cubicBezTo>
                <a:lnTo>
                  <a:pt x="21327" y="41614"/>
                </a:lnTo>
                <a:cubicBezTo>
                  <a:pt x="26833" y="43787"/>
                  <a:pt x="33304" y="44127"/>
                  <a:pt x="38951" y="44212"/>
                </a:cubicBezTo>
                <a:cubicBezTo>
                  <a:pt x="39457" y="44227"/>
                  <a:pt x="39962" y="44239"/>
                  <a:pt x="40467" y="44247"/>
                </a:cubicBezTo>
                <a:lnTo>
                  <a:pt x="40467" y="44247"/>
                </a:lnTo>
                <a:cubicBezTo>
                  <a:pt x="40231" y="44275"/>
                  <a:pt x="39994" y="44302"/>
                  <a:pt x="39757" y="44328"/>
                </a:cubicBezTo>
                <a:cubicBezTo>
                  <a:pt x="37722" y="44553"/>
                  <a:pt x="35575" y="44679"/>
                  <a:pt x="33378" y="44679"/>
                </a:cubicBezTo>
                <a:cubicBezTo>
                  <a:pt x="26915" y="44679"/>
                  <a:pt x="20021" y="43587"/>
                  <a:pt x="14276" y="40705"/>
                </a:cubicBezTo>
                <a:close/>
                <a:moveTo>
                  <a:pt x="61579" y="1"/>
                </a:moveTo>
                <a:cubicBezTo>
                  <a:pt x="55890" y="1"/>
                  <a:pt x="50214" y="686"/>
                  <a:pt x="44655" y="1749"/>
                </a:cubicBezTo>
                <a:cubicBezTo>
                  <a:pt x="34341" y="3766"/>
                  <a:pt x="24201" y="7511"/>
                  <a:pt x="15501" y="13503"/>
                </a:cubicBezTo>
                <a:cubicBezTo>
                  <a:pt x="11583" y="16153"/>
                  <a:pt x="8068" y="19322"/>
                  <a:pt x="5188" y="23010"/>
                </a:cubicBezTo>
                <a:cubicBezTo>
                  <a:pt x="3690" y="24853"/>
                  <a:pt x="2307" y="26928"/>
                  <a:pt x="1673" y="29347"/>
                </a:cubicBezTo>
                <a:cubicBezTo>
                  <a:pt x="0" y="35480"/>
                  <a:pt x="5305" y="38448"/>
                  <a:pt x="10967" y="39967"/>
                </a:cubicBezTo>
                <a:lnTo>
                  <a:pt x="10967" y="39967"/>
                </a:lnTo>
                <a:cubicBezTo>
                  <a:pt x="12493" y="40879"/>
                  <a:pt x="14115" y="41639"/>
                  <a:pt x="15674" y="42311"/>
                </a:cubicBezTo>
                <a:cubicBezTo>
                  <a:pt x="21090" y="44616"/>
                  <a:pt x="27024" y="45538"/>
                  <a:pt x="32786" y="45595"/>
                </a:cubicBezTo>
                <a:cubicBezTo>
                  <a:pt x="33141" y="45603"/>
                  <a:pt x="33496" y="45606"/>
                  <a:pt x="33851" y="45606"/>
                </a:cubicBezTo>
                <a:cubicBezTo>
                  <a:pt x="38111" y="45606"/>
                  <a:pt x="42302" y="45078"/>
                  <a:pt x="46421" y="44177"/>
                </a:cubicBezTo>
                <a:lnTo>
                  <a:pt x="46421" y="44177"/>
                </a:lnTo>
                <a:cubicBezTo>
                  <a:pt x="53707" y="43884"/>
                  <a:pt x="60896" y="42804"/>
                  <a:pt x="67989" y="40698"/>
                </a:cubicBezTo>
                <a:cubicBezTo>
                  <a:pt x="73232" y="39200"/>
                  <a:pt x="78360" y="37010"/>
                  <a:pt x="83085" y="34360"/>
                </a:cubicBezTo>
                <a:cubicBezTo>
                  <a:pt x="87118" y="32113"/>
                  <a:pt x="91900" y="29175"/>
                  <a:pt x="93052" y="24335"/>
                </a:cubicBezTo>
                <a:cubicBezTo>
                  <a:pt x="93725" y="21347"/>
                  <a:pt x="92309" y="18575"/>
                  <a:pt x="90374" y="16332"/>
                </a:cubicBezTo>
                <a:lnTo>
                  <a:pt x="90374" y="16332"/>
                </a:lnTo>
                <a:cubicBezTo>
                  <a:pt x="90724" y="13366"/>
                  <a:pt x="90007" y="10351"/>
                  <a:pt x="87809" y="7741"/>
                </a:cubicBezTo>
                <a:cubicBezTo>
                  <a:pt x="83315" y="2441"/>
                  <a:pt x="75018" y="1116"/>
                  <a:pt x="68565" y="366"/>
                </a:cubicBezTo>
                <a:cubicBezTo>
                  <a:pt x="66239" y="115"/>
                  <a:pt x="63908" y="1"/>
                  <a:pt x="615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43"/>
          <p:cNvSpPr/>
          <p:nvPr/>
        </p:nvSpPr>
        <p:spPr>
          <a:xfrm>
            <a:off x="5262000" y="4261863"/>
            <a:ext cx="1443650" cy="149475"/>
          </a:xfrm>
          <a:custGeom>
            <a:avLst/>
            <a:gdLst/>
            <a:ahLst/>
            <a:cxnLst/>
            <a:rect l="l" t="t" r="r" b="b"/>
            <a:pathLst>
              <a:path w="57746" h="5979" extrusionOk="0">
                <a:moveTo>
                  <a:pt x="45122" y="1"/>
                </a:moveTo>
                <a:cubicBezTo>
                  <a:pt x="43697" y="1"/>
                  <a:pt x="42440" y="1055"/>
                  <a:pt x="41567" y="2212"/>
                </a:cubicBezTo>
                <a:cubicBezTo>
                  <a:pt x="40947" y="3038"/>
                  <a:pt x="40328" y="4791"/>
                  <a:pt x="39135" y="4791"/>
                </a:cubicBezTo>
                <a:cubicBezTo>
                  <a:pt x="39034" y="4791"/>
                  <a:pt x="38928" y="4778"/>
                  <a:pt x="38819" y="4751"/>
                </a:cubicBezTo>
                <a:cubicBezTo>
                  <a:pt x="37504" y="4438"/>
                  <a:pt x="36907" y="2810"/>
                  <a:pt x="35951" y="1973"/>
                </a:cubicBezTo>
                <a:cubicBezTo>
                  <a:pt x="35224" y="1318"/>
                  <a:pt x="34319" y="1003"/>
                  <a:pt x="33414" y="1003"/>
                </a:cubicBezTo>
                <a:cubicBezTo>
                  <a:pt x="32441" y="1003"/>
                  <a:pt x="31466" y="1367"/>
                  <a:pt x="30708" y="2063"/>
                </a:cubicBezTo>
                <a:cubicBezTo>
                  <a:pt x="29752" y="2944"/>
                  <a:pt x="29080" y="4049"/>
                  <a:pt x="27871" y="4587"/>
                </a:cubicBezTo>
                <a:cubicBezTo>
                  <a:pt x="27373" y="4816"/>
                  <a:pt x="26838" y="4934"/>
                  <a:pt x="26313" y="4934"/>
                </a:cubicBezTo>
                <a:cubicBezTo>
                  <a:pt x="25294" y="4934"/>
                  <a:pt x="24315" y="4488"/>
                  <a:pt x="23733" y="3542"/>
                </a:cubicBezTo>
                <a:cubicBezTo>
                  <a:pt x="23240" y="2705"/>
                  <a:pt x="23016" y="1749"/>
                  <a:pt x="22076" y="1227"/>
                </a:cubicBezTo>
                <a:cubicBezTo>
                  <a:pt x="21628" y="970"/>
                  <a:pt x="21118" y="861"/>
                  <a:pt x="20604" y="861"/>
                </a:cubicBezTo>
                <a:cubicBezTo>
                  <a:pt x="20073" y="861"/>
                  <a:pt x="19537" y="977"/>
                  <a:pt x="19058" y="1167"/>
                </a:cubicBezTo>
                <a:cubicBezTo>
                  <a:pt x="17551" y="1770"/>
                  <a:pt x="15459" y="4271"/>
                  <a:pt x="13593" y="4271"/>
                </a:cubicBezTo>
                <a:cubicBezTo>
                  <a:pt x="13055" y="4271"/>
                  <a:pt x="12535" y="4063"/>
                  <a:pt x="12054" y="3542"/>
                </a:cubicBezTo>
                <a:cubicBezTo>
                  <a:pt x="11337" y="2780"/>
                  <a:pt x="11008" y="1719"/>
                  <a:pt x="10112" y="1092"/>
                </a:cubicBezTo>
                <a:cubicBezTo>
                  <a:pt x="9688" y="802"/>
                  <a:pt x="9227" y="676"/>
                  <a:pt x="8759" y="676"/>
                </a:cubicBezTo>
                <a:cubicBezTo>
                  <a:pt x="8239" y="676"/>
                  <a:pt x="7710" y="833"/>
                  <a:pt x="7214" y="1092"/>
                </a:cubicBezTo>
                <a:cubicBezTo>
                  <a:pt x="6049" y="1734"/>
                  <a:pt x="5332" y="2870"/>
                  <a:pt x="4302" y="3676"/>
                </a:cubicBezTo>
                <a:cubicBezTo>
                  <a:pt x="3836" y="4041"/>
                  <a:pt x="3205" y="4433"/>
                  <a:pt x="2590" y="4433"/>
                </a:cubicBezTo>
                <a:cubicBezTo>
                  <a:pt x="2299" y="4433"/>
                  <a:pt x="2012" y="4345"/>
                  <a:pt x="1748" y="4124"/>
                </a:cubicBezTo>
                <a:cubicBezTo>
                  <a:pt x="1165" y="3631"/>
                  <a:pt x="1091" y="2720"/>
                  <a:pt x="1031" y="2033"/>
                </a:cubicBezTo>
                <a:cubicBezTo>
                  <a:pt x="1009" y="1705"/>
                  <a:pt x="743" y="1540"/>
                  <a:pt x="491" y="1540"/>
                </a:cubicBezTo>
                <a:cubicBezTo>
                  <a:pt x="239" y="1540"/>
                  <a:pt x="0" y="1705"/>
                  <a:pt x="30" y="2033"/>
                </a:cubicBezTo>
                <a:cubicBezTo>
                  <a:pt x="167" y="3715"/>
                  <a:pt x="959" y="5449"/>
                  <a:pt x="2596" y="5449"/>
                </a:cubicBezTo>
                <a:cubicBezTo>
                  <a:pt x="2922" y="5449"/>
                  <a:pt x="3281" y="5380"/>
                  <a:pt x="3675" y="5229"/>
                </a:cubicBezTo>
                <a:cubicBezTo>
                  <a:pt x="5208" y="4623"/>
                  <a:pt x="7030" y="1756"/>
                  <a:pt x="8732" y="1756"/>
                </a:cubicBezTo>
                <a:cubicBezTo>
                  <a:pt x="9252" y="1756"/>
                  <a:pt x="9760" y="2024"/>
                  <a:pt x="10246" y="2705"/>
                </a:cubicBezTo>
                <a:cubicBezTo>
                  <a:pt x="10784" y="3452"/>
                  <a:pt x="11187" y="4333"/>
                  <a:pt x="12009" y="4826"/>
                </a:cubicBezTo>
                <a:cubicBezTo>
                  <a:pt x="12487" y="5120"/>
                  <a:pt x="13020" y="5244"/>
                  <a:pt x="13559" y="5244"/>
                </a:cubicBezTo>
                <a:cubicBezTo>
                  <a:pt x="14113" y="5244"/>
                  <a:pt x="14675" y="5113"/>
                  <a:pt x="15190" y="4901"/>
                </a:cubicBezTo>
                <a:cubicBezTo>
                  <a:pt x="16680" y="4290"/>
                  <a:pt x="18869" y="1880"/>
                  <a:pt x="20638" y="1880"/>
                </a:cubicBezTo>
                <a:cubicBezTo>
                  <a:pt x="21335" y="1880"/>
                  <a:pt x="21966" y="2254"/>
                  <a:pt x="22464" y="3258"/>
                </a:cubicBezTo>
                <a:cubicBezTo>
                  <a:pt x="22972" y="4288"/>
                  <a:pt x="23479" y="5110"/>
                  <a:pt x="24555" y="5618"/>
                </a:cubicBezTo>
                <a:cubicBezTo>
                  <a:pt x="25114" y="5863"/>
                  <a:pt x="25704" y="5978"/>
                  <a:pt x="26296" y="5978"/>
                </a:cubicBezTo>
                <a:cubicBezTo>
                  <a:pt x="26858" y="5978"/>
                  <a:pt x="27422" y="5874"/>
                  <a:pt x="27960" y="5677"/>
                </a:cubicBezTo>
                <a:cubicBezTo>
                  <a:pt x="29110" y="5244"/>
                  <a:pt x="29932" y="4438"/>
                  <a:pt x="30738" y="3542"/>
                </a:cubicBezTo>
                <a:cubicBezTo>
                  <a:pt x="31500" y="2697"/>
                  <a:pt x="32444" y="2012"/>
                  <a:pt x="33478" y="2012"/>
                </a:cubicBezTo>
                <a:cubicBezTo>
                  <a:pt x="33925" y="2012"/>
                  <a:pt x="34388" y="2139"/>
                  <a:pt x="34861" y="2436"/>
                </a:cubicBezTo>
                <a:cubicBezTo>
                  <a:pt x="36239" y="3286"/>
                  <a:pt x="37343" y="5899"/>
                  <a:pt x="39110" y="5899"/>
                </a:cubicBezTo>
                <a:cubicBezTo>
                  <a:pt x="39487" y="5899"/>
                  <a:pt x="39895" y="5780"/>
                  <a:pt x="40342" y="5498"/>
                </a:cubicBezTo>
                <a:cubicBezTo>
                  <a:pt x="41965" y="4487"/>
                  <a:pt x="42735" y="999"/>
                  <a:pt x="44943" y="999"/>
                </a:cubicBezTo>
                <a:cubicBezTo>
                  <a:pt x="45213" y="999"/>
                  <a:pt x="45505" y="1051"/>
                  <a:pt x="45823" y="1167"/>
                </a:cubicBezTo>
                <a:cubicBezTo>
                  <a:pt x="47914" y="1944"/>
                  <a:pt x="48572" y="4677"/>
                  <a:pt x="50603" y="5618"/>
                </a:cubicBezTo>
                <a:cubicBezTo>
                  <a:pt x="51141" y="5859"/>
                  <a:pt x="51667" y="5964"/>
                  <a:pt x="52177" y="5964"/>
                </a:cubicBezTo>
                <a:cubicBezTo>
                  <a:pt x="54259" y="5964"/>
                  <a:pt x="56082" y="4205"/>
                  <a:pt x="57414" y="2705"/>
                </a:cubicBezTo>
                <a:cubicBezTo>
                  <a:pt x="57746" y="2304"/>
                  <a:pt x="57393" y="1780"/>
                  <a:pt x="57021" y="1780"/>
                </a:cubicBezTo>
                <a:cubicBezTo>
                  <a:pt x="56909" y="1780"/>
                  <a:pt x="56794" y="1829"/>
                  <a:pt x="56697" y="1944"/>
                </a:cubicBezTo>
                <a:cubicBezTo>
                  <a:pt x="55477" y="3299"/>
                  <a:pt x="53828" y="4858"/>
                  <a:pt x="52125" y="4858"/>
                </a:cubicBezTo>
                <a:cubicBezTo>
                  <a:pt x="51388" y="4858"/>
                  <a:pt x="50642" y="4566"/>
                  <a:pt x="49916" y="3840"/>
                </a:cubicBezTo>
                <a:cubicBezTo>
                  <a:pt x="48721" y="2645"/>
                  <a:pt x="47914" y="913"/>
                  <a:pt x="46286" y="241"/>
                </a:cubicBezTo>
                <a:cubicBezTo>
                  <a:pt x="45889" y="75"/>
                  <a:pt x="45499" y="1"/>
                  <a:pt x="4512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83" name="Google Shape;883;p43"/>
          <p:cNvGrpSpPr/>
          <p:nvPr/>
        </p:nvGrpSpPr>
        <p:grpSpPr>
          <a:xfrm rot="-1564537">
            <a:off x="6855077" y="4013920"/>
            <a:ext cx="495770" cy="567380"/>
            <a:chOff x="1244250" y="1474325"/>
            <a:chExt cx="1183700" cy="1354675"/>
          </a:xfrm>
        </p:grpSpPr>
        <p:sp>
          <p:nvSpPr>
            <p:cNvPr id="884" name="Google Shape;884;p43"/>
            <p:cNvSpPr/>
            <p:nvPr/>
          </p:nvSpPr>
          <p:spPr>
            <a:xfrm>
              <a:off x="1244250" y="1474325"/>
              <a:ext cx="1183700" cy="1354675"/>
            </a:xfrm>
            <a:custGeom>
              <a:avLst/>
              <a:gdLst/>
              <a:ahLst/>
              <a:cxnLst/>
              <a:rect l="l" t="t" r="r" b="b"/>
              <a:pathLst>
                <a:path w="47348" h="54187" extrusionOk="0">
                  <a:moveTo>
                    <a:pt x="15081" y="4209"/>
                  </a:moveTo>
                  <a:cubicBezTo>
                    <a:pt x="15169" y="4472"/>
                    <a:pt x="15344" y="4560"/>
                    <a:pt x="15432" y="4735"/>
                  </a:cubicBezTo>
                  <a:cubicBezTo>
                    <a:pt x="15432" y="4647"/>
                    <a:pt x="15344" y="4647"/>
                    <a:pt x="15344" y="4560"/>
                  </a:cubicBezTo>
                  <a:lnTo>
                    <a:pt x="15344" y="4560"/>
                  </a:lnTo>
                  <a:cubicBezTo>
                    <a:pt x="15607" y="4910"/>
                    <a:pt x="15870" y="5349"/>
                    <a:pt x="16221" y="5787"/>
                  </a:cubicBezTo>
                  <a:cubicBezTo>
                    <a:pt x="16659" y="6313"/>
                    <a:pt x="16923" y="6927"/>
                    <a:pt x="17361" y="7541"/>
                  </a:cubicBezTo>
                  <a:cubicBezTo>
                    <a:pt x="17799" y="8067"/>
                    <a:pt x="18238" y="8681"/>
                    <a:pt x="18676" y="9382"/>
                  </a:cubicBezTo>
                  <a:cubicBezTo>
                    <a:pt x="19553" y="10697"/>
                    <a:pt x="20430" y="11925"/>
                    <a:pt x="21307" y="13240"/>
                  </a:cubicBezTo>
                  <a:cubicBezTo>
                    <a:pt x="21920" y="13941"/>
                    <a:pt x="22359" y="14643"/>
                    <a:pt x="22797" y="15432"/>
                  </a:cubicBezTo>
                  <a:cubicBezTo>
                    <a:pt x="23323" y="16133"/>
                    <a:pt x="23849" y="17010"/>
                    <a:pt x="24375" y="17887"/>
                  </a:cubicBezTo>
                  <a:cubicBezTo>
                    <a:pt x="24989" y="18764"/>
                    <a:pt x="25515" y="19553"/>
                    <a:pt x="26041" y="20342"/>
                  </a:cubicBezTo>
                  <a:cubicBezTo>
                    <a:pt x="26567" y="21131"/>
                    <a:pt x="27181" y="22008"/>
                    <a:pt x="27707" y="22709"/>
                  </a:cubicBezTo>
                  <a:cubicBezTo>
                    <a:pt x="28058" y="23148"/>
                    <a:pt x="28233" y="23586"/>
                    <a:pt x="28584" y="24025"/>
                  </a:cubicBezTo>
                  <a:cubicBezTo>
                    <a:pt x="28672" y="24288"/>
                    <a:pt x="28935" y="24463"/>
                    <a:pt x="29022" y="24726"/>
                  </a:cubicBezTo>
                  <a:cubicBezTo>
                    <a:pt x="29812" y="25954"/>
                    <a:pt x="30513" y="27093"/>
                    <a:pt x="31302" y="28233"/>
                  </a:cubicBezTo>
                  <a:cubicBezTo>
                    <a:pt x="32091" y="29285"/>
                    <a:pt x="32705" y="30338"/>
                    <a:pt x="33494" y="31390"/>
                  </a:cubicBezTo>
                  <a:cubicBezTo>
                    <a:pt x="34196" y="32530"/>
                    <a:pt x="34722" y="33494"/>
                    <a:pt x="35335" y="34459"/>
                  </a:cubicBezTo>
                  <a:cubicBezTo>
                    <a:pt x="36037" y="35598"/>
                    <a:pt x="36826" y="36651"/>
                    <a:pt x="37440" y="37615"/>
                  </a:cubicBezTo>
                  <a:cubicBezTo>
                    <a:pt x="38141" y="38492"/>
                    <a:pt x="38755" y="39544"/>
                    <a:pt x="39456" y="40509"/>
                  </a:cubicBezTo>
                  <a:cubicBezTo>
                    <a:pt x="39895" y="41298"/>
                    <a:pt x="40333" y="41911"/>
                    <a:pt x="40772" y="42701"/>
                  </a:cubicBezTo>
                  <a:cubicBezTo>
                    <a:pt x="41035" y="43139"/>
                    <a:pt x="41298" y="43490"/>
                    <a:pt x="41473" y="43928"/>
                  </a:cubicBezTo>
                  <a:cubicBezTo>
                    <a:pt x="41736" y="44191"/>
                    <a:pt x="41911" y="44630"/>
                    <a:pt x="42174" y="45068"/>
                  </a:cubicBezTo>
                  <a:lnTo>
                    <a:pt x="43490" y="47435"/>
                  </a:lnTo>
                  <a:cubicBezTo>
                    <a:pt x="43665" y="47698"/>
                    <a:pt x="43840" y="48137"/>
                    <a:pt x="44016" y="48487"/>
                  </a:cubicBezTo>
                  <a:cubicBezTo>
                    <a:pt x="44191" y="48838"/>
                    <a:pt x="44366" y="49277"/>
                    <a:pt x="44454" y="49627"/>
                  </a:cubicBezTo>
                  <a:cubicBezTo>
                    <a:pt x="44630" y="49890"/>
                    <a:pt x="44717" y="50241"/>
                    <a:pt x="44717" y="50679"/>
                  </a:cubicBezTo>
                  <a:lnTo>
                    <a:pt x="44717" y="51206"/>
                  </a:lnTo>
                  <a:cubicBezTo>
                    <a:pt x="44630" y="51206"/>
                    <a:pt x="44630" y="51381"/>
                    <a:pt x="44542" y="51381"/>
                  </a:cubicBezTo>
                  <a:cubicBezTo>
                    <a:pt x="44279" y="51381"/>
                    <a:pt x="43928" y="51206"/>
                    <a:pt x="43577" y="51118"/>
                  </a:cubicBezTo>
                  <a:cubicBezTo>
                    <a:pt x="43402" y="51118"/>
                    <a:pt x="43227" y="51030"/>
                    <a:pt x="43051" y="51030"/>
                  </a:cubicBezTo>
                  <a:cubicBezTo>
                    <a:pt x="42788" y="51030"/>
                    <a:pt x="42613" y="50942"/>
                    <a:pt x="42350" y="50942"/>
                  </a:cubicBezTo>
                  <a:lnTo>
                    <a:pt x="42262" y="50942"/>
                  </a:lnTo>
                  <a:lnTo>
                    <a:pt x="42613" y="49627"/>
                  </a:lnTo>
                  <a:cubicBezTo>
                    <a:pt x="42613" y="49277"/>
                    <a:pt x="42613" y="48926"/>
                    <a:pt x="42525" y="48575"/>
                  </a:cubicBezTo>
                  <a:cubicBezTo>
                    <a:pt x="42350" y="48400"/>
                    <a:pt x="42262" y="48312"/>
                    <a:pt x="42174" y="48137"/>
                  </a:cubicBezTo>
                  <a:cubicBezTo>
                    <a:pt x="42087" y="48049"/>
                    <a:pt x="41911" y="47961"/>
                    <a:pt x="41736" y="47961"/>
                  </a:cubicBezTo>
                  <a:cubicBezTo>
                    <a:pt x="41596" y="47909"/>
                    <a:pt x="41455" y="47884"/>
                    <a:pt x="41319" y="47884"/>
                  </a:cubicBezTo>
                  <a:cubicBezTo>
                    <a:pt x="40772" y="47884"/>
                    <a:pt x="40281" y="48277"/>
                    <a:pt x="40070" y="48838"/>
                  </a:cubicBezTo>
                  <a:cubicBezTo>
                    <a:pt x="39982" y="49277"/>
                    <a:pt x="39895" y="49803"/>
                    <a:pt x="39719" y="50241"/>
                  </a:cubicBezTo>
                  <a:cubicBezTo>
                    <a:pt x="39544" y="50241"/>
                    <a:pt x="39456" y="50153"/>
                    <a:pt x="39193" y="50153"/>
                  </a:cubicBezTo>
                  <a:cubicBezTo>
                    <a:pt x="38843" y="50066"/>
                    <a:pt x="38404" y="50066"/>
                    <a:pt x="37966" y="49890"/>
                  </a:cubicBezTo>
                  <a:cubicBezTo>
                    <a:pt x="38229" y="49189"/>
                    <a:pt x="38317" y="48400"/>
                    <a:pt x="38404" y="47523"/>
                  </a:cubicBezTo>
                  <a:cubicBezTo>
                    <a:pt x="38404" y="47172"/>
                    <a:pt x="38317" y="46734"/>
                    <a:pt x="38141" y="46558"/>
                  </a:cubicBezTo>
                  <a:lnTo>
                    <a:pt x="37966" y="46383"/>
                  </a:lnTo>
                  <a:cubicBezTo>
                    <a:pt x="37790" y="46208"/>
                    <a:pt x="37527" y="46120"/>
                    <a:pt x="37264" y="46120"/>
                  </a:cubicBezTo>
                  <a:cubicBezTo>
                    <a:pt x="36826" y="46120"/>
                    <a:pt x="36475" y="46208"/>
                    <a:pt x="36212" y="46383"/>
                  </a:cubicBezTo>
                  <a:cubicBezTo>
                    <a:pt x="35949" y="46646"/>
                    <a:pt x="35774" y="46997"/>
                    <a:pt x="35774" y="47260"/>
                  </a:cubicBezTo>
                  <a:cubicBezTo>
                    <a:pt x="35774" y="47874"/>
                    <a:pt x="35686" y="48312"/>
                    <a:pt x="35598" y="48838"/>
                  </a:cubicBezTo>
                  <a:cubicBezTo>
                    <a:pt x="35598" y="49014"/>
                    <a:pt x="35511" y="49189"/>
                    <a:pt x="35511" y="49364"/>
                  </a:cubicBezTo>
                  <a:cubicBezTo>
                    <a:pt x="35072" y="49277"/>
                    <a:pt x="34722" y="49277"/>
                    <a:pt x="34283" y="49189"/>
                  </a:cubicBezTo>
                  <a:cubicBezTo>
                    <a:pt x="33757" y="49014"/>
                    <a:pt x="33319" y="48926"/>
                    <a:pt x="32705" y="48838"/>
                  </a:cubicBezTo>
                  <a:lnTo>
                    <a:pt x="32530" y="48838"/>
                  </a:lnTo>
                  <a:cubicBezTo>
                    <a:pt x="32617" y="48750"/>
                    <a:pt x="32617" y="48575"/>
                    <a:pt x="32705" y="48487"/>
                  </a:cubicBezTo>
                  <a:cubicBezTo>
                    <a:pt x="32968" y="47961"/>
                    <a:pt x="33406" y="47523"/>
                    <a:pt x="33757" y="47085"/>
                  </a:cubicBezTo>
                  <a:cubicBezTo>
                    <a:pt x="34196" y="46558"/>
                    <a:pt x="33933" y="45769"/>
                    <a:pt x="33494" y="45331"/>
                  </a:cubicBezTo>
                  <a:lnTo>
                    <a:pt x="33406" y="45243"/>
                  </a:lnTo>
                  <a:cubicBezTo>
                    <a:pt x="33143" y="45046"/>
                    <a:pt x="32880" y="44947"/>
                    <a:pt x="32654" y="44947"/>
                  </a:cubicBezTo>
                  <a:cubicBezTo>
                    <a:pt x="32579" y="44947"/>
                    <a:pt x="32508" y="44958"/>
                    <a:pt x="32442" y="44980"/>
                  </a:cubicBezTo>
                  <a:cubicBezTo>
                    <a:pt x="32004" y="45068"/>
                    <a:pt x="31741" y="45243"/>
                    <a:pt x="31565" y="45506"/>
                  </a:cubicBezTo>
                  <a:cubicBezTo>
                    <a:pt x="31214" y="45945"/>
                    <a:pt x="30864" y="46295"/>
                    <a:pt x="30688" y="46734"/>
                  </a:cubicBezTo>
                  <a:cubicBezTo>
                    <a:pt x="30338" y="47172"/>
                    <a:pt x="30250" y="47611"/>
                    <a:pt x="29987" y="48049"/>
                  </a:cubicBezTo>
                  <a:cubicBezTo>
                    <a:pt x="29987" y="48137"/>
                    <a:pt x="29899" y="48137"/>
                    <a:pt x="29899" y="48312"/>
                  </a:cubicBezTo>
                  <a:cubicBezTo>
                    <a:pt x="29636" y="48137"/>
                    <a:pt x="29373" y="48137"/>
                    <a:pt x="29110" y="48049"/>
                  </a:cubicBezTo>
                  <a:cubicBezTo>
                    <a:pt x="28496" y="47961"/>
                    <a:pt x="27883" y="47874"/>
                    <a:pt x="27356" y="47611"/>
                  </a:cubicBezTo>
                  <a:cubicBezTo>
                    <a:pt x="27444" y="47435"/>
                    <a:pt x="27444" y="47172"/>
                    <a:pt x="27620" y="46997"/>
                  </a:cubicBezTo>
                  <a:cubicBezTo>
                    <a:pt x="27707" y="46383"/>
                    <a:pt x="27883" y="45945"/>
                    <a:pt x="28058" y="45419"/>
                  </a:cubicBezTo>
                  <a:cubicBezTo>
                    <a:pt x="28233" y="44893"/>
                    <a:pt x="28058" y="44366"/>
                    <a:pt x="27707" y="44016"/>
                  </a:cubicBezTo>
                  <a:cubicBezTo>
                    <a:pt x="27620" y="43928"/>
                    <a:pt x="27444" y="43928"/>
                    <a:pt x="27269" y="43753"/>
                  </a:cubicBezTo>
                  <a:cubicBezTo>
                    <a:pt x="27163" y="43726"/>
                    <a:pt x="27057" y="43714"/>
                    <a:pt x="26953" y="43714"/>
                  </a:cubicBezTo>
                  <a:cubicBezTo>
                    <a:pt x="26366" y="43714"/>
                    <a:pt x="25826" y="44108"/>
                    <a:pt x="25603" y="44630"/>
                  </a:cubicBezTo>
                  <a:cubicBezTo>
                    <a:pt x="25515" y="45243"/>
                    <a:pt x="25252" y="45682"/>
                    <a:pt x="25164" y="46208"/>
                  </a:cubicBezTo>
                  <a:cubicBezTo>
                    <a:pt x="25077" y="46383"/>
                    <a:pt x="25077" y="46734"/>
                    <a:pt x="24989" y="46997"/>
                  </a:cubicBezTo>
                  <a:cubicBezTo>
                    <a:pt x="24375" y="46734"/>
                    <a:pt x="23937" y="46646"/>
                    <a:pt x="23411" y="46558"/>
                  </a:cubicBezTo>
                  <a:cubicBezTo>
                    <a:pt x="22797" y="46383"/>
                    <a:pt x="22096" y="46208"/>
                    <a:pt x="21482" y="46120"/>
                  </a:cubicBezTo>
                  <a:cubicBezTo>
                    <a:pt x="21657" y="45682"/>
                    <a:pt x="22008" y="45243"/>
                    <a:pt x="22183" y="44805"/>
                  </a:cubicBezTo>
                  <a:cubicBezTo>
                    <a:pt x="22446" y="44454"/>
                    <a:pt x="22534" y="44103"/>
                    <a:pt x="22446" y="43753"/>
                  </a:cubicBezTo>
                  <a:cubicBezTo>
                    <a:pt x="22359" y="43490"/>
                    <a:pt x="22183" y="43227"/>
                    <a:pt x="22008" y="43051"/>
                  </a:cubicBezTo>
                  <a:cubicBezTo>
                    <a:pt x="22008" y="43051"/>
                    <a:pt x="22008" y="42876"/>
                    <a:pt x="21920" y="42876"/>
                  </a:cubicBezTo>
                  <a:cubicBezTo>
                    <a:pt x="21664" y="42748"/>
                    <a:pt x="21407" y="42666"/>
                    <a:pt x="21150" y="42666"/>
                  </a:cubicBezTo>
                  <a:cubicBezTo>
                    <a:pt x="21056" y="42666"/>
                    <a:pt x="20962" y="42677"/>
                    <a:pt x="20868" y="42701"/>
                  </a:cubicBezTo>
                  <a:cubicBezTo>
                    <a:pt x="20605" y="42701"/>
                    <a:pt x="20167" y="42876"/>
                    <a:pt x="19991" y="43227"/>
                  </a:cubicBezTo>
                  <a:cubicBezTo>
                    <a:pt x="19816" y="43577"/>
                    <a:pt x="19553" y="44016"/>
                    <a:pt x="19378" y="44454"/>
                  </a:cubicBezTo>
                  <a:cubicBezTo>
                    <a:pt x="19290" y="44805"/>
                    <a:pt x="19027" y="44980"/>
                    <a:pt x="18939" y="45331"/>
                  </a:cubicBezTo>
                  <a:lnTo>
                    <a:pt x="17624" y="44980"/>
                  </a:lnTo>
                  <a:cubicBezTo>
                    <a:pt x="17361" y="44893"/>
                    <a:pt x="17098" y="44893"/>
                    <a:pt x="16835" y="44805"/>
                  </a:cubicBezTo>
                  <a:lnTo>
                    <a:pt x="16835" y="44630"/>
                  </a:lnTo>
                  <a:cubicBezTo>
                    <a:pt x="17186" y="44103"/>
                    <a:pt x="17361" y="43490"/>
                    <a:pt x="17712" y="42876"/>
                  </a:cubicBezTo>
                  <a:cubicBezTo>
                    <a:pt x="17799" y="42613"/>
                    <a:pt x="17712" y="42262"/>
                    <a:pt x="17624" y="41911"/>
                  </a:cubicBezTo>
                  <a:cubicBezTo>
                    <a:pt x="17536" y="41736"/>
                    <a:pt x="17361" y="41561"/>
                    <a:pt x="17273" y="41473"/>
                  </a:cubicBezTo>
                  <a:cubicBezTo>
                    <a:pt x="17186" y="41298"/>
                    <a:pt x="17098" y="41298"/>
                    <a:pt x="16835" y="41122"/>
                  </a:cubicBezTo>
                  <a:cubicBezTo>
                    <a:pt x="16741" y="41099"/>
                    <a:pt x="16653" y="41088"/>
                    <a:pt x="16568" y="41088"/>
                  </a:cubicBezTo>
                  <a:cubicBezTo>
                    <a:pt x="16337" y="41088"/>
                    <a:pt x="16127" y="41169"/>
                    <a:pt x="15870" y="41298"/>
                  </a:cubicBezTo>
                  <a:cubicBezTo>
                    <a:pt x="15783" y="41385"/>
                    <a:pt x="15607" y="41385"/>
                    <a:pt x="15520" y="41473"/>
                  </a:cubicBezTo>
                  <a:cubicBezTo>
                    <a:pt x="15344" y="41561"/>
                    <a:pt x="15169" y="41824"/>
                    <a:pt x="15081" y="41999"/>
                  </a:cubicBezTo>
                  <a:cubicBezTo>
                    <a:pt x="14906" y="42350"/>
                    <a:pt x="14731" y="42788"/>
                    <a:pt x="14555" y="43139"/>
                  </a:cubicBezTo>
                  <a:cubicBezTo>
                    <a:pt x="14292" y="43490"/>
                    <a:pt x="14204" y="43665"/>
                    <a:pt x="14117" y="44016"/>
                  </a:cubicBezTo>
                  <a:cubicBezTo>
                    <a:pt x="13591" y="43928"/>
                    <a:pt x="12889" y="43665"/>
                    <a:pt x="12275" y="43577"/>
                  </a:cubicBezTo>
                  <a:cubicBezTo>
                    <a:pt x="12275" y="43490"/>
                    <a:pt x="12100" y="43490"/>
                    <a:pt x="12012" y="43490"/>
                  </a:cubicBezTo>
                  <a:cubicBezTo>
                    <a:pt x="12363" y="42876"/>
                    <a:pt x="12539" y="42438"/>
                    <a:pt x="12802" y="41999"/>
                  </a:cubicBezTo>
                  <a:cubicBezTo>
                    <a:pt x="12802" y="41911"/>
                    <a:pt x="12802" y="41824"/>
                    <a:pt x="12889" y="41736"/>
                  </a:cubicBezTo>
                  <a:lnTo>
                    <a:pt x="12889" y="41035"/>
                  </a:lnTo>
                  <a:cubicBezTo>
                    <a:pt x="12802" y="40684"/>
                    <a:pt x="12714" y="40509"/>
                    <a:pt x="12451" y="40245"/>
                  </a:cubicBezTo>
                  <a:lnTo>
                    <a:pt x="12363" y="40158"/>
                  </a:lnTo>
                  <a:cubicBezTo>
                    <a:pt x="12115" y="40034"/>
                    <a:pt x="11867" y="39910"/>
                    <a:pt x="11650" y="39910"/>
                  </a:cubicBezTo>
                  <a:cubicBezTo>
                    <a:pt x="11560" y="39910"/>
                    <a:pt x="11476" y="39931"/>
                    <a:pt x="11399" y="39982"/>
                  </a:cubicBezTo>
                  <a:cubicBezTo>
                    <a:pt x="11048" y="39982"/>
                    <a:pt x="10610" y="40158"/>
                    <a:pt x="10522" y="40509"/>
                  </a:cubicBezTo>
                  <a:cubicBezTo>
                    <a:pt x="10259" y="40859"/>
                    <a:pt x="10171" y="41298"/>
                    <a:pt x="9908" y="41561"/>
                  </a:cubicBezTo>
                  <a:cubicBezTo>
                    <a:pt x="9820" y="41911"/>
                    <a:pt x="9645" y="42262"/>
                    <a:pt x="9382" y="42701"/>
                  </a:cubicBezTo>
                  <a:cubicBezTo>
                    <a:pt x="9294" y="42613"/>
                    <a:pt x="9207" y="42613"/>
                    <a:pt x="9031" y="42613"/>
                  </a:cubicBezTo>
                  <a:cubicBezTo>
                    <a:pt x="8418" y="42438"/>
                    <a:pt x="7716" y="42262"/>
                    <a:pt x="7190" y="42174"/>
                  </a:cubicBezTo>
                  <a:lnTo>
                    <a:pt x="7190" y="41911"/>
                  </a:lnTo>
                  <a:cubicBezTo>
                    <a:pt x="7453" y="41122"/>
                    <a:pt x="7628" y="40509"/>
                    <a:pt x="7979" y="39719"/>
                  </a:cubicBezTo>
                  <a:cubicBezTo>
                    <a:pt x="8242" y="39193"/>
                    <a:pt x="7979" y="38667"/>
                    <a:pt x="7628" y="38317"/>
                  </a:cubicBezTo>
                  <a:cubicBezTo>
                    <a:pt x="7541" y="38229"/>
                    <a:pt x="7453" y="38053"/>
                    <a:pt x="7190" y="38053"/>
                  </a:cubicBezTo>
                  <a:cubicBezTo>
                    <a:pt x="7120" y="38030"/>
                    <a:pt x="7043" y="38019"/>
                    <a:pt x="6961" y="38019"/>
                  </a:cubicBezTo>
                  <a:cubicBezTo>
                    <a:pt x="6739" y="38019"/>
                    <a:pt x="6482" y="38100"/>
                    <a:pt x="6226" y="38229"/>
                  </a:cubicBezTo>
                  <a:cubicBezTo>
                    <a:pt x="5875" y="38317"/>
                    <a:pt x="5699" y="38667"/>
                    <a:pt x="5612" y="38930"/>
                  </a:cubicBezTo>
                  <a:cubicBezTo>
                    <a:pt x="5349" y="39369"/>
                    <a:pt x="5173" y="39807"/>
                    <a:pt x="4998" y="40421"/>
                  </a:cubicBezTo>
                  <a:cubicBezTo>
                    <a:pt x="4910" y="40684"/>
                    <a:pt x="4910" y="41122"/>
                    <a:pt x="4823" y="41473"/>
                  </a:cubicBezTo>
                  <a:lnTo>
                    <a:pt x="4647" y="41473"/>
                  </a:lnTo>
                  <a:lnTo>
                    <a:pt x="3332" y="41122"/>
                  </a:lnTo>
                  <a:cubicBezTo>
                    <a:pt x="3244" y="41122"/>
                    <a:pt x="3244" y="41035"/>
                    <a:pt x="3157" y="41035"/>
                  </a:cubicBezTo>
                  <a:lnTo>
                    <a:pt x="2806" y="40684"/>
                  </a:lnTo>
                  <a:cubicBezTo>
                    <a:pt x="2806" y="40509"/>
                    <a:pt x="2894" y="40421"/>
                    <a:pt x="2894" y="40158"/>
                  </a:cubicBezTo>
                  <a:cubicBezTo>
                    <a:pt x="2894" y="39982"/>
                    <a:pt x="3069" y="39719"/>
                    <a:pt x="3069" y="39544"/>
                  </a:cubicBezTo>
                  <a:cubicBezTo>
                    <a:pt x="3069" y="39106"/>
                    <a:pt x="3244" y="38667"/>
                    <a:pt x="3332" y="38229"/>
                  </a:cubicBezTo>
                  <a:cubicBezTo>
                    <a:pt x="3507" y="37966"/>
                    <a:pt x="3507" y="37878"/>
                    <a:pt x="3595" y="37615"/>
                  </a:cubicBezTo>
                  <a:lnTo>
                    <a:pt x="3595" y="37615"/>
                  </a:lnTo>
                  <a:cubicBezTo>
                    <a:pt x="3595" y="37790"/>
                    <a:pt x="3507" y="37878"/>
                    <a:pt x="3507" y="37966"/>
                  </a:cubicBezTo>
                  <a:cubicBezTo>
                    <a:pt x="3770" y="37177"/>
                    <a:pt x="4034" y="36475"/>
                    <a:pt x="4209" y="35598"/>
                  </a:cubicBezTo>
                  <a:lnTo>
                    <a:pt x="4910" y="33231"/>
                  </a:lnTo>
                  <a:lnTo>
                    <a:pt x="5612" y="30951"/>
                  </a:lnTo>
                  <a:lnTo>
                    <a:pt x="6226" y="28672"/>
                  </a:lnTo>
                  <a:cubicBezTo>
                    <a:pt x="6489" y="28233"/>
                    <a:pt x="6664" y="27707"/>
                    <a:pt x="6752" y="27269"/>
                  </a:cubicBezTo>
                  <a:cubicBezTo>
                    <a:pt x="6927" y="26830"/>
                    <a:pt x="7102" y="26217"/>
                    <a:pt x="7190" y="25778"/>
                  </a:cubicBezTo>
                  <a:cubicBezTo>
                    <a:pt x="7453" y="24901"/>
                    <a:pt x="7804" y="23937"/>
                    <a:pt x="8067" y="23060"/>
                  </a:cubicBezTo>
                  <a:lnTo>
                    <a:pt x="8768" y="21131"/>
                  </a:lnTo>
                  <a:cubicBezTo>
                    <a:pt x="9207" y="20079"/>
                    <a:pt x="9557" y="19202"/>
                    <a:pt x="9820" y="18238"/>
                  </a:cubicBezTo>
                  <a:cubicBezTo>
                    <a:pt x="10171" y="17361"/>
                    <a:pt x="10434" y="16484"/>
                    <a:pt x="10697" y="15607"/>
                  </a:cubicBezTo>
                  <a:cubicBezTo>
                    <a:pt x="11048" y="14643"/>
                    <a:pt x="11486" y="13766"/>
                    <a:pt x="11837" y="12802"/>
                  </a:cubicBezTo>
                  <a:cubicBezTo>
                    <a:pt x="12188" y="11662"/>
                    <a:pt x="12626" y="10610"/>
                    <a:pt x="12977" y="9470"/>
                  </a:cubicBezTo>
                  <a:cubicBezTo>
                    <a:pt x="13415" y="8418"/>
                    <a:pt x="13766" y="7365"/>
                    <a:pt x="14204" y="6313"/>
                  </a:cubicBezTo>
                  <a:cubicBezTo>
                    <a:pt x="14555" y="5612"/>
                    <a:pt x="14906" y="4910"/>
                    <a:pt x="15081" y="4209"/>
                  </a:cubicBezTo>
                  <a:close/>
                  <a:moveTo>
                    <a:pt x="14643" y="0"/>
                  </a:moveTo>
                  <a:cubicBezTo>
                    <a:pt x="14467" y="0"/>
                    <a:pt x="14204" y="0"/>
                    <a:pt x="14029" y="176"/>
                  </a:cubicBezTo>
                  <a:cubicBezTo>
                    <a:pt x="13941" y="176"/>
                    <a:pt x="13766" y="263"/>
                    <a:pt x="13678" y="351"/>
                  </a:cubicBezTo>
                  <a:cubicBezTo>
                    <a:pt x="13328" y="702"/>
                    <a:pt x="13152" y="1140"/>
                    <a:pt x="13240" y="1578"/>
                  </a:cubicBezTo>
                  <a:cubicBezTo>
                    <a:pt x="12802" y="2806"/>
                    <a:pt x="12275" y="3946"/>
                    <a:pt x="11837" y="5173"/>
                  </a:cubicBezTo>
                  <a:cubicBezTo>
                    <a:pt x="11311" y="6489"/>
                    <a:pt x="10873" y="7891"/>
                    <a:pt x="10259" y="9207"/>
                  </a:cubicBezTo>
                  <a:cubicBezTo>
                    <a:pt x="9996" y="9908"/>
                    <a:pt x="9733" y="10522"/>
                    <a:pt x="9557" y="11223"/>
                  </a:cubicBezTo>
                  <a:cubicBezTo>
                    <a:pt x="9207" y="11837"/>
                    <a:pt x="8944" y="12451"/>
                    <a:pt x="8768" y="13065"/>
                  </a:cubicBezTo>
                  <a:cubicBezTo>
                    <a:pt x="8505" y="13854"/>
                    <a:pt x="8242" y="14643"/>
                    <a:pt x="7979" y="15344"/>
                  </a:cubicBezTo>
                  <a:cubicBezTo>
                    <a:pt x="7891" y="16046"/>
                    <a:pt x="7628" y="16660"/>
                    <a:pt x="7453" y="17273"/>
                  </a:cubicBezTo>
                  <a:cubicBezTo>
                    <a:pt x="7453" y="17449"/>
                    <a:pt x="7365" y="17536"/>
                    <a:pt x="7365" y="17712"/>
                  </a:cubicBezTo>
                  <a:cubicBezTo>
                    <a:pt x="7102" y="18238"/>
                    <a:pt x="6927" y="18852"/>
                    <a:pt x="6664" y="19465"/>
                  </a:cubicBezTo>
                  <a:cubicBezTo>
                    <a:pt x="6313" y="20079"/>
                    <a:pt x="6138" y="20868"/>
                    <a:pt x="5875" y="21482"/>
                  </a:cubicBezTo>
                  <a:cubicBezTo>
                    <a:pt x="5699" y="22359"/>
                    <a:pt x="5349" y="23411"/>
                    <a:pt x="4998" y="24288"/>
                  </a:cubicBezTo>
                  <a:cubicBezTo>
                    <a:pt x="4735" y="25164"/>
                    <a:pt x="4472" y="26041"/>
                    <a:pt x="4121" y="26918"/>
                  </a:cubicBezTo>
                  <a:cubicBezTo>
                    <a:pt x="3858" y="27795"/>
                    <a:pt x="3507" y="28672"/>
                    <a:pt x="3244" y="29549"/>
                  </a:cubicBezTo>
                  <a:cubicBezTo>
                    <a:pt x="2981" y="30250"/>
                    <a:pt x="2718" y="31127"/>
                    <a:pt x="2543" y="31916"/>
                  </a:cubicBezTo>
                  <a:cubicBezTo>
                    <a:pt x="2192" y="32793"/>
                    <a:pt x="1929" y="33582"/>
                    <a:pt x="1754" y="34459"/>
                  </a:cubicBezTo>
                  <a:cubicBezTo>
                    <a:pt x="1491" y="35335"/>
                    <a:pt x="1315" y="36125"/>
                    <a:pt x="1052" y="36826"/>
                  </a:cubicBezTo>
                  <a:cubicBezTo>
                    <a:pt x="1052" y="37089"/>
                    <a:pt x="965" y="37440"/>
                    <a:pt x="877" y="37615"/>
                  </a:cubicBezTo>
                  <a:cubicBezTo>
                    <a:pt x="614" y="38053"/>
                    <a:pt x="526" y="38492"/>
                    <a:pt x="439" y="38930"/>
                  </a:cubicBezTo>
                  <a:cubicBezTo>
                    <a:pt x="351" y="39281"/>
                    <a:pt x="351" y="39719"/>
                    <a:pt x="176" y="40070"/>
                  </a:cubicBezTo>
                  <a:cubicBezTo>
                    <a:pt x="88" y="40245"/>
                    <a:pt x="0" y="40596"/>
                    <a:pt x="88" y="40947"/>
                  </a:cubicBezTo>
                  <a:cubicBezTo>
                    <a:pt x="0" y="41122"/>
                    <a:pt x="0" y="41210"/>
                    <a:pt x="0" y="41473"/>
                  </a:cubicBezTo>
                  <a:cubicBezTo>
                    <a:pt x="88" y="41561"/>
                    <a:pt x="88" y="41648"/>
                    <a:pt x="88" y="41824"/>
                  </a:cubicBezTo>
                  <a:cubicBezTo>
                    <a:pt x="88" y="41999"/>
                    <a:pt x="176" y="42262"/>
                    <a:pt x="439" y="42350"/>
                  </a:cubicBezTo>
                  <a:lnTo>
                    <a:pt x="1140" y="43139"/>
                  </a:lnTo>
                  <a:cubicBezTo>
                    <a:pt x="1403" y="43314"/>
                    <a:pt x="1754" y="43577"/>
                    <a:pt x="2017" y="43665"/>
                  </a:cubicBezTo>
                  <a:cubicBezTo>
                    <a:pt x="2718" y="44016"/>
                    <a:pt x="3332" y="44103"/>
                    <a:pt x="4034" y="44279"/>
                  </a:cubicBezTo>
                  <a:cubicBezTo>
                    <a:pt x="4472" y="44454"/>
                    <a:pt x="4998" y="44630"/>
                    <a:pt x="5524" y="44717"/>
                  </a:cubicBezTo>
                  <a:cubicBezTo>
                    <a:pt x="6226" y="44893"/>
                    <a:pt x="6839" y="45068"/>
                    <a:pt x="7541" y="45156"/>
                  </a:cubicBezTo>
                  <a:cubicBezTo>
                    <a:pt x="10259" y="45769"/>
                    <a:pt x="12889" y="46295"/>
                    <a:pt x="15520" y="47085"/>
                  </a:cubicBezTo>
                  <a:cubicBezTo>
                    <a:pt x="16046" y="47260"/>
                    <a:pt x="16747" y="47523"/>
                    <a:pt x="17273" y="47611"/>
                  </a:cubicBezTo>
                  <a:cubicBezTo>
                    <a:pt x="17975" y="47786"/>
                    <a:pt x="18501" y="47961"/>
                    <a:pt x="19115" y="48137"/>
                  </a:cubicBezTo>
                  <a:cubicBezTo>
                    <a:pt x="20430" y="48575"/>
                    <a:pt x="21745" y="48838"/>
                    <a:pt x="23060" y="49189"/>
                  </a:cubicBezTo>
                  <a:cubicBezTo>
                    <a:pt x="24375" y="49364"/>
                    <a:pt x="25691" y="49803"/>
                    <a:pt x="27006" y="50241"/>
                  </a:cubicBezTo>
                  <a:cubicBezTo>
                    <a:pt x="27620" y="50329"/>
                    <a:pt x="28233" y="50592"/>
                    <a:pt x="28935" y="50679"/>
                  </a:cubicBezTo>
                  <a:cubicBezTo>
                    <a:pt x="29548" y="50767"/>
                    <a:pt x="30162" y="51030"/>
                    <a:pt x="30776" y="51118"/>
                  </a:cubicBezTo>
                  <a:lnTo>
                    <a:pt x="32442" y="51469"/>
                  </a:lnTo>
                  <a:cubicBezTo>
                    <a:pt x="32968" y="51556"/>
                    <a:pt x="33406" y="51644"/>
                    <a:pt x="33933" y="51819"/>
                  </a:cubicBezTo>
                  <a:cubicBezTo>
                    <a:pt x="34809" y="51995"/>
                    <a:pt x="35686" y="52258"/>
                    <a:pt x="36563" y="52345"/>
                  </a:cubicBezTo>
                  <a:cubicBezTo>
                    <a:pt x="37352" y="52433"/>
                    <a:pt x="38053" y="52696"/>
                    <a:pt x="38755" y="52784"/>
                  </a:cubicBezTo>
                  <a:lnTo>
                    <a:pt x="39018" y="52784"/>
                  </a:lnTo>
                  <a:cubicBezTo>
                    <a:pt x="39193" y="53134"/>
                    <a:pt x="39544" y="53134"/>
                    <a:pt x="39895" y="53222"/>
                  </a:cubicBezTo>
                  <a:cubicBezTo>
                    <a:pt x="40333" y="53310"/>
                    <a:pt x="40684" y="53310"/>
                    <a:pt x="41122" y="53398"/>
                  </a:cubicBezTo>
                  <a:cubicBezTo>
                    <a:pt x="41298" y="53398"/>
                    <a:pt x="41385" y="53573"/>
                    <a:pt x="41648" y="53573"/>
                  </a:cubicBezTo>
                  <a:cubicBezTo>
                    <a:pt x="41824" y="53573"/>
                    <a:pt x="42174" y="53661"/>
                    <a:pt x="42437" y="53661"/>
                  </a:cubicBezTo>
                  <a:cubicBezTo>
                    <a:pt x="42613" y="53748"/>
                    <a:pt x="42964" y="53748"/>
                    <a:pt x="43139" y="53836"/>
                  </a:cubicBezTo>
                  <a:lnTo>
                    <a:pt x="44454" y="54187"/>
                  </a:lnTo>
                  <a:cubicBezTo>
                    <a:pt x="44893" y="54187"/>
                    <a:pt x="45331" y="54187"/>
                    <a:pt x="45682" y="54011"/>
                  </a:cubicBezTo>
                  <a:cubicBezTo>
                    <a:pt x="46120" y="53748"/>
                    <a:pt x="46383" y="53573"/>
                    <a:pt x="46558" y="53222"/>
                  </a:cubicBezTo>
                  <a:cubicBezTo>
                    <a:pt x="46646" y="53134"/>
                    <a:pt x="46646" y="52959"/>
                    <a:pt x="46822" y="52871"/>
                  </a:cubicBezTo>
                  <a:cubicBezTo>
                    <a:pt x="46909" y="52521"/>
                    <a:pt x="46997" y="52345"/>
                    <a:pt x="47085" y="51995"/>
                  </a:cubicBezTo>
                  <a:cubicBezTo>
                    <a:pt x="47260" y="51644"/>
                    <a:pt x="47260" y="51469"/>
                    <a:pt x="47260" y="51118"/>
                  </a:cubicBezTo>
                  <a:cubicBezTo>
                    <a:pt x="47348" y="49890"/>
                    <a:pt x="46997" y="48750"/>
                    <a:pt x="46471" y="47611"/>
                  </a:cubicBezTo>
                  <a:cubicBezTo>
                    <a:pt x="46208" y="46997"/>
                    <a:pt x="46032" y="46383"/>
                    <a:pt x="45945" y="45857"/>
                  </a:cubicBezTo>
                  <a:cubicBezTo>
                    <a:pt x="45682" y="45331"/>
                    <a:pt x="45331" y="44717"/>
                    <a:pt x="45068" y="44191"/>
                  </a:cubicBezTo>
                  <a:cubicBezTo>
                    <a:pt x="44717" y="43577"/>
                    <a:pt x="44279" y="42876"/>
                    <a:pt x="43928" y="42262"/>
                  </a:cubicBezTo>
                  <a:cubicBezTo>
                    <a:pt x="43490" y="41648"/>
                    <a:pt x="43139" y="41035"/>
                    <a:pt x="42876" y="40509"/>
                  </a:cubicBezTo>
                  <a:cubicBezTo>
                    <a:pt x="42087" y="39193"/>
                    <a:pt x="41298" y="37966"/>
                    <a:pt x="40421" y="36738"/>
                  </a:cubicBezTo>
                  <a:lnTo>
                    <a:pt x="38492" y="33757"/>
                  </a:lnTo>
                  <a:cubicBezTo>
                    <a:pt x="37352" y="32091"/>
                    <a:pt x="36388" y="30250"/>
                    <a:pt x="35160" y="28496"/>
                  </a:cubicBezTo>
                  <a:cubicBezTo>
                    <a:pt x="33933" y="26918"/>
                    <a:pt x="32793" y="25164"/>
                    <a:pt x="31653" y="23499"/>
                  </a:cubicBezTo>
                  <a:cubicBezTo>
                    <a:pt x="31477" y="23236"/>
                    <a:pt x="31302" y="22972"/>
                    <a:pt x="31127" y="22709"/>
                  </a:cubicBezTo>
                  <a:cubicBezTo>
                    <a:pt x="31039" y="22359"/>
                    <a:pt x="30776" y="22183"/>
                    <a:pt x="30688" y="21920"/>
                  </a:cubicBezTo>
                  <a:cubicBezTo>
                    <a:pt x="29987" y="20868"/>
                    <a:pt x="29373" y="19904"/>
                    <a:pt x="28584" y="18764"/>
                  </a:cubicBezTo>
                  <a:cubicBezTo>
                    <a:pt x="27970" y="17887"/>
                    <a:pt x="27269" y="16923"/>
                    <a:pt x="26655" y="15958"/>
                  </a:cubicBezTo>
                  <a:cubicBezTo>
                    <a:pt x="25954" y="14906"/>
                    <a:pt x="25428" y="13941"/>
                    <a:pt x="24726" y="12977"/>
                  </a:cubicBezTo>
                  <a:cubicBezTo>
                    <a:pt x="24463" y="12275"/>
                    <a:pt x="24112" y="11749"/>
                    <a:pt x="23674" y="11223"/>
                  </a:cubicBezTo>
                  <a:cubicBezTo>
                    <a:pt x="23236" y="10697"/>
                    <a:pt x="22885" y="10083"/>
                    <a:pt x="22534" y="9645"/>
                  </a:cubicBezTo>
                  <a:lnTo>
                    <a:pt x="21570" y="8330"/>
                  </a:lnTo>
                  <a:cubicBezTo>
                    <a:pt x="21219" y="7891"/>
                    <a:pt x="20956" y="7365"/>
                    <a:pt x="20605" y="6927"/>
                  </a:cubicBezTo>
                  <a:lnTo>
                    <a:pt x="19641" y="5612"/>
                  </a:lnTo>
                  <a:cubicBezTo>
                    <a:pt x="19290" y="5261"/>
                    <a:pt x="19027" y="4823"/>
                    <a:pt x="18852" y="4560"/>
                  </a:cubicBezTo>
                  <a:cubicBezTo>
                    <a:pt x="18413" y="3858"/>
                    <a:pt x="18062" y="3332"/>
                    <a:pt x="17624" y="2806"/>
                  </a:cubicBezTo>
                  <a:cubicBezTo>
                    <a:pt x="17273" y="2368"/>
                    <a:pt x="16835" y="1754"/>
                    <a:pt x="16572" y="1315"/>
                  </a:cubicBezTo>
                  <a:cubicBezTo>
                    <a:pt x="16396" y="1140"/>
                    <a:pt x="16221" y="877"/>
                    <a:pt x="15958" y="702"/>
                  </a:cubicBezTo>
                  <a:lnTo>
                    <a:pt x="15783" y="439"/>
                  </a:lnTo>
                  <a:cubicBezTo>
                    <a:pt x="15695" y="351"/>
                    <a:pt x="15520" y="351"/>
                    <a:pt x="15432" y="263"/>
                  </a:cubicBezTo>
                  <a:cubicBezTo>
                    <a:pt x="15257" y="176"/>
                    <a:pt x="14906" y="0"/>
                    <a:pt x="146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43"/>
            <p:cNvSpPr/>
            <p:nvPr/>
          </p:nvSpPr>
          <p:spPr>
            <a:xfrm>
              <a:off x="1494125" y="1910525"/>
              <a:ext cx="594075" cy="644475"/>
            </a:xfrm>
            <a:custGeom>
              <a:avLst/>
              <a:gdLst/>
              <a:ahLst/>
              <a:cxnLst/>
              <a:rect l="l" t="t" r="r" b="b"/>
              <a:pathLst>
                <a:path w="23763" h="25779" extrusionOk="0">
                  <a:moveTo>
                    <a:pt x="6664" y="2982"/>
                  </a:moveTo>
                  <a:cubicBezTo>
                    <a:pt x="6752" y="2982"/>
                    <a:pt x="6752" y="3069"/>
                    <a:pt x="6840" y="3245"/>
                  </a:cubicBezTo>
                  <a:cubicBezTo>
                    <a:pt x="7103" y="3508"/>
                    <a:pt x="7278" y="3771"/>
                    <a:pt x="7541" y="4034"/>
                  </a:cubicBezTo>
                  <a:cubicBezTo>
                    <a:pt x="8067" y="4911"/>
                    <a:pt x="8506" y="5700"/>
                    <a:pt x="9032" y="6577"/>
                  </a:cubicBezTo>
                  <a:cubicBezTo>
                    <a:pt x="9032" y="6664"/>
                    <a:pt x="9207" y="6664"/>
                    <a:pt x="9207" y="6840"/>
                  </a:cubicBezTo>
                  <a:cubicBezTo>
                    <a:pt x="9470" y="7366"/>
                    <a:pt x="9909" y="7892"/>
                    <a:pt x="10259" y="8418"/>
                  </a:cubicBezTo>
                  <a:cubicBezTo>
                    <a:pt x="10610" y="8856"/>
                    <a:pt x="11049" y="9470"/>
                    <a:pt x="11399" y="9908"/>
                  </a:cubicBezTo>
                  <a:cubicBezTo>
                    <a:pt x="12013" y="10873"/>
                    <a:pt x="12802" y="11837"/>
                    <a:pt x="13416" y="12802"/>
                  </a:cubicBezTo>
                  <a:cubicBezTo>
                    <a:pt x="13767" y="13503"/>
                    <a:pt x="14205" y="14029"/>
                    <a:pt x="14556" y="14643"/>
                  </a:cubicBezTo>
                  <a:cubicBezTo>
                    <a:pt x="14819" y="15169"/>
                    <a:pt x="15169" y="15695"/>
                    <a:pt x="15608" y="16221"/>
                  </a:cubicBezTo>
                  <a:cubicBezTo>
                    <a:pt x="16046" y="16835"/>
                    <a:pt x="16485" y="17186"/>
                    <a:pt x="16835" y="17800"/>
                  </a:cubicBezTo>
                  <a:cubicBezTo>
                    <a:pt x="17186" y="18326"/>
                    <a:pt x="17625" y="18852"/>
                    <a:pt x="17975" y="19378"/>
                  </a:cubicBezTo>
                  <a:cubicBezTo>
                    <a:pt x="18151" y="19641"/>
                    <a:pt x="18238" y="19816"/>
                    <a:pt x="18326" y="20079"/>
                  </a:cubicBezTo>
                  <a:cubicBezTo>
                    <a:pt x="18852" y="20781"/>
                    <a:pt x="19290" y="21482"/>
                    <a:pt x="19729" y="22184"/>
                  </a:cubicBezTo>
                  <a:cubicBezTo>
                    <a:pt x="19729" y="22271"/>
                    <a:pt x="19817" y="22271"/>
                    <a:pt x="19817" y="22359"/>
                  </a:cubicBezTo>
                  <a:cubicBezTo>
                    <a:pt x="19466" y="22271"/>
                    <a:pt x="19290" y="22184"/>
                    <a:pt x="18940" y="22096"/>
                  </a:cubicBezTo>
                  <a:cubicBezTo>
                    <a:pt x="18414" y="21833"/>
                    <a:pt x="17800" y="21745"/>
                    <a:pt x="17186" y="21570"/>
                  </a:cubicBezTo>
                  <a:lnTo>
                    <a:pt x="15520" y="20956"/>
                  </a:lnTo>
                  <a:cubicBezTo>
                    <a:pt x="14906" y="20693"/>
                    <a:pt x="14293" y="20518"/>
                    <a:pt x="13679" y="20255"/>
                  </a:cubicBezTo>
                  <a:cubicBezTo>
                    <a:pt x="13153" y="20079"/>
                    <a:pt x="12539" y="19816"/>
                    <a:pt x="12013" y="19729"/>
                  </a:cubicBezTo>
                  <a:cubicBezTo>
                    <a:pt x="11399" y="19641"/>
                    <a:pt x="10785" y="19378"/>
                    <a:pt x="10259" y="19290"/>
                  </a:cubicBezTo>
                  <a:cubicBezTo>
                    <a:pt x="9733" y="19203"/>
                    <a:pt x="9207" y="18940"/>
                    <a:pt x="8593" y="18852"/>
                  </a:cubicBezTo>
                  <a:cubicBezTo>
                    <a:pt x="7278" y="18501"/>
                    <a:pt x="5963" y="17975"/>
                    <a:pt x="4648" y="17624"/>
                  </a:cubicBezTo>
                  <a:cubicBezTo>
                    <a:pt x="4209" y="17537"/>
                    <a:pt x="3683" y="17449"/>
                    <a:pt x="3157" y="17186"/>
                  </a:cubicBezTo>
                  <a:cubicBezTo>
                    <a:pt x="2894" y="17186"/>
                    <a:pt x="2807" y="17098"/>
                    <a:pt x="2719" y="17098"/>
                  </a:cubicBezTo>
                  <a:cubicBezTo>
                    <a:pt x="2807" y="16748"/>
                    <a:pt x="2807" y="16485"/>
                    <a:pt x="2894" y="16134"/>
                  </a:cubicBezTo>
                  <a:cubicBezTo>
                    <a:pt x="2982" y="15608"/>
                    <a:pt x="3157" y="15169"/>
                    <a:pt x="3245" y="14731"/>
                  </a:cubicBezTo>
                  <a:cubicBezTo>
                    <a:pt x="3245" y="14468"/>
                    <a:pt x="3245" y="14117"/>
                    <a:pt x="3333" y="13854"/>
                  </a:cubicBezTo>
                  <a:cubicBezTo>
                    <a:pt x="3596" y="13153"/>
                    <a:pt x="3771" y="12539"/>
                    <a:pt x="3946" y="11837"/>
                  </a:cubicBezTo>
                  <a:lnTo>
                    <a:pt x="4209" y="10522"/>
                  </a:lnTo>
                  <a:cubicBezTo>
                    <a:pt x="4297" y="10172"/>
                    <a:pt x="4472" y="9733"/>
                    <a:pt x="4560" y="9295"/>
                  </a:cubicBezTo>
                  <a:cubicBezTo>
                    <a:pt x="4560" y="9032"/>
                    <a:pt x="4648" y="8769"/>
                    <a:pt x="4823" y="8418"/>
                  </a:cubicBezTo>
                  <a:cubicBezTo>
                    <a:pt x="4911" y="8155"/>
                    <a:pt x="4999" y="7892"/>
                    <a:pt x="5086" y="7629"/>
                  </a:cubicBezTo>
                  <a:cubicBezTo>
                    <a:pt x="5174" y="7278"/>
                    <a:pt x="5349" y="7015"/>
                    <a:pt x="5437" y="6752"/>
                  </a:cubicBezTo>
                  <a:cubicBezTo>
                    <a:pt x="5525" y="6401"/>
                    <a:pt x="5612" y="6138"/>
                    <a:pt x="5788" y="5875"/>
                  </a:cubicBezTo>
                  <a:cubicBezTo>
                    <a:pt x="5963" y="5174"/>
                    <a:pt x="6051" y="4648"/>
                    <a:pt x="6314" y="3946"/>
                  </a:cubicBezTo>
                  <a:cubicBezTo>
                    <a:pt x="6401" y="3771"/>
                    <a:pt x="6401" y="3420"/>
                    <a:pt x="6489" y="3245"/>
                  </a:cubicBezTo>
                  <a:cubicBezTo>
                    <a:pt x="6664" y="3069"/>
                    <a:pt x="6664" y="3069"/>
                    <a:pt x="6664" y="2982"/>
                  </a:cubicBezTo>
                  <a:close/>
                  <a:moveTo>
                    <a:pt x="6138" y="1"/>
                  </a:moveTo>
                  <a:cubicBezTo>
                    <a:pt x="5875" y="176"/>
                    <a:pt x="5700" y="176"/>
                    <a:pt x="5525" y="264"/>
                  </a:cubicBezTo>
                  <a:cubicBezTo>
                    <a:pt x="5437" y="351"/>
                    <a:pt x="5262" y="439"/>
                    <a:pt x="5086" y="614"/>
                  </a:cubicBezTo>
                  <a:cubicBezTo>
                    <a:pt x="4911" y="790"/>
                    <a:pt x="4648" y="1053"/>
                    <a:pt x="4560" y="1228"/>
                  </a:cubicBezTo>
                  <a:cubicBezTo>
                    <a:pt x="4209" y="1754"/>
                    <a:pt x="4034" y="2368"/>
                    <a:pt x="3946" y="2982"/>
                  </a:cubicBezTo>
                  <a:cubicBezTo>
                    <a:pt x="3771" y="3332"/>
                    <a:pt x="3771" y="3508"/>
                    <a:pt x="3683" y="3771"/>
                  </a:cubicBezTo>
                  <a:cubicBezTo>
                    <a:pt x="3596" y="4122"/>
                    <a:pt x="3596" y="4385"/>
                    <a:pt x="3420" y="4735"/>
                  </a:cubicBezTo>
                  <a:cubicBezTo>
                    <a:pt x="3245" y="5437"/>
                    <a:pt x="2982" y="5963"/>
                    <a:pt x="2807" y="6489"/>
                  </a:cubicBezTo>
                  <a:cubicBezTo>
                    <a:pt x="2719" y="6840"/>
                    <a:pt x="2456" y="7278"/>
                    <a:pt x="2368" y="7716"/>
                  </a:cubicBezTo>
                  <a:cubicBezTo>
                    <a:pt x="2280" y="8067"/>
                    <a:pt x="2193" y="8506"/>
                    <a:pt x="2017" y="8944"/>
                  </a:cubicBezTo>
                  <a:cubicBezTo>
                    <a:pt x="1930" y="9470"/>
                    <a:pt x="1754" y="9908"/>
                    <a:pt x="1579" y="10435"/>
                  </a:cubicBezTo>
                  <a:cubicBezTo>
                    <a:pt x="1491" y="10873"/>
                    <a:pt x="1404" y="11399"/>
                    <a:pt x="1316" y="11837"/>
                  </a:cubicBezTo>
                  <a:lnTo>
                    <a:pt x="965" y="13153"/>
                  </a:lnTo>
                  <a:cubicBezTo>
                    <a:pt x="878" y="13591"/>
                    <a:pt x="878" y="14205"/>
                    <a:pt x="702" y="14643"/>
                  </a:cubicBezTo>
                  <a:lnTo>
                    <a:pt x="439" y="15958"/>
                  </a:lnTo>
                  <a:cubicBezTo>
                    <a:pt x="264" y="16485"/>
                    <a:pt x="176" y="16923"/>
                    <a:pt x="88" y="17361"/>
                  </a:cubicBezTo>
                  <a:cubicBezTo>
                    <a:pt x="1" y="17887"/>
                    <a:pt x="176" y="18589"/>
                    <a:pt x="702" y="18852"/>
                  </a:cubicBezTo>
                  <a:cubicBezTo>
                    <a:pt x="965" y="19027"/>
                    <a:pt x="1053" y="19115"/>
                    <a:pt x="1316" y="19203"/>
                  </a:cubicBezTo>
                  <a:cubicBezTo>
                    <a:pt x="1491" y="19290"/>
                    <a:pt x="1842" y="19378"/>
                    <a:pt x="2193" y="19553"/>
                  </a:cubicBezTo>
                  <a:cubicBezTo>
                    <a:pt x="2631" y="19729"/>
                    <a:pt x="3070" y="19816"/>
                    <a:pt x="3508" y="19992"/>
                  </a:cubicBezTo>
                  <a:cubicBezTo>
                    <a:pt x="3946" y="20079"/>
                    <a:pt x="4472" y="20255"/>
                    <a:pt x="4911" y="20430"/>
                  </a:cubicBezTo>
                  <a:cubicBezTo>
                    <a:pt x="5437" y="20605"/>
                    <a:pt x="6138" y="20693"/>
                    <a:pt x="6664" y="20956"/>
                  </a:cubicBezTo>
                  <a:cubicBezTo>
                    <a:pt x="7191" y="21132"/>
                    <a:pt x="7717" y="21307"/>
                    <a:pt x="8330" y="21395"/>
                  </a:cubicBezTo>
                  <a:cubicBezTo>
                    <a:pt x="8857" y="21482"/>
                    <a:pt x="9383" y="21745"/>
                    <a:pt x="9909" y="21833"/>
                  </a:cubicBezTo>
                  <a:cubicBezTo>
                    <a:pt x="10522" y="21921"/>
                    <a:pt x="11049" y="22184"/>
                    <a:pt x="11575" y="22271"/>
                  </a:cubicBezTo>
                  <a:cubicBezTo>
                    <a:pt x="12101" y="22359"/>
                    <a:pt x="12802" y="22622"/>
                    <a:pt x="13328" y="22797"/>
                  </a:cubicBezTo>
                  <a:cubicBezTo>
                    <a:pt x="14030" y="23061"/>
                    <a:pt x="14731" y="23236"/>
                    <a:pt x="15433" y="23587"/>
                  </a:cubicBezTo>
                  <a:cubicBezTo>
                    <a:pt x="16046" y="23937"/>
                    <a:pt x="16748" y="24113"/>
                    <a:pt x="17361" y="24376"/>
                  </a:cubicBezTo>
                  <a:cubicBezTo>
                    <a:pt x="17975" y="24551"/>
                    <a:pt x="18589" y="24814"/>
                    <a:pt x="19290" y="24990"/>
                  </a:cubicBezTo>
                  <a:cubicBezTo>
                    <a:pt x="20167" y="25340"/>
                    <a:pt x="20869" y="25516"/>
                    <a:pt x="21746" y="25779"/>
                  </a:cubicBezTo>
                  <a:cubicBezTo>
                    <a:pt x="22096" y="25779"/>
                    <a:pt x="22447" y="25779"/>
                    <a:pt x="22798" y="25691"/>
                  </a:cubicBezTo>
                  <a:cubicBezTo>
                    <a:pt x="23061" y="25428"/>
                    <a:pt x="23324" y="25253"/>
                    <a:pt x="23411" y="24902"/>
                  </a:cubicBezTo>
                  <a:cubicBezTo>
                    <a:pt x="23674" y="24639"/>
                    <a:pt x="23762" y="24463"/>
                    <a:pt x="23762" y="24113"/>
                  </a:cubicBezTo>
                  <a:lnTo>
                    <a:pt x="23762" y="23762"/>
                  </a:lnTo>
                  <a:cubicBezTo>
                    <a:pt x="23674" y="23587"/>
                    <a:pt x="23674" y="23411"/>
                    <a:pt x="23587" y="23411"/>
                  </a:cubicBezTo>
                  <a:cubicBezTo>
                    <a:pt x="23499" y="23411"/>
                    <a:pt x="23499" y="23236"/>
                    <a:pt x="23499" y="23236"/>
                  </a:cubicBezTo>
                  <a:cubicBezTo>
                    <a:pt x="22622" y="22096"/>
                    <a:pt x="22009" y="20869"/>
                    <a:pt x="21219" y="19641"/>
                  </a:cubicBezTo>
                  <a:cubicBezTo>
                    <a:pt x="20518" y="18413"/>
                    <a:pt x="19729" y="17274"/>
                    <a:pt x="18940" y="16134"/>
                  </a:cubicBezTo>
                  <a:cubicBezTo>
                    <a:pt x="18589" y="15608"/>
                    <a:pt x="18151" y="15169"/>
                    <a:pt x="17712" y="14643"/>
                  </a:cubicBezTo>
                  <a:cubicBezTo>
                    <a:pt x="17361" y="14029"/>
                    <a:pt x="16923" y="13503"/>
                    <a:pt x="16572" y="12977"/>
                  </a:cubicBezTo>
                  <a:lnTo>
                    <a:pt x="14293" y="9645"/>
                  </a:lnTo>
                  <a:cubicBezTo>
                    <a:pt x="13854" y="9032"/>
                    <a:pt x="13416" y="8506"/>
                    <a:pt x="12977" y="7804"/>
                  </a:cubicBezTo>
                  <a:cubicBezTo>
                    <a:pt x="12451" y="7190"/>
                    <a:pt x="11925" y="6489"/>
                    <a:pt x="11487" y="5700"/>
                  </a:cubicBezTo>
                  <a:lnTo>
                    <a:pt x="11487" y="5612"/>
                  </a:lnTo>
                  <a:cubicBezTo>
                    <a:pt x="11312" y="5612"/>
                    <a:pt x="11312" y="5524"/>
                    <a:pt x="11224" y="5437"/>
                  </a:cubicBezTo>
                  <a:cubicBezTo>
                    <a:pt x="10785" y="4648"/>
                    <a:pt x="10259" y="3859"/>
                    <a:pt x="9821" y="3069"/>
                  </a:cubicBezTo>
                  <a:cubicBezTo>
                    <a:pt x="9470" y="2631"/>
                    <a:pt x="9295" y="2193"/>
                    <a:pt x="8944" y="1754"/>
                  </a:cubicBezTo>
                  <a:cubicBezTo>
                    <a:pt x="8593" y="1316"/>
                    <a:pt x="8418" y="1053"/>
                    <a:pt x="8067" y="702"/>
                  </a:cubicBezTo>
                  <a:cubicBezTo>
                    <a:pt x="7717" y="439"/>
                    <a:pt x="7541" y="264"/>
                    <a:pt x="7191" y="176"/>
                  </a:cubicBezTo>
                  <a:cubicBezTo>
                    <a:pt x="7015" y="1"/>
                    <a:pt x="6752" y="1"/>
                    <a:pt x="66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6" name="Google Shape;886;p43"/>
          <p:cNvGrpSpPr/>
          <p:nvPr/>
        </p:nvGrpSpPr>
        <p:grpSpPr>
          <a:xfrm rot="-2700000">
            <a:off x="701388" y="482626"/>
            <a:ext cx="1284975" cy="1516186"/>
            <a:chOff x="4475375" y="3939175"/>
            <a:chExt cx="972300" cy="1147250"/>
          </a:xfrm>
        </p:grpSpPr>
        <p:sp>
          <p:nvSpPr>
            <p:cNvPr id="887" name="Google Shape;887;p43"/>
            <p:cNvSpPr/>
            <p:nvPr/>
          </p:nvSpPr>
          <p:spPr>
            <a:xfrm>
              <a:off x="4495275" y="3939950"/>
              <a:ext cx="952400" cy="1083775"/>
            </a:xfrm>
            <a:custGeom>
              <a:avLst/>
              <a:gdLst/>
              <a:ahLst/>
              <a:cxnLst/>
              <a:rect l="l" t="t" r="r" b="b"/>
              <a:pathLst>
                <a:path w="38096" h="43351" extrusionOk="0">
                  <a:moveTo>
                    <a:pt x="31125" y="1"/>
                  </a:moveTo>
                  <a:cubicBezTo>
                    <a:pt x="29145" y="1"/>
                    <a:pt x="27155" y="895"/>
                    <a:pt x="25782" y="2595"/>
                  </a:cubicBezTo>
                  <a:lnTo>
                    <a:pt x="1692" y="32454"/>
                  </a:lnTo>
                  <a:cubicBezTo>
                    <a:pt x="498" y="33906"/>
                    <a:pt x="1" y="35716"/>
                    <a:pt x="180" y="37427"/>
                  </a:cubicBezTo>
                  <a:cubicBezTo>
                    <a:pt x="219" y="38123"/>
                    <a:pt x="398" y="38799"/>
                    <a:pt x="677" y="39436"/>
                  </a:cubicBezTo>
                  <a:cubicBezTo>
                    <a:pt x="1075" y="40391"/>
                    <a:pt x="1692" y="41266"/>
                    <a:pt x="2547" y="41922"/>
                  </a:cubicBezTo>
                  <a:cubicBezTo>
                    <a:pt x="3164" y="42460"/>
                    <a:pt x="3880" y="42818"/>
                    <a:pt x="4636" y="43056"/>
                  </a:cubicBezTo>
                  <a:cubicBezTo>
                    <a:pt x="5267" y="43254"/>
                    <a:pt x="5924" y="43351"/>
                    <a:pt x="6584" y="43351"/>
                  </a:cubicBezTo>
                  <a:cubicBezTo>
                    <a:pt x="8584" y="43351"/>
                    <a:pt x="10605" y="42459"/>
                    <a:pt x="11996" y="40769"/>
                  </a:cubicBezTo>
                  <a:lnTo>
                    <a:pt x="36106" y="10949"/>
                  </a:lnTo>
                  <a:cubicBezTo>
                    <a:pt x="37916" y="8662"/>
                    <a:pt x="38095" y="5598"/>
                    <a:pt x="36782" y="3251"/>
                  </a:cubicBezTo>
                  <a:cubicBezTo>
                    <a:pt x="36384" y="2595"/>
                    <a:pt x="35887" y="1978"/>
                    <a:pt x="35231" y="1441"/>
                  </a:cubicBezTo>
                  <a:cubicBezTo>
                    <a:pt x="34395" y="745"/>
                    <a:pt x="33420" y="327"/>
                    <a:pt x="32406" y="128"/>
                  </a:cubicBezTo>
                  <a:cubicBezTo>
                    <a:pt x="31984" y="43"/>
                    <a:pt x="31555" y="1"/>
                    <a:pt x="3112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43"/>
            <p:cNvSpPr/>
            <p:nvPr/>
          </p:nvSpPr>
          <p:spPr>
            <a:xfrm>
              <a:off x="4512175" y="3942625"/>
              <a:ext cx="903175" cy="1073750"/>
            </a:xfrm>
            <a:custGeom>
              <a:avLst/>
              <a:gdLst/>
              <a:ahLst/>
              <a:cxnLst/>
              <a:rect l="l" t="t" r="r" b="b"/>
              <a:pathLst>
                <a:path w="36127" h="42950" extrusionOk="0">
                  <a:moveTo>
                    <a:pt x="31750" y="1"/>
                  </a:moveTo>
                  <a:lnTo>
                    <a:pt x="1" y="39329"/>
                  </a:lnTo>
                  <a:cubicBezTo>
                    <a:pt x="399" y="40284"/>
                    <a:pt x="1016" y="41159"/>
                    <a:pt x="1891" y="41815"/>
                  </a:cubicBezTo>
                  <a:cubicBezTo>
                    <a:pt x="2507" y="42353"/>
                    <a:pt x="3224" y="42711"/>
                    <a:pt x="3980" y="42949"/>
                  </a:cubicBezTo>
                  <a:lnTo>
                    <a:pt x="36126" y="3124"/>
                  </a:lnTo>
                  <a:cubicBezTo>
                    <a:pt x="35728" y="2468"/>
                    <a:pt x="35231" y="1831"/>
                    <a:pt x="34594" y="1314"/>
                  </a:cubicBezTo>
                  <a:cubicBezTo>
                    <a:pt x="33739" y="618"/>
                    <a:pt x="32764" y="200"/>
                    <a:pt x="3175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43"/>
            <p:cNvSpPr/>
            <p:nvPr/>
          </p:nvSpPr>
          <p:spPr>
            <a:xfrm>
              <a:off x="4475375" y="4830350"/>
              <a:ext cx="250175" cy="256075"/>
            </a:xfrm>
            <a:custGeom>
              <a:avLst/>
              <a:gdLst/>
              <a:ahLst/>
              <a:cxnLst/>
              <a:rect l="l" t="t" r="r" b="b"/>
              <a:pathLst>
                <a:path w="10007" h="10243" extrusionOk="0">
                  <a:moveTo>
                    <a:pt x="976" y="0"/>
                  </a:moveTo>
                  <a:cubicBezTo>
                    <a:pt x="976" y="0"/>
                    <a:pt x="147" y="9708"/>
                    <a:pt x="15" y="10221"/>
                  </a:cubicBezTo>
                  <a:lnTo>
                    <a:pt x="15" y="10221"/>
                  </a:lnTo>
                  <a:lnTo>
                    <a:pt x="10007" y="7281"/>
                  </a:lnTo>
                  <a:lnTo>
                    <a:pt x="976" y="0"/>
                  </a:lnTo>
                  <a:close/>
                  <a:moveTo>
                    <a:pt x="15" y="10221"/>
                  </a:moveTo>
                  <a:lnTo>
                    <a:pt x="1" y="10225"/>
                  </a:lnTo>
                  <a:cubicBezTo>
                    <a:pt x="2" y="10237"/>
                    <a:pt x="4" y="10242"/>
                    <a:pt x="6" y="10242"/>
                  </a:cubicBezTo>
                  <a:cubicBezTo>
                    <a:pt x="9" y="10242"/>
                    <a:pt x="12" y="10235"/>
                    <a:pt x="15" y="1022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43"/>
            <p:cNvSpPr/>
            <p:nvPr/>
          </p:nvSpPr>
          <p:spPr>
            <a:xfrm>
              <a:off x="4475375" y="4989000"/>
              <a:ext cx="95025" cy="97000"/>
            </a:xfrm>
            <a:custGeom>
              <a:avLst/>
              <a:gdLst/>
              <a:ahLst/>
              <a:cxnLst/>
              <a:rect l="l" t="t" r="r" b="b"/>
              <a:pathLst>
                <a:path w="3801" h="3880" extrusionOk="0">
                  <a:moveTo>
                    <a:pt x="399" y="0"/>
                  </a:moveTo>
                  <a:cubicBezTo>
                    <a:pt x="220" y="1950"/>
                    <a:pt x="61" y="3680"/>
                    <a:pt x="1" y="3879"/>
                  </a:cubicBezTo>
                  <a:lnTo>
                    <a:pt x="3800" y="2745"/>
                  </a:lnTo>
                  <a:lnTo>
                    <a:pt x="39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43"/>
            <p:cNvSpPr/>
            <p:nvPr/>
          </p:nvSpPr>
          <p:spPr>
            <a:xfrm>
              <a:off x="5127375" y="3939175"/>
              <a:ext cx="320300" cy="287950"/>
            </a:xfrm>
            <a:custGeom>
              <a:avLst/>
              <a:gdLst/>
              <a:ahLst/>
              <a:cxnLst/>
              <a:rect l="l" t="t" r="r" b="b"/>
              <a:pathLst>
                <a:path w="12812" h="11518" extrusionOk="0">
                  <a:moveTo>
                    <a:pt x="5846" y="0"/>
                  </a:moveTo>
                  <a:cubicBezTo>
                    <a:pt x="3845" y="0"/>
                    <a:pt x="1842" y="889"/>
                    <a:pt x="478" y="2566"/>
                  </a:cubicBezTo>
                  <a:lnTo>
                    <a:pt x="0" y="3163"/>
                  </a:lnTo>
                  <a:lnTo>
                    <a:pt x="10325" y="11518"/>
                  </a:lnTo>
                  <a:lnTo>
                    <a:pt x="10802" y="10921"/>
                  </a:lnTo>
                  <a:cubicBezTo>
                    <a:pt x="12632" y="8673"/>
                    <a:pt x="12811" y="5590"/>
                    <a:pt x="11478" y="3242"/>
                  </a:cubicBezTo>
                  <a:cubicBezTo>
                    <a:pt x="11080" y="2566"/>
                    <a:pt x="10583" y="1949"/>
                    <a:pt x="9927" y="1432"/>
                  </a:cubicBezTo>
                  <a:cubicBezTo>
                    <a:pt x="9091" y="756"/>
                    <a:pt x="8116" y="318"/>
                    <a:pt x="7102" y="119"/>
                  </a:cubicBezTo>
                  <a:cubicBezTo>
                    <a:pt x="6687" y="40"/>
                    <a:pt x="6267" y="0"/>
                    <a:pt x="58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43"/>
            <p:cNvSpPr/>
            <p:nvPr/>
          </p:nvSpPr>
          <p:spPr>
            <a:xfrm>
              <a:off x="5083600" y="3999875"/>
              <a:ext cx="317825" cy="263025"/>
            </a:xfrm>
            <a:custGeom>
              <a:avLst/>
              <a:gdLst/>
              <a:ahLst/>
              <a:cxnLst/>
              <a:rect l="l" t="t" r="r" b="b"/>
              <a:pathLst>
                <a:path w="12713" h="10521" extrusionOk="0">
                  <a:moveTo>
                    <a:pt x="1657" y="0"/>
                  </a:moveTo>
                  <a:cubicBezTo>
                    <a:pt x="1229" y="0"/>
                    <a:pt x="802" y="184"/>
                    <a:pt x="518" y="536"/>
                  </a:cubicBezTo>
                  <a:lnTo>
                    <a:pt x="498" y="575"/>
                  </a:lnTo>
                  <a:cubicBezTo>
                    <a:pt x="1" y="1192"/>
                    <a:pt x="80" y="2127"/>
                    <a:pt x="717" y="2624"/>
                  </a:cubicBezTo>
                  <a:lnTo>
                    <a:pt x="10126" y="10204"/>
                  </a:lnTo>
                  <a:cubicBezTo>
                    <a:pt x="10399" y="10417"/>
                    <a:pt x="10727" y="10520"/>
                    <a:pt x="11052" y="10520"/>
                  </a:cubicBezTo>
                  <a:cubicBezTo>
                    <a:pt x="11484" y="10520"/>
                    <a:pt x="11911" y="10337"/>
                    <a:pt x="12195" y="9985"/>
                  </a:cubicBezTo>
                  <a:lnTo>
                    <a:pt x="12215" y="9965"/>
                  </a:lnTo>
                  <a:cubicBezTo>
                    <a:pt x="12712" y="9348"/>
                    <a:pt x="12613" y="8393"/>
                    <a:pt x="11996" y="7896"/>
                  </a:cubicBezTo>
                  <a:lnTo>
                    <a:pt x="2567" y="317"/>
                  </a:lnTo>
                  <a:cubicBezTo>
                    <a:pt x="2302" y="104"/>
                    <a:pt x="1979" y="0"/>
                    <a:pt x="16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43"/>
            <p:cNvSpPr/>
            <p:nvPr/>
          </p:nvSpPr>
          <p:spPr>
            <a:xfrm>
              <a:off x="4999050" y="4110025"/>
              <a:ext cx="318325" cy="263775"/>
            </a:xfrm>
            <a:custGeom>
              <a:avLst/>
              <a:gdLst/>
              <a:ahLst/>
              <a:cxnLst/>
              <a:rect l="l" t="t" r="r" b="b"/>
              <a:pathLst>
                <a:path w="12733" h="10551" extrusionOk="0">
                  <a:moveTo>
                    <a:pt x="1651" y="1"/>
                  </a:moveTo>
                  <a:cubicBezTo>
                    <a:pt x="1222" y="1"/>
                    <a:pt x="800" y="194"/>
                    <a:pt x="518" y="566"/>
                  </a:cubicBezTo>
                  <a:lnTo>
                    <a:pt x="498" y="586"/>
                  </a:lnTo>
                  <a:cubicBezTo>
                    <a:pt x="1" y="1202"/>
                    <a:pt x="100" y="2157"/>
                    <a:pt x="717" y="2655"/>
                  </a:cubicBezTo>
                  <a:lnTo>
                    <a:pt x="10146" y="10234"/>
                  </a:lnTo>
                  <a:cubicBezTo>
                    <a:pt x="10411" y="10447"/>
                    <a:pt x="10734" y="10550"/>
                    <a:pt x="11056" y="10550"/>
                  </a:cubicBezTo>
                  <a:cubicBezTo>
                    <a:pt x="11484" y="10550"/>
                    <a:pt x="11911" y="10367"/>
                    <a:pt x="12195" y="10015"/>
                  </a:cubicBezTo>
                  <a:lnTo>
                    <a:pt x="12235" y="9995"/>
                  </a:lnTo>
                  <a:cubicBezTo>
                    <a:pt x="12732" y="9358"/>
                    <a:pt x="12633" y="8423"/>
                    <a:pt x="11996" y="7926"/>
                  </a:cubicBezTo>
                  <a:lnTo>
                    <a:pt x="2587" y="347"/>
                  </a:lnTo>
                  <a:cubicBezTo>
                    <a:pt x="2311" y="114"/>
                    <a:pt x="1979" y="1"/>
                    <a:pt x="165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43"/>
            <p:cNvSpPr/>
            <p:nvPr/>
          </p:nvSpPr>
          <p:spPr>
            <a:xfrm>
              <a:off x="5046300" y="4056775"/>
              <a:ext cx="318325" cy="263775"/>
            </a:xfrm>
            <a:custGeom>
              <a:avLst/>
              <a:gdLst/>
              <a:ahLst/>
              <a:cxnLst/>
              <a:rect l="l" t="t" r="r" b="b"/>
              <a:pathLst>
                <a:path w="12733" h="10551" extrusionOk="0">
                  <a:moveTo>
                    <a:pt x="1676" y="0"/>
                  </a:moveTo>
                  <a:cubicBezTo>
                    <a:pt x="1244" y="0"/>
                    <a:pt x="815" y="198"/>
                    <a:pt x="518" y="587"/>
                  </a:cubicBezTo>
                  <a:lnTo>
                    <a:pt x="498" y="607"/>
                  </a:lnTo>
                  <a:cubicBezTo>
                    <a:pt x="1" y="1224"/>
                    <a:pt x="100" y="2179"/>
                    <a:pt x="717" y="2676"/>
                  </a:cubicBezTo>
                  <a:lnTo>
                    <a:pt x="10146" y="10235"/>
                  </a:lnTo>
                  <a:cubicBezTo>
                    <a:pt x="10409" y="10447"/>
                    <a:pt x="10729" y="10550"/>
                    <a:pt x="11048" y="10550"/>
                  </a:cubicBezTo>
                  <a:cubicBezTo>
                    <a:pt x="11479" y="10550"/>
                    <a:pt x="11909" y="10362"/>
                    <a:pt x="12195" y="9996"/>
                  </a:cubicBezTo>
                  <a:lnTo>
                    <a:pt x="12235" y="9977"/>
                  </a:lnTo>
                  <a:cubicBezTo>
                    <a:pt x="12732" y="9360"/>
                    <a:pt x="12633" y="8405"/>
                    <a:pt x="11996" y="7908"/>
                  </a:cubicBezTo>
                  <a:lnTo>
                    <a:pt x="2587" y="329"/>
                  </a:lnTo>
                  <a:cubicBezTo>
                    <a:pt x="2316" y="109"/>
                    <a:pt x="1995" y="0"/>
                    <a:pt x="167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43"/>
            <p:cNvSpPr/>
            <p:nvPr/>
          </p:nvSpPr>
          <p:spPr>
            <a:xfrm>
              <a:off x="5342700" y="3993350"/>
              <a:ext cx="14450" cy="13950"/>
            </a:xfrm>
            <a:custGeom>
              <a:avLst/>
              <a:gdLst/>
              <a:ahLst/>
              <a:cxnLst/>
              <a:rect l="l" t="t" r="r" b="b"/>
              <a:pathLst>
                <a:path w="578" h="558" fill="none" extrusionOk="0">
                  <a:moveTo>
                    <a:pt x="1" y="1"/>
                  </a:moveTo>
                  <a:cubicBezTo>
                    <a:pt x="200" y="180"/>
                    <a:pt x="399" y="359"/>
                    <a:pt x="578" y="558"/>
                  </a:cubicBezTo>
                </a:path>
              </a:pathLst>
            </a:custGeom>
            <a:noFill/>
            <a:ln w="134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43"/>
            <p:cNvSpPr/>
            <p:nvPr/>
          </p:nvSpPr>
          <p:spPr>
            <a:xfrm>
              <a:off x="5226325" y="3970475"/>
              <a:ext cx="88550" cy="30375"/>
            </a:xfrm>
            <a:custGeom>
              <a:avLst/>
              <a:gdLst/>
              <a:ahLst/>
              <a:cxnLst/>
              <a:rect l="l" t="t" r="r" b="b"/>
              <a:pathLst>
                <a:path w="3542" h="1215" fill="none" extrusionOk="0">
                  <a:moveTo>
                    <a:pt x="1" y="1214"/>
                  </a:moveTo>
                  <a:cubicBezTo>
                    <a:pt x="976" y="478"/>
                    <a:pt x="2308" y="1"/>
                    <a:pt x="3542" y="339"/>
                  </a:cubicBezTo>
                </a:path>
              </a:pathLst>
            </a:custGeom>
            <a:noFill/>
            <a:ln w="134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43"/>
            <p:cNvSpPr/>
            <p:nvPr/>
          </p:nvSpPr>
          <p:spPr>
            <a:xfrm>
              <a:off x="5039850" y="4343975"/>
              <a:ext cx="39300" cy="35825"/>
            </a:xfrm>
            <a:custGeom>
              <a:avLst/>
              <a:gdLst/>
              <a:ahLst/>
              <a:cxnLst/>
              <a:rect l="l" t="t" r="r" b="b"/>
              <a:pathLst>
                <a:path w="1572" h="1433" fill="none" extrusionOk="0">
                  <a:moveTo>
                    <a:pt x="219" y="0"/>
                  </a:moveTo>
                  <a:cubicBezTo>
                    <a:pt x="0" y="796"/>
                    <a:pt x="856" y="1433"/>
                    <a:pt x="1572" y="1075"/>
                  </a:cubicBezTo>
                </a:path>
              </a:pathLst>
            </a:custGeom>
            <a:solidFill>
              <a:schemeClr val="lt2"/>
            </a:solidFill>
            <a:ln w="179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43"/>
            <p:cNvSpPr/>
            <p:nvPr/>
          </p:nvSpPr>
          <p:spPr>
            <a:xfrm>
              <a:off x="5025425" y="4293250"/>
              <a:ext cx="31850" cy="29000"/>
            </a:xfrm>
            <a:custGeom>
              <a:avLst/>
              <a:gdLst/>
              <a:ahLst/>
              <a:cxnLst/>
              <a:rect l="l" t="t" r="r" b="b"/>
              <a:pathLst>
                <a:path w="1274" h="1160" extrusionOk="0">
                  <a:moveTo>
                    <a:pt x="647" y="0"/>
                  </a:moveTo>
                  <a:cubicBezTo>
                    <a:pt x="498" y="0"/>
                    <a:pt x="348" y="60"/>
                    <a:pt x="239" y="179"/>
                  </a:cubicBezTo>
                  <a:cubicBezTo>
                    <a:pt x="0" y="398"/>
                    <a:pt x="0" y="776"/>
                    <a:pt x="239" y="995"/>
                  </a:cubicBezTo>
                  <a:cubicBezTo>
                    <a:pt x="348" y="1104"/>
                    <a:pt x="498" y="1159"/>
                    <a:pt x="647" y="1159"/>
                  </a:cubicBezTo>
                  <a:cubicBezTo>
                    <a:pt x="796" y="1159"/>
                    <a:pt x="945" y="1104"/>
                    <a:pt x="1055" y="995"/>
                  </a:cubicBezTo>
                  <a:cubicBezTo>
                    <a:pt x="1273" y="776"/>
                    <a:pt x="1273" y="398"/>
                    <a:pt x="1055" y="179"/>
                  </a:cubicBezTo>
                  <a:cubicBezTo>
                    <a:pt x="945" y="60"/>
                    <a:pt x="796" y="0"/>
                    <a:pt x="6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43"/>
            <p:cNvSpPr/>
            <p:nvPr/>
          </p:nvSpPr>
          <p:spPr>
            <a:xfrm>
              <a:off x="5099025" y="4342975"/>
              <a:ext cx="31850" cy="29000"/>
            </a:xfrm>
            <a:custGeom>
              <a:avLst/>
              <a:gdLst/>
              <a:ahLst/>
              <a:cxnLst/>
              <a:rect l="l" t="t" r="r" b="b"/>
              <a:pathLst>
                <a:path w="1274" h="1160" extrusionOk="0">
                  <a:moveTo>
                    <a:pt x="627" y="1"/>
                  </a:moveTo>
                  <a:cubicBezTo>
                    <a:pt x="478" y="1"/>
                    <a:pt x="329" y="60"/>
                    <a:pt x="219" y="180"/>
                  </a:cubicBezTo>
                  <a:cubicBezTo>
                    <a:pt x="0" y="398"/>
                    <a:pt x="0" y="776"/>
                    <a:pt x="219" y="995"/>
                  </a:cubicBezTo>
                  <a:cubicBezTo>
                    <a:pt x="329" y="1105"/>
                    <a:pt x="478" y="1159"/>
                    <a:pt x="627" y="1159"/>
                  </a:cubicBezTo>
                  <a:cubicBezTo>
                    <a:pt x="776" y="1159"/>
                    <a:pt x="925" y="1105"/>
                    <a:pt x="1035" y="995"/>
                  </a:cubicBezTo>
                  <a:cubicBezTo>
                    <a:pt x="1273" y="776"/>
                    <a:pt x="1273" y="398"/>
                    <a:pt x="1035" y="180"/>
                  </a:cubicBezTo>
                  <a:cubicBezTo>
                    <a:pt x="925" y="60"/>
                    <a:pt x="776" y="1"/>
                    <a:pt x="6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43"/>
            <p:cNvSpPr/>
            <p:nvPr/>
          </p:nvSpPr>
          <p:spPr>
            <a:xfrm>
              <a:off x="5090575" y="4388225"/>
              <a:ext cx="76100" cy="76125"/>
            </a:xfrm>
            <a:custGeom>
              <a:avLst/>
              <a:gdLst/>
              <a:ahLst/>
              <a:cxnLst/>
              <a:rect l="l" t="t" r="r" b="b"/>
              <a:pathLst>
                <a:path w="3044" h="3045" extrusionOk="0">
                  <a:moveTo>
                    <a:pt x="1532" y="1"/>
                  </a:moveTo>
                  <a:cubicBezTo>
                    <a:pt x="677" y="1"/>
                    <a:pt x="0" y="677"/>
                    <a:pt x="0" y="1513"/>
                  </a:cubicBezTo>
                  <a:cubicBezTo>
                    <a:pt x="0" y="2368"/>
                    <a:pt x="677" y="3044"/>
                    <a:pt x="1532" y="3044"/>
                  </a:cubicBezTo>
                  <a:cubicBezTo>
                    <a:pt x="2367" y="3044"/>
                    <a:pt x="3044" y="2368"/>
                    <a:pt x="3044" y="1513"/>
                  </a:cubicBezTo>
                  <a:cubicBezTo>
                    <a:pt x="3044" y="697"/>
                    <a:pt x="2367" y="1"/>
                    <a:pt x="15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43"/>
            <p:cNvSpPr/>
            <p:nvPr/>
          </p:nvSpPr>
          <p:spPr>
            <a:xfrm>
              <a:off x="4931425" y="4282800"/>
              <a:ext cx="76125" cy="75625"/>
            </a:xfrm>
            <a:custGeom>
              <a:avLst/>
              <a:gdLst/>
              <a:ahLst/>
              <a:cxnLst/>
              <a:rect l="l" t="t" r="r" b="b"/>
              <a:pathLst>
                <a:path w="3045" h="3025" extrusionOk="0">
                  <a:moveTo>
                    <a:pt x="1532" y="1"/>
                  </a:moveTo>
                  <a:cubicBezTo>
                    <a:pt x="677" y="1"/>
                    <a:pt x="1" y="657"/>
                    <a:pt x="1" y="1512"/>
                  </a:cubicBezTo>
                  <a:cubicBezTo>
                    <a:pt x="1" y="2348"/>
                    <a:pt x="677" y="3024"/>
                    <a:pt x="1532" y="3024"/>
                  </a:cubicBezTo>
                  <a:cubicBezTo>
                    <a:pt x="2368" y="3024"/>
                    <a:pt x="3044" y="2348"/>
                    <a:pt x="3044" y="1512"/>
                  </a:cubicBezTo>
                  <a:cubicBezTo>
                    <a:pt x="3044" y="697"/>
                    <a:pt x="2368" y="1"/>
                    <a:pt x="15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02" name="Google Shape;902;p43"/>
          <p:cNvSpPr/>
          <p:nvPr/>
        </p:nvSpPr>
        <p:spPr>
          <a:xfrm rot="-4214020">
            <a:off x="1883101" y="1285794"/>
            <a:ext cx="215135" cy="189686"/>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43"/>
          <p:cNvSpPr/>
          <p:nvPr/>
        </p:nvSpPr>
        <p:spPr>
          <a:xfrm rot="-4214001">
            <a:off x="1814210" y="1124068"/>
            <a:ext cx="99492" cy="87711"/>
          </a:xfrm>
          <a:custGeom>
            <a:avLst/>
            <a:gdLst/>
            <a:ahLst/>
            <a:cxnLst/>
            <a:rect l="l" t="t" r="r" b="b"/>
            <a:pathLst>
              <a:path w="12136" h="10699" extrusionOk="0">
                <a:moveTo>
                  <a:pt x="6069" y="1"/>
                </a:moveTo>
                <a:cubicBezTo>
                  <a:pt x="3975" y="1"/>
                  <a:pt x="1990" y="1241"/>
                  <a:pt x="1135" y="3296"/>
                </a:cubicBezTo>
                <a:cubicBezTo>
                  <a:pt x="1" y="6041"/>
                  <a:pt x="1294" y="9165"/>
                  <a:pt x="4019" y="10299"/>
                </a:cubicBezTo>
                <a:cubicBezTo>
                  <a:pt x="4682" y="10570"/>
                  <a:pt x="5371" y="10698"/>
                  <a:pt x="6048" y="10698"/>
                </a:cubicBezTo>
                <a:cubicBezTo>
                  <a:pt x="8154" y="10698"/>
                  <a:pt x="10159" y="9456"/>
                  <a:pt x="11001" y="7394"/>
                </a:cubicBezTo>
                <a:cubicBezTo>
                  <a:pt x="12135" y="4669"/>
                  <a:pt x="10842" y="1546"/>
                  <a:pt x="8117" y="412"/>
                </a:cubicBezTo>
                <a:cubicBezTo>
                  <a:pt x="7447" y="133"/>
                  <a:pt x="6752" y="1"/>
                  <a:pt x="60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3DDDB599-4DC2-4A97-BFE2-A40809FB76E2}"/>
              </a:ext>
            </a:extLst>
          </p:cNvPr>
          <p:cNvSpPr/>
          <p:nvPr/>
        </p:nvSpPr>
        <p:spPr>
          <a:xfrm>
            <a:off x="0" y="191185"/>
            <a:ext cx="3296093" cy="38277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ES"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INTRODUICCIÓN</a:t>
            </a:r>
            <a:r>
              <a:rPr lang="es-ES" sz="16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 </a:t>
            </a:r>
            <a:endParaRPr lang="es-MX" sz="16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endParaRPr>
          </a:p>
        </p:txBody>
      </p:sp>
      <p:sp>
        <p:nvSpPr>
          <p:cNvPr id="8" name="CuadroTexto 7"/>
          <p:cNvSpPr txBox="1"/>
          <p:nvPr/>
        </p:nvSpPr>
        <p:spPr>
          <a:xfrm>
            <a:off x="974786" y="1242204"/>
            <a:ext cx="7134045" cy="2462213"/>
          </a:xfrm>
          <a:prstGeom prst="rect">
            <a:avLst/>
          </a:prstGeom>
          <a:noFill/>
        </p:spPr>
        <p:txBody>
          <a:bodyPr wrap="square" rtlCol="0">
            <a:spAutoFit/>
          </a:bodyPr>
          <a:lstStyle/>
          <a:p>
            <a:r>
              <a:rPr lang="es-MX" dirty="0">
                <a:solidFill>
                  <a:schemeClr val="bg2"/>
                </a:solidFill>
                <a:latin typeface="Times New Roman" panose="02020603050405020304" pitchFamily="18" charset="0"/>
                <a:cs typeface="Times New Roman" panose="02020603050405020304" pitchFamily="18" charset="0"/>
              </a:rPr>
              <a:t>En “Evidencia de Unidad I” del curso de “Forma, espacio y medida”, se presenta  una matriz analítica del currículo de Aprendizajes Clave 2017. </a:t>
            </a:r>
          </a:p>
          <a:p>
            <a:r>
              <a:rPr lang="es-MX" dirty="0">
                <a:solidFill>
                  <a:schemeClr val="bg2"/>
                </a:solidFill>
                <a:latin typeface="Times New Roman" panose="02020603050405020304" pitchFamily="18" charset="0"/>
                <a:cs typeface="Times New Roman" panose="02020603050405020304" pitchFamily="18" charset="0"/>
              </a:rPr>
              <a:t>El curso de espacio forma y medida en preescolar </a:t>
            </a:r>
            <a:r>
              <a:rPr lang="es-ES" b="0" i="0" dirty="0">
                <a:solidFill>
                  <a:schemeClr val="bg2"/>
                </a:solidFill>
                <a:effectLst/>
                <a:latin typeface="Times New Roman" panose="02020603050405020304" pitchFamily="18" charset="0"/>
                <a:cs typeface="Times New Roman" panose="02020603050405020304" pitchFamily="18" charset="0"/>
              </a:rPr>
              <a:t>está íntimamente ligada a las experiencias que propicien la manipulación y comparación de materiales de diversos tipos,</a:t>
            </a:r>
            <a:r>
              <a:rPr lang="es-ES" i="0" dirty="0">
                <a:solidFill>
                  <a:schemeClr val="bg2"/>
                </a:solidFill>
                <a:effectLst/>
                <a:latin typeface="Times New Roman" panose="02020603050405020304" pitchFamily="18" charset="0"/>
                <a:cs typeface="Times New Roman" panose="02020603050405020304" pitchFamily="18" charset="0"/>
              </a:rPr>
              <a:t> formas </a:t>
            </a:r>
            <a:r>
              <a:rPr lang="es-ES" b="0" i="0" dirty="0">
                <a:solidFill>
                  <a:schemeClr val="bg2"/>
                </a:solidFill>
                <a:effectLst/>
                <a:latin typeface="Times New Roman" panose="02020603050405020304" pitchFamily="18" charset="0"/>
                <a:cs typeface="Times New Roman" panose="02020603050405020304" pitchFamily="18" charset="0"/>
              </a:rPr>
              <a:t>y dimensiones, la representación y reproducción de cuerpos, objetos y figuras y el reconocimiento de sus propiedades.</a:t>
            </a:r>
            <a:endParaRPr lang="es-MX" dirty="0">
              <a:solidFill>
                <a:schemeClr val="bg2"/>
              </a:solidFill>
              <a:latin typeface="Times New Roman" panose="02020603050405020304" pitchFamily="18" charset="0"/>
              <a:cs typeface="Times New Roman" panose="02020603050405020304" pitchFamily="18" charset="0"/>
            </a:endParaRPr>
          </a:p>
          <a:p>
            <a:r>
              <a:rPr lang="es-MX" dirty="0">
                <a:solidFill>
                  <a:schemeClr val="bg2"/>
                </a:solidFill>
                <a:latin typeface="Times New Roman" panose="02020603050405020304" pitchFamily="18" charset="0"/>
                <a:cs typeface="Times New Roman" panose="02020603050405020304" pitchFamily="18" charset="0"/>
              </a:rPr>
              <a:t>A continuación se nos presentan los ejes, temas aprendizajes y una idea o ejemplo de cómo se trabaja o desarrolla dicho aprendizaje. </a:t>
            </a:r>
          </a:p>
          <a:p>
            <a:r>
              <a:rPr lang="es-MX" dirty="0">
                <a:solidFill>
                  <a:schemeClr val="bg2"/>
                </a:solidFill>
                <a:latin typeface="Times New Roman" panose="02020603050405020304" pitchFamily="18" charset="0"/>
                <a:cs typeface="Times New Roman" panose="02020603050405020304" pitchFamily="18" charset="0"/>
              </a:rPr>
              <a:t>Cada una de las columnas que se presenta dentro de la matriz son dirigidas a los docentes que les ayudara a manejar el aprendizaje que se logra alcanzar en los alumnos de preescolar. </a:t>
            </a:r>
          </a:p>
          <a:p>
            <a:endParaRPr lang="es-MX" dirty="0">
              <a:solidFill>
                <a:schemeClr val="bg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797607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a 2"/>
          <p:cNvGraphicFramePr>
            <a:graphicFrameLocks noGrp="1"/>
          </p:cNvGraphicFramePr>
          <p:nvPr>
            <p:extLst>
              <p:ext uri="{D42A27DB-BD31-4B8C-83A1-F6EECF244321}">
                <p14:modId xmlns:p14="http://schemas.microsoft.com/office/powerpoint/2010/main" val="3263649085"/>
              </p:ext>
            </p:extLst>
          </p:nvPr>
        </p:nvGraphicFramePr>
        <p:xfrm>
          <a:off x="67110" y="95105"/>
          <a:ext cx="8928033" cy="4945074"/>
        </p:xfrm>
        <a:graphic>
          <a:graphicData uri="http://schemas.openxmlformats.org/drawingml/2006/table">
            <a:tbl>
              <a:tblPr firstRow="1" bandRow="1">
                <a:tableStyleId>{5DA37D80-6434-44D0-A028-1B22A696006F}</a:tableStyleId>
              </a:tblPr>
              <a:tblGrid>
                <a:gridCol w="772862">
                  <a:extLst>
                    <a:ext uri="{9D8B030D-6E8A-4147-A177-3AD203B41FA5}">
                      <a16:colId xmlns:a16="http://schemas.microsoft.com/office/drawing/2014/main" val="1302797717"/>
                    </a:ext>
                  </a:extLst>
                </a:gridCol>
                <a:gridCol w="797442">
                  <a:extLst>
                    <a:ext uri="{9D8B030D-6E8A-4147-A177-3AD203B41FA5}">
                      <a16:colId xmlns:a16="http://schemas.microsoft.com/office/drawing/2014/main" val="2246911421"/>
                    </a:ext>
                  </a:extLst>
                </a:gridCol>
                <a:gridCol w="1743739">
                  <a:extLst>
                    <a:ext uri="{9D8B030D-6E8A-4147-A177-3AD203B41FA5}">
                      <a16:colId xmlns:a16="http://schemas.microsoft.com/office/drawing/2014/main" val="2272612479"/>
                    </a:ext>
                  </a:extLst>
                </a:gridCol>
                <a:gridCol w="2213746">
                  <a:extLst>
                    <a:ext uri="{9D8B030D-6E8A-4147-A177-3AD203B41FA5}">
                      <a16:colId xmlns:a16="http://schemas.microsoft.com/office/drawing/2014/main" val="938349231"/>
                    </a:ext>
                  </a:extLst>
                </a:gridCol>
                <a:gridCol w="1539548">
                  <a:extLst>
                    <a:ext uri="{9D8B030D-6E8A-4147-A177-3AD203B41FA5}">
                      <a16:colId xmlns:a16="http://schemas.microsoft.com/office/drawing/2014/main" val="757105766"/>
                    </a:ext>
                  </a:extLst>
                </a:gridCol>
                <a:gridCol w="1860696">
                  <a:extLst>
                    <a:ext uri="{9D8B030D-6E8A-4147-A177-3AD203B41FA5}">
                      <a16:colId xmlns:a16="http://schemas.microsoft.com/office/drawing/2014/main" val="669757693"/>
                    </a:ext>
                  </a:extLst>
                </a:gridCol>
              </a:tblGrid>
              <a:tr h="586434">
                <a:tc>
                  <a:txBody>
                    <a:bodyPr/>
                    <a:lstStyle/>
                    <a:p>
                      <a:pPr algn="ctr"/>
                      <a:r>
                        <a:rPr lang="es-MX" sz="1400" dirty="0">
                          <a:solidFill>
                            <a:schemeClr val="accent5"/>
                          </a:solidFill>
                          <a:latin typeface="Times New Roman" panose="02020603050405020304" pitchFamily="18" charset="0"/>
                          <a:cs typeface="Times New Roman" panose="02020603050405020304" pitchFamily="18" charset="0"/>
                        </a:rPr>
                        <a:t>EJE</a:t>
                      </a:r>
                    </a:p>
                  </a:txBody>
                  <a:tcPr/>
                </a:tc>
                <a:tc>
                  <a:txBody>
                    <a:bodyPr/>
                    <a:lstStyle/>
                    <a:p>
                      <a:pPr algn="ctr"/>
                      <a:r>
                        <a:rPr lang="es-MX" sz="1400" b="1" i="0" u="none" strike="noStrike" cap="none" dirty="0">
                          <a:solidFill>
                            <a:schemeClr val="accent3"/>
                          </a:solidFill>
                          <a:effectLst/>
                          <a:latin typeface="Times New Roman" panose="02020603050405020304" pitchFamily="18" charset="0"/>
                          <a:ea typeface="+mn-ea"/>
                          <a:cs typeface="Times New Roman" panose="02020603050405020304" pitchFamily="18" charset="0"/>
                          <a:sym typeface="Arial"/>
                        </a:rPr>
                        <a:t>TEMA</a:t>
                      </a:r>
                      <a:endParaRPr lang="es-MX" sz="1200" dirty="0">
                        <a:solidFill>
                          <a:schemeClr val="accent3"/>
                        </a:solidFill>
                        <a:latin typeface="Times New Roman" panose="02020603050405020304" pitchFamily="18" charset="0"/>
                        <a:cs typeface="Times New Roman" panose="02020603050405020304" pitchFamily="18" charset="0"/>
                      </a:endParaRPr>
                    </a:p>
                  </a:txBody>
                  <a:tcPr/>
                </a:tc>
                <a:tc>
                  <a:txBody>
                    <a:bodyPr/>
                    <a:lstStyle/>
                    <a:p>
                      <a:pPr algn="ctr"/>
                      <a:r>
                        <a:rPr lang="es-MX" sz="1400" baseline="0" dirty="0">
                          <a:solidFill>
                            <a:schemeClr val="accent2"/>
                          </a:solidFill>
                          <a:latin typeface="Times New Roman" panose="02020603050405020304" pitchFamily="18" charset="0"/>
                          <a:cs typeface="Times New Roman" panose="02020603050405020304" pitchFamily="18" charset="0"/>
                        </a:rPr>
                        <a:t>NIVEL DE PROFUNIDAD</a:t>
                      </a:r>
                      <a:endParaRPr lang="es-MX" sz="1400" dirty="0">
                        <a:solidFill>
                          <a:schemeClr val="accent2"/>
                        </a:solidFill>
                        <a:latin typeface="Times New Roman" panose="02020603050405020304" pitchFamily="18" charset="0"/>
                        <a:cs typeface="Times New Roman" panose="02020603050405020304" pitchFamily="18" charset="0"/>
                      </a:endParaRPr>
                    </a:p>
                  </a:txBody>
                  <a:tcPr/>
                </a:tc>
                <a:tc>
                  <a:txBody>
                    <a:bodyPr/>
                    <a:lstStyle/>
                    <a:p>
                      <a:pPr algn="ctr"/>
                      <a:r>
                        <a:rPr lang="es-ES" sz="1400" dirty="0">
                          <a:solidFill>
                            <a:srgbClr val="92D050"/>
                          </a:solidFill>
                          <a:latin typeface="Times New Roman" panose="02020603050405020304" pitchFamily="18" charset="0"/>
                          <a:cs typeface="Times New Roman" panose="02020603050405020304" pitchFamily="18" charset="0"/>
                        </a:rPr>
                        <a:t>APRENDIZAJE </a:t>
                      </a:r>
                      <a:endParaRPr lang="es-MX" sz="1400" dirty="0">
                        <a:solidFill>
                          <a:srgbClr val="92D050"/>
                        </a:solidFill>
                        <a:latin typeface="Times New Roman" panose="02020603050405020304" pitchFamily="18" charset="0"/>
                        <a:cs typeface="Times New Roman" panose="02020603050405020304" pitchFamily="18" charset="0"/>
                      </a:endParaRPr>
                    </a:p>
                  </a:txBody>
                  <a:tcPr/>
                </a:tc>
                <a:tc>
                  <a:txBody>
                    <a:bodyPr/>
                    <a:lstStyle/>
                    <a:p>
                      <a:pPr algn="ctr"/>
                      <a:r>
                        <a:rPr lang="es-MX" sz="1400" b="1" i="0" u="none" strike="noStrike" cap="none" dirty="0">
                          <a:solidFill>
                            <a:srgbClr val="9966FF"/>
                          </a:solidFill>
                          <a:effectLst/>
                          <a:latin typeface="Times New Roman" panose="02020603050405020304" pitchFamily="18" charset="0"/>
                          <a:ea typeface="+mn-ea"/>
                          <a:cs typeface="Times New Roman" panose="02020603050405020304" pitchFamily="18" charset="0"/>
                          <a:sym typeface="Arial"/>
                        </a:rPr>
                        <a:t>¿QUÉ DEBEN SABER?</a:t>
                      </a:r>
                      <a:endParaRPr lang="es-MX" sz="1200" dirty="0">
                        <a:solidFill>
                          <a:srgbClr val="9966FF"/>
                        </a:solidFill>
                        <a:latin typeface="Times New Roman" panose="02020603050405020304" pitchFamily="18" charset="0"/>
                        <a:cs typeface="Times New Roman" panose="02020603050405020304" pitchFamily="18" charset="0"/>
                      </a:endParaRPr>
                    </a:p>
                  </a:txBody>
                  <a:tcPr/>
                </a:tc>
                <a:tc>
                  <a:txBody>
                    <a:bodyPr/>
                    <a:lstStyle/>
                    <a:p>
                      <a:pPr algn="ctr"/>
                      <a:r>
                        <a:rPr lang="es-MX" sz="1400" b="1" i="0" u="none" strike="noStrike" cap="none" dirty="0">
                          <a:solidFill>
                            <a:srgbClr val="FFFF00"/>
                          </a:solidFill>
                          <a:effectLst/>
                          <a:latin typeface="Times New Roman" panose="02020603050405020304" pitchFamily="18" charset="0"/>
                          <a:ea typeface="+mn-ea"/>
                          <a:cs typeface="Times New Roman" panose="02020603050405020304" pitchFamily="18" charset="0"/>
                          <a:sym typeface="Arial"/>
                        </a:rPr>
                        <a:t>¿QUÉ DEBEN HACER?</a:t>
                      </a:r>
                      <a:endParaRPr lang="es-MX" sz="1200" dirty="0">
                        <a:solidFill>
                          <a:srgbClr val="FFFF00"/>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782568968"/>
                  </a:ext>
                </a:extLst>
              </a:tr>
              <a:tr h="3794667">
                <a:tc>
                  <a:txBody>
                    <a:bodyPr/>
                    <a:lstStyle/>
                    <a:p>
                      <a:r>
                        <a:rPr lang="es-MX" sz="1400" b="0" i="0" u="none" strike="noStrike" cap="none" dirty="0">
                          <a:solidFill>
                            <a:schemeClr val="bg2"/>
                          </a:solidFill>
                          <a:effectLst/>
                          <a:latin typeface="Times New Roman" panose="02020603050405020304" pitchFamily="18" charset="0"/>
                          <a:ea typeface="+mn-ea"/>
                          <a:cs typeface="Times New Roman" panose="02020603050405020304" pitchFamily="18" charset="0"/>
                          <a:sym typeface="Arial"/>
                        </a:rPr>
                        <a:t>Forma, espacio y medida.</a:t>
                      </a:r>
                      <a:endParaRPr lang="es-MX" sz="1400" dirty="0">
                        <a:solidFill>
                          <a:schemeClr val="bg2"/>
                        </a:solidFill>
                        <a:latin typeface="Times New Roman" panose="02020603050405020304" pitchFamily="18" charset="0"/>
                        <a:cs typeface="Times New Roman" panose="02020603050405020304" pitchFamily="18" charset="0"/>
                      </a:endParaRPr>
                    </a:p>
                    <a:p>
                      <a:endParaRPr lang="es-MX" sz="1200" dirty="0">
                        <a:solidFill>
                          <a:schemeClr val="bg2"/>
                        </a:solidFill>
                        <a:latin typeface="Times New Roman" panose="02020603050405020304" pitchFamily="18" charset="0"/>
                        <a:cs typeface="Times New Roman" panose="02020603050405020304" pitchFamily="18" charset="0"/>
                      </a:endParaRPr>
                    </a:p>
                    <a:p>
                      <a:endParaRPr lang="es-MX" sz="1200" dirty="0">
                        <a:solidFill>
                          <a:schemeClr val="bg2"/>
                        </a:solidFill>
                        <a:latin typeface="Times New Roman" panose="02020603050405020304" pitchFamily="18" charset="0"/>
                        <a:cs typeface="Times New Roman" panose="02020603050405020304" pitchFamily="18" charset="0"/>
                      </a:endParaRPr>
                    </a:p>
                  </a:txBody>
                  <a:tcPr>
                    <a:solidFill>
                      <a:schemeClr val="tx1">
                        <a:alpha val="20000"/>
                      </a:schemeClr>
                    </a:solidFill>
                  </a:tcPr>
                </a:tc>
                <a:tc>
                  <a:txBody>
                    <a:bodyPr/>
                    <a:lstStyle/>
                    <a:p>
                      <a:r>
                        <a:rPr lang="es-MX" sz="1400" b="0" i="0" u="none" strike="noStrike" cap="none" dirty="0">
                          <a:solidFill>
                            <a:schemeClr val="bg2"/>
                          </a:solidFill>
                          <a:effectLst/>
                          <a:latin typeface="Times New Roman" panose="02020603050405020304" pitchFamily="18" charset="0"/>
                          <a:ea typeface="+mn-ea"/>
                          <a:cs typeface="Times New Roman" panose="02020603050405020304" pitchFamily="18" charset="0"/>
                          <a:sym typeface="Arial"/>
                        </a:rPr>
                        <a:t>Ubicación Espacial</a:t>
                      </a:r>
                      <a:endParaRPr lang="es-MX" sz="1200" dirty="0">
                        <a:solidFill>
                          <a:schemeClr val="bg2"/>
                        </a:solidFill>
                        <a:latin typeface="Times New Roman" panose="02020603050405020304" pitchFamily="18" charset="0"/>
                        <a:cs typeface="Times New Roman" panose="02020603050405020304" pitchFamily="18" charset="0"/>
                      </a:endParaRPr>
                    </a:p>
                  </a:txBody>
                  <a:tcPr>
                    <a:solidFill>
                      <a:schemeClr val="tx1">
                        <a:alpha val="20000"/>
                      </a:schemeClr>
                    </a:solidFill>
                  </a:tcPr>
                </a:tc>
                <a:tc>
                  <a:txBody>
                    <a:bodyPr/>
                    <a:lstStyle/>
                    <a:p>
                      <a:r>
                        <a:rPr lang="es-MX" sz="1400" b="0" i="0" u="none" strike="noStrike" cap="none" dirty="0">
                          <a:solidFill>
                            <a:schemeClr val="bg2"/>
                          </a:solidFill>
                          <a:effectLst/>
                          <a:latin typeface="Times New Roman" panose="02020603050405020304" pitchFamily="18" charset="0"/>
                          <a:ea typeface="+mn-ea"/>
                          <a:cs typeface="Times New Roman" panose="02020603050405020304" pitchFamily="18" charset="0"/>
                          <a:sym typeface="Arial"/>
                        </a:rPr>
                        <a:t>En este tema el aprendizaje al que se pretende llegar es que los estudiantes de preescolar interpreten sus propios sistemas de referencia en términos de ubicación espacial para que puedan comprender que el espacio se puede describir mediante puntos de referencia. Se espera que los alumnos puedan establecer relaciones especiales utilizando sus cuerpos u otros objetos.</a:t>
                      </a:r>
                      <a:endParaRPr lang="es-MX" sz="1200" dirty="0">
                        <a:solidFill>
                          <a:schemeClr val="bg2"/>
                        </a:solidFill>
                        <a:latin typeface="Times New Roman" panose="02020603050405020304" pitchFamily="18" charset="0"/>
                        <a:cs typeface="Times New Roman" panose="02020603050405020304" pitchFamily="18" charset="0"/>
                      </a:endParaRPr>
                    </a:p>
                  </a:txBody>
                  <a:tcPr>
                    <a:solidFill>
                      <a:schemeClr val="tx1">
                        <a:alpha val="20000"/>
                      </a:schemeClr>
                    </a:solidFill>
                  </a:tcPr>
                </a:tc>
                <a:tc>
                  <a:txBody>
                    <a:bodyPr/>
                    <a:lstStyle/>
                    <a:p>
                      <a:r>
                        <a:rPr lang="es-MX" sz="1400" b="0" i="0" u="none" strike="noStrike" cap="none" dirty="0">
                          <a:solidFill>
                            <a:schemeClr val="bg2"/>
                          </a:solidFill>
                          <a:effectLst/>
                          <a:latin typeface="Times New Roman" panose="02020603050405020304" pitchFamily="18" charset="0"/>
                          <a:ea typeface="+mn-ea"/>
                          <a:cs typeface="Times New Roman" panose="02020603050405020304" pitchFamily="18" charset="0"/>
                          <a:sym typeface="Arial"/>
                        </a:rPr>
                        <a:t>Ubica objetos y lugares cuya ubicación desconoce, mediante la interpretación de relaciones espaciales y puntos de referencia</a:t>
                      </a:r>
                      <a:endParaRPr lang="es-MX" sz="1200" b="0" dirty="0">
                        <a:solidFill>
                          <a:schemeClr val="bg2"/>
                        </a:solidFill>
                        <a:latin typeface="Times New Roman" panose="02020603050405020304" pitchFamily="18" charset="0"/>
                        <a:cs typeface="Times New Roman" panose="02020603050405020304" pitchFamily="18" charset="0"/>
                      </a:endParaRPr>
                    </a:p>
                  </a:txBody>
                  <a:tcPr>
                    <a:solidFill>
                      <a:schemeClr val="tx1">
                        <a:alpha val="20000"/>
                      </a:schemeClr>
                    </a:solidFill>
                  </a:tcPr>
                </a:tc>
                <a:tc>
                  <a:txBody>
                    <a:bodyPr/>
                    <a:lstStyle/>
                    <a:p>
                      <a:r>
                        <a:rPr lang="es-ES" sz="1400" b="0" dirty="0">
                          <a:solidFill>
                            <a:schemeClr val="bg2"/>
                          </a:solidFill>
                          <a:latin typeface="Times New Roman" panose="02020603050405020304" pitchFamily="18" charset="0"/>
                          <a:cs typeface="Times New Roman" panose="02020603050405020304" pitchFamily="18" charset="0"/>
                        </a:rPr>
                        <a:t>- Comunicar la ubicación de un objeto oralmente, utilizando puntos de referencia y relaciones espaciales para que otros puedan encontrarlo.</a:t>
                      </a:r>
                      <a:endParaRPr lang="es-MX" sz="1400" b="0" dirty="0">
                        <a:solidFill>
                          <a:schemeClr val="bg2"/>
                        </a:solidFill>
                        <a:latin typeface="Times New Roman" panose="02020603050405020304" pitchFamily="18" charset="0"/>
                        <a:cs typeface="Times New Roman" panose="02020603050405020304" pitchFamily="18" charset="0"/>
                      </a:endParaRPr>
                    </a:p>
                  </a:txBody>
                  <a:tcPr>
                    <a:solidFill>
                      <a:schemeClr val="tx1">
                        <a:alpha val="20000"/>
                      </a:schemeClr>
                    </a:solidFill>
                  </a:tcPr>
                </a:tc>
                <a:tc>
                  <a:txBody>
                    <a:bodyPr/>
                    <a:lstStyle/>
                    <a:p>
                      <a:r>
                        <a:rPr lang="es-MX" sz="1400" b="0" i="0" u="none" strike="noStrike" cap="none" dirty="0">
                          <a:solidFill>
                            <a:schemeClr val="bg2"/>
                          </a:solidFill>
                          <a:effectLst/>
                          <a:latin typeface="Times New Roman" panose="02020603050405020304" pitchFamily="18" charset="0"/>
                          <a:ea typeface="+mn-ea"/>
                          <a:cs typeface="Times New Roman" panose="02020603050405020304" pitchFamily="18" charset="0"/>
                          <a:sym typeface="Arial"/>
                        </a:rPr>
                        <a:t>-</a:t>
                      </a:r>
                      <a:r>
                        <a:rPr lang="es-ES" sz="1400" b="0" i="0" u="none" strike="noStrike" cap="none" dirty="0">
                          <a:solidFill>
                            <a:schemeClr val="bg2"/>
                          </a:solidFill>
                          <a:effectLst/>
                          <a:latin typeface="Times New Roman" panose="02020603050405020304" pitchFamily="18" charset="0"/>
                          <a:ea typeface="+mn-ea"/>
                          <a:cs typeface="Times New Roman" panose="02020603050405020304" pitchFamily="18" charset="0"/>
                          <a:sym typeface="Arial"/>
                        </a:rPr>
                        <a:t>Localice objetos desconocidos y realice movimientos para ir a un destino, siguiendo instrucciones que incluyen el uso de puntos de referencia y relaciones espaciales.</a:t>
                      </a:r>
                    </a:p>
                    <a:p>
                      <a:r>
                        <a:rPr lang="es-ES" sz="1400" b="0" i="0" u="none" strike="noStrike" cap="none" dirty="0">
                          <a:solidFill>
                            <a:schemeClr val="bg2"/>
                          </a:solidFill>
                          <a:effectLst/>
                          <a:latin typeface="Times New Roman" panose="02020603050405020304" pitchFamily="18" charset="0"/>
                          <a:ea typeface="+mn-ea"/>
                          <a:cs typeface="Times New Roman" panose="02020603050405020304" pitchFamily="18" charset="0"/>
                          <a:sym typeface="Arial"/>
                        </a:rPr>
                        <a:t>-Desplazamientos y trayectorias deben estar representados biográficamente.</a:t>
                      </a:r>
                      <a:endParaRPr lang="es-MX" sz="1200" b="0" dirty="0">
                        <a:solidFill>
                          <a:schemeClr val="bg2"/>
                        </a:solidFill>
                        <a:latin typeface="Times New Roman" panose="02020603050405020304" pitchFamily="18" charset="0"/>
                        <a:cs typeface="Times New Roman" panose="02020603050405020304" pitchFamily="18" charset="0"/>
                      </a:endParaRPr>
                    </a:p>
                  </a:txBody>
                  <a:tcPr>
                    <a:solidFill>
                      <a:schemeClr val="tx1">
                        <a:alpha val="20000"/>
                      </a:schemeClr>
                    </a:solidFill>
                  </a:tcPr>
                </a:tc>
                <a:extLst>
                  <a:ext uri="{0D108BD9-81ED-4DB2-BD59-A6C34878D82A}">
                    <a16:rowId xmlns:a16="http://schemas.microsoft.com/office/drawing/2014/main" val="3122334399"/>
                  </a:ext>
                </a:extLst>
              </a:tr>
            </a:tbl>
          </a:graphicData>
        </a:graphic>
      </p:graphicFrame>
    </p:spTree>
    <p:extLst>
      <p:ext uri="{BB962C8B-B14F-4D97-AF65-F5344CB8AC3E}">
        <p14:creationId xmlns:p14="http://schemas.microsoft.com/office/powerpoint/2010/main" val="9614143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a 6">
            <a:extLst>
              <a:ext uri="{FF2B5EF4-FFF2-40B4-BE49-F238E27FC236}">
                <a16:creationId xmlns:a16="http://schemas.microsoft.com/office/drawing/2014/main" id="{98BC6225-141C-4ADB-A8EF-F0626030942D}"/>
              </a:ext>
            </a:extLst>
          </p:cNvPr>
          <p:cNvGraphicFramePr>
            <a:graphicFrameLocks noGrp="1"/>
          </p:cNvGraphicFramePr>
          <p:nvPr>
            <p:extLst>
              <p:ext uri="{D42A27DB-BD31-4B8C-83A1-F6EECF244321}">
                <p14:modId xmlns:p14="http://schemas.microsoft.com/office/powerpoint/2010/main" val="1370269986"/>
              </p:ext>
            </p:extLst>
          </p:nvPr>
        </p:nvGraphicFramePr>
        <p:xfrm>
          <a:off x="107983" y="796854"/>
          <a:ext cx="8928033" cy="3794667"/>
        </p:xfrm>
        <a:graphic>
          <a:graphicData uri="http://schemas.openxmlformats.org/drawingml/2006/table">
            <a:tbl>
              <a:tblPr firstRow="1" bandRow="1">
                <a:tableStyleId>{5DA37D80-6434-44D0-A028-1B22A696006F}</a:tableStyleId>
              </a:tblPr>
              <a:tblGrid>
                <a:gridCol w="772862">
                  <a:extLst>
                    <a:ext uri="{9D8B030D-6E8A-4147-A177-3AD203B41FA5}">
                      <a16:colId xmlns:a16="http://schemas.microsoft.com/office/drawing/2014/main" val="1302797717"/>
                    </a:ext>
                  </a:extLst>
                </a:gridCol>
                <a:gridCol w="797442">
                  <a:extLst>
                    <a:ext uri="{9D8B030D-6E8A-4147-A177-3AD203B41FA5}">
                      <a16:colId xmlns:a16="http://schemas.microsoft.com/office/drawing/2014/main" val="2246911421"/>
                    </a:ext>
                  </a:extLst>
                </a:gridCol>
                <a:gridCol w="1717613">
                  <a:extLst>
                    <a:ext uri="{9D8B030D-6E8A-4147-A177-3AD203B41FA5}">
                      <a16:colId xmlns:a16="http://schemas.microsoft.com/office/drawing/2014/main" val="2272612479"/>
                    </a:ext>
                  </a:extLst>
                </a:gridCol>
                <a:gridCol w="2239872">
                  <a:extLst>
                    <a:ext uri="{9D8B030D-6E8A-4147-A177-3AD203B41FA5}">
                      <a16:colId xmlns:a16="http://schemas.microsoft.com/office/drawing/2014/main" val="938349231"/>
                    </a:ext>
                  </a:extLst>
                </a:gridCol>
                <a:gridCol w="1307288">
                  <a:extLst>
                    <a:ext uri="{9D8B030D-6E8A-4147-A177-3AD203B41FA5}">
                      <a16:colId xmlns:a16="http://schemas.microsoft.com/office/drawing/2014/main" val="757105766"/>
                    </a:ext>
                  </a:extLst>
                </a:gridCol>
                <a:gridCol w="2092956">
                  <a:extLst>
                    <a:ext uri="{9D8B030D-6E8A-4147-A177-3AD203B41FA5}">
                      <a16:colId xmlns:a16="http://schemas.microsoft.com/office/drawing/2014/main" val="669757693"/>
                    </a:ext>
                  </a:extLst>
                </a:gridCol>
              </a:tblGrid>
              <a:tr h="3794667">
                <a:tc>
                  <a:txBody>
                    <a:bodyPr/>
                    <a:lstStyle/>
                    <a:p>
                      <a:endParaRPr lang="es-MX" sz="1200" dirty="0">
                        <a:solidFill>
                          <a:schemeClr val="bg2"/>
                        </a:solidFill>
                        <a:latin typeface="Times New Roman" panose="02020603050405020304" pitchFamily="18" charset="0"/>
                        <a:cs typeface="Times New Roman" panose="02020603050405020304" pitchFamily="18" charset="0"/>
                      </a:endParaRPr>
                    </a:p>
                    <a:p>
                      <a:endParaRPr lang="es-MX" sz="1200" dirty="0">
                        <a:solidFill>
                          <a:schemeClr val="bg2"/>
                        </a:solidFill>
                        <a:latin typeface="Times New Roman" panose="02020603050405020304" pitchFamily="18" charset="0"/>
                        <a:cs typeface="Times New Roman" panose="02020603050405020304" pitchFamily="18" charset="0"/>
                      </a:endParaRPr>
                    </a:p>
                  </a:txBody>
                  <a:tcPr>
                    <a:solidFill>
                      <a:schemeClr val="tx1">
                        <a:alpha val="20000"/>
                      </a:schemeClr>
                    </a:solidFill>
                  </a:tcPr>
                </a:tc>
                <a:tc>
                  <a:txBody>
                    <a:bodyPr/>
                    <a:lstStyle/>
                    <a:p>
                      <a:endParaRPr lang="es-MX" sz="1200" dirty="0">
                        <a:solidFill>
                          <a:schemeClr val="bg2"/>
                        </a:solidFill>
                        <a:latin typeface="Times New Roman" panose="02020603050405020304" pitchFamily="18" charset="0"/>
                        <a:cs typeface="Times New Roman" panose="02020603050405020304" pitchFamily="18" charset="0"/>
                      </a:endParaRPr>
                    </a:p>
                  </a:txBody>
                  <a:tcPr>
                    <a:solidFill>
                      <a:schemeClr val="tx1">
                        <a:alpha val="20000"/>
                      </a:schemeClr>
                    </a:solidFill>
                  </a:tcPr>
                </a:tc>
                <a:tc>
                  <a:txBody>
                    <a:bodyPr/>
                    <a:lstStyle/>
                    <a:p>
                      <a:endParaRPr lang="es-MX" sz="1200" dirty="0">
                        <a:solidFill>
                          <a:schemeClr val="bg2"/>
                        </a:solidFill>
                        <a:latin typeface="Times New Roman" panose="02020603050405020304" pitchFamily="18" charset="0"/>
                        <a:cs typeface="Times New Roman" panose="02020603050405020304" pitchFamily="18" charset="0"/>
                      </a:endParaRPr>
                    </a:p>
                  </a:txBody>
                  <a:tcPr>
                    <a:solidFill>
                      <a:schemeClr val="tx1">
                        <a:alpha val="20000"/>
                      </a:schemeClr>
                    </a:solidFill>
                  </a:tcPr>
                </a:tc>
                <a:tc>
                  <a:txBody>
                    <a:bodyPr/>
                    <a:lstStyle/>
                    <a:p>
                      <a:endParaRPr lang="es-MX" sz="1200" b="0" dirty="0">
                        <a:solidFill>
                          <a:schemeClr val="bg2"/>
                        </a:solidFill>
                        <a:latin typeface="Times New Roman" panose="02020603050405020304" pitchFamily="18" charset="0"/>
                        <a:cs typeface="Times New Roman" panose="02020603050405020304" pitchFamily="18" charset="0"/>
                      </a:endParaRPr>
                    </a:p>
                  </a:txBody>
                  <a:tcPr>
                    <a:solidFill>
                      <a:schemeClr val="tx1">
                        <a:alpha val="20000"/>
                      </a:schemeClr>
                    </a:solidFill>
                  </a:tcPr>
                </a:tc>
                <a:tc>
                  <a:txBody>
                    <a:bodyPr/>
                    <a:lstStyle/>
                    <a:p>
                      <a:endParaRPr lang="es-MX" sz="1200" b="0" dirty="0">
                        <a:solidFill>
                          <a:schemeClr val="bg2"/>
                        </a:solidFill>
                        <a:latin typeface="Times New Roman" panose="02020603050405020304" pitchFamily="18" charset="0"/>
                        <a:cs typeface="Times New Roman" panose="02020603050405020304" pitchFamily="18" charset="0"/>
                      </a:endParaRPr>
                    </a:p>
                  </a:txBody>
                  <a:tcPr>
                    <a:solidFill>
                      <a:schemeClr val="tx1">
                        <a:alpha val="20000"/>
                      </a:schemeClr>
                    </a:solidFill>
                  </a:tcPr>
                </a:tc>
                <a:tc>
                  <a:txBody>
                    <a:bodyPr/>
                    <a:lstStyle/>
                    <a:p>
                      <a:pPr marL="0" indent="0">
                        <a:buFontTx/>
                        <a:buNone/>
                      </a:pPr>
                      <a:r>
                        <a:rPr lang="es-ES" sz="1400" b="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-Organizar las actividades de arriba a abajo en una columna basada en la hora del día. </a:t>
                      </a:r>
                    </a:p>
                    <a:p>
                      <a:pPr marL="0" indent="0">
                        <a:buFontTx/>
                        <a:buNone/>
                      </a:pPr>
                      <a:r>
                        <a:rPr lang="es-ES" sz="1400" b="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-Organice eventos por valor de una semana y eventos por valor de un mes, anotando eventos familiares y buscando patrones y repeticiones.</a:t>
                      </a:r>
                    </a:p>
                    <a:p>
                      <a:pPr marL="0" indent="0">
                        <a:buFontTx/>
                        <a:buNone/>
                      </a:pPr>
                      <a:r>
                        <a:rPr lang="es-ES" sz="1400" b="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-Resuelve rompecabezas y trabaja libremente con el tangram. Y empezando por un modelo, con bicolores.</a:t>
                      </a:r>
                      <a:endParaRPr lang="es-MX" sz="1400" b="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tx1">
                        <a:alpha val="20000"/>
                      </a:schemeClr>
                    </a:solidFill>
                  </a:tcPr>
                </a:tc>
                <a:extLst>
                  <a:ext uri="{0D108BD9-81ED-4DB2-BD59-A6C34878D82A}">
                    <a16:rowId xmlns:a16="http://schemas.microsoft.com/office/drawing/2014/main" val="3122334399"/>
                  </a:ext>
                </a:extLst>
              </a:tr>
            </a:tbl>
          </a:graphicData>
        </a:graphic>
      </p:graphicFrame>
    </p:spTree>
    <p:extLst>
      <p:ext uri="{BB962C8B-B14F-4D97-AF65-F5344CB8AC3E}">
        <p14:creationId xmlns:p14="http://schemas.microsoft.com/office/powerpoint/2010/main" val="6686266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a:extLst>
              <a:ext uri="{FF2B5EF4-FFF2-40B4-BE49-F238E27FC236}">
                <a16:creationId xmlns:a16="http://schemas.microsoft.com/office/drawing/2014/main" id="{640A6745-7B99-47AF-9865-E1E54C41AE92}"/>
              </a:ext>
            </a:extLst>
          </p:cNvPr>
          <p:cNvGraphicFramePr>
            <a:graphicFrameLocks noGrp="1"/>
          </p:cNvGraphicFramePr>
          <p:nvPr>
            <p:extLst>
              <p:ext uri="{D42A27DB-BD31-4B8C-83A1-F6EECF244321}">
                <p14:modId xmlns:p14="http://schemas.microsoft.com/office/powerpoint/2010/main" val="3449139555"/>
              </p:ext>
            </p:extLst>
          </p:nvPr>
        </p:nvGraphicFramePr>
        <p:xfrm>
          <a:off x="107983" y="265226"/>
          <a:ext cx="8928033" cy="4267200"/>
        </p:xfrm>
        <a:graphic>
          <a:graphicData uri="http://schemas.openxmlformats.org/drawingml/2006/table">
            <a:tbl>
              <a:tblPr firstRow="1" bandRow="1">
                <a:tableStyleId>{5DA37D80-6434-44D0-A028-1B22A696006F}</a:tableStyleId>
              </a:tblPr>
              <a:tblGrid>
                <a:gridCol w="772862">
                  <a:extLst>
                    <a:ext uri="{9D8B030D-6E8A-4147-A177-3AD203B41FA5}">
                      <a16:colId xmlns:a16="http://schemas.microsoft.com/office/drawing/2014/main" val="1302797717"/>
                    </a:ext>
                  </a:extLst>
                </a:gridCol>
                <a:gridCol w="797442">
                  <a:extLst>
                    <a:ext uri="{9D8B030D-6E8A-4147-A177-3AD203B41FA5}">
                      <a16:colId xmlns:a16="http://schemas.microsoft.com/office/drawing/2014/main" val="2246911421"/>
                    </a:ext>
                  </a:extLst>
                </a:gridCol>
                <a:gridCol w="1717613">
                  <a:extLst>
                    <a:ext uri="{9D8B030D-6E8A-4147-A177-3AD203B41FA5}">
                      <a16:colId xmlns:a16="http://schemas.microsoft.com/office/drawing/2014/main" val="2272612479"/>
                    </a:ext>
                  </a:extLst>
                </a:gridCol>
                <a:gridCol w="2322759">
                  <a:extLst>
                    <a:ext uri="{9D8B030D-6E8A-4147-A177-3AD203B41FA5}">
                      <a16:colId xmlns:a16="http://schemas.microsoft.com/office/drawing/2014/main" val="938349231"/>
                    </a:ext>
                  </a:extLst>
                </a:gridCol>
                <a:gridCol w="1456661">
                  <a:extLst>
                    <a:ext uri="{9D8B030D-6E8A-4147-A177-3AD203B41FA5}">
                      <a16:colId xmlns:a16="http://schemas.microsoft.com/office/drawing/2014/main" val="757105766"/>
                    </a:ext>
                  </a:extLst>
                </a:gridCol>
                <a:gridCol w="1860696">
                  <a:extLst>
                    <a:ext uri="{9D8B030D-6E8A-4147-A177-3AD203B41FA5}">
                      <a16:colId xmlns:a16="http://schemas.microsoft.com/office/drawing/2014/main" val="669757693"/>
                    </a:ext>
                  </a:extLst>
                </a:gridCol>
              </a:tblGrid>
              <a:tr h="743485">
                <a:tc>
                  <a:txBody>
                    <a:bodyPr/>
                    <a:lstStyle/>
                    <a:p>
                      <a:r>
                        <a:rPr lang="es-MX" sz="1400" b="0" i="0" u="none" strike="noStrike" cap="none" dirty="0">
                          <a:solidFill>
                            <a:schemeClr val="bg2"/>
                          </a:solidFill>
                          <a:effectLst/>
                          <a:latin typeface="Times New Roman" panose="02020603050405020304" pitchFamily="18" charset="0"/>
                          <a:ea typeface="+mn-ea"/>
                          <a:cs typeface="Times New Roman" panose="02020603050405020304" pitchFamily="18" charset="0"/>
                          <a:sym typeface="Arial"/>
                        </a:rPr>
                        <a:t>Forma, espacio y medida.</a:t>
                      </a:r>
                      <a:endParaRPr lang="es-MX" sz="1400" dirty="0">
                        <a:solidFill>
                          <a:schemeClr val="bg2"/>
                        </a:solidFill>
                        <a:latin typeface="Times New Roman" panose="02020603050405020304" pitchFamily="18" charset="0"/>
                        <a:cs typeface="Times New Roman" panose="02020603050405020304" pitchFamily="18" charset="0"/>
                      </a:endParaRPr>
                    </a:p>
                    <a:p>
                      <a:endParaRPr lang="es-MX" sz="1200" dirty="0">
                        <a:solidFill>
                          <a:schemeClr val="bg2"/>
                        </a:solidFill>
                        <a:latin typeface="Times New Roman" panose="02020603050405020304" pitchFamily="18" charset="0"/>
                        <a:cs typeface="Times New Roman" panose="02020603050405020304" pitchFamily="18" charset="0"/>
                      </a:endParaRPr>
                    </a:p>
                    <a:p>
                      <a:endParaRPr lang="es-MX" sz="1200" dirty="0">
                        <a:solidFill>
                          <a:schemeClr val="bg2"/>
                        </a:solidFill>
                        <a:latin typeface="Times New Roman" panose="02020603050405020304" pitchFamily="18" charset="0"/>
                        <a:cs typeface="Times New Roman" panose="02020603050405020304" pitchFamily="18" charset="0"/>
                      </a:endParaRPr>
                    </a:p>
                  </a:txBody>
                  <a:tcPr>
                    <a:solidFill>
                      <a:schemeClr val="tx1">
                        <a:alpha val="20000"/>
                      </a:schemeClr>
                    </a:solidFill>
                  </a:tcPr>
                </a:tc>
                <a:tc>
                  <a:txBody>
                    <a:bodyPr/>
                    <a:lstStyle/>
                    <a:p>
                      <a:r>
                        <a:rPr lang="es-MX" sz="1400" b="0" i="0" u="none" strike="noStrike" cap="none" dirty="0">
                          <a:solidFill>
                            <a:schemeClr val="bg2"/>
                          </a:solidFill>
                          <a:effectLst/>
                          <a:latin typeface="Times New Roman" panose="02020603050405020304" pitchFamily="18" charset="0"/>
                          <a:ea typeface="+mn-ea"/>
                          <a:cs typeface="Times New Roman" panose="02020603050405020304" pitchFamily="18" charset="0"/>
                          <a:sym typeface="Arial"/>
                        </a:rPr>
                        <a:t>Figuras y cuerpos geométricos</a:t>
                      </a:r>
                      <a:endParaRPr lang="es-MX" sz="1400" dirty="0">
                        <a:solidFill>
                          <a:schemeClr val="bg2"/>
                        </a:solidFill>
                        <a:latin typeface="Times New Roman" panose="02020603050405020304" pitchFamily="18" charset="0"/>
                        <a:cs typeface="Times New Roman" panose="02020603050405020304" pitchFamily="18" charset="0"/>
                      </a:endParaRPr>
                    </a:p>
                  </a:txBody>
                  <a:tcPr>
                    <a:solidFill>
                      <a:schemeClr val="tx1">
                        <a:alpha val="20000"/>
                      </a:schemeClr>
                    </a:solidFill>
                  </a:tcPr>
                </a:tc>
                <a:tc>
                  <a:txBody>
                    <a:bodyPr/>
                    <a:lstStyle/>
                    <a:p>
                      <a:r>
                        <a:rPr lang="es-ES" sz="1400" b="0" dirty="0">
                          <a:solidFill>
                            <a:schemeClr val="bg2"/>
                          </a:solidFill>
                          <a:latin typeface="Times New Roman" panose="02020603050405020304" pitchFamily="18" charset="0"/>
                          <a:cs typeface="Times New Roman" panose="02020603050405020304" pitchFamily="18" charset="0"/>
                        </a:rPr>
                        <a:t>El objetivo de este aprendizaje es desarrollar la percepción geométrica a través de situaciones de resolución de problemas en las que los niños reproduzcan modelos y construyan configuraciones con formas geométricas y cuerpos.</a:t>
                      </a:r>
                      <a:endParaRPr lang="es-MX" sz="1400" b="0" dirty="0">
                        <a:solidFill>
                          <a:schemeClr val="bg2"/>
                        </a:solidFill>
                        <a:latin typeface="Times New Roman" panose="02020603050405020304" pitchFamily="18" charset="0"/>
                        <a:cs typeface="Times New Roman" panose="02020603050405020304" pitchFamily="18" charset="0"/>
                      </a:endParaRPr>
                    </a:p>
                  </a:txBody>
                  <a:tcPr>
                    <a:solidFill>
                      <a:schemeClr val="tx1">
                        <a:alpha val="20000"/>
                      </a:schemeClr>
                    </a:solidFill>
                  </a:tcPr>
                </a:tc>
                <a:tc>
                  <a:txBody>
                    <a:bodyPr/>
                    <a:lstStyle/>
                    <a:p>
                      <a:r>
                        <a:rPr lang="es-MX" sz="1400" b="0" i="0" u="none" strike="noStrike" cap="none" dirty="0">
                          <a:solidFill>
                            <a:schemeClr val="bg2"/>
                          </a:solidFill>
                          <a:effectLst/>
                          <a:latin typeface="Times New Roman" panose="02020603050405020304" pitchFamily="18" charset="0"/>
                          <a:ea typeface="+mn-ea"/>
                          <a:cs typeface="Times New Roman" panose="02020603050405020304" pitchFamily="18" charset="0"/>
                          <a:sym typeface="Arial"/>
                        </a:rPr>
                        <a:t>-Reproduce modelos con formas, figuras y cuerpos geométricos.</a:t>
                      </a:r>
                    </a:p>
                    <a:p>
                      <a:r>
                        <a:rPr lang="es-MX" sz="1400" b="0" i="0" u="none" strike="noStrike" cap="none" dirty="0">
                          <a:solidFill>
                            <a:schemeClr val="bg2"/>
                          </a:solidFill>
                          <a:effectLst/>
                          <a:latin typeface="Times New Roman" panose="02020603050405020304" pitchFamily="18" charset="0"/>
                          <a:ea typeface="+mn-ea"/>
                          <a:cs typeface="Times New Roman" panose="02020603050405020304" pitchFamily="18" charset="0"/>
                          <a:sym typeface="Arial"/>
                        </a:rPr>
                        <a:t>-Construye configuraciones con formas, figuras y cuerpos geométricos</a:t>
                      </a:r>
                      <a:endParaRPr lang="es-MX" sz="1400" b="0" dirty="0">
                        <a:solidFill>
                          <a:schemeClr val="bg2"/>
                        </a:solidFill>
                        <a:latin typeface="Times New Roman" panose="02020603050405020304" pitchFamily="18" charset="0"/>
                        <a:cs typeface="Times New Roman" panose="02020603050405020304" pitchFamily="18" charset="0"/>
                      </a:endParaRPr>
                    </a:p>
                  </a:txBody>
                  <a:tcPr>
                    <a:solidFill>
                      <a:schemeClr val="tx1">
                        <a:alpha val="20000"/>
                      </a:schemeClr>
                    </a:solidFill>
                  </a:tcPr>
                </a:tc>
                <a:tc>
                  <a:txBody>
                    <a:bodyPr/>
                    <a:lstStyle/>
                    <a:p>
                      <a:r>
                        <a:rPr lang="es-ES" sz="1400" b="0" dirty="0">
                          <a:solidFill>
                            <a:schemeClr val="bg2"/>
                          </a:solidFill>
                          <a:latin typeface="Times New Roman" panose="02020603050405020304" pitchFamily="18" charset="0"/>
                          <a:cs typeface="Times New Roman" panose="02020603050405020304" pitchFamily="18" charset="0"/>
                        </a:rPr>
                        <a:t>-Mientras trabaja con figuras geométricas, identifique sus características y propiedades, así como establezca similitudes y diferencias entre ellas.</a:t>
                      </a:r>
                      <a:endParaRPr lang="es-MX" sz="1400" b="0" dirty="0">
                        <a:solidFill>
                          <a:schemeClr val="bg2"/>
                        </a:solidFill>
                        <a:latin typeface="Times New Roman" panose="02020603050405020304" pitchFamily="18" charset="0"/>
                        <a:cs typeface="Times New Roman" panose="02020603050405020304" pitchFamily="18" charset="0"/>
                      </a:endParaRPr>
                    </a:p>
                  </a:txBody>
                  <a:tcPr>
                    <a:solidFill>
                      <a:schemeClr val="tx1">
                        <a:alpha val="20000"/>
                      </a:schemeClr>
                    </a:solidFill>
                  </a:tcPr>
                </a:tc>
                <a:tc>
                  <a:txBody>
                    <a:bodyPr/>
                    <a:lstStyle/>
                    <a:p>
                      <a:r>
                        <a:rPr lang="es-MX" sz="1400" b="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s-MX" sz="1400" b="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Resolver rompecabezas y trabajar libremente con el tangram y con cuadrados bicolores a partir de un modelo.</a:t>
                      </a:r>
                    </a:p>
                    <a:p>
                      <a:r>
                        <a:rPr lang="es-MX" sz="1400" b="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-Reproducir y construir configuraciones a partir de un modelo utilizando diversas figuras geométricas (polígonos regulares, polígonos irregulares y no polígonos) </a:t>
                      </a:r>
                    </a:p>
                    <a:p>
                      <a:r>
                        <a:rPr lang="es-MX" sz="1400" b="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-Reconocer figuras geométricas (cuadrado, rectángulo, rombo, romboide, triangulo, pentágono, hexágono) en objetos.”</a:t>
                      </a:r>
                    </a:p>
                  </a:txBody>
                  <a:tcPr marL="68580" marR="68580" marT="0" marB="0">
                    <a:solidFill>
                      <a:schemeClr val="tx1">
                        <a:alpha val="20000"/>
                      </a:schemeClr>
                    </a:solidFill>
                  </a:tcPr>
                </a:tc>
                <a:extLst>
                  <a:ext uri="{0D108BD9-81ED-4DB2-BD59-A6C34878D82A}">
                    <a16:rowId xmlns:a16="http://schemas.microsoft.com/office/drawing/2014/main" val="3122334399"/>
                  </a:ext>
                </a:extLst>
              </a:tr>
            </a:tbl>
          </a:graphicData>
        </a:graphic>
      </p:graphicFrame>
    </p:spTree>
    <p:extLst>
      <p:ext uri="{BB962C8B-B14F-4D97-AF65-F5344CB8AC3E}">
        <p14:creationId xmlns:p14="http://schemas.microsoft.com/office/powerpoint/2010/main" val="39560571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a 2">
            <a:extLst>
              <a:ext uri="{FF2B5EF4-FFF2-40B4-BE49-F238E27FC236}">
                <a16:creationId xmlns:a16="http://schemas.microsoft.com/office/drawing/2014/main" id="{934870F1-2B78-496B-8279-AF4C2F4CD1C7}"/>
              </a:ext>
            </a:extLst>
          </p:cNvPr>
          <p:cNvGraphicFramePr>
            <a:graphicFrameLocks noGrp="1"/>
          </p:cNvGraphicFramePr>
          <p:nvPr>
            <p:extLst>
              <p:ext uri="{D42A27DB-BD31-4B8C-83A1-F6EECF244321}">
                <p14:modId xmlns:p14="http://schemas.microsoft.com/office/powerpoint/2010/main" val="1303734084"/>
              </p:ext>
            </p:extLst>
          </p:nvPr>
        </p:nvGraphicFramePr>
        <p:xfrm>
          <a:off x="107983" y="179070"/>
          <a:ext cx="8928033" cy="4785360"/>
        </p:xfrm>
        <a:graphic>
          <a:graphicData uri="http://schemas.openxmlformats.org/drawingml/2006/table">
            <a:tbl>
              <a:tblPr firstRow="1" bandRow="1">
                <a:tableStyleId>{5DA37D80-6434-44D0-A028-1B22A696006F}</a:tableStyleId>
              </a:tblPr>
              <a:tblGrid>
                <a:gridCol w="772862">
                  <a:extLst>
                    <a:ext uri="{9D8B030D-6E8A-4147-A177-3AD203B41FA5}">
                      <a16:colId xmlns:a16="http://schemas.microsoft.com/office/drawing/2014/main" val="1302797717"/>
                    </a:ext>
                  </a:extLst>
                </a:gridCol>
                <a:gridCol w="797442">
                  <a:extLst>
                    <a:ext uri="{9D8B030D-6E8A-4147-A177-3AD203B41FA5}">
                      <a16:colId xmlns:a16="http://schemas.microsoft.com/office/drawing/2014/main" val="2246911421"/>
                    </a:ext>
                  </a:extLst>
                </a:gridCol>
                <a:gridCol w="1717613">
                  <a:extLst>
                    <a:ext uri="{9D8B030D-6E8A-4147-A177-3AD203B41FA5}">
                      <a16:colId xmlns:a16="http://schemas.microsoft.com/office/drawing/2014/main" val="2272612479"/>
                    </a:ext>
                  </a:extLst>
                </a:gridCol>
                <a:gridCol w="2239872">
                  <a:extLst>
                    <a:ext uri="{9D8B030D-6E8A-4147-A177-3AD203B41FA5}">
                      <a16:colId xmlns:a16="http://schemas.microsoft.com/office/drawing/2014/main" val="938349231"/>
                    </a:ext>
                  </a:extLst>
                </a:gridCol>
                <a:gridCol w="1539548">
                  <a:extLst>
                    <a:ext uri="{9D8B030D-6E8A-4147-A177-3AD203B41FA5}">
                      <a16:colId xmlns:a16="http://schemas.microsoft.com/office/drawing/2014/main" val="757105766"/>
                    </a:ext>
                  </a:extLst>
                </a:gridCol>
                <a:gridCol w="1860696">
                  <a:extLst>
                    <a:ext uri="{9D8B030D-6E8A-4147-A177-3AD203B41FA5}">
                      <a16:colId xmlns:a16="http://schemas.microsoft.com/office/drawing/2014/main" val="669757693"/>
                    </a:ext>
                  </a:extLst>
                </a:gridCol>
              </a:tblGrid>
              <a:tr h="4720856">
                <a:tc>
                  <a:txBody>
                    <a:bodyPr/>
                    <a:lstStyle/>
                    <a:p>
                      <a:r>
                        <a:rPr lang="es-MX" sz="1400" b="0" i="0" u="none" strike="noStrike" cap="none" dirty="0">
                          <a:solidFill>
                            <a:schemeClr val="bg2"/>
                          </a:solidFill>
                          <a:effectLst/>
                          <a:latin typeface="Times New Roman" panose="02020603050405020304" pitchFamily="18" charset="0"/>
                          <a:ea typeface="+mn-ea"/>
                          <a:cs typeface="Times New Roman" panose="02020603050405020304" pitchFamily="18" charset="0"/>
                          <a:sym typeface="Arial"/>
                        </a:rPr>
                        <a:t>Forma, espacio y medida.</a:t>
                      </a:r>
                      <a:endParaRPr lang="es-MX" sz="1400" dirty="0">
                        <a:solidFill>
                          <a:schemeClr val="bg2"/>
                        </a:solidFill>
                        <a:latin typeface="Times New Roman" panose="02020603050405020304" pitchFamily="18" charset="0"/>
                        <a:cs typeface="Times New Roman" panose="02020603050405020304" pitchFamily="18" charset="0"/>
                      </a:endParaRPr>
                    </a:p>
                    <a:p>
                      <a:endParaRPr lang="es-MX" sz="1200" dirty="0">
                        <a:solidFill>
                          <a:schemeClr val="bg2"/>
                        </a:solidFill>
                        <a:latin typeface="Times New Roman" panose="02020603050405020304" pitchFamily="18" charset="0"/>
                        <a:cs typeface="Times New Roman" panose="02020603050405020304" pitchFamily="18" charset="0"/>
                      </a:endParaRPr>
                    </a:p>
                    <a:p>
                      <a:endParaRPr lang="es-MX" sz="1200" dirty="0">
                        <a:solidFill>
                          <a:schemeClr val="bg2"/>
                        </a:solidFill>
                        <a:latin typeface="Times New Roman" panose="02020603050405020304" pitchFamily="18" charset="0"/>
                        <a:cs typeface="Times New Roman" panose="02020603050405020304" pitchFamily="18" charset="0"/>
                      </a:endParaRPr>
                    </a:p>
                  </a:txBody>
                  <a:tcPr>
                    <a:solidFill>
                      <a:schemeClr val="tx1">
                        <a:alpha val="20000"/>
                      </a:schemeClr>
                    </a:solidFill>
                  </a:tcPr>
                </a:tc>
                <a:tc>
                  <a:txBody>
                    <a:bodyPr/>
                    <a:lstStyle/>
                    <a:p>
                      <a:r>
                        <a:rPr lang="es-MX" sz="1400" b="0" i="0" u="none" strike="noStrike" cap="none" dirty="0">
                          <a:solidFill>
                            <a:schemeClr val="bg2"/>
                          </a:solidFill>
                          <a:effectLst/>
                          <a:latin typeface="Times New Roman" panose="02020603050405020304" pitchFamily="18" charset="0"/>
                          <a:ea typeface="+mn-ea"/>
                          <a:cs typeface="Times New Roman" panose="02020603050405020304" pitchFamily="18" charset="0"/>
                          <a:sym typeface="Arial"/>
                        </a:rPr>
                        <a:t>Magnitudes y medidas</a:t>
                      </a:r>
                      <a:endParaRPr lang="es-MX" sz="1400" b="0" dirty="0">
                        <a:solidFill>
                          <a:schemeClr val="bg2"/>
                        </a:solidFill>
                        <a:latin typeface="Times New Roman" panose="02020603050405020304" pitchFamily="18" charset="0"/>
                        <a:cs typeface="Times New Roman" panose="02020603050405020304" pitchFamily="18" charset="0"/>
                      </a:endParaRPr>
                    </a:p>
                  </a:txBody>
                  <a:tcPr>
                    <a:solidFill>
                      <a:schemeClr val="tx1">
                        <a:alpha val="20000"/>
                      </a:schemeClr>
                    </a:solidFill>
                  </a:tcPr>
                </a:tc>
                <a:tc>
                  <a:txBody>
                    <a:bodyPr/>
                    <a:lstStyle/>
                    <a:p>
                      <a:r>
                        <a:rPr lang="es-ES" sz="1400" b="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El objetivo es que los estudiantes tengan experiencias que les permitan comenzar a reconocer e identificar escalas de longitud, capacidad y tiempo a través de situaciones de resolución de problemas que requieren comparaciones directas o no convencionales con el uso de un intermediario.</a:t>
                      </a:r>
                      <a:endParaRPr lang="es-MX" sz="1400" b="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tx1">
                        <a:alpha val="20000"/>
                      </a:schemeClr>
                    </a:solidFill>
                  </a:tcPr>
                </a:tc>
                <a:tc>
                  <a:txBody>
                    <a:bodyPr/>
                    <a:lstStyle/>
                    <a:p>
                      <a:r>
                        <a:rPr lang="es-MX" sz="1400" b="0" i="0" u="none" strike="noStrike" cap="none" dirty="0">
                          <a:solidFill>
                            <a:schemeClr val="bg2"/>
                          </a:solidFill>
                          <a:effectLst/>
                          <a:latin typeface="Times New Roman" panose="02020603050405020304" pitchFamily="18" charset="0"/>
                          <a:ea typeface="+mn-ea"/>
                          <a:cs typeface="Times New Roman" panose="02020603050405020304" pitchFamily="18" charset="0"/>
                          <a:sym typeface="Arial"/>
                        </a:rPr>
                        <a:t>-Identifica la longitud de varios objetos a través de la comparación directa o mediante el uso de un intermediario</a:t>
                      </a:r>
                    </a:p>
                    <a:p>
                      <a:r>
                        <a:rPr lang="es-MX" sz="1400" b="0" i="0" u="none" strike="noStrike" cap="none" dirty="0">
                          <a:solidFill>
                            <a:schemeClr val="bg2"/>
                          </a:solidFill>
                          <a:effectLst/>
                          <a:latin typeface="Times New Roman" panose="02020603050405020304" pitchFamily="18" charset="0"/>
                          <a:ea typeface="+mn-ea"/>
                          <a:cs typeface="Times New Roman" panose="02020603050405020304" pitchFamily="18" charset="0"/>
                          <a:sym typeface="Arial"/>
                        </a:rPr>
                        <a:t>-Compara distancias mediante el uso de un intermediario.</a:t>
                      </a:r>
                    </a:p>
                    <a:p>
                      <a:r>
                        <a:rPr lang="es-MX" sz="1400" b="0" i="0" u="none" strike="noStrike" cap="none" dirty="0">
                          <a:solidFill>
                            <a:schemeClr val="bg2"/>
                          </a:solidFill>
                          <a:effectLst/>
                          <a:latin typeface="Times New Roman" panose="02020603050405020304" pitchFamily="18" charset="0"/>
                          <a:ea typeface="+mn-ea"/>
                          <a:cs typeface="Times New Roman" panose="02020603050405020304" pitchFamily="18" charset="0"/>
                          <a:sym typeface="Arial"/>
                        </a:rPr>
                        <a:t>-Mide objetos o distancias mediante el uso de unidades no convencionales.</a:t>
                      </a:r>
                    </a:p>
                    <a:p>
                      <a:r>
                        <a:rPr lang="es-MX" sz="1400" b="0" i="0" u="none" strike="noStrike" cap="none" dirty="0">
                          <a:solidFill>
                            <a:schemeClr val="bg2"/>
                          </a:solidFill>
                          <a:effectLst/>
                          <a:latin typeface="Times New Roman" panose="02020603050405020304" pitchFamily="18" charset="0"/>
                          <a:ea typeface="+mn-ea"/>
                          <a:cs typeface="Times New Roman" panose="02020603050405020304" pitchFamily="18" charset="0"/>
                          <a:sym typeface="Arial"/>
                        </a:rPr>
                        <a:t>-Usa unidades no convencionales para medir la capacidad con distintos propósitos. </a:t>
                      </a:r>
                    </a:p>
                    <a:p>
                      <a:r>
                        <a:rPr lang="es-MX" sz="1400" b="0" i="0" u="none" strike="noStrike" cap="none" dirty="0">
                          <a:solidFill>
                            <a:schemeClr val="bg2"/>
                          </a:solidFill>
                          <a:effectLst/>
                          <a:latin typeface="Times New Roman" panose="02020603050405020304" pitchFamily="18" charset="0"/>
                          <a:ea typeface="+mn-ea"/>
                          <a:cs typeface="Times New Roman" panose="02020603050405020304" pitchFamily="18" charset="0"/>
                          <a:sym typeface="Arial"/>
                        </a:rPr>
                        <a:t>-Identifica varios eventos de su vida cotidiana y dice el orden en el que ocurren.</a:t>
                      </a:r>
                    </a:p>
                    <a:p>
                      <a:r>
                        <a:rPr lang="es-MX" sz="1400" b="0" i="0" u="none" strike="noStrike" cap="none" dirty="0">
                          <a:solidFill>
                            <a:schemeClr val="bg2"/>
                          </a:solidFill>
                          <a:effectLst/>
                          <a:latin typeface="Times New Roman" panose="02020603050405020304" pitchFamily="18" charset="0"/>
                          <a:ea typeface="+mn-ea"/>
                          <a:cs typeface="Times New Roman" panose="02020603050405020304" pitchFamily="18" charset="0"/>
                          <a:sym typeface="Arial"/>
                        </a:rPr>
                        <a:t>-Usa expresiones temporales y representaciones graficas para explicar la sucesión de eventos</a:t>
                      </a:r>
                      <a:endParaRPr lang="es-MX" sz="1400" b="0" dirty="0">
                        <a:solidFill>
                          <a:schemeClr val="bg2"/>
                        </a:solidFill>
                        <a:latin typeface="Times New Roman" panose="02020603050405020304" pitchFamily="18" charset="0"/>
                        <a:cs typeface="Times New Roman" panose="02020603050405020304" pitchFamily="18" charset="0"/>
                      </a:endParaRPr>
                    </a:p>
                  </a:txBody>
                  <a:tcPr>
                    <a:solidFill>
                      <a:schemeClr val="tx1">
                        <a:alpha val="20000"/>
                      </a:schemeClr>
                    </a:solidFill>
                  </a:tcPr>
                </a:tc>
                <a:tc>
                  <a:txBody>
                    <a:bodyPr/>
                    <a:lstStyle/>
                    <a:p>
                      <a:r>
                        <a:rPr lang="es-ES" sz="1400" b="0" dirty="0">
                          <a:solidFill>
                            <a:schemeClr val="bg2"/>
                          </a:solidFill>
                          <a:latin typeface="Times New Roman" panose="02020603050405020304" pitchFamily="18" charset="0"/>
                          <a:cs typeface="Times New Roman" panose="02020603050405020304" pitchFamily="18" charset="0"/>
                        </a:rPr>
                        <a:t>- Reconocer la mayor longitud y capacidad, es decir, entre dos objetos o puntos, así como entre destinatarios.</a:t>
                      </a:r>
                      <a:endParaRPr lang="es-MX" sz="1400" b="0" dirty="0">
                        <a:solidFill>
                          <a:schemeClr val="bg2"/>
                        </a:solidFill>
                        <a:latin typeface="Times New Roman" panose="02020603050405020304" pitchFamily="18" charset="0"/>
                        <a:cs typeface="Times New Roman" panose="02020603050405020304" pitchFamily="18" charset="0"/>
                      </a:endParaRPr>
                    </a:p>
                  </a:txBody>
                  <a:tcPr>
                    <a:solidFill>
                      <a:schemeClr val="tx1">
                        <a:alpha val="20000"/>
                      </a:schemeClr>
                    </a:solidFill>
                  </a:tcPr>
                </a:tc>
                <a:tc>
                  <a:txBody>
                    <a:bodyPr/>
                    <a:lstStyle/>
                    <a:p>
                      <a:r>
                        <a:rPr lang="es-MX" sz="1400" b="0" i="0" u="none" strike="noStrike" cap="none" dirty="0">
                          <a:solidFill>
                            <a:schemeClr val="bg2"/>
                          </a:solidFill>
                          <a:effectLst/>
                          <a:latin typeface="Times New Roman" panose="02020603050405020304" pitchFamily="18" charset="0"/>
                          <a:ea typeface="+mn-ea"/>
                          <a:cs typeface="Times New Roman" panose="02020603050405020304" pitchFamily="18" charset="0"/>
                          <a:sym typeface="Arial"/>
                        </a:rPr>
                        <a:t>“-Comparar de manera directa la longitud y capacidad de dos objetos o recipientes.</a:t>
                      </a:r>
                    </a:p>
                    <a:p>
                      <a:r>
                        <a:rPr lang="es-MX" sz="1400" b="0" i="0" u="none" strike="noStrike" cap="none" dirty="0">
                          <a:solidFill>
                            <a:schemeClr val="bg2"/>
                          </a:solidFill>
                          <a:effectLst/>
                          <a:latin typeface="Times New Roman" panose="02020603050405020304" pitchFamily="18" charset="0"/>
                          <a:ea typeface="+mn-ea"/>
                          <a:cs typeface="Times New Roman" panose="02020603050405020304" pitchFamily="18" charset="0"/>
                          <a:sym typeface="Arial"/>
                        </a:rPr>
                        <a:t>-Experimentar con el uso de unidades de medida no convencionales para obtener el largo, ancho o alto de un objeto; la estatura de una persona; la distancia entre dos puntos determinados o la capacidad de un recipiente.</a:t>
                      </a:r>
                    </a:p>
                    <a:p>
                      <a:r>
                        <a:rPr lang="es-MX" sz="1400" b="0" i="0" u="none" strike="noStrike" cap="none" dirty="0">
                          <a:solidFill>
                            <a:schemeClr val="bg2"/>
                          </a:solidFill>
                          <a:effectLst/>
                          <a:latin typeface="Times New Roman" panose="02020603050405020304" pitchFamily="18" charset="0"/>
                          <a:ea typeface="+mn-ea"/>
                          <a:cs typeface="Times New Roman" panose="02020603050405020304" pitchFamily="18" charset="0"/>
                          <a:sym typeface="Arial"/>
                        </a:rPr>
                        <a:t>-Anticipar y verificar longitudes y capacidades con el uso de unidades de medida no convencionales.”</a:t>
                      </a:r>
                    </a:p>
                    <a:p>
                      <a:endParaRPr lang="es-MX" sz="1400" b="0" i="0" u="none" strike="noStrike" cap="none" dirty="0">
                        <a:solidFill>
                          <a:schemeClr val="bg2"/>
                        </a:solidFill>
                        <a:effectLst/>
                        <a:latin typeface="Times New Roman" panose="02020603050405020304" pitchFamily="18" charset="0"/>
                        <a:ea typeface="+mn-ea"/>
                        <a:cs typeface="Times New Roman" panose="02020603050405020304" pitchFamily="18" charset="0"/>
                        <a:sym typeface="Arial"/>
                      </a:endParaRPr>
                    </a:p>
                  </a:txBody>
                  <a:tcPr>
                    <a:solidFill>
                      <a:schemeClr val="tx1">
                        <a:alpha val="20000"/>
                      </a:schemeClr>
                    </a:solidFill>
                  </a:tcPr>
                </a:tc>
                <a:extLst>
                  <a:ext uri="{0D108BD9-81ED-4DB2-BD59-A6C34878D82A}">
                    <a16:rowId xmlns:a16="http://schemas.microsoft.com/office/drawing/2014/main" val="3122334399"/>
                  </a:ext>
                </a:extLst>
              </a:tr>
            </a:tbl>
          </a:graphicData>
        </a:graphic>
      </p:graphicFrame>
    </p:spTree>
    <p:extLst>
      <p:ext uri="{BB962C8B-B14F-4D97-AF65-F5344CB8AC3E}">
        <p14:creationId xmlns:p14="http://schemas.microsoft.com/office/powerpoint/2010/main" val="20439093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a:extLst>
              <a:ext uri="{FF2B5EF4-FFF2-40B4-BE49-F238E27FC236}">
                <a16:creationId xmlns:a16="http://schemas.microsoft.com/office/drawing/2014/main" id="{37A251CE-9A7B-4AB5-BE55-D397A8EF519C}"/>
              </a:ext>
            </a:extLst>
          </p:cNvPr>
          <p:cNvGraphicFramePr>
            <a:graphicFrameLocks noGrp="1"/>
          </p:cNvGraphicFramePr>
          <p:nvPr>
            <p:extLst>
              <p:ext uri="{D42A27DB-BD31-4B8C-83A1-F6EECF244321}">
                <p14:modId xmlns:p14="http://schemas.microsoft.com/office/powerpoint/2010/main" val="206730359"/>
              </p:ext>
            </p:extLst>
          </p:nvPr>
        </p:nvGraphicFramePr>
        <p:xfrm>
          <a:off x="107983" y="1029675"/>
          <a:ext cx="8928033" cy="2893739"/>
        </p:xfrm>
        <a:graphic>
          <a:graphicData uri="http://schemas.openxmlformats.org/drawingml/2006/table">
            <a:tbl>
              <a:tblPr firstRow="1" bandRow="1">
                <a:tableStyleId>{5DA37D80-6434-44D0-A028-1B22A696006F}</a:tableStyleId>
              </a:tblPr>
              <a:tblGrid>
                <a:gridCol w="772862">
                  <a:extLst>
                    <a:ext uri="{9D8B030D-6E8A-4147-A177-3AD203B41FA5}">
                      <a16:colId xmlns:a16="http://schemas.microsoft.com/office/drawing/2014/main" val="1302797717"/>
                    </a:ext>
                  </a:extLst>
                </a:gridCol>
                <a:gridCol w="797442">
                  <a:extLst>
                    <a:ext uri="{9D8B030D-6E8A-4147-A177-3AD203B41FA5}">
                      <a16:colId xmlns:a16="http://schemas.microsoft.com/office/drawing/2014/main" val="2246911421"/>
                    </a:ext>
                  </a:extLst>
                </a:gridCol>
                <a:gridCol w="1717613">
                  <a:extLst>
                    <a:ext uri="{9D8B030D-6E8A-4147-A177-3AD203B41FA5}">
                      <a16:colId xmlns:a16="http://schemas.microsoft.com/office/drawing/2014/main" val="2272612479"/>
                    </a:ext>
                  </a:extLst>
                </a:gridCol>
                <a:gridCol w="2239872">
                  <a:extLst>
                    <a:ext uri="{9D8B030D-6E8A-4147-A177-3AD203B41FA5}">
                      <a16:colId xmlns:a16="http://schemas.microsoft.com/office/drawing/2014/main" val="938349231"/>
                    </a:ext>
                  </a:extLst>
                </a:gridCol>
                <a:gridCol w="1539548">
                  <a:extLst>
                    <a:ext uri="{9D8B030D-6E8A-4147-A177-3AD203B41FA5}">
                      <a16:colId xmlns:a16="http://schemas.microsoft.com/office/drawing/2014/main" val="757105766"/>
                    </a:ext>
                  </a:extLst>
                </a:gridCol>
                <a:gridCol w="1860696">
                  <a:extLst>
                    <a:ext uri="{9D8B030D-6E8A-4147-A177-3AD203B41FA5}">
                      <a16:colId xmlns:a16="http://schemas.microsoft.com/office/drawing/2014/main" val="669757693"/>
                    </a:ext>
                  </a:extLst>
                </a:gridCol>
              </a:tblGrid>
              <a:tr h="2893739">
                <a:tc>
                  <a:txBody>
                    <a:bodyPr/>
                    <a:lstStyle/>
                    <a:p>
                      <a:endParaRPr lang="es-MX" sz="1200" dirty="0">
                        <a:solidFill>
                          <a:schemeClr val="bg2"/>
                        </a:solidFill>
                        <a:latin typeface="Times New Roman" panose="02020603050405020304" pitchFamily="18" charset="0"/>
                        <a:cs typeface="Times New Roman" panose="02020603050405020304" pitchFamily="18" charset="0"/>
                      </a:endParaRPr>
                    </a:p>
                    <a:p>
                      <a:endParaRPr lang="es-MX" sz="1200" dirty="0">
                        <a:solidFill>
                          <a:schemeClr val="bg2"/>
                        </a:solidFill>
                        <a:latin typeface="Times New Roman" panose="02020603050405020304" pitchFamily="18" charset="0"/>
                        <a:cs typeface="Times New Roman" panose="02020603050405020304" pitchFamily="18" charset="0"/>
                      </a:endParaRPr>
                    </a:p>
                  </a:txBody>
                  <a:tcPr>
                    <a:solidFill>
                      <a:schemeClr val="tx1">
                        <a:alpha val="20000"/>
                      </a:schemeClr>
                    </a:solidFill>
                  </a:tcPr>
                </a:tc>
                <a:tc>
                  <a:txBody>
                    <a:bodyPr/>
                    <a:lstStyle/>
                    <a:p>
                      <a:endParaRPr lang="es-MX" sz="1400" b="0" dirty="0">
                        <a:solidFill>
                          <a:schemeClr val="bg2"/>
                        </a:solidFill>
                        <a:latin typeface="Times New Roman" panose="02020603050405020304" pitchFamily="18" charset="0"/>
                        <a:cs typeface="Times New Roman" panose="02020603050405020304" pitchFamily="18" charset="0"/>
                      </a:endParaRPr>
                    </a:p>
                  </a:txBody>
                  <a:tcPr>
                    <a:solidFill>
                      <a:schemeClr val="tx1">
                        <a:alpha val="20000"/>
                      </a:schemeClr>
                    </a:solidFill>
                  </a:tcPr>
                </a:tc>
                <a:tc>
                  <a:txBody>
                    <a:bodyPr/>
                    <a:lstStyle/>
                    <a:p>
                      <a:endParaRPr lang="es-MX" sz="1400" b="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tx1">
                        <a:alpha val="20000"/>
                      </a:schemeClr>
                    </a:solidFill>
                  </a:tcPr>
                </a:tc>
                <a:tc>
                  <a:txBody>
                    <a:bodyPr/>
                    <a:lstStyle/>
                    <a:p>
                      <a:endParaRPr lang="es-MX" sz="1400" b="0" dirty="0">
                        <a:solidFill>
                          <a:schemeClr val="bg2"/>
                        </a:solidFill>
                        <a:latin typeface="Times New Roman" panose="02020603050405020304" pitchFamily="18" charset="0"/>
                        <a:cs typeface="Times New Roman" panose="02020603050405020304" pitchFamily="18" charset="0"/>
                      </a:endParaRPr>
                    </a:p>
                  </a:txBody>
                  <a:tcPr>
                    <a:solidFill>
                      <a:schemeClr val="tx1">
                        <a:alpha val="20000"/>
                      </a:schemeClr>
                    </a:solidFill>
                  </a:tcPr>
                </a:tc>
                <a:tc>
                  <a:txBody>
                    <a:bodyPr/>
                    <a:lstStyle/>
                    <a:p>
                      <a:endParaRPr lang="es-MX" sz="1400" b="0" dirty="0">
                        <a:solidFill>
                          <a:schemeClr val="bg2"/>
                        </a:solidFill>
                        <a:latin typeface="Times New Roman" panose="02020603050405020304" pitchFamily="18" charset="0"/>
                        <a:cs typeface="Times New Roman" panose="02020603050405020304" pitchFamily="18" charset="0"/>
                      </a:endParaRPr>
                    </a:p>
                  </a:txBody>
                  <a:tcPr>
                    <a:solidFill>
                      <a:schemeClr val="tx1">
                        <a:alpha val="20000"/>
                      </a:schemeClr>
                    </a:solidFill>
                  </a:tcPr>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s-MX" sz="1400" b="0" i="0" u="none" strike="noStrike" cap="none" dirty="0">
                          <a:solidFill>
                            <a:schemeClr val="bg2"/>
                          </a:solidFill>
                          <a:effectLst/>
                          <a:latin typeface="Times New Roman" panose="02020603050405020304" pitchFamily="18" charset="0"/>
                          <a:ea typeface="+mn-ea"/>
                          <a:cs typeface="Times New Roman" panose="02020603050405020304" pitchFamily="18" charset="0"/>
                          <a:sym typeface="Arial"/>
                        </a:rPr>
                        <a:t>“-Encontrar objetos o recipientes que compartan la misma longitud (en alguna de sus dimensiones) o capacidad.”</a:t>
                      </a:r>
                    </a:p>
                    <a:p>
                      <a:endParaRPr lang="es-MX" sz="1400" b="0" i="0" u="none" strike="noStrike" cap="none" dirty="0">
                        <a:solidFill>
                          <a:schemeClr val="bg2"/>
                        </a:solidFill>
                        <a:effectLst/>
                        <a:latin typeface="Times New Roman" panose="02020603050405020304" pitchFamily="18" charset="0"/>
                        <a:ea typeface="+mn-ea"/>
                        <a:cs typeface="Times New Roman" panose="02020603050405020304" pitchFamily="18" charset="0"/>
                        <a:sym typeface="Arial"/>
                      </a:endParaRPr>
                    </a:p>
                  </a:txBody>
                  <a:tcPr>
                    <a:solidFill>
                      <a:schemeClr val="tx1">
                        <a:alpha val="20000"/>
                      </a:schemeClr>
                    </a:solidFill>
                  </a:tcPr>
                </a:tc>
                <a:extLst>
                  <a:ext uri="{0D108BD9-81ED-4DB2-BD59-A6C34878D82A}">
                    <a16:rowId xmlns:a16="http://schemas.microsoft.com/office/drawing/2014/main" val="3122334399"/>
                  </a:ext>
                </a:extLst>
              </a:tr>
            </a:tbl>
          </a:graphicData>
        </a:graphic>
      </p:graphicFrame>
    </p:spTree>
    <p:extLst>
      <p:ext uri="{BB962C8B-B14F-4D97-AF65-F5344CB8AC3E}">
        <p14:creationId xmlns:p14="http://schemas.microsoft.com/office/powerpoint/2010/main" val="36182069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3DDDB599-4DC2-4A97-BFE2-A40809FB76E2}"/>
              </a:ext>
            </a:extLst>
          </p:cNvPr>
          <p:cNvSpPr/>
          <p:nvPr/>
        </p:nvSpPr>
        <p:spPr>
          <a:xfrm>
            <a:off x="0" y="191185"/>
            <a:ext cx="3296093" cy="38277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ES"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CONCLUSION </a:t>
            </a:r>
            <a:r>
              <a:rPr lang="es-ES" sz="16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 </a:t>
            </a:r>
            <a:endParaRPr lang="es-MX" sz="16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endParaRPr>
          </a:p>
        </p:txBody>
      </p:sp>
      <p:sp>
        <p:nvSpPr>
          <p:cNvPr id="9" name="CuadroTexto 8"/>
          <p:cNvSpPr txBox="1"/>
          <p:nvPr/>
        </p:nvSpPr>
        <p:spPr>
          <a:xfrm>
            <a:off x="1221140" y="1232922"/>
            <a:ext cx="7004649" cy="2677656"/>
          </a:xfrm>
          <a:prstGeom prst="rect">
            <a:avLst/>
          </a:prstGeom>
          <a:noFill/>
        </p:spPr>
        <p:txBody>
          <a:bodyPr wrap="square" rtlCol="0">
            <a:spAutoFit/>
          </a:bodyPr>
          <a:lstStyle/>
          <a:p>
            <a:r>
              <a:rPr lang="es-MX" dirty="0">
                <a:solidFill>
                  <a:schemeClr val="bg2"/>
                </a:solidFill>
                <a:latin typeface="Times New Roman" panose="02020603050405020304" pitchFamily="18" charset="0"/>
                <a:cs typeface="Times New Roman" panose="02020603050405020304" pitchFamily="18" charset="0"/>
              </a:rPr>
              <a:t>A lo largo de esta evidencia de unidad, logré comprender las competencias que se establecieron en el curso. Analizando cada una de ellas me di cuenta que es importante reconocer la importancia de estas. </a:t>
            </a:r>
          </a:p>
          <a:p>
            <a:r>
              <a:rPr lang="es-MX" dirty="0">
                <a:solidFill>
                  <a:schemeClr val="bg2"/>
                </a:solidFill>
                <a:latin typeface="Times New Roman" panose="02020603050405020304" pitchFamily="18" charset="0"/>
                <a:cs typeface="Times New Roman" panose="02020603050405020304" pitchFamily="18" charset="0"/>
              </a:rPr>
              <a:t>Es fundamental conocer las definiciones, propósitos y ejemplos que se presenta en los plan de Aprendizajes Clave y esta matriz analítica se redacta de una manera detallada cada uno de ellos aspectos que se ven a lo largo de este curso.</a:t>
            </a:r>
          </a:p>
          <a:p>
            <a:r>
              <a:rPr lang="es-MX" dirty="0">
                <a:solidFill>
                  <a:schemeClr val="bg2"/>
                </a:solidFill>
                <a:latin typeface="Times New Roman" panose="02020603050405020304" pitchFamily="18" charset="0"/>
                <a:cs typeface="Times New Roman" panose="02020603050405020304" pitchFamily="18" charset="0"/>
              </a:rPr>
              <a:t>En esta primera unidad aprendí los conocimientos que se necesitan para poder realizar un buen y correcto aprendizaje en los estudiantes de preescolar.</a:t>
            </a:r>
          </a:p>
          <a:p>
            <a:r>
              <a:rPr lang="es-MX" dirty="0">
                <a:solidFill>
                  <a:schemeClr val="bg2"/>
                </a:solidFill>
                <a:latin typeface="Times New Roman" panose="02020603050405020304" pitchFamily="18" charset="0"/>
                <a:cs typeface="Times New Roman" panose="02020603050405020304" pitchFamily="18" charset="0"/>
              </a:rPr>
              <a:t>Cada una de las columnas y filas que se presentan en la matriz analítica están redactadas de forma personal respecto a lo comprendido, </a:t>
            </a:r>
          </a:p>
          <a:p>
            <a:r>
              <a:rPr lang="es-MX" dirty="0">
                <a:solidFill>
                  <a:schemeClr val="bg2"/>
                </a:solidFill>
                <a:latin typeface="Times New Roman" panose="02020603050405020304" pitchFamily="18" charset="0"/>
                <a:cs typeface="Times New Roman" panose="02020603050405020304" pitchFamily="18" charset="0"/>
              </a:rPr>
              <a:t>Este trabajo me pareció muy importante de realizar ya que será la base para las siguientes unidades que se presentaran en este curso,   </a:t>
            </a:r>
          </a:p>
        </p:txBody>
      </p:sp>
    </p:spTree>
    <p:extLst>
      <p:ext uri="{BB962C8B-B14F-4D97-AF65-F5344CB8AC3E}">
        <p14:creationId xmlns:p14="http://schemas.microsoft.com/office/powerpoint/2010/main" val="1340694606"/>
      </p:ext>
    </p:extLst>
  </p:cSld>
  <p:clrMapOvr>
    <a:masterClrMapping/>
  </p:clrMapOvr>
</p:sld>
</file>

<file path=ppt/theme/theme1.xml><?xml version="1.0" encoding="utf-8"?>
<a:theme xmlns:a="http://schemas.openxmlformats.org/drawingml/2006/main" name="Meet Our Professors by Slidesgo">
  <a:themeElements>
    <a:clrScheme name="Simple Light">
      <a:dk1>
        <a:srgbClr val="313131"/>
      </a:dk1>
      <a:lt1>
        <a:srgbClr val="666666"/>
      </a:lt1>
      <a:dk2>
        <a:srgbClr val="FFFFFF"/>
      </a:dk2>
      <a:lt2>
        <a:srgbClr val="1F1F1F"/>
      </a:lt2>
      <a:accent1>
        <a:srgbClr val="FF8361"/>
      </a:accent1>
      <a:accent2>
        <a:srgbClr val="FCC6C7"/>
      </a:accent2>
      <a:accent3>
        <a:srgbClr val="FBAF42"/>
      </a:accent3>
      <a:accent4>
        <a:srgbClr val="A4E7FA"/>
      </a:accent4>
      <a:accent5>
        <a:srgbClr val="25A0A6"/>
      </a:accent5>
      <a:accent6>
        <a:srgbClr val="BBDCDC"/>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2675</TotalTime>
  <Words>1150</Words>
  <Application>Microsoft Office PowerPoint</Application>
  <PresentationFormat>Presentación en pantalla (16:9)</PresentationFormat>
  <Paragraphs>75</Paragraphs>
  <Slides>11</Slides>
  <Notes>2</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11</vt:i4>
      </vt:variant>
    </vt:vector>
  </HeadingPairs>
  <TitlesOfParts>
    <vt:vector size="20" baseType="lpstr">
      <vt:lpstr>Gaegu</vt:lpstr>
      <vt:lpstr>Sarala</vt:lpstr>
      <vt:lpstr>Wingdings</vt:lpstr>
      <vt:lpstr>Questrial</vt:lpstr>
      <vt:lpstr>Permanent Marker</vt:lpstr>
      <vt:lpstr>Arial</vt:lpstr>
      <vt:lpstr>Calibri</vt:lpstr>
      <vt:lpstr>Times New Roman</vt:lpstr>
      <vt:lpstr>Meet Our Professors by Slidesgo</vt:lpstr>
      <vt:lpstr>Presentación de PowerPoint</vt:lpstr>
      <vt:lpstr>MATRIZ ANALÍTICA DEL CURRICULO DE APRENDIZAJES CLAVE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sistemas</dc:creator>
  <cp:lastModifiedBy>Estrella Janeth Sanchez Moncada</cp:lastModifiedBy>
  <cp:revision>54</cp:revision>
  <dcterms:modified xsi:type="dcterms:W3CDTF">2022-03-01T06:07:45Z</dcterms:modified>
</cp:coreProperties>
</file>