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60" r:id="rId5"/>
    <p:sldId id="258" r:id="rId6"/>
    <p:sldId id="259"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19676A-EF55-4A1A-B007-FE5AE0B19B2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5A9DF545-2D88-430C-8D8F-416A6409E5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8AD5393D-D8E1-4C46-AA6C-6CEFD5DCE080}"/>
              </a:ext>
            </a:extLst>
          </p:cNvPr>
          <p:cNvSpPr>
            <a:spLocks noGrp="1"/>
          </p:cNvSpPr>
          <p:nvPr>
            <p:ph type="dt" sz="half" idx="10"/>
          </p:nvPr>
        </p:nvSpPr>
        <p:spPr/>
        <p:txBody>
          <a:bodyPr/>
          <a:lstStyle/>
          <a:p>
            <a:fld id="{0F6E9072-7633-4615-9701-A05D3180B363}" type="datetimeFigureOut">
              <a:rPr lang="es-MX" smtClean="0"/>
              <a:t>18/02/2022</a:t>
            </a:fld>
            <a:endParaRPr lang="es-MX"/>
          </a:p>
        </p:txBody>
      </p:sp>
      <p:sp>
        <p:nvSpPr>
          <p:cNvPr id="5" name="Marcador de pie de página 4">
            <a:extLst>
              <a:ext uri="{FF2B5EF4-FFF2-40B4-BE49-F238E27FC236}">
                <a16:creationId xmlns:a16="http://schemas.microsoft.com/office/drawing/2014/main" id="{417A5970-6964-42A6-A5A3-3AF80D0152A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AB78670-8286-49B3-A551-1A9CD521BB1A}"/>
              </a:ext>
            </a:extLst>
          </p:cNvPr>
          <p:cNvSpPr>
            <a:spLocks noGrp="1"/>
          </p:cNvSpPr>
          <p:nvPr>
            <p:ph type="sldNum" sz="quarter" idx="12"/>
          </p:nvPr>
        </p:nvSpPr>
        <p:spPr/>
        <p:txBody>
          <a:bodyPr/>
          <a:lstStyle/>
          <a:p>
            <a:fld id="{D1B4A2E3-4694-4F64-B26D-1EB6E52F236C}" type="slidenum">
              <a:rPr lang="es-MX" smtClean="0"/>
              <a:t>‹Nº›</a:t>
            </a:fld>
            <a:endParaRPr lang="es-MX"/>
          </a:p>
        </p:txBody>
      </p:sp>
    </p:spTree>
    <p:extLst>
      <p:ext uri="{BB962C8B-B14F-4D97-AF65-F5344CB8AC3E}">
        <p14:creationId xmlns:p14="http://schemas.microsoft.com/office/powerpoint/2010/main" val="50653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A745E3-2ED1-43C7-BB6A-BEE1E19E70A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C71E5B7-CEA0-46DF-9014-2E6E115083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44792F9-1F42-4D8C-8FA6-E2EEB1A716E6}"/>
              </a:ext>
            </a:extLst>
          </p:cNvPr>
          <p:cNvSpPr>
            <a:spLocks noGrp="1"/>
          </p:cNvSpPr>
          <p:nvPr>
            <p:ph type="dt" sz="half" idx="10"/>
          </p:nvPr>
        </p:nvSpPr>
        <p:spPr/>
        <p:txBody>
          <a:bodyPr/>
          <a:lstStyle/>
          <a:p>
            <a:fld id="{0F6E9072-7633-4615-9701-A05D3180B363}" type="datetimeFigureOut">
              <a:rPr lang="es-MX" smtClean="0"/>
              <a:t>18/02/2022</a:t>
            </a:fld>
            <a:endParaRPr lang="es-MX"/>
          </a:p>
        </p:txBody>
      </p:sp>
      <p:sp>
        <p:nvSpPr>
          <p:cNvPr id="5" name="Marcador de pie de página 4">
            <a:extLst>
              <a:ext uri="{FF2B5EF4-FFF2-40B4-BE49-F238E27FC236}">
                <a16:creationId xmlns:a16="http://schemas.microsoft.com/office/drawing/2014/main" id="{91AE033B-12B3-4826-A79E-81FF25086DE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1CDAB4A-3A06-4EF6-898A-8D1835B88968}"/>
              </a:ext>
            </a:extLst>
          </p:cNvPr>
          <p:cNvSpPr>
            <a:spLocks noGrp="1"/>
          </p:cNvSpPr>
          <p:nvPr>
            <p:ph type="sldNum" sz="quarter" idx="12"/>
          </p:nvPr>
        </p:nvSpPr>
        <p:spPr/>
        <p:txBody>
          <a:bodyPr/>
          <a:lstStyle/>
          <a:p>
            <a:fld id="{D1B4A2E3-4694-4F64-B26D-1EB6E52F236C}" type="slidenum">
              <a:rPr lang="es-MX" smtClean="0"/>
              <a:t>‹Nº›</a:t>
            </a:fld>
            <a:endParaRPr lang="es-MX"/>
          </a:p>
        </p:txBody>
      </p:sp>
    </p:spTree>
    <p:extLst>
      <p:ext uri="{BB962C8B-B14F-4D97-AF65-F5344CB8AC3E}">
        <p14:creationId xmlns:p14="http://schemas.microsoft.com/office/powerpoint/2010/main" val="2173827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5EB7032-772F-4E6A-B3B5-01B3B0B8982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697ADA2-0116-4C77-AA6D-9D4997E0BD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689CD96-C05E-497C-8AB4-F118BC374770}"/>
              </a:ext>
            </a:extLst>
          </p:cNvPr>
          <p:cNvSpPr>
            <a:spLocks noGrp="1"/>
          </p:cNvSpPr>
          <p:nvPr>
            <p:ph type="dt" sz="half" idx="10"/>
          </p:nvPr>
        </p:nvSpPr>
        <p:spPr/>
        <p:txBody>
          <a:bodyPr/>
          <a:lstStyle/>
          <a:p>
            <a:fld id="{0F6E9072-7633-4615-9701-A05D3180B363}" type="datetimeFigureOut">
              <a:rPr lang="es-MX" smtClean="0"/>
              <a:t>18/02/2022</a:t>
            </a:fld>
            <a:endParaRPr lang="es-MX"/>
          </a:p>
        </p:txBody>
      </p:sp>
      <p:sp>
        <p:nvSpPr>
          <p:cNvPr id="5" name="Marcador de pie de página 4">
            <a:extLst>
              <a:ext uri="{FF2B5EF4-FFF2-40B4-BE49-F238E27FC236}">
                <a16:creationId xmlns:a16="http://schemas.microsoft.com/office/drawing/2014/main" id="{DF3184A7-5DEA-48CB-98A7-23480086CF6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3A1B26B-CCB6-4E5E-8088-54E0D1BAD783}"/>
              </a:ext>
            </a:extLst>
          </p:cNvPr>
          <p:cNvSpPr>
            <a:spLocks noGrp="1"/>
          </p:cNvSpPr>
          <p:nvPr>
            <p:ph type="sldNum" sz="quarter" idx="12"/>
          </p:nvPr>
        </p:nvSpPr>
        <p:spPr/>
        <p:txBody>
          <a:bodyPr/>
          <a:lstStyle/>
          <a:p>
            <a:fld id="{D1B4A2E3-4694-4F64-B26D-1EB6E52F236C}" type="slidenum">
              <a:rPr lang="es-MX" smtClean="0"/>
              <a:t>‹Nº›</a:t>
            </a:fld>
            <a:endParaRPr lang="es-MX"/>
          </a:p>
        </p:txBody>
      </p:sp>
    </p:spTree>
    <p:extLst>
      <p:ext uri="{BB962C8B-B14F-4D97-AF65-F5344CB8AC3E}">
        <p14:creationId xmlns:p14="http://schemas.microsoft.com/office/powerpoint/2010/main" val="3906331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84E52F-4C99-4B2D-9A7B-4FBFF130625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3FAC4BC-1006-45E2-9A05-81C60CC6626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A6FF91E-4221-45B2-BE4D-86F5126A6A94}"/>
              </a:ext>
            </a:extLst>
          </p:cNvPr>
          <p:cNvSpPr>
            <a:spLocks noGrp="1"/>
          </p:cNvSpPr>
          <p:nvPr>
            <p:ph type="dt" sz="half" idx="10"/>
          </p:nvPr>
        </p:nvSpPr>
        <p:spPr/>
        <p:txBody>
          <a:bodyPr/>
          <a:lstStyle/>
          <a:p>
            <a:fld id="{0F6E9072-7633-4615-9701-A05D3180B363}" type="datetimeFigureOut">
              <a:rPr lang="es-MX" smtClean="0"/>
              <a:t>18/02/2022</a:t>
            </a:fld>
            <a:endParaRPr lang="es-MX"/>
          </a:p>
        </p:txBody>
      </p:sp>
      <p:sp>
        <p:nvSpPr>
          <p:cNvPr id="5" name="Marcador de pie de página 4">
            <a:extLst>
              <a:ext uri="{FF2B5EF4-FFF2-40B4-BE49-F238E27FC236}">
                <a16:creationId xmlns:a16="http://schemas.microsoft.com/office/drawing/2014/main" id="{778C61AA-C918-440A-90EB-E46B53E9766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546F1E7-AF54-46E7-973F-030FAF93BF0A}"/>
              </a:ext>
            </a:extLst>
          </p:cNvPr>
          <p:cNvSpPr>
            <a:spLocks noGrp="1"/>
          </p:cNvSpPr>
          <p:nvPr>
            <p:ph type="sldNum" sz="quarter" idx="12"/>
          </p:nvPr>
        </p:nvSpPr>
        <p:spPr/>
        <p:txBody>
          <a:bodyPr/>
          <a:lstStyle/>
          <a:p>
            <a:fld id="{D1B4A2E3-4694-4F64-B26D-1EB6E52F236C}" type="slidenum">
              <a:rPr lang="es-MX" smtClean="0"/>
              <a:t>‹Nº›</a:t>
            </a:fld>
            <a:endParaRPr lang="es-MX"/>
          </a:p>
        </p:txBody>
      </p:sp>
    </p:spTree>
    <p:extLst>
      <p:ext uri="{BB962C8B-B14F-4D97-AF65-F5344CB8AC3E}">
        <p14:creationId xmlns:p14="http://schemas.microsoft.com/office/powerpoint/2010/main" val="1065567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35716A-1464-4202-8699-E3C0EBF07C3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9C2FBB5-C5C9-4458-BDC3-DB6550C80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30175BE-635B-4A57-8EFA-AD7EF3FE6433}"/>
              </a:ext>
            </a:extLst>
          </p:cNvPr>
          <p:cNvSpPr>
            <a:spLocks noGrp="1"/>
          </p:cNvSpPr>
          <p:nvPr>
            <p:ph type="dt" sz="half" idx="10"/>
          </p:nvPr>
        </p:nvSpPr>
        <p:spPr/>
        <p:txBody>
          <a:bodyPr/>
          <a:lstStyle/>
          <a:p>
            <a:fld id="{0F6E9072-7633-4615-9701-A05D3180B363}" type="datetimeFigureOut">
              <a:rPr lang="es-MX" smtClean="0"/>
              <a:t>18/02/2022</a:t>
            </a:fld>
            <a:endParaRPr lang="es-MX"/>
          </a:p>
        </p:txBody>
      </p:sp>
      <p:sp>
        <p:nvSpPr>
          <p:cNvPr id="5" name="Marcador de pie de página 4">
            <a:extLst>
              <a:ext uri="{FF2B5EF4-FFF2-40B4-BE49-F238E27FC236}">
                <a16:creationId xmlns:a16="http://schemas.microsoft.com/office/drawing/2014/main" id="{F96CCFCE-6134-48F6-82A5-7C43E677DC5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731217F-9F40-40AF-B71B-D6E4587CCAB0}"/>
              </a:ext>
            </a:extLst>
          </p:cNvPr>
          <p:cNvSpPr>
            <a:spLocks noGrp="1"/>
          </p:cNvSpPr>
          <p:nvPr>
            <p:ph type="sldNum" sz="quarter" idx="12"/>
          </p:nvPr>
        </p:nvSpPr>
        <p:spPr/>
        <p:txBody>
          <a:bodyPr/>
          <a:lstStyle/>
          <a:p>
            <a:fld id="{D1B4A2E3-4694-4F64-B26D-1EB6E52F236C}" type="slidenum">
              <a:rPr lang="es-MX" smtClean="0"/>
              <a:t>‹Nº›</a:t>
            </a:fld>
            <a:endParaRPr lang="es-MX"/>
          </a:p>
        </p:txBody>
      </p:sp>
    </p:spTree>
    <p:extLst>
      <p:ext uri="{BB962C8B-B14F-4D97-AF65-F5344CB8AC3E}">
        <p14:creationId xmlns:p14="http://schemas.microsoft.com/office/powerpoint/2010/main" val="83189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B12C28-582C-43CD-82E8-D3E2207A785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E76FCC3-BC07-4C02-9CAC-5BBEB3BE3C5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86442A4C-D873-43E0-9E56-DC0F4C6936F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700A909-FDDE-4CC0-A2E8-A03EBA373A41}"/>
              </a:ext>
            </a:extLst>
          </p:cNvPr>
          <p:cNvSpPr>
            <a:spLocks noGrp="1"/>
          </p:cNvSpPr>
          <p:nvPr>
            <p:ph type="dt" sz="half" idx="10"/>
          </p:nvPr>
        </p:nvSpPr>
        <p:spPr/>
        <p:txBody>
          <a:bodyPr/>
          <a:lstStyle/>
          <a:p>
            <a:fld id="{0F6E9072-7633-4615-9701-A05D3180B363}" type="datetimeFigureOut">
              <a:rPr lang="es-MX" smtClean="0"/>
              <a:t>18/02/2022</a:t>
            </a:fld>
            <a:endParaRPr lang="es-MX"/>
          </a:p>
        </p:txBody>
      </p:sp>
      <p:sp>
        <p:nvSpPr>
          <p:cNvPr id="6" name="Marcador de pie de página 5">
            <a:extLst>
              <a:ext uri="{FF2B5EF4-FFF2-40B4-BE49-F238E27FC236}">
                <a16:creationId xmlns:a16="http://schemas.microsoft.com/office/drawing/2014/main" id="{01CDE82A-9D2A-4646-9CC6-FED59A1889D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26C9EA6-88B3-414F-944D-C03589CC4CDD}"/>
              </a:ext>
            </a:extLst>
          </p:cNvPr>
          <p:cNvSpPr>
            <a:spLocks noGrp="1"/>
          </p:cNvSpPr>
          <p:nvPr>
            <p:ph type="sldNum" sz="quarter" idx="12"/>
          </p:nvPr>
        </p:nvSpPr>
        <p:spPr/>
        <p:txBody>
          <a:bodyPr/>
          <a:lstStyle/>
          <a:p>
            <a:fld id="{D1B4A2E3-4694-4F64-B26D-1EB6E52F236C}" type="slidenum">
              <a:rPr lang="es-MX" smtClean="0"/>
              <a:t>‹Nº›</a:t>
            </a:fld>
            <a:endParaRPr lang="es-MX"/>
          </a:p>
        </p:txBody>
      </p:sp>
    </p:spTree>
    <p:extLst>
      <p:ext uri="{BB962C8B-B14F-4D97-AF65-F5344CB8AC3E}">
        <p14:creationId xmlns:p14="http://schemas.microsoft.com/office/powerpoint/2010/main" val="91396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07FEA-8F08-4C62-B08C-DDB4639310D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5A525EA-5D19-4605-85A6-E8234095C1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C9B277-28D3-4681-A2DE-19DE82BDC50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0BDFA54E-DD8C-46C4-BBD2-7DD5A1FE6F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982C4D0-4B97-4637-83B5-28C789D85FC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FE30D2D2-454A-4060-9362-D65B68B3B8EA}"/>
              </a:ext>
            </a:extLst>
          </p:cNvPr>
          <p:cNvSpPr>
            <a:spLocks noGrp="1"/>
          </p:cNvSpPr>
          <p:nvPr>
            <p:ph type="dt" sz="half" idx="10"/>
          </p:nvPr>
        </p:nvSpPr>
        <p:spPr/>
        <p:txBody>
          <a:bodyPr/>
          <a:lstStyle/>
          <a:p>
            <a:fld id="{0F6E9072-7633-4615-9701-A05D3180B363}" type="datetimeFigureOut">
              <a:rPr lang="es-MX" smtClean="0"/>
              <a:t>18/02/2022</a:t>
            </a:fld>
            <a:endParaRPr lang="es-MX"/>
          </a:p>
        </p:txBody>
      </p:sp>
      <p:sp>
        <p:nvSpPr>
          <p:cNvPr id="8" name="Marcador de pie de página 7">
            <a:extLst>
              <a:ext uri="{FF2B5EF4-FFF2-40B4-BE49-F238E27FC236}">
                <a16:creationId xmlns:a16="http://schemas.microsoft.com/office/drawing/2014/main" id="{86F15807-7087-462D-B9FE-12520AC50CBD}"/>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E7226983-E2F6-47EA-9433-C072C70807CF}"/>
              </a:ext>
            </a:extLst>
          </p:cNvPr>
          <p:cNvSpPr>
            <a:spLocks noGrp="1"/>
          </p:cNvSpPr>
          <p:nvPr>
            <p:ph type="sldNum" sz="quarter" idx="12"/>
          </p:nvPr>
        </p:nvSpPr>
        <p:spPr/>
        <p:txBody>
          <a:bodyPr/>
          <a:lstStyle/>
          <a:p>
            <a:fld id="{D1B4A2E3-4694-4F64-B26D-1EB6E52F236C}" type="slidenum">
              <a:rPr lang="es-MX" smtClean="0"/>
              <a:t>‹Nº›</a:t>
            </a:fld>
            <a:endParaRPr lang="es-MX"/>
          </a:p>
        </p:txBody>
      </p:sp>
    </p:spTree>
    <p:extLst>
      <p:ext uri="{BB962C8B-B14F-4D97-AF65-F5344CB8AC3E}">
        <p14:creationId xmlns:p14="http://schemas.microsoft.com/office/powerpoint/2010/main" val="3731639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722C26-F99F-4B48-86FC-89E69521560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B3B1870A-95DC-4420-9BE1-421BF3E90D6E}"/>
              </a:ext>
            </a:extLst>
          </p:cNvPr>
          <p:cNvSpPr>
            <a:spLocks noGrp="1"/>
          </p:cNvSpPr>
          <p:nvPr>
            <p:ph type="dt" sz="half" idx="10"/>
          </p:nvPr>
        </p:nvSpPr>
        <p:spPr/>
        <p:txBody>
          <a:bodyPr/>
          <a:lstStyle/>
          <a:p>
            <a:fld id="{0F6E9072-7633-4615-9701-A05D3180B363}" type="datetimeFigureOut">
              <a:rPr lang="es-MX" smtClean="0"/>
              <a:t>18/02/2022</a:t>
            </a:fld>
            <a:endParaRPr lang="es-MX"/>
          </a:p>
        </p:txBody>
      </p:sp>
      <p:sp>
        <p:nvSpPr>
          <p:cNvPr id="4" name="Marcador de pie de página 3">
            <a:extLst>
              <a:ext uri="{FF2B5EF4-FFF2-40B4-BE49-F238E27FC236}">
                <a16:creationId xmlns:a16="http://schemas.microsoft.com/office/drawing/2014/main" id="{6F374133-53C1-4007-9D00-E4D611E34C47}"/>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DFBF83A-9BEB-4D44-8841-727650CDD24D}"/>
              </a:ext>
            </a:extLst>
          </p:cNvPr>
          <p:cNvSpPr>
            <a:spLocks noGrp="1"/>
          </p:cNvSpPr>
          <p:nvPr>
            <p:ph type="sldNum" sz="quarter" idx="12"/>
          </p:nvPr>
        </p:nvSpPr>
        <p:spPr/>
        <p:txBody>
          <a:bodyPr/>
          <a:lstStyle/>
          <a:p>
            <a:fld id="{D1B4A2E3-4694-4F64-B26D-1EB6E52F236C}" type="slidenum">
              <a:rPr lang="es-MX" smtClean="0"/>
              <a:t>‹Nº›</a:t>
            </a:fld>
            <a:endParaRPr lang="es-MX"/>
          </a:p>
        </p:txBody>
      </p:sp>
    </p:spTree>
    <p:extLst>
      <p:ext uri="{BB962C8B-B14F-4D97-AF65-F5344CB8AC3E}">
        <p14:creationId xmlns:p14="http://schemas.microsoft.com/office/powerpoint/2010/main" val="374656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ACF4A50-0DD7-489D-BAE5-0A606CE2CE74}"/>
              </a:ext>
            </a:extLst>
          </p:cNvPr>
          <p:cNvSpPr>
            <a:spLocks noGrp="1"/>
          </p:cNvSpPr>
          <p:nvPr>
            <p:ph type="dt" sz="half" idx="10"/>
          </p:nvPr>
        </p:nvSpPr>
        <p:spPr/>
        <p:txBody>
          <a:bodyPr/>
          <a:lstStyle/>
          <a:p>
            <a:fld id="{0F6E9072-7633-4615-9701-A05D3180B363}" type="datetimeFigureOut">
              <a:rPr lang="es-MX" smtClean="0"/>
              <a:t>18/02/2022</a:t>
            </a:fld>
            <a:endParaRPr lang="es-MX"/>
          </a:p>
        </p:txBody>
      </p:sp>
      <p:sp>
        <p:nvSpPr>
          <p:cNvPr id="3" name="Marcador de pie de página 2">
            <a:extLst>
              <a:ext uri="{FF2B5EF4-FFF2-40B4-BE49-F238E27FC236}">
                <a16:creationId xmlns:a16="http://schemas.microsoft.com/office/drawing/2014/main" id="{516BBDF5-FC5C-456A-BA85-5D47C517DD9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8DC546E3-1DFC-4A85-B295-31753E678E8D}"/>
              </a:ext>
            </a:extLst>
          </p:cNvPr>
          <p:cNvSpPr>
            <a:spLocks noGrp="1"/>
          </p:cNvSpPr>
          <p:nvPr>
            <p:ph type="sldNum" sz="quarter" idx="12"/>
          </p:nvPr>
        </p:nvSpPr>
        <p:spPr/>
        <p:txBody>
          <a:bodyPr/>
          <a:lstStyle/>
          <a:p>
            <a:fld id="{D1B4A2E3-4694-4F64-B26D-1EB6E52F236C}" type="slidenum">
              <a:rPr lang="es-MX" smtClean="0"/>
              <a:t>‹Nº›</a:t>
            </a:fld>
            <a:endParaRPr lang="es-MX"/>
          </a:p>
        </p:txBody>
      </p:sp>
    </p:spTree>
    <p:extLst>
      <p:ext uri="{BB962C8B-B14F-4D97-AF65-F5344CB8AC3E}">
        <p14:creationId xmlns:p14="http://schemas.microsoft.com/office/powerpoint/2010/main" val="95168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06F520-75EB-458A-BD0C-4018DFCC21A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209F761-CF0A-472E-A472-8D087C9E17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7BE09AA5-C44B-4E6B-B4EF-91BD573E9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FEBA61-BA9D-417F-B9A5-7DC14DDA5C0D}"/>
              </a:ext>
            </a:extLst>
          </p:cNvPr>
          <p:cNvSpPr>
            <a:spLocks noGrp="1"/>
          </p:cNvSpPr>
          <p:nvPr>
            <p:ph type="dt" sz="half" idx="10"/>
          </p:nvPr>
        </p:nvSpPr>
        <p:spPr/>
        <p:txBody>
          <a:bodyPr/>
          <a:lstStyle/>
          <a:p>
            <a:fld id="{0F6E9072-7633-4615-9701-A05D3180B363}" type="datetimeFigureOut">
              <a:rPr lang="es-MX" smtClean="0"/>
              <a:t>18/02/2022</a:t>
            </a:fld>
            <a:endParaRPr lang="es-MX"/>
          </a:p>
        </p:txBody>
      </p:sp>
      <p:sp>
        <p:nvSpPr>
          <p:cNvPr id="6" name="Marcador de pie de página 5">
            <a:extLst>
              <a:ext uri="{FF2B5EF4-FFF2-40B4-BE49-F238E27FC236}">
                <a16:creationId xmlns:a16="http://schemas.microsoft.com/office/drawing/2014/main" id="{570D34A4-C013-40CF-9FBD-3951D9CC990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A9D21B9-F029-4FC1-8D55-5006B6E32E4B}"/>
              </a:ext>
            </a:extLst>
          </p:cNvPr>
          <p:cNvSpPr>
            <a:spLocks noGrp="1"/>
          </p:cNvSpPr>
          <p:nvPr>
            <p:ph type="sldNum" sz="quarter" idx="12"/>
          </p:nvPr>
        </p:nvSpPr>
        <p:spPr/>
        <p:txBody>
          <a:bodyPr/>
          <a:lstStyle/>
          <a:p>
            <a:fld id="{D1B4A2E3-4694-4F64-B26D-1EB6E52F236C}" type="slidenum">
              <a:rPr lang="es-MX" smtClean="0"/>
              <a:t>‹Nº›</a:t>
            </a:fld>
            <a:endParaRPr lang="es-MX"/>
          </a:p>
        </p:txBody>
      </p:sp>
    </p:spTree>
    <p:extLst>
      <p:ext uri="{BB962C8B-B14F-4D97-AF65-F5344CB8AC3E}">
        <p14:creationId xmlns:p14="http://schemas.microsoft.com/office/powerpoint/2010/main" val="38283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BACB0-35DB-4EE8-92CF-3E4995A3F1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1CB2144-5527-46DC-BE76-3D26ECB1D3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8C4FB6EA-C664-409B-8FE9-41FE7356C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0780C5-8618-46BC-8880-BBCCB74B755F}"/>
              </a:ext>
            </a:extLst>
          </p:cNvPr>
          <p:cNvSpPr>
            <a:spLocks noGrp="1"/>
          </p:cNvSpPr>
          <p:nvPr>
            <p:ph type="dt" sz="half" idx="10"/>
          </p:nvPr>
        </p:nvSpPr>
        <p:spPr/>
        <p:txBody>
          <a:bodyPr/>
          <a:lstStyle/>
          <a:p>
            <a:fld id="{0F6E9072-7633-4615-9701-A05D3180B363}" type="datetimeFigureOut">
              <a:rPr lang="es-MX" smtClean="0"/>
              <a:t>18/02/2022</a:t>
            </a:fld>
            <a:endParaRPr lang="es-MX"/>
          </a:p>
        </p:txBody>
      </p:sp>
      <p:sp>
        <p:nvSpPr>
          <p:cNvPr id="6" name="Marcador de pie de página 5">
            <a:extLst>
              <a:ext uri="{FF2B5EF4-FFF2-40B4-BE49-F238E27FC236}">
                <a16:creationId xmlns:a16="http://schemas.microsoft.com/office/drawing/2014/main" id="{6FB86261-073B-4B67-92C9-0ADEEF07C2E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DC232E9-B4AE-4702-93FB-744EFA1A8B0D}"/>
              </a:ext>
            </a:extLst>
          </p:cNvPr>
          <p:cNvSpPr>
            <a:spLocks noGrp="1"/>
          </p:cNvSpPr>
          <p:nvPr>
            <p:ph type="sldNum" sz="quarter" idx="12"/>
          </p:nvPr>
        </p:nvSpPr>
        <p:spPr/>
        <p:txBody>
          <a:bodyPr/>
          <a:lstStyle/>
          <a:p>
            <a:fld id="{D1B4A2E3-4694-4F64-B26D-1EB6E52F236C}" type="slidenum">
              <a:rPr lang="es-MX" smtClean="0"/>
              <a:t>‹Nº›</a:t>
            </a:fld>
            <a:endParaRPr lang="es-MX"/>
          </a:p>
        </p:txBody>
      </p:sp>
    </p:spTree>
    <p:extLst>
      <p:ext uri="{BB962C8B-B14F-4D97-AF65-F5344CB8AC3E}">
        <p14:creationId xmlns:p14="http://schemas.microsoft.com/office/powerpoint/2010/main" val="218354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5000" b="-65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AF0260B-E093-4B91-A558-5E44233916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8D1D534-9BF8-4F0B-A3F3-B96A6790B7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A2A22D8-88B0-4B66-A630-3B6851972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E9072-7633-4615-9701-A05D3180B363}" type="datetimeFigureOut">
              <a:rPr lang="es-MX" smtClean="0"/>
              <a:t>18/02/2022</a:t>
            </a:fld>
            <a:endParaRPr lang="es-MX"/>
          </a:p>
        </p:txBody>
      </p:sp>
      <p:sp>
        <p:nvSpPr>
          <p:cNvPr id="5" name="Marcador de pie de página 4">
            <a:extLst>
              <a:ext uri="{FF2B5EF4-FFF2-40B4-BE49-F238E27FC236}">
                <a16:creationId xmlns:a16="http://schemas.microsoft.com/office/drawing/2014/main" id="{CE1AE56E-4C5D-460B-AADA-95E10E490D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43C2F32-4E01-4FF8-A55B-3E921AECD8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4A2E3-4694-4F64-B26D-1EB6E52F236C}" type="slidenum">
              <a:rPr lang="es-MX" smtClean="0"/>
              <a:t>‹Nº›</a:t>
            </a:fld>
            <a:endParaRPr lang="es-MX"/>
          </a:p>
        </p:txBody>
      </p:sp>
    </p:spTree>
    <p:extLst>
      <p:ext uri="{BB962C8B-B14F-4D97-AF65-F5344CB8AC3E}">
        <p14:creationId xmlns:p14="http://schemas.microsoft.com/office/powerpoint/2010/main" val="660473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5D7C796-8342-42E7-9FF6-AE4085A0096E}"/>
              </a:ext>
            </a:extLst>
          </p:cNvPr>
          <p:cNvSpPr txBox="1"/>
          <p:nvPr/>
        </p:nvSpPr>
        <p:spPr>
          <a:xfrm>
            <a:off x="2051030" y="270748"/>
            <a:ext cx="8348869" cy="7006662"/>
          </a:xfrm>
          <a:prstGeom prst="rect">
            <a:avLst/>
          </a:prstGeom>
          <a:noFill/>
        </p:spPr>
        <p:txBody>
          <a:bodyPr wrap="square" rtlCol="0">
            <a:spAutoFit/>
          </a:bodyPr>
          <a:lstStyle/>
          <a:p>
            <a:pPr algn="ctr"/>
            <a:r>
              <a:rPr lang="es-MX"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Escuela Normal De Educación Preescolar</a:t>
            </a:r>
            <a:endParaRPr lang="es-MX"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s-MX"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Licenciatura en Educación Preescolar</a:t>
            </a:r>
            <a:endParaRPr lang="es-MX"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s-MX"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2021-2022 </a:t>
            </a:r>
            <a:endParaRPr lang="es-MX"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s-MX" sz="20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s-MX"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s-MX"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r>
              <a:rPr lang="es-MX" sz="21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segundo</a:t>
            </a:r>
            <a:r>
              <a:rPr lang="es-MX" sz="2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semestre</a:t>
            </a:r>
            <a:endParaRPr lang="es-MX" sz="2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s-MX" sz="21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r>
              <a:rPr lang="es-MX" sz="2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Sección: ´´ A ´´ </a:t>
            </a:r>
            <a:endParaRPr lang="es-MX" sz="2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s-MX" sz="21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r>
              <a:rPr lang="es-MX"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Tutoría  </a:t>
            </a:r>
            <a:endParaRPr lang="es-MX" sz="2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s-MX" sz="21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r>
              <a:rPr lang="es-MX" sz="21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r>
              <a:rPr lang="es-MX" sz="2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Profesor: </a:t>
            </a:r>
            <a:r>
              <a:rPr lang="es-MX" sz="21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Irma Edith Vargas Rodríguez </a:t>
            </a:r>
            <a:endParaRPr lang="es-MX" sz="2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s-MX" sz="21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r>
              <a:rPr lang="es-MX" sz="21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r>
              <a:rPr lang="es-MX" sz="2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Aylin Yadhira Almaguer Jordán #2</a:t>
            </a:r>
          </a:p>
          <a:p>
            <a:pPr algn="ctr"/>
            <a:endParaRPr lang="es-MX"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algn="ctr"/>
            <a:r>
              <a:rPr lang="es-MX" sz="2800" b="1" dirty="0">
                <a:latin typeface="Times New Roman" panose="02020603050405020304" pitchFamily="18" charset="0"/>
                <a:ea typeface="Times New Roman" panose="02020603050405020304" pitchFamily="18" charset="0"/>
                <a:cs typeface="Times New Roman" panose="02020603050405020304" pitchFamily="18" charset="0"/>
              </a:rPr>
              <a:t>Memoria </a:t>
            </a:r>
            <a:r>
              <a:rPr lang="es-MX"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r>
              <a:rPr lang="es-MX" sz="1800" dirty="0">
                <a:effectLst/>
                <a:latin typeface="Times New Roman" panose="02020603050405020304" pitchFamily="18" charset="0"/>
                <a:ea typeface="Times New Roman" panose="02020603050405020304" pitchFamily="18" charset="0"/>
              </a:rPr>
              <a:t> </a:t>
            </a:r>
          </a:p>
          <a:p>
            <a:pPr algn="ctr"/>
            <a:r>
              <a:rPr lang="es-MX" sz="1800" dirty="0">
                <a:effectLst/>
                <a:latin typeface="Times New Roman" panose="02020603050405020304" pitchFamily="18" charset="0"/>
                <a:ea typeface="Times New Roman" panose="02020603050405020304" pitchFamily="18" charset="0"/>
              </a:rPr>
              <a:t> </a:t>
            </a:r>
          </a:p>
          <a:p>
            <a:pPr algn="ctr">
              <a:lnSpc>
                <a:spcPct val="107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84521517-95BF-4175-AB22-9026ACFA507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659" y="-14068"/>
            <a:ext cx="2578117" cy="2228997"/>
          </a:xfrm>
          <a:prstGeom prst="rect">
            <a:avLst/>
          </a:prstGeom>
        </p:spPr>
      </p:pic>
      <p:sp>
        <p:nvSpPr>
          <p:cNvPr id="4" name="Rectángulo 3">
            <a:extLst>
              <a:ext uri="{FF2B5EF4-FFF2-40B4-BE49-F238E27FC236}">
                <a16:creationId xmlns:a16="http://schemas.microsoft.com/office/drawing/2014/main" id="{7F7E61AF-A27A-4095-9B2A-2C773CCA2532}"/>
              </a:ext>
            </a:extLst>
          </p:cNvPr>
          <p:cNvSpPr/>
          <p:nvPr/>
        </p:nvSpPr>
        <p:spPr>
          <a:xfrm>
            <a:off x="0" y="-35817"/>
            <a:ext cx="12192000" cy="689381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124B982B-3612-43E3-AD49-CADEEA8F6190}"/>
              </a:ext>
            </a:extLst>
          </p:cNvPr>
          <p:cNvSpPr txBox="1"/>
          <p:nvPr/>
        </p:nvSpPr>
        <p:spPr>
          <a:xfrm>
            <a:off x="365760" y="6217920"/>
            <a:ext cx="2124222" cy="369332"/>
          </a:xfrm>
          <a:prstGeom prst="rect">
            <a:avLst/>
          </a:prstGeom>
          <a:noFill/>
        </p:spPr>
        <p:txBody>
          <a:bodyPr wrap="square" rtlCol="0">
            <a:spAutoFit/>
          </a:bodyPr>
          <a:lstStyle/>
          <a:p>
            <a:r>
              <a:rPr lang="es-MX" dirty="0"/>
              <a:t>Saltillo/Coahuila </a:t>
            </a:r>
          </a:p>
        </p:txBody>
      </p:sp>
      <p:sp>
        <p:nvSpPr>
          <p:cNvPr id="6" name="CuadroTexto 5">
            <a:extLst>
              <a:ext uri="{FF2B5EF4-FFF2-40B4-BE49-F238E27FC236}">
                <a16:creationId xmlns:a16="http://schemas.microsoft.com/office/drawing/2014/main" id="{1520B5BE-0848-451C-AB5E-8356B0572BCC}"/>
              </a:ext>
            </a:extLst>
          </p:cNvPr>
          <p:cNvSpPr txBox="1"/>
          <p:nvPr/>
        </p:nvSpPr>
        <p:spPr>
          <a:xfrm>
            <a:off x="9917723" y="6217920"/>
            <a:ext cx="1908517" cy="369332"/>
          </a:xfrm>
          <a:prstGeom prst="rect">
            <a:avLst/>
          </a:prstGeom>
          <a:noFill/>
        </p:spPr>
        <p:txBody>
          <a:bodyPr wrap="square" rtlCol="0">
            <a:spAutoFit/>
          </a:bodyPr>
          <a:lstStyle/>
          <a:p>
            <a:r>
              <a:rPr lang="es-MX" dirty="0"/>
              <a:t>18//Febrero/2022</a:t>
            </a:r>
          </a:p>
        </p:txBody>
      </p:sp>
    </p:spTree>
    <p:extLst>
      <p:ext uri="{BB962C8B-B14F-4D97-AF65-F5344CB8AC3E}">
        <p14:creationId xmlns:p14="http://schemas.microsoft.com/office/powerpoint/2010/main" val="3404114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3B91A043-E4C2-4ED0-B4E2-153D5D0030FD}"/>
              </a:ext>
            </a:extLst>
          </p:cNvPr>
          <p:cNvSpPr/>
          <p:nvPr/>
        </p:nvSpPr>
        <p:spPr>
          <a:xfrm>
            <a:off x="2377440" y="1336431"/>
            <a:ext cx="7512148" cy="2677020"/>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92D61E74-BD52-49A1-940C-F8B3BA3C95C2}"/>
              </a:ext>
            </a:extLst>
          </p:cNvPr>
          <p:cNvSpPr txBox="1"/>
          <p:nvPr/>
        </p:nvSpPr>
        <p:spPr>
          <a:xfrm>
            <a:off x="2726787" y="1634874"/>
            <a:ext cx="6738425" cy="2031325"/>
          </a:xfrm>
          <a:prstGeom prst="rect">
            <a:avLst/>
          </a:prstGeom>
          <a:noFill/>
        </p:spPr>
        <p:txBody>
          <a:bodyPr wrap="square" rtlCol="0">
            <a:spAutoFit/>
          </a:bodyPr>
          <a:lstStyle/>
          <a:p>
            <a:pPr algn="just"/>
            <a:r>
              <a:rPr lang="es-MX" b="0" i="0" dirty="0">
                <a:solidFill>
                  <a:schemeClr val="bg1"/>
                </a:solidFill>
                <a:effectLst/>
                <a:latin typeface="Arial" panose="020B0604020202020204" pitchFamily="34" charset="0"/>
                <a:cs typeface="Arial" panose="020B0604020202020204" pitchFamily="34" charset="0"/>
              </a:rPr>
              <a:t>La memoria nos permite recordar acontecimientos, ideas, relaciones entre conceptos, sensaciones y en definitiva todos los estímulos que en algún momento hemos experimentado.</a:t>
            </a:r>
          </a:p>
          <a:p>
            <a:pPr algn="just"/>
            <a:r>
              <a:rPr lang="es-MX" b="0" i="0" dirty="0">
                <a:solidFill>
                  <a:schemeClr val="bg1"/>
                </a:solidFill>
                <a:effectLst/>
                <a:latin typeface="Arial" panose="020B0604020202020204" pitchFamily="34" charset="0"/>
                <a:cs typeface="Arial" panose="020B0604020202020204" pitchFamily="34" charset="0"/>
              </a:rPr>
              <a:t>Hablamos de un proceso mental que es clave para el aprendizaje y por tanto vital para la adaptación del ser humano. La capacidad de aprender y de recordar lo aprendido nos hace entre otras cosas poder tener una mayor adaptación social.</a:t>
            </a:r>
          </a:p>
        </p:txBody>
      </p:sp>
      <p:pic>
        <p:nvPicPr>
          <p:cNvPr id="6" name="Imagen 5">
            <a:extLst>
              <a:ext uri="{FF2B5EF4-FFF2-40B4-BE49-F238E27FC236}">
                <a16:creationId xmlns:a16="http://schemas.microsoft.com/office/drawing/2014/main" id="{57AECCA8-D494-4725-800D-0E7D9D3CCB10}"/>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5364041" y="4245714"/>
            <a:ext cx="1885950" cy="2419350"/>
          </a:xfrm>
          <a:prstGeom prst="rect">
            <a:avLst/>
          </a:prstGeom>
          <a:ln>
            <a:noFill/>
          </a:ln>
          <a:effectLst>
            <a:outerShdw blurRad="292100" dist="139700" dir="2700000" algn="tl" rotWithShape="0">
              <a:srgbClr val="333333">
                <a:alpha val="65000"/>
              </a:srgbClr>
            </a:outerShdw>
          </a:effectLst>
        </p:spPr>
      </p:pic>
      <p:sp>
        <p:nvSpPr>
          <p:cNvPr id="8" name="CuadroTexto 7">
            <a:extLst>
              <a:ext uri="{FF2B5EF4-FFF2-40B4-BE49-F238E27FC236}">
                <a16:creationId xmlns:a16="http://schemas.microsoft.com/office/drawing/2014/main" id="{4867CA64-F9CE-4FBA-A88A-78CC909301B8}"/>
              </a:ext>
            </a:extLst>
          </p:cNvPr>
          <p:cNvSpPr txBox="1"/>
          <p:nvPr/>
        </p:nvSpPr>
        <p:spPr>
          <a:xfrm>
            <a:off x="2377440" y="-35817"/>
            <a:ext cx="8736037" cy="1323439"/>
          </a:xfrm>
          <a:prstGeom prst="rect">
            <a:avLst/>
          </a:prstGeom>
          <a:noFill/>
        </p:spPr>
        <p:txBody>
          <a:bodyPr wrap="square" rtlCol="0">
            <a:spAutoFit/>
          </a:bodyPr>
          <a:lstStyle/>
          <a:p>
            <a:r>
              <a:rPr lang="es-MX" sz="8000" b="1" dirty="0">
                <a:latin typeface="Times New Roman" panose="02020603050405020304" pitchFamily="18" charset="0"/>
                <a:cs typeface="Times New Roman" panose="02020603050405020304" pitchFamily="18" charset="0"/>
              </a:rPr>
              <a:t>M-E-M-O-R-I-A</a:t>
            </a:r>
          </a:p>
        </p:txBody>
      </p:sp>
      <p:sp>
        <p:nvSpPr>
          <p:cNvPr id="9" name="Rectángulo 8">
            <a:extLst>
              <a:ext uri="{FF2B5EF4-FFF2-40B4-BE49-F238E27FC236}">
                <a16:creationId xmlns:a16="http://schemas.microsoft.com/office/drawing/2014/main" id="{C2B6C11D-068C-4022-8255-2269F9F891D5}"/>
              </a:ext>
            </a:extLst>
          </p:cNvPr>
          <p:cNvSpPr/>
          <p:nvPr/>
        </p:nvSpPr>
        <p:spPr>
          <a:xfrm>
            <a:off x="0" y="-35817"/>
            <a:ext cx="12192000" cy="689381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45585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79E13B-D208-43D3-BAA9-577EA244D255}"/>
              </a:ext>
            </a:extLst>
          </p:cNvPr>
          <p:cNvSpPr txBox="1"/>
          <p:nvPr/>
        </p:nvSpPr>
        <p:spPr>
          <a:xfrm>
            <a:off x="1589646" y="1374506"/>
            <a:ext cx="9298745" cy="2308324"/>
          </a:xfrm>
          <a:prstGeom prst="rect">
            <a:avLst/>
          </a:prstGeom>
          <a:noFill/>
        </p:spPr>
        <p:txBody>
          <a:bodyPr wrap="square" rtlCol="0">
            <a:spAutoFit/>
          </a:bodyPr>
          <a:lstStyle/>
          <a:p>
            <a:r>
              <a:rPr lang="es-MX" b="0" i="0" dirty="0">
                <a:solidFill>
                  <a:srgbClr val="524D66"/>
                </a:solidFill>
                <a:effectLst/>
                <a:latin typeface="Arial" panose="020B0604020202020204" pitchFamily="34" charset="0"/>
                <a:cs typeface="Arial" panose="020B0604020202020204" pitchFamily="34" charset="0"/>
              </a:rPr>
              <a:t>Al comparar el encéfalo de ambos sexos, uno de los detalles que salta a la vista es que </a:t>
            </a:r>
            <a:r>
              <a:rPr lang="es-MX" b="1" i="0" dirty="0">
                <a:solidFill>
                  <a:srgbClr val="FF0000"/>
                </a:solidFill>
                <a:effectLst/>
                <a:latin typeface="Arial" panose="020B0604020202020204" pitchFamily="34" charset="0"/>
                <a:cs typeface="Arial" panose="020B0604020202020204" pitchFamily="34" charset="0"/>
              </a:rPr>
              <a:t>el de los varones resulta sensiblemente más grande y pesado que el de las mujeres</a:t>
            </a:r>
            <a:r>
              <a:rPr lang="es-MX" b="0" i="0" dirty="0">
                <a:solidFill>
                  <a:srgbClr val="524D66"/>
                </a:solidFill>
                <a:effectLst/>
                <a:latin typeface="Arial" panose="020B0604020202020204" pitchFamily="34" charset="0"/>
                <a:cs typeface="Arial" panose="020B0604020202020204" pitchFamily="34" charset="0"/>
              </a:rPr>
              <a:t>. En promedio su volumen es de 1260 cm cúbicos, mientras que el de ellas alcanza unos 1130. Se estima que el cerebro masculino es un 10% mayor, y que tiene un peso entre el 10%-12% superior. Este hecho se debe a que el tamaño corporal del uno y del otro es también distinto, hasta el punto de que controlando tal variable deviene una equiparación proporcional de la diferencia absoluta entre cerebros (la cual no se vincula con la inteligencia ni con ninguna otra función cognitiva).</a:t>
            </a:r>
            <a:endParaRPr lang="es-MX"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50A9EEC2-A322-4EC3-B615-49E8931EE577}"/>
              </a:ext>
            </a:extLst>
          </p:cNvPr>
          <p:cNvSpPr txBox="1"/>
          <p:nvPr/>
        </p:nvSpPr>
        <p:spPr>
          <a:xfrm>
            <a:off x="3036276" y="196948"/>
            <a:ext cx="6119447" cy="954107"/>
          </a:xfrm>
          <a:prstGeom prst="rect">
            <a:avLst/>
          </a:prstGeom>
          <a:noFill/>
        </p:spPr>
        <p:txBody>
          <a:bodyPr wrap="square" rtlCol="0">
            <a:spAutoFit/>
          </a:bodyPr>
          <a:lstStyle/>
          <a:p>
            <a:r>
              <a:rPr lang="es-MX" sz="2800" b="1" i="0" dirty="0">
                <a:solidFill>
                  <a:srgbClr val="000000"/>
                </a:solidFill>
                <a:effectLst/>
                <a:latin typeface="Times New Roman" panose="02020603050405020304" pitchFamily="18" charset="0"/>
                <a:cs typeface="Times New Roman" panose="02020603050405020304" pitchFamily="18" charset="0"/>
              </a:rPr>
              <a:t>¿En qué se diferencian los cerebros de hombres y mujeres?</a:t>
            </a:r>
            <a:endParaRPr lang="es-MX" sz="2800" b="1"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DDA442AA-215B-4178-97DC-B01B06578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9164" y="3838842"/>
            <a:ext cx="5013669" cy="2822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ángulo 6">
            <a:extLst>
              <a:ext uri="{FF2B5EF4-FFF2-40B4-BE49-F238E27FC236}">
                <a16:creationId xmlns:a16="http://schemas.microsoft.com/office/drawing/2014/main" id="{8A05105F-9494-43C8-9BD0-DA9A442B6141}"/>
              </a:ext>
            </a:extLst>
          </p:cNvPr>
          <p:cNvSpPr/>
          <p:nvPr/>
        </p:nvSpPr>
        <p:spPr>
          <a:xfrm>
            <a:off x="0" y="-35817"/>
            <a:ext cx="12192000" cy="689381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12236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4A9756E-E1E8-4050-B8C5-8E96116BEAE4}"/>
              </a:ext>
            </a:extLst>
          </p:cNvPr>
          <p:cNvSpPr txBox="1"/>
          <p:nvPr/>
        </p:nvSpPr>
        <p:spPr>
          <a:xfrm>
            <a:off x="342314" y="151422"/>
            <a:ext cx="11141612" cy="2123658"/>
          </a:xfrm>
          <a:prstGeom prst="rect">
            <a:avLst/>
          </a:prstGeom>
          <a:noFill/>
        </p:spPr>
        <p:txBody>
          <a:bodyPr wrap="square" rtlCol="0">
            <a:spAutoFit/>
          </a:bodyPr>
          <a:lstStyle/>
          <a:p>
            <a:pPr algn="ctr"/>
            <a:r>
              <a:rPr lang="es-MX" sz="6600" b="1" dirty="0">
                <a:latin typeface="Times New Roman" panose="02020603050405020304" pitchFamily="18" charset="0"/>
                <a:cs typeface="Times New Roman" panose="02020603050405020304" pitchFamily="18" charset="0"/>
              </a:rPr>
              <a:t>ESTRUCTURA Y FUNCION</a:t>
            </a:r>
          </a:p>
          <a:p>
            <a:pPr algn="ctr"/>
            <a:r>
              <a:rPr lang="es-MX" sz="6600" b="1" dirty="0">
                <a:latin typeface="Times New Roman" panose="02020603050405020304" pitchFamily="18" charset="0"/>
                <a:cs typeface="Times New Roman" panose="02020603050405020304" pitchFamily="18" charset="0"/>
              </a:rPr>
              <a:t>DEL CEREBRO </a:t>
            </a:r>
          </a:p>
        </p:txBody>
      </p:sp>
      <p:pic>
        <p:nvPicPr>
          <p:cNvPr id="4" name="Imagen 3">
            <a:extLst>
              <a:ext uri="{FF2B5EF4-FFF2-40B4-BE49-F238E27FC236}">
                <a16:creationId xmlns:a16="http://schemas.microsoft.com/office/drawing/2014/main" id="{45A142B1-EF47-4875-AF56-72A9BB1A5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976" y="1828266"/>
            <a:ext cx="5964700" cy="5838627"/>
          </a:xfrm>
          <a:prstGeom prst="rect">
            <a:avLst/>
          </a:prstGeom>
        </p:spPr>
      </p:pic>
      <p:sp>
        <p:nvSpPr>
          <p:cNvPr id="5" name="Rectángulo 4">
            <a:extLst>
              <a:ext uri="{FF2B5EF4-FFF2-40B4-BE49-F238E27FC236}">
                <a16:creationId xmlns:a16="http://schemas.microsoft.com/office/drawing/2014/main" id="{C92B8BF5-D4D1-4EAC-A052-07E3E42B7104}"/>
              </a:ext>
            </a:extLst>
          </p:cNvPr>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4910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0B6D8F8-F8A4-4C3D-9818-81005A2BB78B}"/>
              </a:ext>
            </a:extLst>
          </p:cNvPr>
          <p:cNvSpPr txBox="1"/>
          <p:nvPr/>
        </p:nvSpPr>
        <p:spPr>
          <a:xfrm>
            <a:off x="225082" y="209454"/>
            <a:ext cx="6935373" cy="6678751"/>
          </a:xfrm>
          <a:prstGeom prst="rect">
            <a:avLst/>
          </a:prstGeom>
          <a:noFill/>
        </p:spPr>
        <p:txBody>
          <a:bodyPr wrap="square" numCol="1" rtlCol="0">
            <a:spAutoFit/>
          </a:bodyPr>
          <a:lstStyle/>
          <a:p>
            <a:pPr algn="l">
              <a:buFont typeface="Arial" panose="020B0604020202020204" pitchFamily="34" charset="0"/>
              <a:buChar char="•"/>
            </a:pPr>
            <a:r>
              <a:rPr lang="es-MX" b="1" i="0" dirty="0">
                <a:solidFill>
                  <a:srgbClr val="333333"/>
                </a:solidFill>
                <a:effectLst/>
                <a:latin typeface="Catamaran"/>
              </a:rPr>
              <a:t>Lóbulo frontal</a:t>
            </a:r>
            <a:r>
              <a:rPr lang="es-MX" b="0" i="0" dirty="0">
                <a:solidFill>
                  <a:srgbClr val="333333"/>
                </a:solidFill>
                <a:effectLst/>
                <a:latin typeface="Catamaran"/>
              </a:rPr>
              <a:t>: ubicado detrás de la frente, se encarga de gran parte del pensamiento complejo (imaginación, planificación y comportamiento).</a:t>
            </a:r>
          </a:p>
          <a:p>
            <a:pPr algn="l">
              <a:buFont typeface="Arial" panose="020B0604020202020204" pitchFamily="34" charset="0"/>
              <a:buChar char="•"/>
            </a:pPr>
            <a:r>
              <a:rPr lang="es-MX" b="1" i="0" dirty="0">
                <a:solidFill>
                  <a:srgbClr val="333333"/>
                </a:solidFill>
                <a:effectLst/>
                <a:latin typeface="Catamaran"/>
              </a:rPr>
              <a:t>Lóbulo parietal</a:t>
            </a:r>
            <a:r>
              <a:rPr lang="es-MX" b="0" i="0" dirty="0">
                <a:solidFill>
                  <a:srgbClr val="333333"/>
                </a:solidFill>
                <a:effectLst/>
                <a:latin typeface="Catamaran"/>
              </a:rPr>
              <a:t>: localizado en la parte trasera superior del lóbulo frontal. Alberga a la corteza sensitiva (procesa mensajes relacionados con el tacto, gusto y temperatura) y a la corteza motora (controla el movimiento).</a:t>
            </a:r>
          </a:p>
          <a:p>
            <a:pPr algn="l">
              <a:buFont typeface="Arial" panose="020B0604020202020204" pitchFamily="34" charset="0"/>
              <a:buChar char="•"/>
            </a:pPr>
            <a:r>
              <a:rPr lang="es-MX" b="1" i="0" dirty="0">
                <a:solidFill>
                  <a:srgbClr val="333333"/>
                </a:solidFill>
                <a:effectLst/>
                <a:latin typeface="Catamaran"/>
              </a:rPr>
              <a:t>Lóbulo temporal</a:t>
            </a:r>
            <a:r>
              <a:rPr lang="es-MX" b="0" i="0" dirty="0">
                <a:solidFill>
                  <a:srgbClr val="333333"/>
                </a:solidFill>
                <a:effectLst/>
                <a:latin typeface="Catamaran"/>
              </a:rPr>
              <a:t>: situado detrás de cada sien; alberga a la corteza auditiva y se encarga de la comprensión del lenguaje, asimismo, interviene en la memoria y las emociones.</a:t>
            </a:r>
          </a:p>
          <a:p>
            <a:pPr algn="l">
              <a:buFont typeface="Arial" panose="020B0604020202020204" pitchFamily="34" charset="0"/>
              <a:buChar char="•"/>
            </a:pPr>
            <a:r>
              <a:rPr lang="es-MX" b="1" i="0" dirty="0">
                <a:solidFill>
                  <a:srgbClr val="333333"/>
                </a:solidFill>
                <a:effectLst/>
                <a:latin typeface="Catamaran"/>
              </a:rPr>
              <a:t>Lóbulo occipital</a:t>
            </a:r>
            <a:r>
              <a:rPr lang="es-MX" b="0" i="0" dirty="0">
                <a:solidFill>
                  <a:srgbClr val="333333"/>
                </a:solidFill>
                <a:effectLst/>
                <a:latin typeface="Catamaran"/>
              </a:rPr>
              <a:t>: está en la parte posterior de la cabeza; controla la corteza visual que procesa lo que vemos.</a:t>
            </a:r>
          </a:p>
          <a:p>
            <a:pPr algn="l"/>
            <a:r>
              <a:rPr lang="es-MX" b="1" i="0" dirty="0">
                <a:solidFill>
                  <a:srgbClr val="333333"/>
                </a:solidFill>
                <a:effectLst/>
                <a:latin typeface="Catamaran"/>
              </a:rPr>
              <a:t>Anatomía del cerebro humano</a:t>
            </a:r>
            <a:endParaRPr lang="es-MX" b="0" i="0" dirty="0">
              <a:solidFill>
                <a:srgbClr val="333333"/>
              </a:solidFill>
              <a:effectLst/>
              <a:latin typeface="Catamaran"/>
            </a:endParaRPr>
          </a:p>
          <a:p>
            <a:pPr algn="l">
              <a:buFont typeface="Arial" panose="020B0604020202020204" pitchFamily="34" charset="0"/>
              <a:buChar char="•"/>
            </a:pPr>
            <a:r>
              <a:rPr lang="es-MX" b="1" i="0" dirty="0">
                <a:solidFill>
                  <a:srgbClr val="333333"/>
                </a:solidFill>
                <a:effectLst/>
                <a:latin typeface="Catamaran"/>
              </a:rPr>
              <a:t>Corteza cerebral</a:t>
            </a:r>
            <a:r>
              <a:rPr lang="es-MX" b="0" i="0" dirty="0">
                <a:solidFill>
                  <a:srgbClr val="333333"/>
                </a:solidFill>
                <a:effectLst/>
                <a:latin typeface="Catamaran"/>
              </a:rPr>
              <a:t>: capa de tejido que conforma la cubierta externa del cerebro, cuyo grosor varía de 2 a 6 </a:t>
            </a:r>
            <a:r>
              <a:rPr lang="es-MX" b="0" i="0" dirty="0" err="1">
                <a:solidFill>
                  <a:srgbClr val="333333"/>
                </a:solidFill>
                <a:effectLst/>
                <a:latin typeface="Catamaran"/>
              </a:rPr>
              <a:t>mm.</a:t>
            </a:r>
            <a:r>
              <a:rPr lang="es-MX" b="0" i="0" dirty="0">
                <a:solidFill>
                  <a:srgbClr val="333333"/>
                </a:solidFill>
                <a:effectLst/>
                <a:latin typeface="Catamaran"/>
              </a:rPr>
              <a:t> En mamíferos superiores como los humanos, esta corteza luce con protuberancias y surcos que le proporcionan espacio adicional para almacenar toda la información importante sobre el organismo.</a:t>
            </a:r>
          </a:p>
          <a:p>
            <a:pPr algn="l"/>
            <a:r>
              <a:rPr lang="es-MX" b="0" i="0" dirty="0">
                <a:solidFill>
                  <a:srgbClr val="333333"/>
                </a:solidFill>
                <a:effectLst/>
                <a:latin typeface="Catamaran"/>
              </a:rPr>
              <a:t>Los 2 </a:t>
            </a:r>
            <a:r>
              <a:rPr lang="es-MX" b="1" i="0" dirty="0">
                <a:solidFill>
                  <a:srgbClr val="333333"/>
                </a:solidFill>
                <a:effectLst/>
                <a:latin typeface="Catamaran"/>
              </a:rPr>
              <a:t>hemisferios cerebrales</a:t>
            </a:r>
            <a:r>
              <a:rPr lang="es-MX" b="0" i="0" dirty="0">
                <a:solidFill>
                  <a:srgbClr val="333333"/>
                </a:solidFill>
                <a:effectLst/>
                <a:latin typeface="Catamaran"/>
              </a:rPr>
              <a:t> (izquierdo y derecho) están conectados por el </a:t>
            </a:r>
            <a:r>
              <a:rPr lang="es-MX" b="1" i="0" dirty="0">
                <a:solidFill>
                  <a:srgbClr val="333333"/>
                </a:solidFill>
                <a:effectLst/>
                <a:latin typeface="Catamaran"/>
              </a:rPr>
              <a:t>cuerpo calloso</a:t>
            </a:r>
            <a:r>
              <a:rPr lang="es-MX" b="0" i="0" dirty="0">
                <a:solidFill>
                  <a:srgbClr val="333333"/>
                </a:solidFill>
                <a:effectLst/>
                <a:latin typeface="Catamaran"/>
              </a:rPr>
              <a:t> ubicado dentro de la </a:t>
            </a:r>
            <a:r>
              <a:rPr lang="es-MX" b="1" i="0" dirty="0">
                <a:solidFill>
                  <a:srgbClr val="333333"/>
                </a:solidFill>
                <a:effectLst/>
                <a:latin typeface="Catamaran"/>
              </a:rPr>
              <a:t>corteza cerebral</a:t>
            </a:r>
            <a:r>
              <a:rPr lang="es-MX" b="0" i="0" dirty="0">
                <a:solidFill>
                  <a:srgbClr val="333333"/>
                </a:solidFill>
                <a:effectLst/>
                <a:latin typeface="Catamaran"/>
              </a:rPr>
              <a:t>.</a:t>
            </a:r>
          </a:p>
          <a:p>
            <a:pPr algn="l">
              <a:buFont typeface="Arial" panose="020B0604020202020204" pitchFamily="34" charset="0"/>
              <a:buChar char="•"/>
            </a:pPr>
            <a:r>
              <a:rPr lang="es-MX" b="1" i="0" dirty="0">
                <a:solidFill>
                  <a:srgbClr val="333333"/>
                </a:solidFill>
                <a:effectLst/>
                <a:latin typeface="Catamaran"/>
              </a:rPr>
              <a:t>Cerebelo</a:t>
            </a:r>
            <a:r>
              <a:rPr lang="es-MX" b="0" i="0" dirty="0">
                <a:solidFill>
                  <a:srgbClr val="333333"/>
                </a:solidFill>
                <a:effectLst/>
                <a:latin typeface="Catamaran"/>
              </a:rPr>
              <a:t>: estructura del tamaño de una nuez situada en la base del cráneo, bajo el </a:t>
            </a:r>
            <a:r>
              <a:rPr lang="es-MX" b="1" i="0" dirty="0">
                <a:solidFill>
                  <a:srgbClr val="333333"/>
                </a:solidFill>
                <a:effectLst/>
                <a:latin typeface="Catamaran"/>
              </a:rPr>
              <a:t>lóbulo occipital</a:t>
            </a:r>
            <a:r>
              <a:rPr lang="es-MX" b="0" i="0" dirty="0">
                <a:solidFill>
                  <a:srgbClr val="333333"/>
                </a:solidFill>
                <a:effectLst/>
                <a:latin typeface="Catamaran"/>
              </a:rPr>
              <a:t>. Coordina funciones como equilibrio, movimiento, coordinación y adquisición del lenguaje.</a:t>
            </a:r>
          </a:p>
          <a:p>
            <a:pPr algn="l"/>
            <a:endParaRPr lang="es-MX" sz="1400" b="0" i="0" dirty="0">
              <a:solidFill>
                <a:srgbClr val="333333"/>
              </a:solidFill>
              <a:effectLst/>
              <a:latin typeface="Catamaran"/>
            </a:endParaRPr>
          </a:p>
        </p:txBody>
      </p:sp>
      <p:pic>
        <p:nvPicPr>
          <p:cNvPr id="9" name="Imagen 8">
            <a:extLst>
              <a:ext uri="{FF2B5EF4-FFF2-40B4-BE49-F238E27FC236}">
                <a16:creationId xmlns:a16="http://schemas.microsoft.com/office/drawing/2014/main" id="{12B25F40-4037-4805-8B5C-137FCEC10ACF}"/>
              </a:ext>
            </a:extLst>
          </p:cNvPr>
          <p:cNvPicPr>
            <a:picLocks noChangeAspect="1"/>
          </p:cNvPicPr>
          <p:nvPr/>
        </p:nvPicPr>
        <p:blipFill rotWithShape="1">
          <a:blip r:embed="rId2">
            <a:extLst>
              <a:ext uri="{28A0092B-C50C-407E-A947-70E740481C1C}">
                <a14:useLocalDpi xmlns:a14="http://schemas.microsoft.com/office/drawing/2010/main" val="0"/>
              </a:ext>
            </a:extLst>
          </a:blip>
          <a:srcRect l="10840" r="8883"/>
          <a:stretch/>
        </p:blipFill>
        <p:spPr>
          <a:xfrm rot="5400000">
            <a:off x="6353224" y="1480919"/>
            <a:ext cx="6420873" cy="38779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ángulo 9">
            <a:extLst>
              <a:ext uri="{FF2B5EF4-FFF2-40B4-BE49-F238E27FC236}">
                <a16:creationId xmlns:a16="http://schemas.microsoft.com/office/drawing/2014/main" id="{9330DAE7-D7E9-4C04-9DA7-C549BB9B97C0}"/>
              </a:ext>
            </a:extLst>
          </p:cNvPr>
          <p:cNvSpPr/>
          <p:nvPr/>
        </p:nvSpPr>
        <p:spPr>
          <a:xfrm>
            <a:off x="0" y="-35817"/>
            <a:ext cx="12192000" cy="689381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192146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85B9230-264C-4BC3-9047-60AA3EA15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6385" y="1012873"/>
            <a:ext cx="6858000" cy="6858000"/>
          </a:xfrm>
          <a:prstGeom prst="rect">
            <a:avLst/>
          </a:prstGeom>
        </p:spPr>
      </p:pic>
      <p:sp>
        <p:nvSpPr>
          <p:cNvPr id="2" name="CuadroTexto 1">
            <a:extLst>
              <a:ext uri="{FF2B5EF4-FFF2-40B4-BE49-F238E27FC236}">
                <a16:creationId xmlns:a16="http://schemas.microsoft.com/office/drawing/2014/main" id="{4B6EA477-E1DD-42CA-B345-00252A846DB6}"/>
              </a:ext>
            </a:extLst>
          </p:cNvPr>
          <p:cNvSpPr txBox="1"/>
          <p:nvPr/>
        </p:nvSpPr>
        <p:spPr>
          <a:xfrm>
            <a:off x="191087" y="98474"/>
            <a:ext cx="11356144" cy="5866184"/>
          </a:xfrm>
          <a:prstGeom prst="rect">
            <a:avLst/>
          </a:prstGeom>
          <a:noFill/>
        </p:spPr>
        <p:txBody>
          <a:bodyPr wrap="square" numCol="2" rtlCol="0">
            <a:spAutoFit/>
          </a:bodyPr>
          <a:lstStyle/>
          <a:p>
            <a:pPr algn="l">
              <a:buFont typeface="Arial" panose="020B0604020202020204" pitchFamily="34" charset="0"/>
              <a:buChar char="•"/>
            </a:pPr>
            <a:r>
              <a:rPr lang="es-MX" sz="1700" i="0" dirty="0">
                <a:solidFill>
                  <a:srgbClr val="333333"/>
                </a:solidFill>
                <a:effectLst/>
                <a:latin typeface="Catamaran"/>
              </a:rPr>
              <a:t>Tálamo: recibe información del cuerpo y los diversos órganos sensoriales, la cual filtra antes de enviarla a la corteza para evitar una sobrecarga del cerebro. A la inversa, la corteza envía información al tálamo para que la transmita a otras áreas del cerebro y la médula espinal. También se le conoce como “puerta de la conciencia” o “puerta de la corteza cerebral”.</a:t>
            </a:r>
          </a:p>
          <a:p>
            <a:pPr algn="l">
              <a:buFont typeface="Arial" panose="020B0604020202020204" pitchFamily="34" charset="0"/>
              <a:buChar char="•"/>
            </a:pPr>
            <a:r>
              <a:rPr lang="es-MX" sz="1700" i="0" dirty="0">
                <a:solidFill>
                  <a:srgbClr val="333333"/>
                </a:solidFill>
                <a:effectLst/>
                <a:latin typeface="Catamaran"/>
              </a:rPr>
              <a:t>Hipotálamo: glándula que controla funciones vitales del organismo como el ciclo de sueño, sed, temperatura corporal y sensaciones de dolor. Junto con la glándula pituitaria, es un vínculo entre los sistemas hormonal y nervioso.</a:t>
            </a:r>
          </a:p>
          <a:p>
            <a:pPr algn="l">
              <a:buFont typeface="Arial" panose="020B0604020202020204" pitchFamily="34" charset="0"/>
              <a:buChar char="•"/>
            </a:pPr>
            <a:r>
              <a:rPr lang="es-MX" sz="1700" i="0" dirty="0">
                <a:solidFill>
                  <a:srgbClr val="333333"/>
                </a:solidFill>
                <a:effectLst/>
                <a:latin typeface="Catamaran"/>
              </a:rPr>
              <a:t>Hipocampo: área ubicada al interior del lóbulo temporal, es importante para la memoria y el aprendizaje.</a:t>
            </a:r>
          </a:p>
          <a:p>
            <a:pPr algn="l">
              <a:buFont typeface="Arial" panose="020B0604020202020204" pitchFamily="34" charset="0"/>
              <a:buChar char="•"/>
            </a:pPr>
            <a:r>
              <a:rPr lang="es-MX" sz="1700" i="0" dirty="0">
                <a:solidFill>
                  <a:srgbClr val="333333"/>
                </a:solidFill>
                <a:effectLst/>
                <a:latin typeface="Catamaran"/>
              </a:rPr>
              <a:t>Tronco encefálico: se ubica en la base del cerebro humano y se conecta con la médula espinal. Está compuesto por 3 áreas: </a:t>
            </a:r>
            <a:r>
              <a:rPr lang="es-MX" sz="1700" i="0" dirty="0" err="1">
                <a:solidFill>
                  <a:srgbClr val="333333"/>
                </a:solidFill>
                <a:effectLst/>
                <a:latin typeface="Catamaran"/>
              </a:rPr>
              <a:t>mesenscéfalo</a:t>
            </a:r>
            <a:r>
              <a:rPr lang="es-MX" sz="1700" i="0" dirty="0">
                <a:solidFill>
                  <a:srgbClr val="333333"/>
                </a:solidFill>
                <a:effectLst/>
                <a:latin typeface="Catamaran"/>
              </a:rPr>
              <a:t>, protuberancia y bulbo raquídeo, que permiten que el cerebro se comunique con el resto del sistema nervioso central y periférico.</a:t>
            </a:r>
          </a:p>
          <a:p>
            <a:pPr algn="l"/>
            <a:r>
              <a:rPr lang="es-MX" sz="1700" i="0" dirty="0">
                <a:solidFill>
                  <a:srgbClr val="333333"/>
                </a:solidFill>
                <a:effectLst/>
                <a:latin typeface="Catamaran"/>
              </a:rPr>
              <a:t>El bulbo raquídeo controla actos reflejos (funciones que el cuerpo realiza automáticamente), como respiración, frecuencia cardiaca, presión arterial, deglución, digestión y parpadeo.</a:t>
            </a:r>
          </a:p>
          <a:p>
            <a:pPr algn="l">
              <a:buFont typeface="Arial" panose="020B0604020202020204" pitchFamily="34" charset="0"/>
              <a:buChar char="•"/>
            </a:pPr>
            <a:r>
              <a:rPr lang="es-MX" sz="1700" i="0" dirty="0">
                <a:solidFill>
                  <a:srgbClr val="333333"/>
                </a:solidFill>
                <a:effectLst/>
                <a:latin typeface="Catamaran"/>
              </a:rPr>
              <a:t>Hipófisis (glándula pituitaria): se encarga de liberar hormonas o precursores hormonales. Junto con el hipotálamo, conecta a los órganos relacionados con las hormonas u órganos endocrinos (glándulas mamarias, ovarios, suprarrenales, tiroides y testículos).</a:t>
            </a:r>
          </a:p>
          <a:p>
            <a:pPr algn="l">
              <a:buFont typeface="Arial" panose="020B0604020202020204" pitchFamily="34" charset="0"/>
              <a:buChar char="•"/>
            </a:pPr>
            <a:r>
              <a:rPr lang="es-MX" sz="1700" i="0" dirty="0">
                <a:solidFill>
                  <a:srgbClr val="333333"/>
                </a:solidFill>
                <a:effectLst/>
                <a:latin typeface="Catamaran"/>
              </a:rPr>
              <a:t>Médula espinal: parte del sistema nervioso central que inicia en el área inferior del cerebro y se extiende a lo largo de la columna vertebral. Conecta al cerebro con los nervios que llegan al resto del cuerpo. Sus tejidos nerviosos miden aproximadamente 45 cm de largo y poco menos de 2 cm de grosor, formando el sistema nervioso periférico</a:t>
            </a:r>
          </a:p>
        </p:txBody>
      </p:sp>
      <p:sp>
        <p:nvSpPr>
          <p:cNvPr id="3" name="Rectángulo 2">
            <a:extLst>
              <a:ext uri="{FF2B5EF4-FFF2-40B4-BE49-F238E27FC236}">
                <a16:creationId xmlns:a16="http://schemas.microsoft.com/office/drawing/2014/main" id="{F3B613D6-D0B6-4AB0-8517-CF74B286B121}"/>
              </a:ext>
            </a:extLst>
          </p:cNvPr>
          <p:cNvSpPr/>
          <p:nvPr/>
        </p:nvSpPr>
        <p:spPr>
          <a:xfrm>
            <a:off x="0" y="-35817"/>
            <a:ext cx="12192000" cy="689381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27312838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812</Words>
  <Application>Microsoft Office PowerPoint</Application>
  <PresentationFormat>Panorámica</PresentationFormat>
  <Paragraphs>45</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Calibri Light</vt:lpstr>
      <vt:lpstr>Catamaran</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Aylin Almaguer Jordan</dc:creator>
  <cp:lastModifiedBy>Aylin Almaguer Jordan</cp:lastModifiedBy>
  <cp:revision>1</cp:revision>
  <dcterms:created xsi:type="dcterms:W3CDTF">2022-02-18T20:24:51Z</dcterms:created>
  <dcterms:modified xsi:type="dcterms:W3CDTF">2022-02-18T20:55:04Z</dcterms:modified>
</cp:coreProperties>
</file>