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0" r:id="rId4"/>
    <p:sldId id="256" r:id="rId5"/>
    <p:sldId id="259" r:id="rId6"/>
    <p:sldId id="263" r:id="rId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Estilo claro 1 - Acento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Estilo claro 1 - Acento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707EA0-0F3D-4471-89B6-8655E3DE560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4B5313C8-01DA-40C7-AF36-C2DD158D99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41EC5A11-97DA-4511-858F-C1F4F0EEEC9B}"/>
              </a:ext>
            </a:extLst>
          </p:cNvPr>
          <p:cNvSpPr>
            <a:spLocks noGrp="1"/>
          </p:cNvSpPr>
          <p:nvPr>
            <p:ph type="dt" sz="half" idx="10"/>
          </p:nvPr>
        </p:nvSpPr>
        <p:spPr/>
        <p:txBody>
          <a:bodyPr/>
          <a:lstStyle/>
          <a:p>
            <a:fld id="{CAF982B2-7AEB-4BE2-A30F-C87799CC5C76}" type="datetimeFigureOut">
              <a:rPr lang="es-MX" smtClean="0"/>
              <a:t>18/02/2022</a:t>
            </a:fld>
            <a:endParaRPr lang="es-MX"/>
          </a:p>
        </p:txBody>
      </p:sp>
      <p:sp>
        <p:nvSpPr>
          <p:cNvPr id="5" name="Marcador de pie de página 4">
            <a:extLst>
              <a:ext uri="{FF2B5EF4-FFF2-40B4-BE49-F238E27FC236}">
                <a16:creationId xmlns:a16="http://schemas.microsoft.com/office/drawing/2014/main" id="{4BFDCAD3-F749-42DE-9A6B-D6F4A5FBEAA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9F9BF54-B3B2-4499-935D-5A9D889C4AAA}"/>
              </a:ext>
            </a:extLst>
          </p:cNvPr>
          <p:cNvSpPr>
            <a:spLocks noGrp="1"/>
          </p:cNvSpPr>
          <p:nvPr>
            <p:ph type="sldNum" sz="quarter" idx="12"/>
          </p:nvPr>
        </p:nvSpPr>
        <p:spPr/>
        <p:txBody>
          <a:bodyPr/>
          <a:lstStyle/>
          <a:p>
            <a:fld id="{28C681EF-13A3-4448-A33B-41546078D79C}" type="slidenum">
              <a:rPr lang="es-MX" smtClean="0"/>
              <a:t>‹Nº›</a:t>
            </a:fld>
            <a:endParaRPr lang="es-MX"/>
          </a:p>
        </p:txBody>
      </p:sp>
    </p:spTree>
    <p:extLst>
      <p:ext uri="{BB962C8B-B14F-4D97-AF65-F5344CB8AC3E}">
        <p14:creationId xmlns:p14="http://schemas.microsoft.com/office/powerpoint/2010/main" val="76031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4A4F70-BF5C-41CC-8414-EE9D2BAAD0F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990DAA4-8AEF-4C5C-AD8B-B57EF501C2FA}"/>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934D8B2-F823-458F-B910-805009F2C3CC}"/>
              </a:ext>
            </a:extLst>
          </p:cNvPr>
          <p:cNvSpPr>
            <a:spLocks noGrp="1"/>
          </p:cNvSpPr>
          <p:nvPr>
            <p:ph type="dt" sz="half" idx="10"/>
          </p:nvPr>
        </p:nvSpPr>
        <p:spPr/>
        <p:txBody>
          <a:bodyPr/>
          <a:lstStyle/>
          <a:p>
            <a:fld id="{CAF982B2-7AEB-4BE2-A30F-C87799CC5C76}" type="datetimeFigureOut">
              <a:rPr lang="es-MX" smtClean="0"/>
              <a:t>18/02/2022</a:t>
            </a:fld>
            <a:endParaRPr lang="es-MX"/>
          </a:p>
        </p:txBody>
      </p:sp>
      <p:sp>
        <p:nvSpPr>
          <p:cNvPr id="5" name="Marcador de pie de página 4">
            <a:extLst>
              <a:ext uri="{FF2B5EF4-FFF2-40B4-BE49-F238E27FC236}">
                <a16:creationId xmlns:a16="http://schemas.microsoft.com/office/drawing/2014/main" id="{A335E5BA-5BE2-4B85-9067-30C38EBC6A3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2EAF517-AA79-4236-AA51-0E8E6F96157E}"/>
              </a:ext>
            </a:extLst>
          </p:cNvPr>
          <p:cNvSpPr>
            <a:spLocks noGrp="1"/>
          </p:cNvSpPr>
          <p:nvPr>
            <p:ph type="sldNum" sz="quarter" idx="12"/>
          </p:nvPr>
        </p:nvSpPr>
        <p:spPr/>
        <p:txBody>
          <a:bodyPr/>
          <a:lstStyle/>
          <a:p>
            <a:fld id="{28C681EF-13A3-4448-A33B-41546078D79C}" type="slidenum">
              <a:rPr lang="es-MX" smtClean="0"/>
              <a:t>‹Nº›</a:t>
            </a:fld>
            <a:endParaRPr lang="es-MX"/>
          </a:p>
        </p:txBody>
      </p:sp>
    </p:spTree>
    <p:extLst>
      <p:ext uri="{BB962C8B-B14F-4D97-AF65-F5344CB8AC3E}">
        <p14:creationId xmlns:p14="http://schemas.microsoft.com/office/powerpoint/2010/main" val="1903733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BE30ADA-A4C4-4CA9-B23E-5D9BFE073A0A}"/>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15F3D916-A730-4B79-9B15-533DE5849449}"/>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1FBCD21-C6C6-4341-836E-F210D513A2A3}"/>
              </a:ext>
            </a:extLst>
          </p:cNvPr>
          <p:cNvSpPr>
            <a:spLocks noGrp="1"/>
          </p:cNvSpPr>
          <p:nvPr>
            <p:ph type="dt" sz="half" idx="10"/>
          </p:nvPr>
        </p:nvSpPr>
        <p:spPr/>
        <p:txBody>
          <a:bodyPr/>
          <a:lstStyle/>
          <a:p>
            <a:fld id="{CAF982B2-7AEB-4BE2-A30F-C87799CC5C76}" type="datetimeFigureOut">
              <a:rPr lang="es-MX" smtClean="0"/>
              <a:t>18/02/2022</a:t>
            </a:fld>
            <a:endParaRPr lang="es-MX"/>
          </a:p>
        </p:txBody>
      </p:sp>
      <p:sp>
        <p:nvSpPr>
          <p:cNvPr id="5" name="Marcador de pie de página 4">
            <a:extLst>
              <a:ext uri="{FF2B5EF4-FFF2-40B4-BE49-F238E27FC236}">
                <a16:creationId xmlns:a16="http://schemas.microsoft.com/office/drawing/2014/main" id="{9D43DAB5-EFDE-4334-AD94-E414DEB20D4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4D11078-B634-42D3-921D-F16EC7CEF191}"/>
              </a:ext>
            </a:extLst>
          </p:cNvPr>
          <p:cNvSpPr>
            <a:spLocks noGrp="1"/>
          </p:cNvSpPr>
          <p:nvPr>
            <p:ph type="sldNum" sz="quarter" idx="12"/>
          </p:nvPr>
        </p:nvSpPr>
        <p:spPr/>
        <p:txBody>
          <a:bodyPr/>
          <a:lstStyle/>
          <a:p>
            <a:fld id="{28C681EF-13A3-4448-A33B-41546078D79C}" type="slidenum">
              <a:rPr lang="es-MX" smtClean="0"/>
              <a:t>‹Nº›</a:t>
            </a:fld>
            <a:endParaRPr lang="es-MX"/>
          </a:p>
        </p:txBody>
      </p:sp>
    </p:spTree>
    <p:extLst>
      <p:ext uri="{BB962C8B-B14F-4D97-AF65-F5344CB8AC3E}">
        <p14:creationId xmlns:p14="http://schemas.microsoft.com/office/powerpoint/2010/main" val="230303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80EDF8-23A2-43FD-BEEC-3D5B3C466AF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248956AE-F2A1-41B7-9659-4969968DFC65}"/>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A695D310-9322-443E-B469-1256C2AA65E9}"/>
              </a:ext>
            </a:extLst>
          </p:cNvPr>
          <p:cNvSpPr>
            <a:spLocks noGrp="1"/>
          </p:cNvSpPr>
          <p:nvPr>
            <p:ph type="dt" sz="half" idx="10"/>
          </p:nvPr>
        </p:nvSpPr>
        <p:spPr/>
        <p:txBody>
          <a:bodyPr/>
          <a:lstStyle/>
          <a:p>
            <a:fld id="{CAF982B2-7AEB-4BE2-A30F-C87799CC5C76}" type="datetimeFigureOut">
              <a:rPr lang="es-MX" smtClean="0"/>
              <a:t>18/02/2022</a:t>
            </a:fld>
            <a:endParaRPr lang="es-MX"/>
          </a:p>
        </p:txBody>
      </p:sp>
      <p:sp>
        <p:nvSpPr>
          <p:cNvPr id="5" name="Marcador de pie de página 4">
            <a:extLst>
              <a:ext uri="{FF2B5EF4-FFF2-40B4-BE49-F238E27FC236}">
                <a16:creationId xmlns:a16="http://schemas.microsoft.com/office/drawing/2014/main" id="{7FF03579-02A3-4293-BBDB-AC2D8AF5BC1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99FF9E2-8A48-40CA-B74F-E5FCD98C7A08}"/>
              </a:ext>
            </a:extLst>
          </p:cNvPr>
          <p:cNvSpPr>
            <a:spLocks noGrp="1"/>
          </p:cNvSpPr>
          <p:nvPr>
            <p:ph type="sldNum" sz="quarter" idx="12"/>
          </p:nvPr>
        </p:nvSpPr>
        <p:spPr/>
        <p:txBody>
          <a:bodyPr/>
          <a:lstStyle/>
          <a:p>
            <a:fld id="{28C681EF-13A3-4448-A33B-41546078D79C}" type="slidenum">
              <a:rPr lang="es-MX" smtClean="0"/>
              <a:t>‹Nº›</a:t>
            </a:fld>
            <a:endParaRPr lang="es-MX"/>
          </a:p>
        </p:txBody>
      </p:sp>
    </p:spTree>
    <p:extLst>
      <p:ext uri="{BB962C8B-B14F-4D97-AF65-F5344CB8AC3E}">
        <p14:creationId xmlns:p14="http://schemas.microsoft.com/office/powerpoint/2010/main" val="967515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3DB8D8-C876-47A1-A915-B5E686291A9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F3ACA64D-F715-4AAE-A0D4-026C2F207E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7089949-1119-4418-9204-0BB73FC40F64}"/>
              </a:ext>
            </a:extLst>
          </p:cNvPr>
          <p:cNvSpPr>
            <a:spLocks noGrp="1"/>
          </p:cNvSpPr>
          <p:nvPr>
            <p:ph type="dt" sz="half" idx="10"/>
          </p:nvPr>
        </p:nvSpPr>
        <p:spPr/>
        <p:txBody>
          <a:bodyPr/>
          <a:lstStyle/>
          <a:p>
            <a:fld id="{CAF982B2-7AEB-4BE2-A30F-C87799CC5C76}" type="datetimeFigureOut">
              <a:rPr lang="es-MX" smtClean="0"/>
              <a:t>18/02/2022</a:t>
            </a:fld>
            <a:endParaRPr lang="es-MX"/>
          </a:p>
        </p:txBody>
      </p:sp>
      <p:sp>
        <p:nvSpPr>
          <p:cNvPr id="5" name="Marcador de pie de página 4">
            <a:extLst>
              <a:ext uri="{FF2B5EF4-FFF2-40B4-BE49-F238E27FC236}">
                <a16:creationId xmlns:a16="http://schemas.microsoft.com/office/drawing/2014/main" id="{895E2595-0214-43D6-AA14-6FE1B2904F8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08A4904-326C-4228-9612-D1B8561121D9}"/>
              </a:ext>
            </a:extLst>
          </p:cNvPr>
          <p:cNvSpPr>
            <a:spLocks noGrp="1"/>
          </p:cNvSpPr>
          <p:nvPr>
            <p:ph type="sldNum" sz="quarter" idx="12"/>
          </p:nvPr>
        </p:nvSpPr>
        <p:spPr/>
        <p:txBody>
          <a:bodyPr/>
          <a:lstStyle/>
          <a:p>
            <a:fld id="{28C681EF-13A3-4448-A33B-41546078D79C}" type="slidenum">
              <a:rPr lang="es-MX" smtClean="0"/>
              <a:t>‹Nº›</a:t>
            </a:fld>
            <a:endParaRPr lang="es-MX"/>
          </a:p>
        </p:txBody>
      </p:sp>
    </p:spTree>
    <p:extLst>
      <p:ext uri="{BB962C8B-B14F-4D97-AF65-F5344CB8AC3E}">
        <p14:creationId xmlns:p14="http://schemas.microsoft.com/office/powerpoint/2010/main" val="1495826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5DBB33-78C7-4789-80EC-A9B54C25246C}"/>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B9CD472-33D1-4AAF-ABAA-3470399C8B91}"/>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DFB1D6BD-0E9C-4372-B77E-F07FEC5FB55F}"/>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8CB75F81-0765-4879-B0CC-15A7C39B8089}"/>
              </a:ext>
            </a:extLst>
          </p:cNvPr>
          <p:cNvSpPr>
            <a:spLocks noGrp="1"/>
          </p:cNvSpPr>
          <p:nvPr>
            <p:ph type="dt" sz="half" idx="10"/>
          </p:nvPr>
        </p:nvSpPr>
        <p:spPr/>
        <p:txBody>
          <a:bodyPr/>
          <a:lstStyle/>
          <a:p>
            <a:fld id="{CAF982B2-7AEB-4BE2-A30F-C87799CC5C76}" type="datetimeFigureOut">
              <a:rPr lang="es-MX" smtClean="0"/>
              <a:t>18/02/2022</a:t>
            </a:fld>
            <a:endParaRPr lang="es-MX"/>
          </a:p>
        </p:txBody>
      </p:sp>
      <p:sp>
        <p:nvSpPr>
          <p:cNvPr id="6" name="Marcador de pie de página 5">
            <a:extLst>
              <a:ext uri="{FF2B5EF4-FFF2-40B4-BE49-F238E27FC236}">
                <a16:creationId xmlns:a16="http://schemas.microsoft.com/office/drawing/2014/main" id="{E397D1B3-96EF-43E2-8AFB-DEFC9BDBEA1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BF5BE24-D7F5-46E8-B229-4B2AD6EE8CFB}"/>
              </a:ext>
            </a:extLst>
          </p:cNvPr>
          <p:cNvSpPr>
            <a:spLocks noGrp="1"/>
          </p:cNvSpPr>
          <p:nvPr>
            <p:ph type="sldNum" sz="quarter" idx="12"/>
          </p:nvPr>
        </p:nvSpPr>
        <p:spPr/>
        <p:txBody>
          <a:bodyPr/>
          <a:lstStyle/>
          <a:p>
            <a:fld id="{28C681EF-13A3-4448-A33B-41546078D79C}" type="slidenum">
              <a:rPr lang="es-MX" smtClean="0"/>
              <a:t>‹Nº›</a:t>
            </a:fld>
            <a:endParaRPr lang="es-MX"/>
          </a:p>
        </p:txBody>
      </p:sp>
    </p:spTree>
    <p:extLst>
      <p:ext uri="{BB962C8B-B14F-4D97-AF65-F5344CB8AC3E}">
        <p14:creationId xmlns:p14="http://schemas.microsoft.com/office/powerpoint/2010/main" val="4162558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21C6AA-5BF3-4EC1-A076-B6933F05450E}"/>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738ED52A-47D1-466D-9A18-2C690D5751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2351A8A6-5783-4C5C-A133-8A709B95D5A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E5C3B925-1CDC-4A48-8D90-C7285121D4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5060258-F0DF-423A-94D1-46FA65309F32}"/>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4C80694D-A19B-4D68-82C3-345ABDCA7D46}"/>
              </a:ext>
            </a:extLst>
          </p:cNvPr>
          <p:cNvSpPr>
            <a:spLocks noGrp="1"/>
          </p:cNvSpPr>
          <p:nvPr>
            <p:ph type="dt" sz="half" idx="10"/>
          </p:nvPr>
        </p:nvSpPr>
        <p:spPr/>
        <p:txBody>
          <a:bodyPr/>
          <a:lstStyle/>
          <a:p>
            <a:fld id="{CAF982B2-7AEB-4BE2-A30F-C87799CC5C76}" type="datetimeFigureOut">
              <a:rPr lang="es-MX" smtClean="0"/>
              <a:t>18/02/2022</a:t>
            </a:fld>
            <a:endParaRPr lang="es-MX"/>
          </a:p>
        </p:txBody>
      </p:sp>
      <p:sp>
        <p:nvSpPr>
          <p:cNvPr id="8" name="Marcador de pie de página 7">
            <a:extLst>
              <a:ext uri="{FF2B5EF4-FFF2-40B4-BE49-F238E27FC236}">
                <a16:creationId xmlns:a16="http://schemas.microsoft.com/office/drawing/2014/main" id="{B31006D9-0E73-4347-8354-E84934234C9E}"/>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711B61A6-3B30-4192-A72A-ABF4337AF923}"/>
              </a:ext>
            </a:extLst>
          </p:cNvPr>
          <p:cNvSpPr>
            <a:spLocks noGrp="1"/>
          </p:cNvSpPr>
          <p:nvPr>
            <p:ph type="sldNum" sz="quarter" idx="12"/>
          </p:nvPr>
        </p:nvSpPr>
        <p:spPr/>
        <p:txBody>
          <a:bodyPr/>
          <a:lstStyle/>
          <a:p>
            <a:fld id="{28C681EF-13A3-4448-A33B-41546078D79C}" type="slidenum">
              <a:rPr lang="es-MX" smtClean="0"/>
              <a:t>‹Nº›</a:t>
            </a:fld>
            <a:endParaRPr lang="es-MX"/>
          </a:p>
        </p:txBody>
      </p:sp>
    </p:spTree>
    <p:extLst>
      <p:ext uri="{BB962C8B-B14F-4D97-AF65-F5344CB8AC3E}">
        <p14:creationId xmlns:p14="http://schemas.microsoft.com/office/powerpoint/2010/main" val="746215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6E5F63-E6B4-461C-BB6B-06AF6D9B861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6E71140F-A39F-46C9-BBB9-7B8807354043}"/>
              </a:ext>
            </a:extLst>
          </p:cNvPr>
          <p:cNvSpPr>
            <a:spLocks noGrp="1"/>
          </p:cNvSpPr>
          <p:nvPr>
            <p:ph type="dt" sz="half" idx="10"/>
          </p:nvPr>
        </p:nvSpPr>
        <p:spPr/>
        <p:txBody>
          <a:bodyPr/>
          <a:lstStyle/>
          <a:p>
            <a:fld id="{CAF982B2-7AEB-4BE2-A30F-C87799CC5C76}" type="datetimeFigureOut">
              <a:rPr lang="es-MX" smtClean="0"/>
              <a:t>18/02/2022</a:t>
            </a:fld>
            <a:endParaRPr lang="es-MX"/>
          </a:p>
        </p:txBody>
      </p:sp>
      <p:sp>
        <p:nvSpPr>
          <p:cNvPr id="4" name="Marcador de pie de página 3">
            <a:extLst>
              <a:ext uri="{FF2B5EF4-FFF2-40B4-BE49-F238E27FC236}">
                <a16:creationId xmlns:a16="http://schemas.microsoft.com/office/drawing/2014/main" id="{3F86A486-CAF3-42CE-93BC-FD994B04FD63}"/>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37AD7FB2-2C1E-4C7C-9BCC-1CFC74E54382}"/>
              </a:ext>
            </a:extLst>
          </p:cNvPr>
          <p:cNvSpPr>
            <a:spLocks noGrp="1"/>
          </p:cNvSpPr>
          <p:nvPr>
            <p:ph type="sldNum" sz="quarter" idx="12"/>
          </p:nvPr>
        </p:nvSpPr>
        <p:spPr/>
        <p:txBody>
          <a:bodyPr/>
          <a:lstStyle/>
          <a:p>
            <a:fld id="{28C681EF-13A3-4448-A33B-41546078D79C}" type="slidenum">
              <a:rPr lang="es-MX" smtClean="0"/>
              <a:t>‹Nº›</a:t>
            </a:fld>
            <a:endParaRPr lang="es-MX"/>
          </a:p>
        </p:txBody>
      </p:sp>
    </p:spTree>
    <p:extLst>
      <p:ext uri="{BB962C8B-B14F-4D97-AF65-F5344CB8AC3E}">
        <p14:creationId xmlns:p14="http://schemas.microsoft.com/office/powerpoint/2010/main" val="2370090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C5735E0-CD43-4570-91CC-DF7600FF7B74}"/>
              </a:ext>
            </a:extLst>
          </p:cNvPr>
          <p:cNvSpPr>
            <a:spLocks noGrp="1"/>
          </p:cNvSpPr>
          <p:nvPr>
            <p:ph type="dt" sz="half" idx="10"/>
          </p:nvPr>
        </p:nvSpPr>
        <p:spPr/>
        <p:txBody>
          <a:bodyPr/>
          <a:lstStyle/>
          <a:p>
            <a:fld id="{CAF982B2-7AEB-4BE2-A30F-C87799CC5C76}" type="datetimeFigureOut">
              <a:rPr lang="es-MX" smtClean="0"/>
              <a:t>18/02/2022</a:t>
            </a:fld>
            <a:endParaRPr lang="es-MX"/>
          </a:p>
        </p:txBody>
      </p:sp>
      <p:sp>
        <p:nvSpPr>
          <p:cNvPr id="3" name="Marcador de pie de página 2">
            <a:extLst>
              <a:ext uri="{FF2B5EF4-FFF2-40B4-BE49-F238E27FC236}">
                <a16:creationId xmlns:a16="http://schemas.microsoft.com/office/drawing/2014/main" id="{E2C0476B-6E24-4DDB-9E7F-CD4297D943A6}"/>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9CF3D2B4-F43A-4132-AA31-30EF8DF7D486}"/>
              </a:ext>
            </a:extLst>
          </p:cNvPr>
          <p:cNvSpPr>
            <a:spLocks noGrp="1"/>
          </p:cNvSpPr>
          <p:nvPr>
            <p:ph type="sldNum" sz="quarter" idx="12"/>
          </p:nvPr>
        </p:nvSpPr>
        <p:spPr/>
        <p:txBody>
          <a:bodyPr/>
          <a:lstStyle/>
          <a:p>
            <a:fld id="{28C681EF-13A3-4448-A33B-41546078D79C}" type="slidenum">
              <a:rPr lang="es-MX" smtClean="0"/>
              <a:t>‹Nº›</a:t>
            </a:fld>
            <a:endParaRPr lang="es-MX"/>
          </a:p>
        </p:txBody>
      </p:sp>
    </p:spTree>
    <p:extLst>
      <p:ext uri="{BB962C8B-B14F-4D97-AF65-F5344CB8AC3E}">
        <p14:creationId xmlns:p14="http://schemas.microsoft.com/office/powerpoint/2010/main" val="322649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BC24F3-F345-43C0-9348-9D0B4277E20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AC95F26-89B2-4961-9E2D-3E1000ADAB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8CAEE713-0A5C-45D2-B56D-575A315B74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8FD4802-C36E-42E7-95AB-EFE045274038}"/>
              </a:ext>
            </a:extLst>
          </p:cNvPr>
          <p:cNvSpPr>
            <a:spLocks noGrp="1"/>
          </p:cNvSpPr>
          <p:nvPr>
            <p:ph type="dt" sz="half" idx="10"/>
          </p:nvPr>
        </p:nvSpPr>
        <p:spPr/>
        <p:txBody>
          <a:bodyPr/>
          <a:lstStyle/>
          <a:p>
            <a:fld id="{CAF982B2-7AEB-4BE2-A30F-C87799CC5C76}" type="datetimeFigureOut">
              <a:rPr lang="es-MX" smtClean="0"/>
              <a:t>18/02/2022</a:t>
            </a:fld>
            <a:endParaRPr lang="es-MX"/>
          </a:p>
        </p:txBody>
      </p:sp>
      <p:sp>
        <p:nvSpPr>
          <p:cNvPr id="6" name="Marcador de pie de página 5">
            <a:extLst>
              <a:ext uri="{FF2B5EF4-FFF2-40B4-BE49-F238E27FC236}">
                <a16:creationId xmlns:a16="http://schemas.microsoft.com/office/drawing/2014/main" id="{1A809B81-0B4F-4375-A89A-FA18BE0C03E9}"/>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00B0BAE8-4CF5-421E-99D8-2611E2C198AB}"/>
              </a:ext>
            </a:extLst>
          </p:cNvPr>
          <p:cNvSpPr>
            <a:spLocks noGrp="1"/>
          </p:cNvSpPr>
          <p:nvPr>
            <p:ph type="sldNum" sz="quarter" idx="12"/>
          </p:nvPr>
        </p:nvSpPr>
        <p:spPr/>
        <p:txBody>
          <a:bodyPr/>
          <a:lstStyle/>
          <a:p>
            <a:fld id="{28C681EF-13A3-4448-A33B-41546078D79C}" type="slidenum">
              <a:rPr lang="es-MX" smtClean="0"/>
              <a:t>‹Nº›</a:t>
            </a:fld>
            <a:endParaRPr lang="es-MX"/>
          </a:p>
        </p:txBody>
      </p:sp>
    </p:spTree>
    <p:extLst>
      <p:ext uri="{BB962C8B-B14F-4D97-AF65-F5344CB8AC3E}">
        <p14:creationId xmlns:p14="http://schemas.microsoft.com/office/powerpoint/2010/main" val="3619503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C47C34-D476-4312-B296-DBDC0662A72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08BC340D-98E8-4BF0-8991-00719F5B67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A6F19923-0A6F-4D46-8536-44427ABC94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FD60D44-5729-45FB-A26B-F2F6CBF41D90}"/>
              </a:ext>
            </a:extLst>
          </p:cNvPr>
          <p:cNvSpPr>
            <a:spLocks noGrp="1"/>
          </p:cNvSpPr>
          <p:nvPr>
            <p:ph type="dt" sz="half" idx="10"/>
          </p:nvPr>
        </p:nvSpPr>
        <p:spPr/>
        <p:txBody>
          <a:bodyPr/>
          <a:lstStyle/>
          <a:p>
            <a:fld id="{CAF982B2-7AEB-4BE2-A30F-C87799CC5C76}" type="datetimeFigureOut">
              <a:rPr lang="es-MX" smtClean="0"/>
              <a:t>18/02/2022</a:t>
            </a:fld>
            <a:endParaRPr lang="es-MX"/>
          </a:p>
        </p:txBody>
      </p:sp>
      <p:sp>
        <p:nvSpPr>
          <p:cNvPr id="6" name="Marcador de pie de página 5">
            <a:extLst>
              <a:ext uri="{FF2B5EF4-FFF2-40B4-BE49-F238E27FC236}">
                <a16:creationId xmlns:a16="http://schemas.microsoft.com/office/drawing/2014/main" id="{0D0671A3-B48D-4A3A-865D-FFA80E085095}"/>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ADF7860-73BF-42A6-9AA5-3CE380150BD3}"/>
              </a:ext>
            </a:extLst>
          </p:cNvPr>
          <p:cNvSpPr>
            <a:spLocks noGrp="1"/>
          </p:cNvSpPr>
          <p:nvPr>
            <p:ph type="sldNum" sz="quarter" idx="12"/>
          </p:nvPr>
        </p:nvSpPr>
        <p:spPr/>
        <p:txBody>
          <a:bodyPr/>
          <a:lstStyle/>
          <a:p>
            <a:fld id="{28C681EF-13A3-4448-A33B-41546078D79C}" type="slidenum">
              <a:rPr lang="es-MX" smtClean="0"/>
              <a:t>‹Nº›</a:t>
            </a:fld>
            <a:endParaRPr lang="es-MX"/>
          </a:p>
        </p:txBody>
      </p:sp>
    </p:spTree>
    <p:extLst>
      <p:ext uri="{BB962C8B-B14F-4D97-AF65-F5344CB8AC3E}">
        <p14:creationId xmlns:p14="http://schemas.microsoft.com/office/powerpoint/2010/main" val="2601321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27F9AC1-5267-4917-8035-2FE0989FA3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1B76BFD-A2BE-47EC-87A8-8064E5CA7C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7F4028A-3994-4DC9-B8EF-DA0C11F079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F982B2-7AEB-4BE2-A30F-C87799CC5C76}" type="datetimeFigureOut">
              <a:rPr lang="es-MX" smtClean="0"/>
              <a:t>18/02/2022</a:t>
            </a:fld>
            <a:endParaRPr lang="es-MX"/>
          </a:p>
        </p:txBody>
      </p:sp>
      <p:sp>
        <p:nvSpPr>
          <p:cNvPr id="5" name="Marcador de pie de página 4">
            <a:extLst>
              <a:ext uri="{FF2B5EF4-FFF2-40B4-BE49-F238E27FC236}">
                <a16:creationId xmlns:a16="http://schemas.microsoft.com/office/drawing/2014/main" id="{6928A57D-DFC4-4FD5-B053-FE268DBF9C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C6080581-49DB-4FF2-B59A-0BBBAAE964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C681EF-13A3-4448-A33B-41546078D79C}" type="slidenum">
              <a:rPr lang="es-MX" smtClean="0"/>
              <a:t>‹Nº›</a:t>
            </a:fld>
            <a:endParaRPr lang="es-MX"/>
          </a:p>
        </p:txBody>
      </p:sp>
    </p:spTree>
    <p:extLst>
      <p:ext uri="{BB962C8B-B14F-4D97-AF65-F5344CB8AC3E}">
        <p14:creationId xmlns:p14="http://schemas.microsoft.com/office/powerpoint/2010/main" val="141658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es.slideshare.net/Evaherencia2/cuento-psicomotor-sobre-dinosaurios"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6933498-4BB8-4DB0-9B52-43D59367B5F7}"/>
              </a:ext>
            </a:extLst>
          </p:cNvPr>
          <p:cNvSpPr>
            <a:spLocks noGrp="1"/>
          </p:cNvSpPr>
          <p:nvPr>
            <p:ph idx="1"/>
          </p:nvPr>
        </p:nvSpPr>
        <p:spPr>
          <a:xfrm>
            <a:off x="238539" y="106018"/>
            <a:ext cx="11701670" cy="6632714"/>
          </a:xfrm>
          <a:ln w="28575">
            <a:solidFill>
              <a:srgbClr val="FF0000"/>
            </a:solidFill>
          </a:ln>
        </p:spPr>
        <p:txBody>
          <a:bodyPr>
            <a:normAutofit fontScale="47500" lnSpcReduction="20000"/>
          </a:bodyPr>
          <a:lstStyle/>
          <a:p>
            <a:pPr marL="0" indent="0" algn="ctr">
              <a:buNone/>
            </a:pPr>
            <a:endParaRPr lang="es-MX" b="1" dirty="0"/>
          </a:p>
          <a:p>
            <a:pPr marL="0" indent="0" algn="ctr">
              <a:buNone/>
            </a:pPr>
            <a:r>
              <a:rPr lang="es-MX" sz="2900" b="1" dirty="0"/>
              <a:t>ESCUELA NORMAL DE EDUCACIÓN PREESCOLAR</a:t>
            </a:r>
          </a:p>
          <a:p>
            <a:pPr marL="0" indent="0" algn="ctr">
              <a:buNone/>
            </a:pPr>
            <a:r>
              <a:rPr lang="es-MX" sz="2900" b="1" dirty="0"/>
              <a:t>LICENCIATURA EN EDUCACIÓN PREESCOLAR</a:t>
            </a:r>
          </a:p>
          <a:p>
            <a:pPr marL="0" indent="0" algn="ctr">
              <a:buNone/>
            </a:pPr>
            <a:r>
              <a:rPr lang="es-MX" sz="2900" dirty="0"/>
              <a:t>CICLO ESCOLAR 2021-2022</a:t>
            </a:r>
          </a:p>
          <a:p>
            <a:pPr marL="0" indent="0" algn="ctr">
              <a:buNone/>
            </a:pPr>
            <a:endParaRPr lang="es-MX" sz="2900" dirty="0"/>
          </a:p>
          <a:p>
            <a:pPr marL="0" indent="0" algn="ctr">
              <a:buNone/>
            </a:pPr>
            <a:r>
              <a:rPr lang="es-MX" sz="2900" b="1" dirty="0"/>
              <a:t>CURSO: </a:t>
            </a:r>
            <a:r>
              <a:rPr lang="es-MX" sz="2900" dirty="0"/>
              <a:t>APRENDIZAJE EN EL SERVICIO</a:t>
            </a:r>
          </a:p>
          <a:p>
            <a:pPr marL="0" indent="0" algn="ctr">
              <a:buNone/>
            </a:pPr>
            <a:r>
              <a:rPr lang="es-MX" sz="2900" b="1" dirty="0"/>
              <a:t>DOCENTE: </a:t>
            </a:r>
            <a:r>
              <a:rPr lang="es-MX" sz="2900" dirty="0"/>
              <a:t>ELIZABETH GUADALUPE RAMOS SUAREZ</a:t>
            </a:r>
          </a:p>
          <a:p>
            <a:pPr marL="0" indent="0" algn="ctr">
              <a:buNone/>
            </a:pPr>
            <a:endParaRPr lang="es-MX" sz="2900" dirty="0"/>
          </a:p>
          <a:p>
            <a:pPr marL="0" indent="0" algn="ctr">
              <a:buNone/>
            </a:pPr>
            <a:r>
              <a:rPr lang="es-MX" sz="2900" b="1" dirty="0"/>
              <a:t>PROYECTO CIENTÍFICO </a:t>
            </a:r>
          </a:p>
          <a:p>
            <a:pPr marL="0" indent="0" algn="ctr">
              <a:buNone/>
            </a:pPr>
            <a:endParaRPr lang="es-MX" sz="2900" dirty="0"/>
          </a:p>
          <a:p>
            <a:pPr marL="0" indent="0" algn="ctr">
              <a:buNone/>
            </a:pPr>
            <a:r>
              <a:rPr lang="es-MX" sz="2900" b="1" dirty="0"/>
              <a:t>ALUMNA: </a:t>
            </a:r>
          </a:p>
          <a:p>
            <a:pPr marL="0" indent="0" algn="ctr">
              <a:buNone/>
            </a:pPr>
            <a:r>
              <a:rPr lang="es-MX" sz="2900" dirty="0"/>
              <a:t>Vanessa Rico Velázquez No. 14</a:t>
            </a:r>
          </a:p>
          <a:p>
            <a:pPr marL="0" indent="0" algn="ctr">
              <a:buNone/>
            </a:pPr>
            <a:endParaRPr lang="es-MX" sz="2900" dirty="0"/>
          </a:p>
          <a:p>
            <a:pPr marL="0" indent="0" algn="ctr">
              <a:buNone/>
            </a:pPr>
            <a:r>
              <a:rPr lang="es-MX" sz="2900" b="1" dirty="0"/>
              <a:t>Competencias profesionales</a:t>
            </a:r>
          </a:p>
          <a:p>
            <a:pPr marL="0" indent="0" algn="ctr">
              <a:buNone/>
            </a:pPr>
            <a:r>
              <a:rPr lang="es-MX" sz="2900" dirty="0"/>
              <a:t>• Detecta los procesos de aprendizaje de sus alumnos para favorecer su desarrollo cognitivo y socioemocional.</a:t>
            </a:r>
          </a:p>
          <a:p>
            <a:pPr marL="0" indent="0" algn="ctr">
              <a:buNone/>
            </a:pPr>
            <a:r>
              <a:rPr lang="es-MX" sz="2900" dirty="0"/>
              <a:t>• Aplica el plan y programa de estudio para alcanzar los propósitos</a:t>
            </a:r>
          </a:p>
          <a:p>
            <a:pPr marL="0" indent="0" algn="ctr">
              <a:buNone/>
            </a:pPr>
            <a:r>
              <a:rPr lang="es-MX" sz="2900" dirty="0"/>
              <a:t>educativos y contribuir al pleno desenvolvimiento de las capacidades de sus alumnos.</a:t>
            </a:r>
          </a:p>
          <a:p>
            <a:pPr marL="0" indent="0" algn="ctr">
              <a:buNone/>
            </a:pPr>
            <a:r>
              <a:rPr lang="es-MX" sz="2900" dirty="0"/>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marL="0" indent="0" algn="ctr">
              <a:buNone/>
            </a:pPr>
            <a:r>
              <a:rPr lang="es-MX" sz="2900" dirty="0"/>
              <a:t>• Integra recursos de la investigación educativa para enriquecer su práctica profesional, expresando su interés por el conocimiento, la ciencia y la mejora de la educación.</a:t>
            </a:r>
          </a:p>
          <a:p>
            <a:pPr marL="0" indent="0" algn="ctr">
              <a:buNone/>
            </a:pPr>
            <a:r>
              <a:rPr lang="es-MX" sz="2900" dirty="0"/>
              <a:t>• Actúa de manera ética ante la diversidad de situaciones que se presentan en la práctica profesional.</a:t>
            </a:r>
          </a:p>
          <a:p>
            <a:pPr marL="0" indent="0" algn="ctr">
              <a:buNone/>
            </a:pPr>
            <a:r>
              <a:rPr lang="es-MX" sz="2900" dirty="0"/>
              <a:t>• Colabora con la comunidad escolar, padres de familia, autoridades y docentes, en la toma de decisiones y en el desarrollo de alternativas de solución a problemáticas socioeducativas</a:t>
            </a:r>
          </a:p>
          <a:p>
            <a:pPr marL="0" indent="0" algn="ctr">
              <a:buNone/>
            </a:pPr>
            <a:r>
              <a:rPr lang="es-MX" sz="2900" b="1" dirty="0"/>
              <a:t>18 de Febrero del 2022                                                                              Saltillo, Coahuila.</a:t>
            </a:r>
          </a:p>
        </p:txBody>
      </p:sp>
      <p:pic>
        <p:nvPicPr>
          <p:cNvPr id="10" name="Imagen 9">
            <a:extLst>
              <a:ext uri="{FF2B5EF4-FFF2-40B4-BE49-F238E27FC236}">
                <a16:creationId xmlns:a16="http://schemas.microsoft.com/office/drawing/2014/main" id="{A89E9DA6-5892-41CB-B61D-F453DA4719C4}"/>
              </a:ext>
            </a:extLst>
          </p:cNvPr>
          <p:cNvPicPr/>
          <p:nvPr/>
        </p:nvPicPr>
        <p:blipFill>
          <a:blip r:embed="rId2">
            <a:extLst>
              <a:ext uri="{28A0092B-C50C-407E-A947-70E740481C1C}">
                <a14:useLocalDpi xmlns:a14="http://schemas.microsoft.com/office/drawing/2010/main" val="0"/>
              </a:ext>
            </a:extLst>
          </a:blip>
          <a:srcRect l="19820" r="16237"/>
          <a:stretch>
            <a:fillRect/>
          </a:stretch>
        </p:blipFill>
        <p:spPr bwMode="auto">
          <a:xfrm>
            <a:off x="361370" y="222982"/>
            <a:ext cx="1586700" cy="1698583"/>
          </a:xfrm>
          <a:prstGeom prst="rect">
            <a:avLst/>
          </a:prstGeom>
          <a:noFill/>
        </p:spPr>
      </p:pic>
    </p:spTree>
    <p:extLst>
      <p:ext uri="{BB962C8B-B14F-4D97-AF65-F5344CB8AC3E}">
        <p14:creationId xmlns:p14="http://schemas.microsoft.com/office/powerpoint/2010/main" val="2974240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afete dinosaurios | Invitaciones de dinosaurios, Invitaciones de fiesta,  Plantilla de invitación">
            <a:extLst>
              <a:ext uri="{FF2B5EF4-FFF2-40B4-BE49-F238E27FC236}">
                <a16:creationId xmlns:a16="http://schemas.microsoft.com/office/drawing/2014/main" id="{F45498A5-64B0-401C-9027-685978FED0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id="{69217926-480A-4B8D-8231-2A460069FCB4}"/>
              </a:ext>
            </a:extLst>
          </p:cNvPr>
          <p:cNvSpPr txBox="1"/>
          <p:nvPr/>
        </p:nvSpPr>
        <p:spPr>
          <a:xfrm>
            <a:off x="642728" y="1597130"/>
            <a:ext cx="10906539" cy="3046988"/>
          </a:xfrm>
          <a:prstGeom prst="rect">
            <a:avLst/>
          </a:prstGeom>
          <a:noFill/>
        </p:spPr>
        <p:txBody>
          <a:bodyPr wrap="square" rtlCol="0">
            <a:spAutoFit/>
          </a:bodyPr>
          <a:lstStyle/>
          <a:p>
            <a:pPr algn="ctr"/>
            <a:r>
              <a:rPr lang="es-MX" sz="9600" dirty="0">
                <a:solidFill>
                  <a:schemeClr val="accent6">
                    <a:lumMod val="75000"/>
                  </a:schemeClr>
                </a:solidFill>
                <a:latin typeface="Modern Love Caps" panose="04070805081001020A01" pitchFamily="82" charset="0"/>
              </a:rPr>
              <a:t>PROYECTO:</a:t>
            </a:r>
          </a:p>
          <a:p>
            <a:pPr algn="ctr"/>
            <a:r>
              <a:rPr lang="es-MX" sz="9600" dirty="0">
                <a:solidFill>
                  <a:schemeClr val="accent6">
                    <a:lumMod val="75000"/>
                  </a:schemeClr>
                </a:solidFill>
                <a:latin typeface="Modern Love Caps" panose="04070805081001020A01" pitchFamily="82" charset="0"/>
              </a:rPr>
              <a:t>MUNDO JURÁSICO</a:t>
            </a:r>
            <a:r>
              <a:rPr lang="es-MX" sz="9600" dirty="0">
                <a:solidFill>
                  <a:schemeClr val="accent6">
                    <a:lumMod val="75000"/>
                  </a:schemeClr>
                </a:solidFill>
                <a:latin typeface="Awesome Possum Demo Outline" pitchFamily="50" charset="0"/>
              </a:rPr>
              <a:t>.</a:t>
            </a:r>
          </a:p>
        </p:txBody>
      </p:sp>
      <p:sp>
        <p:nvSpPr>
          <p:cNvPr id="4" name="CuadroTexto 3">
            <a:extLst>
              <a:ext uri="{FF2B5EF4-FFF2-40B4-BE49-F238E27FC236}">
                <a16:creationId xmlns:a16="http://schemas.microsoft.com/office/drawing/2014/main" id="{3CCD25BD-BF10-4D47-ABD3-9C31122AADCE}"/>
              </a:ext>
            </a:extLst>
          </p:cNvPr>
          <p:cNvSpPr txBox="1"/>
          <p:nvPr/>
        </p:nvSpPr>
        <p:spPr>
          <a:xfrm>
            <a:off x="642729" y="4320953"/>
            <a:ext cx="10906539" cy="646331"/>
          </a:xfrm>
          <a:prstGeom prst="rect">
            <a:avLst/>
          </a:prstGeom>
          <a:noFill/>
        </p:spPr>
        <p:txBody>
          <a:bodyPr wrap="square" rtlCol="0">
            <a:spAutoFit/>
          </a:bodyPr>
          <a:lstStyle/>
          <a:p>
            <a:pPr algn="ctr"/>
            <a:r>
              <a:rPr lang="es-MX" sz="3600" dirty="0">
                <a:solidFill>
                  <a:schemeClr val="accent6">
                    <a:lumMod val="75000"/>
                  </a:schemeClr>
                </a:solidFill>
                <a:latin typeface="Awesome Possum Demo Outline" pitchFamily="50" charset="0"/>
              </a:rPr>
              <a:t>Jardín de niños “Amado Nervo”.</a:t>
            </a:r>
          </a:p>
        </p:txBody>
      </p:sp>
    </p:spTree>
    <p:extLst>
      <p:ext uri="{BB962C8B-B14F-4D97-AF65-F5344CB8AC3E}">
        <p14:creationId xmlns:p14="http://schemas.microsoft.com/office/powerpoint/2010/main" val="1846351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afete dinosaurios | Invitaciones de dinosaurios, Invitaciones de fiesta,  Plantilla de invitación">
            <a:extLst>
              <a:ext uri="{FF2B5EF4-FFF2-40B4-BE49-F238E27FC236}">
                <a16:creationId xmlns:a16="http://schemas.microsoft.com/office/drawing/2014/main" id="{F45498A5-64B0-401C-9027-685978FED0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id="{69217926-480A-4B8D-8231-2A460069FCB4}"/>
              </a:ext>
            </a:extLst>
          </p:cNvPr>
          <p:cNvSpPr txBox="1"/>
          <p:nvPr/>
        </p:nvSpPr>
        <p:spPr>
          <a:xfrm>
            <a:off x="2040835" y="1311966"/>
            <a:ext cx="8110330" cy="3970318"/>
          </a:xfrm>
          <a:prstGeom prst="rect">
            <a:avLst/>
          </a:prstGeom>
          <a:noFill/>
        </p:spPr>
        <p:txBody>
          <a:bodyPr wrap="square" rtlCol="0">
            <a:spAutoFit/>
          </a:bodyPr>
          <a:lstStyle/>
          <a:p>
            <a:pPr algn="ctr"/>
            <a:r>
              <a:rPr lang="es-MX" sz="3600" dirty="0">
                <a:solidFill>
                  <a:schemeClr val="accent6">
                    <a:lumMod val="75000"/>
                  </a:schemeClr>
                </a:solidFill>
                <a:latin typeface="Berlin Sans FB" panose="020E0602020502020306" pitchFamily="34" charset="0"/>
              </a:rPr>
              <a:t>NOTA:</a:t>
            </a:r>
          </a:p>
          <a:p>
            <a:pPr algn="ctr"/>
            <a:r>
              <a:rPr lang="es-MX" sz="3600" dirty="0">
                <a:solidFill>
                  <a:schemeClr val="accent6">
                    <a:lumMod val="75000"/>
                  </a:schemeClr>
                </a:solidFill>
                <a:latin typeface="Berlin Sans FB" panose="020E0602020502020306" pitchFamily="34" charset="0"/>
              </a:rPr>
              <a:t>Las actividades correspondientes al proyecto “Mundo Jurásico” se llevan a cabo diariamente en el espacio de actividades complementarias. </a:t>
            </a:r>
          </a:p>
          <a:p>
            <a:pPr algn="ctr"/>
            <a:r>
              <a:rPr lang="es-MX" sz="3600" dirty="0">
                <a:solidFill>
                  <a:schemeClr val="accent6">
                    <a:lumMod val="75000"/>
                  </a:schemeClr>
                </a:solidFill>
                <a:latin typeface="Berlin Sans FB" panose="020E0602020502020306" pitchFamily="34" charset="0"/>
              </a:rPr>
              <a:t>Diario se aplica únicamente una actividad.</a:t>
            </a:r>
          </a:p>
        </p:txBody>
      </p:sp>
    </p:spTree>
    <p:extLst>
      <p:ext uri="{BB962C8B-B14F-4D97-AF65-F5344CB8AC3E}">
        <p14:creationId xmlns:p14="http://schemas.microsoft.com/office/powerpoint/2010/main" val="1915499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afete dinosaurios | Invitaciones de dinosaurios, Invitaciones de fiesta,  Plantilla de invitación">
            <a:extLst>
              <a:ext uri="{FF2B5EF4-FFF2-40B4-BE49-F238E27FC236}">
                <a16:creationId xmlns:a16="http://schemas.microsoft.com/office/drawing/2014/main" id="{F45498A5-64B0-401C-9027-685978FED0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a 3">
            <a:extLst>
              <a:ext uri="{FF2B5EF4-FFF2-40B4-BE49-F238E27FC236}">
                <a16:creationId xmlns:a16="http://schemas.microsoft.com/office/drawing/2014/main" id="{E15C689D-E0B4-40AA-B048-84A5C9A8529F}"/>
              </a:ext>
            </a:extLst>
          </p:cNvPr>
          <p:cNvGraphicFramePr>
            <a:graphicFrameLocks noGrp="1"/>
          </p:cNvGraphicFramePr>
          <p:nvPr>
            <p:extLst>
              <p:ext uri="{D42A27DB-BD31-4B8C-83A1-F6EECF244321}">
                <p14:modId xmlns:p14="http://schemas.microsoft.com/office/powerpoint/2010/main" val="2497464662"/>
              </p:ext>
            </p:extLst>
          </p:nvPr>
        </p:nvGraphicFramePr>
        <p:xfrm>
          <a:off x="940904" y="598705"/>
          <a:ext cx="8878957" cy="5452591"/>
        </p:xfrm>
        <a:graphic>
          <a:graphicData uri="http://schemas.openxmlformats.org/drawingml/2006/table">
            <a:tbl>
              <a:tblPr firstRow="1" firstCol="1" bandRow="1">
                <a:tableStyleId>{5FD0F851-EC5A-4D38-B0AD-8093EC10F338}</a:tableStyleId>
              </a:tblPr>
              <a:tblGrid>
                <a:gridCol w="781879">
                  <a:extLst>
                    <a:ext uri="{9D8B030D-6E8A-4147-A177-3AD203B41FA5}">
                      <a16:colId xmlns:a16="http://schemas.microsoft.com/office/drawing/2014/main" val="3743732547"/>
                    </a:ext>
                  </a:extLst>
                </a:gridCol>
                <a:gridCol w="6175513">
                  <a:extLst>
                    <a:ext uri="{9D8B030D-6E8A-4147-A177-3AD203B41FA5}">
                      <a16:colId xmlns:a16="http://schemas.microsoft.com/office/drawing/2014/main" val="1196732282"/>
                    </a:ext>
                  </a:extLst>
                </a:gridCol>
                <a:gridCol w="1921565">
                  <a:extLst>
                    <a:ext uri="{9D8B030D-6E8A-4147-A177-3AD203B41FA5}">
                      <a16:colId xmlns:a16="http://schemas.microsoft.com/office/drawing/2014/main" val="2523505140"/>
                    </a:ext>
                  </a:extLst>
                </a:gridCol>
              </a:tblGrid>
              <a:tr h="163360">
                <a:tc>
                  <a:txBody>
                    <a:bodyPr/>
                    <a:lstStyle/>
                    <a:p>
                      <a:pPr>
                        <a:lnSpc>
                          <a:spcPct val="107000"/>
                        </a:lnSpc>
                        <a:spcAft>
                          <a:spcPts val="800"/>
                        </a:spcAft>
                      </a:pPr>
                      <a:r>
                        <a:rPr lang="es-MX" sz="1400">
                          <a:effectLst/>
                        </a:rPr>
                        <a:t>Día</a:t>
                      </a:r>
                      <a:endParaRPr lang="es-MX" sz="1400">
                        <a:effectLst/>
                        <a:latin typeface="Calibri" panose="020F0502020204030204" pitchFamily="34" charset="0"/>
                        <a:ea typeface="Calibri" panose="020F0502020204030204" pitchFamily="34" charset="0"/>
                        <a:cs typeface="Times New Roman" panose="02020603050405020304" pitchFamily="18" charset="0"/>
                      </a:endParaRPr>
                    </a:p>
                  </a:txBody>
                  <a:tcPr marL="65758" marR="65758" marT="0" marB="0"/>
                </a:tc>
                <a:tc>
                  <a:txBody>
                    <a:bodyPr/>
                    <a:lstStyle/>
                    <a:p>
                      <a:pPr>
                        <a:lnSpc>
                          <a:spcPct val="107000"/>
                        </a:lnSpc>
                        <a:spcAft>
                          <a:spcPts val="800"/>
                        </a:spcAft>
                      </a:pPr>
                      <a:r>
                        <a:rPr lang="es-MX" sz="1400">
                          <a:effectLst/>
                        </a:rPr>
                        <a:t>Actividades</a:t>
                      </a:r>
                      <a:endParaRPr lang="es-MX" sz="1400">
                        <a:effectLst/>
                        <a:latin typeface="Calibri" panose="020F0502020204030204" pitchFamily="34" charset="0"/>
                        <a:ea typeface="Calibri" panose="020F0502020204030204" pitchFamily="34" charset="0"/>
                        <a:cs typeface="Times New Roman" panose="02020603050405020304" pitchFamily="18" charset="0"/>
                      </a:endParaRPr>
                    </a:p>
                  </a:txBody>
                  <a:tcPr marL="65758" marR="65758" marT="0" marB="0"/>
                </a:tc>
                <a:tc>
                  <a:txBody>
                    <a:bodyPr/>
                    <a:lstStyle/>
                    <a:p>
                      <a:pPr>
                        <a:lnSpc>
                          <a:spcPct val="107000"/>
                        </a:lnSpc>
                        <a:spcAft>
                          <a:spcPts val="800"/>
                        </a:spcAft>
                      </a:pPr>
                      <a:r>
                        <a:rPr lang="es-MX" sz="1400">
                          <a:effectLst/>
                        </a:rPr>
                        <a:t>Materiales</a:t>
                      </a:r>
                      <a:endParaRPr lang="es-MX" sz="1400">
                        <a:effectLst/>
                        <a:latin typeface="Calibri" panose="020F0502020204030204" pitchFamily="34" charset="0"/>
                        <a:ea typeface="Calibri" panose="020F0502020204030204" pitchFamily="34" charset="0"/>
                        <a:cs typeface="Times New Roman" panose="02020603050405020304" pitchFamily="18" charset="0"/>
                      </a:endParaRPr>
                    </a:p>
                  </a:txBody>
                  <a:tcPr marL="65758" marR="65758" marT="0" marB="0"/>
                </a:tc>
                <a:extLst>
                  <a:ext uri="{0D108BD9-81ED-4DB2-BD59-A6C34878D82A}">
                    <a16:rowId xmlns:a16="http://schemas.microsoft.com/office/drawing/2014/main" val="1277407023"/>
                  </a:ext>
                </a:extLst>
              </a:tr>
              <a:tr h="2277845">
                <a:tc>
                  <a:txBody>
                    <a:bodyPr/>
                    <a:lstStyle/>
                    <a:p>
                      <a:pPr>
                        <a:lnSpc>
                          <a:spcPct val="107000"/>
                        </a:lnSpc>
                        <a:spcAft>
                          <a:spcPts val="800"/>
                        </a:spcAft>
                      </a:pPr>
                      <a:r>
                        <a:rPr lang="es-MX" sz="1400">
                          <a:effectLst/>
                        </a:rPr>
                        <a:t>Lunes.</a:t>
                      </a:r>
                      <a:endParaRPr lang="es-MX" sz="1400">
                        <a:effectLst/>
                        <a:latin typeface="Calibri" panose="020F0502020204030204" pitchFamily="34" charset="0"/>
                        <a:ea typeface="Calibri" panose="020F0502020204030204" pitchFamily="34" charset="0"/>
                        <a:cs typeface="Times New Roman" panose="02020603050405020304" pitchFamily="18" charset="0"/>
                      </a:endParaRPr>
                    </a:p>
                  </a:txBody>
                  <a:tcPr marL="65758" marR="65758" marT="0" marB="0"/>
                </a:tc>
                <a:tc>
                  <a:txBody>
                    <a:bodyPr/>
                    <a:lstStyle/>
                    <a:p>
                      <a:pPr algn="ctr"/>
                      <a:r>
                        <a:rPr lang="es-MX" sz="1400" b="1" kern="1200" dirty="0">
                          <a:solidFill>
                            <a:schemeClr val="tx1"/>
                          </a:solidFill>
                          <a:effectLst/>
                          <a:latin typeface="+mn-lt"/>
                          <a:ea typeface="+mn-ea"/>
                          <a:cs typeface="+mn-cs"/>
                        </a:rPr>
                        <a:t>Artes.</a:t>
                      </a:r>
                      <a:endParaRPr lang="es-MX" sz="1400" kern="1200" dirty="0">
                        <a:solidFill>
                          <a:schemeClr val="tx1"/>
                        </a:solidFill>
                        <a:effectLst/>
                        <a:latin typeface="+mn-lt"/>
                        <a:ea typeface="+mn-ea"/>
                        <a:cs typeface="+mn-cs"/>
                      </a:endParaRPr>
                    </a:p>
                    <a:p>
                      <a:r>
                        <a:rPr lang="es-MX" sz="1400" b="1" kern="1200" dirty="0">
                          <a:solidFill>
                            <a:schemeClr val="tx1"/>
                          </a:solidFill>
                          <a:effectLst/>
                          <a:latin typeface="+mn-lt"/>
                          <a:ea typeface="+mn-ea"/>
                          <a:cs typeface="+mn-cs"/>
                        </a:rPr>
                        <a:t>Inicio:</a:t>
                      </a:r>
                      <a:endParaRPr lang="es-MX" sz="1400" kern="1200" dirty="0">
                        <a:solidFill>
                          <a:schemeClr val="tx1"/>
                        </a:solidFill>
                        <a:effectLst/>
                        <a:latin typeface="+mn-lt"/>
                        <a:ea typeface="+mn-ea"/>
                        <a:cs typeface="+mn-cs"/>
                      </a:endParaRPr>
                    </a:p>
                    <a:p>
                      <a:r>
                        <a:rPr lang="es-MX" sz="1400" kern="1200" dirty="0">
                          <a:solidFill>
                            <a:schemeClr val="tx1"/>
                          </a:solidFill>
                          <a:effectLst/>
                          <a:latin typeface="+mn-lt"/>
                          <a:ea typeface="+mn-ea"/>
                          <a:cs typeface="+mn-cs"/>
                        </a:rPr>
                        <a:t>Observa imágenes de las huellas de los dinosaurios y comenta como creen que eran sus patas, su tamaño, su forma, sus garras, etc. </a:t>
                      </a:r>
                    </a:p>
                    <a:p>
                      <a:r>
                        <a:rPr lang="es-MX" sz="1400" b="1" kern="1200" dirty="0">
                          <a:solidFill>
                            <a:schemeClr val="tx1"/>
                          </a:solidFill>
                          <a:effectLst/>
                          <a:latin typeface="+mn-lt"/>
                          <a:ea typeface="+mn-ea"/>
                          <a:cs typeface="+mn-cs"/>
                        </a:rPr>
                        <a:t>Desarrollo:</a:t>
                      </a:r>
                      <a:endParaRPr lang="es-MX" sz="1400" kern="1200" dirty="0">
                        <a:solidFill>
                          <a:schemeClr val="tx1"/>
                        </a:solidFill>
                        <a:effectLst/>
                        <a:latin typeface="+mn-lt"/>
                        <a:ea typeface="+mn-ea"/>
                        <a:cs typeface="+mn-cs"/>
                      </a:endParaRPr>
                    </a:p>
                    <a:p>
                      <a:r>
                        <a:rPr lang="es-MX" sz="1400" kern="1200" dirty="0">
                          <a:solidFill>
                            <a:schemeClr val="tx1"/>
                          </a:solidFill>
                          <a:effectLst/>
                          <a:latin typeface="+mn-lt"/>
                          <a:ea typeface="+mn-ea"/>
                          <a:cs typeface="+mn-cs"/>
                        </a:rPr>
                        <a:t>Coloca sobre su imagen la plastilina de manera que vaya moldeando la forma de la huella del dinosaurio, se asegura de llenar todos los espacios. Una vez que termine, retira su huella de la imagen y la coloca sobre una hoja.</a:t>
                      </a:r>
                    </a:p>
                    <a:p>
                      <a:r>
                        <a:rPr lang="es-MX" sz="1400" b="1" kern="1200" dirty="0">
                          <a:solidFill>
                            <a:schemeClr val="tx1"/>
                          </a:solidFill>
                          <a:effectLst/>
                          <a:latin typeface="+mn-lt"/>
                          <a:ea typeface="+mn-ea"/>
                          <a:cs typeface="+mn-cs"/>
                        </a:rPr>
                        <a:t>Cierre.</a:t>
                      </a:r>
                      <a:endParaRPr lang="es-MX" sz="1400" kern="1200" dirty="0">
                        <a:solidFill>
                          <a:schemeClr val="tx1"/>
                        </a:solidFill>
                        <a:effectLst/>
                        <a:latin typeface="+mn-lt"/>
                        <a:ea typeface="+mn-ea"/>
                        <a:cs typeface="+mn-cs"/>
                      </a:endParaRPr>
                    </a:p>
                    <a:p>
                      <a:r>
                        <a:rPr lang="es-MX" sz="1400" kern="1200" dirty="0">
                          <a:solidFill>
                            <a:schemeClr val="tx1"/>
                          </a:solidFill>
                          <a:effectLst/>
                          <a:latin typeface="+mn-lt"/>
                          <a:ea typeface="+mn-ea"/>
                          <a:cs typeface="+mn-cs"/>
                        </a:rPr>
                        <a:t>Participa de manera voluntaria exponiendo su huella, explica que es cada parte y como se imagina que era la pata del dinosaurio</a:t>
                      </a:r>
                      <a:endParaRPr lang="es-MX" sz="1400" b="1" dirty="0">
                        <a:effectLst/>
                      </a:endParaRPr>
                    </a:p>
                  </a:txBody>
                  <a:tcPr marL="65758" marR="65758" marT="0" marB="0"/>
                </a:tc>
                <a:tc>
                  <a:txBody>
                    <a:bodyPr/>
                    <a:lstStyle/>
                    <a:p>
                      <a:pPr marL="285750" lvl="0" indent="-285750">
                        <a:lnSpc>
                          <a:spcPct val="107000"/>
                        </a:lnSpc>
                        <a:buFont typeface="Arial" panose="020B0604020202020204" pitchFamily="34" charset="0"/>
                        <a:buChar char="•"/>
                      </a:pPr>
                      <a:r>
                        <a:rPr lang="es-MX" sz="1400" dirty="0">
                          <a:effectLst/>
                        </a:rPr>
                        <a:t>Imágenes de diferentes dinosaurios.</a:t>
                      </a:r>
                    </a:p>
                    <a:p>
                      <a:pPr marL="285750" lvl="0" indent="-285750">
                        <a:lnSpc>
                          <a:spcPct val="107000"/>
                        </a:lnSpc>
                        <a:buFont typeface="Arial" panose="020B0604020202020204" pitchFamily="34" charset="0"/>
                        <a:buChar char="•"/>
                      </a:pPr>
                      <a:r>
                        <a:rPr lang="es-MX" sz="1400" dirty="0">
                          <a:effectLst/>
                        </a:rPr>
                        <a:t>Plato extendido con fondo de color.</a:t>
                      </a:r>
                    </a:p>
                    <a:p>
                      <a:pPr marL="285750" lvl="0" indent="-285750">
                        <a:lnSpc>
                          <a:spcPct val="107000"/>
                        </a:lnSpc>
                        <a:buFont typeface="Arial" panose="020B0604020202020204" pitchFamily="34" charset="0"/>
                        <a:buChar char="•"/>
                      </a:pPr>
                      <a:r>
                        <a:rPr lang="es-MX" sz="1400" dirty="0">
                          <a:effectLst/>
                        </a:rPr>
                        <a:t>Nombres de los dinosaurios.</a:t>
                      </a:r>
                    </a:p>
                    <a:p>
                      <a:pPr marL="285750" lvl="0" indent="-285750">
                        <a:lnSpc>
                          <a:spcPct val="107000"/>
                        </a:lnSpc>
                        <a:spcAft>
                          <a:spcPts val="800"/>
                        </a:spcAft>
                        <a:buFont typeface="Arial" panose="020B0604020202020204" pitchFamily="34" charset="0"/>
                        <a:buChar char="•"/>
                      </a:pPr>
                      <a:r>
                        <a:rPr lang="es-MX" sz="1400" dirty="0">
                          <a:effectLst/>
                        </a:rPr>
                        <a:t>Harina/arena.</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758" marR="65758" marT="0" marB="0"/>
                </a:tc>
                <a:extLst>
                  <a:ext uri="{0D108BD9-81ED-4DB2-BD59-A6C34878D82A}">
                    <a16:rowId xmlns:a16="http://schemas.microsoft.com/office/drawing/2014/main" val="2843276286"/>
                  </a:ext>
                </a:extLst>
              </a:tr>
              <a:tr h="2887445">
                <a:tc>
                  <a:txBody>
                    <a:bodyPr/>
                    <a:lstStyle/>
                    <a:p>
                      <a:pPr>
                        <a:lnSpc>
                          <a:spcPct val="107000"/>
                        </a:lnSpc>
                        <a:spcAft>
                          <a:spcPts val="800"/>
                        </a:spcAft>
                      </a:pPr>
                      <a:r>
                        <a:rPr lang="es-MX" sz="1400" dirty="0">
                          <a:effectLst/>
                          <a:latin typeface="Calibri" panose="020F0502020204030204" pitchFamily="34" charset="0"/>
                          <a:ea typeface="Calibri" panose="020F0502020204030204" pitchFamily="34" charset="0"/>
                          <a:cs typeface="Times New Roman" panose="02020603050405020304" pitchFamily="18" charset="0"/>
                        </a:rPr>
                        <a:t>Martes.</a:t>
                      </a:r>
                    </a:p>
                  </a:txBody>
                  <a:tcPr marL="65758" marR="65758" marT="0" marB="0"/>
                </a:tc>
                <a:tc>
                  <a:txBody>
                    <a:bodyPr/>
                    <a:lstStyle/>
                    <a:p>
                      <a:pPr algn="ctr"/>
                      <a:r>
                        <a:rPr lang="es-MX" sz="1400" b="1" kern="1200" dirty="0">
                          <a:solidFill>
                            <a:schemeClr val="tx1"/>
                          </a:solidFill>
                          <a:effectLst/>
                          <a:latin typeface="+mn-lt"/>
                          <a:ea typeface="+mn-ea"/>
                          <a:cs typeface="+mn-cs"/>
                        </a:rPr>
                        <a:t>Artes.</a:t>
                      </a:r>
                      <a:endParaRPr lang="es-MX" sz="1400" kern="1200" dirty="0">
                        <a:solidFill>
                          <a:schemeClr val="tx1"/>
                        </a:solidFill>
                        <a:effectLst/>
                        <a:latin typeface="+mn-lt"/>
                        <a:ea typeface="+mn-ea"/>
                        <a:cs typeface="+mn-cs"/>
                      </a:endParaRPr>
                    </a:p>
                    <a:p>
                      <a:r>
                        <a:rPr lang="es-MX" sz="1400" b="1" kern="1200" dirty="0">
                          <a:solidFill>
                            <a:schemeClr val="tx1"/>
                          </a:solidFill>
                          <a:effectLst/>
                          <a:latin typeface="+mn-lt"/>
                          <a:ea typeface="+mn-ea"/>
                          <a:cs typeface="+mn-cs"/>
                        </a:rPr>
                        <a:t>Inicio:</a:t>
                      </a:r>
                      <a:endParaRPr lang="es-MX" sz="1400" kern="1200" dirty="0">
                        <a:solidFill>
                          <a:schemeClr val="tx1"/>
                        </a:solidFill>
                        <a:effectLst/>
                        <a:latin typeface="+mn-lt"/>
                        <a:ea typeface="+mn-ea"/>
                        <a:cs typeface="+mn-cs"/>
                      </a:endParaRPr>
                    </a:p>
                    <a:p>
                      <a:r>
                        <a:rPr lang="es-MX" sz="1400" kern="1200" dirty="0">
                          <a:solidFill>
                            <a:schemeClr val="tx1"/>
                          </a:solidFill>
                          <a:effectLst/>
                          <a:latin typeface="+mn-lt"/>
                          <a:ea typeface="+mn-ea"/>
                          <a:cs typeface="+mn-cs"/>
                        </a:rPr>
                        <a:t>Observa imágenes de las huellas de los dinosaurios y comenta como creen que eran sus patas, su tamaño, su forma, sus garras, etc. </a:t>
                      </a:r>
                    </a:p>
                    <a:p>
                      <a:r>
                        <a:rPr lang="es-MX" sz="1400" b="1" kern="1200" dirty="0">
                          <a:solidFill>
                            <a:schemeClr val="tx1"/>
                          </a:solidFill>
                          <a:effectLst/>
                          <a:latin typeface="+mn-lt"/>
                          <a:ea typeface="+mn-ea"/>
                          <a:cs typeface="+mn-cs"/>
                        </a:rPr>
                        <a:t>Desarrollo:</a:t>
                      </a:r>
                      <a:endParaRPr lang="es-MX" sz="1400" kern="1200" dirty="0">
                        <a:solidFill>
                          <a:schemeClr val="tx1"/>
                        </a:solidFill>
                        <a:effectLst/>
                        <a:latin typeface="+mn-lt"/>
                        <a:ea typeface="+mn-ea"/>
                        <a:cs typeface="+mn-cs"/>
                      </a:endParaRPr>
                    </a:p>
                    <a:p>
                      <a:r>
                        <a:rPr lang="es-MX" sz="1400" kern="1200" dirty="0">
                          <a:solidFill>
                            <a:schemeClr val="tx1"/>
                          </a:solidFill>
                          <a:effectLst/>
                          <a:latin typeface="+mn-lt"/>
                          <a:ea typeface="+mn-ea"/>
                          <a:cs typeface="+mn-cs"/>
                        </a:rPr>
                        <a:t>Coloca sobre su imagen la plastilina de manera que vaya moldeando la forma de la huella del dinosaurio, se asegura de llenar todos los espacios. Una vez que termine, retira su huella de la imagen y la coloca sobre una hoja.</a:t>
                      </a:r>
                    </a:p>
                    <a:p>
                      <a:r>
                        <a:rPr lang="es-MX" sz="1400" b="1" kern="1200" dirty="0">
                          <a:solidFill>
                            <a:schemeClr val="tx1"/>
                          </a:solidFill>
                          <a:effectLst/>
                          <a:latin typeface="+mn-lt"/>
                          <a:ea typeface="+mn-ea"/>
                          <a:cs typeface="+mn-cs"/>
                        </a:rPr>
                        <a:t>Cierre.</a:t>
                      </a:r>
                      <a:endParaRPr lang="es-MX" sz="1400" kern="1200" dirty="0">
                        <a:solidFill>
                          <a:schemeClr val="tx1"/>
                        </a:solidFill>
                        <a:effectLst/>
                        <a:latin typeface="+mn-lt"/>
                        <a:ea typeface="+mn-ea"/>
                        <a:cs typeface="+mn-cs"/>
                      </a:endParaRPr>
                    </a:p>
                    <a:p>
                      <a:r>
                        <a:rPr lang="es-MX" sz="1400" kern="1200" dirty="0">
                          <a:solidFill>
                            <a:schemeClr val="tx1"/>
                          </a:solidFill>
                          <a:effectLst/>
                          <a:latin typeface="+mn-lt"/>
                          <a:ea typeface="+mn-ea"/>
                          <a:cs typeface="+mn-cs"/>
                        </a:rPr>
                        <a:t>Participa de manera voluntaria exponiendo su huella, explica que es cada parte y como se imagina que era la pata del dinosaurio</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758" marR="65758" marT="0" marB="0"/>
                </a:tc>
                <a:tc>
                  <a:txBody>
                    <a:bodyPr/>
                    <a:lstStyle/>
                    <a:p>
                      <a:pPr marL="285750" lvl="0" indent="-285750">
                        <a:buFont typeface="Arial" panose="020B0604020202020204" pitchFamily="34" charset="0"/>
                        <a:buChar char="•"/>
                      </a:pPr>
                      <a:r>
                        <a:rPr lang="es-MX" sz="1400" kern="1200" dirty="0">
                          <a:solidFill>
                            <a:schemeClr val="tx1"/>
                          </a:solidFill>
                          <a:effectLst/>
                          <a:latin typeface="+mn-lt"/>
                          <a:ea typeface="+mn-ea"/>
                          <a:cs typeface="+mn-cs"/>
                        </a:rPr>
                        <a:t>Imágenes de huellas de dinosaurio forradas.</a:t>
                      </a:r>
                    </a:p>
                    <a:p>
                      <a:pPr marL="285750" indent="-285750">
                        <a:buFont typeface="Arial" panose="020B0604020202020204" pitchFamily="34" charset="0"/>
                        <a:buChar char="•"/>
                      </a:pPr>
                      <a:r>
                        <a:rPr lang="es-MX" sz="1400" kern="1200" dirty="0">
                          <a:solidFill>
                            <a:schemeClr val="tx1"/>
                          </a:solidFill>
                          <a:effectLst/>
                          <a:latin typeface="+mn-lt"/>
                          <a:ea typeface="+mn-ea"/>
                          <a:cs typeface="+mn-cs"/>
                        </a:rPr>
                        <a:t>Plastilina.</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758" marR="65758" marT="0" marB="0"/>
                </a:tc>
                <a:extLst>
                  <a:ext uri="{0D108BD9-81ED-4DB2-BD59-A6C34878D82A}">
                    <a16:rowId xmlns:a16="http://schemas.microsoft.com/office/drawing/2014/main" val="2740146071"/>
                  </a:ext>
                </a:extLst>
              </a:tr>
            </a:tbl>
          </a:graphicData>
        </a:graphic>
      </p:graphicFrame>
    </p:spTree>
    <p:extLst>
      <p:ext uri="{BB962C8B-B14F-4D97-AF65-F5344CB8AC3E}">
        <p14:creationId xmlns:p14="http://schemas.microsoft.com/office/powerpoint/2010/main" val="3632030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afete dinosaurios | Invitaciones de dinosaurios, Invitaciones de fiesta,  Plantilla de invitación">
            <a:extLst>
              <a:ext uri="{FF2B5EF4-FFF2-40B4-BE49-F238E27FC236}">
                <a16:creationId xmlns:a16="http://schemas.microsoft.com/office/drawing/2014/main" id="{F45498A5-64B0-401C-9027-685978FED0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a 3">
            <a:extLst>
              <a:ext uri="{FF2B5EF4-FFF2-40B4-BE49-F238E27FC236}">
                <a16:creationId xmlns:a16="http://schemas.microsoft.com/office/drawing/2014/main" id="{E15C689D-E0B4-40AA-B048-84A5C9A8529F}"/>
              </a:ext>
            </a:extLst>
          </p:cNvPr>
          <p:cNvGraphicFramePr>
            <a:graphicFrameLocks noGrp="1"/>
          </p:cNvGraphicFramePr>
          <p:nvPr>
            <p:extLst>
              <p:ext uri="{D42A27DB-BD31-4B8C-83A1-F6EECF244321}">
                <p14:modId xmlns:p14="http://schemas.microsoft.com/office/powerpoint/2010/main" val="1586896294"/>
              </p:ext>
            </p:extLst>
          </p:nvPr>
        </p:nvGraphicFramePr>
        <p:xfrm>
          <a:off x="993912" y="558949"/>
          <a:ext cx="8878957" cy="5377397"/>
        </p:xfrm>
        <a:graphic>
          <a:graphicData uri="http://schemas.openxmlformats.org/drawingml/2006/table">
            <a:tbl>
              <a:tblPr firstRow="1" firstCol="1" bandRow="1">
                <a:tableStyleId>{5FD0F851-EC5A-4D38-B0AD-8093EC10F338}</a:tableStyleId>
              </a:tblPr>
              <a:tblGrid>
                <a:gridCol w="914400">
                  <a:extLst>
                    <a:ext uri="{9D8B030D-6E8A-4147-A177-3AD203B41FA5}">
                      <a16:colId xmlns:a16="http://schemas.microsoft.com/office/drawing/2014/main" val="3743732547"/>
                    </a:ext>
                  </a:extLst>
                </a:gridCol>
                <a:gridCol w="6042992">
                  <a:extLst>
                    <a:ext uri="{9D8B030D-6E8A-4147-A177-3AD203B41FA5}">
                      <a16:colId xmlns:a16="http://schemas.microsoft.com/office/drawing/2014/main" val="1196732282"/>
                    </a:ext>
                  </a:extLst>
                </a:gridCol>
                <a:gridCol w="1921565">
                  <a:extLst>
                    <a:ext uri="{9D8B030D-6E8A-4147-A177-3AD203B41FA5}">
                      <a16:colId xmlns:a16="http://schemas.microsoft.com/office/drawing/2014/main" val="2523505140"/>
                    </a:ext>
                  </a:extLst>
                </a:gridCol>
              </a:tblGrid>
              <a:tr h="196382">
                <a:tc>
                  <a:txBody>
                    <a:bodyPr/>
                    <a:lstStyle/>
                    <a:p>
                      <a:pPr>
                        <a:lnSpc>
                          <a:spcPct val="107000"/>
                        </a:lnSpc>
                        <a:spcAft>
                          <a:spcPts val="800"/>
                        </a:spcAft>
                      </a:pPr>
                      <a:r>
                        <a:rPr lang="es-MX" sz="1400">
                          <a:effectLst/>
                        </a:rPr>
                        <a:t>Día</a:t>
                      </a:r>
                      <a:endParaRPr lang="es-MX" sz="1400">
                        <a:effectLst/>
                        <a:latin typeface="Calibri" panose="020F0502020204030204" pitchFamily="34" charset="0"/>
                        <a:ea typeface="Calibri" panose="020F0502020204030204" pitchFamily="34" charset="0"/>
                        <a:cs typeface="Times New Roman" panose="02020603050405020304" pitchFamily="18" charset="0"/>
                      </a:endParaRPr>
                    </a:p>
                  </a:txBody>
                  <a:tcPr marL="65758" marR="65758" marT="0" marB="0"/>
                </a:tc>
                <a:tc>
                  <a:txBody>
                    <a:bodyPr/>
                    <a:lstStyle/>
                    <a:p>
                      <a:pPr>
                        <a:lnSpc>
                          <a:spcPct val="107000"/>
                        </a:lnSpc>
                        <a:spcAft>
                          <a:spcPts val="800"/>
                        </a:spcAft>
                      </a:pPr>
                      <a:r>
                        <a:rPr lang="es-MX" sz="1400">
                          <a:effectLst/>
                        </a:rPr>
                        <a:t>Actividades</a:t>
                      </a:r>
                      <a:endParaRPr lang="es-MX" sz="1400">
                        <a:effectLst/>
                        <a:latin typeface="Calibri" panose="020F0502020204030204" pitchFamily="34" charset="0"/>
                        <a:ea typeface="Calibri" panose="020F0502020204030204" pitchFamily="34" charset="0"/>
                        <a:cs typeface="Times New Roman" panose="02020603050405020304" pitchFamily="18" charset="0"/>
                      </a:endParaRPr>
                    </a:p>
                  </a:txBody>
                  <a:tcPr marL="65758" marR="65758" marT="0" marB="0"/>
                </a:tc>
                <a:tc>
                  <a:txBody>
                    <a:bodyPr/>
                    <a:lstStyle/>
                    <a:p>
                      <a:pPr>
                        <a:lnSpc>
                          <a:spcPct val="107000"/>
                        </a:lnSpc>
                        <a:spcAft>
                          <a:spcPts val="800"/>
                        </a:spcAft>
                      </a:pPr>
                      <a:r>
                        <a:rPr lang="es-MX" sz="1400">
                          <a:effectLst/>
                        </a:rPr>
                        <a:t>Materiales</a:t>
                      </a:r>
                      <a:endParaRPr lang="es-MX" sz="1400">
                        <a:effectLst/>
                        <a:latin typeface="Calibri" panose="020F0502020204030204" pitchFamily="34" charset="0"/>
                        <a:ea typeface="Calibri" panose="020F0502020204030204" pitchFamily="34" charset="0"/>
                        <a:cs typeface="Times New Roman" panose="02020603050405020304" pitchFamily="18" charset="0"/>
                      </a:endParaRPr>
                    </a:p>
                  </a:txBody>
                  <a:tcPr marL="65758" marR="65758" marT="0" marB="0"/>
                </a:tc>
                <a:extLst>
                  <a:ext uri="{0D108BD9-81ED-4DB2-BD59-A6C34878D82A}">
                    <a16:rowId xmlns:a16="http://schemas.microsoft.com/office/drawing/2014/main" val="1277407023"/>
                  </a:ext>
                </a:extLst>
              </a:tr>
              <a:tr h="2304457">
                <a:tc>
                  <a:txBody>
                    <a:bodyPr/>
                    <a:lstStyle/>
                    <a:p>
                      <a:pPr>
                        <a:lnSpc>
                          <a:spcPct val="107000"/>
                        </a:lnSpc>
                        <a:spcAft>
                          <a:spcPts val="800"/>
                        </a:spcAft>
                      </a:pPr>
                      <a:r>
                        <a:rPr lang="es-MX" sz="1400" dirty="0">
                          <a:effectLst/>
                          <a:latin typeface="Calibri" panose="020F0502020204030204" pitchFamily="34" charset="0"/>
                          <a:ea typeface="Calibri" panose="020F0502020204030204" pitchFamily="34" charset="0"/>
                          <a:cs typeface="Times New Roman" panose="02020603050405020304" pitchFamily="18" charset="0"/>
                        </a:rPr>
                        <a:t>Miércoles.</a:t>
                      </a:r>
                    </a:p>
                  </a:txBody>
                  <a:tcPr marL="65758" marR="65758" marT="0" marB="0"/>
                </a:tc>
                <a:tc>
                  <a:txBody>
                    <a:bodyPr/>
                    <a:lstStyle/>
                    <a:p>
                      <a:pPr algn="ctr"/>
                      <a:r>
                        <a:rPr lang="es-MX" sz="1400" b="1" kern="1200" dirty="0">
                          <a:solidFill>
                            <a:schemeClr val="tx1"/>
                          </a:solidFill>
                          <a:effectLst/>
                          <a:latin typeface="+mn-lt"/>
                          <a:ea typeface="+mn-ea"/>
                          <a:cs typeface="+mn-cs"/>
                        </a:rPr>
                        <a:t>Pensamiento lógico matemático.</a:t>
                      </a:r>
                      <a:endParaRPr lang="es-MX" sz="1400" kern="1200" dirty="0">
                        <a:solidFill>
                          <a:schemeClr val="tx1"/>
                        </a:solidFill>
                        <a:effectLst/>
                        <a:latin typeface="+mn-lt"/>
                        <a:ea typeface="+mn-ea"/>
                        <a:cs typeface="+mn-cs"/>
                      </a:endParaRPr>
                    </a:p>
                    <a:p>
                      <a:r>
                        <a:rPr lang="es-MX" sz="1400" b="1" kern="1200" dirty="0">
                          <a:solidFill>
                            <a:schemeClr val="tx1"/>
                          </a:solidFill>
                          <a:effectLst/>
                          <a:latin typeface="+mn-lt"/>
                          <a:ea typeface="+mn-ea"/>
                          <a:cs typeface="+mn-cs"/>
                        </a:rPr>
                        <a:t>Inicio.</a:t>
                      </a:r>
                      <a:endParaRPr lang="es-MX" sz="1400" kern="1200" dirty="0">
                        <a:solidFill>
                          <a:schemeClr val="tx1"/>
                        </a:solidFill>
                        <a:effectLst/>
                        <a:latin typeface="+mn-lt"/>
                        <a:ea typeface="+mn-ea"/>
                        <a:cs typeface="+mn-cs"/>
                      </a:endParaRPr>
                    </a:p>
                    <a:p>
                      <a:r>
                        <a:rPr lang="es-MX" sz="1400" kern="1200" dirty="0">
                          <a:solidFill>
                            <a:schemeClr val="tx1"/>
                          </a:solidFill>
                          <a:effectLst/>
                          <a:latin typeface="+mn-lt"/>
                          <a:ea typeface="+mn-ea"/>
                          <a:cs typeface="+mn-cs"/>
                        </a:rPr>
                        <a:t>Observa la imagen del rompecabezas de dinosaurio. Analiza que cada espacio tiene un número.</a:t>
                      </a:r>
                    </a:p>
                    <a:p>
                      <a:r>
                        <a:rPr lang="es-MX" sz="1400" b="1" kern="1200" dirty="0">
                          <a:solidFill>
                            <a:schemeClr val="tx1"/>
                          </a:solidFill>
                          <a:effectLst/>
                          <a:latin typeface="+mn-lt"/>
                          <a:ea typeface="+mn-ea"/>
                          <a:cs typeface="+mn-cs"/>
                        </a:rPr>
                        <a:t>Desarrollo.</a:t>
                      </a:r>
                      <a:endParaRPr lang="es-MX" sz="1400" kern="1200" dirty="0">
                        <a:solidFill>
                          <a:schemeClr val="tx1"/>
                        </a:solidFill>
                        <a:effectLst/>
                        <a:latin typeface="+mn-lt"/>
                        <a:ea typeface="+mn-ea"/>
                        <a:cs typeface="+mn-cs"/>
                      </a:endParaRPr>
                    </a:p>
                    <a:p>
                      <a:r>
                        <a:rPr lang="es-MX" sz="1400" kern="1200" dirty="0">
                          <a:solidFill>
                            <a:schemeClr val="tx1"/>
                          </a:solidFill>
                          <a:effectLst/>
                          <a:latin typeface="+mn-lt"/>
                          <a:ea typeface="+mn-ea"/>
                          <a:cs typeface="+mn-cs"/>
                        </a:rPr>
                        <a:t>Colorea su dibujo de manera creativa y resalta el número que corresponde a cada espacio. Una vez que termine, recorta por encima de las líneas cada parte y las desordena sobre su mesa.</a:t>
                      </a:r>
                    </a:p>
                    <a:p>
                      <a:r>
                        <a:rPr lang="es-MX" sz="1400" b="1" kern="1200" dirty="0">
                          <a:solidFill>
                            <a:schemeClr val="tx1"/>
                          </a:solidFill>
                          <a:effectLst/>
                          <a:latin typeface="+mn-lt"/>
                          <a:ea typeface="+mn-ea"/>
                          <a:cs typeface="+mn-cs"/>
                        </a:rPr>
                        <a:t>Cierre.</a:t>
                      </a:r>
                      <a:endParaRPr lang="es-MX" sz="1400" kern="1200" dirty="0">
                        <a:solidFill>
                          <a:schemeClr val="tx1"/>
                        </a:solidFill>
                        <a:effectLst/>
                        <a:latin typeface="+mn-lt"/>
                        <a:ea typeface="+mn-ea"/>
                        <a:cs typeface="+mn-cs"/>
                      </a:endParaRPr>
                    </a:p>
                    <a:p>
                      <a:r>
                        <a:rPr lang="es-MX" sz="1400" kern="1200" dirty="0">
                          <a:solidFill>
                            <a:schemeClr val="tx1"/>
                          </a:solidFill>
                          <a:effectLst/>
                          <a:latin typeface="+mn-lt"/>
                          <a:ea typeface="+mn-ea"/>
                          <a:cs typeface="+mn-cs"/>
                        </a:rPr>
                        <a:t>Siguiendo el orden de la serie numérica, ordena una a una las piezas de su rompecabezas. Responde preguntas: ¿Cómo hiciste para armar tu rompecabezas? ¿Fue difícil? ¿Cómo lo resolviste?</a:t>
                      </a:r>
                      <a:endParaRPr lang="es-MX" sz="1100" b="1" dirty="0">
                        <a:effectLst/>
                      </a:endParaRPr>
                    </a:p>
                  </a:txBody>
                  <a:tcPr marL="65758" marR="65758" marT="0" marB="0"/>
                </a:tc>
                <a:tc>
                  <a:txBody>
                    <a:bodyPr/>
                    <a:lstStyle/>
                    <a:p>
                      <a:pPr marL="285750" lvl="0" indent="-285750">
                        <a:buFont typeface="Arial" panose="020B0604020202020204" pitchFamily="34" charset="0"/>
                        <a:buChar char="•"/>
                      </a:pPr>
                      <a:r>
                        <a:rPr lang="es-MX" sz="1400" kern="1200" dirty="0">
                          <a:solidFill>
                            <a:schemeClr val="tx1"/>
                          </a:solidFill>
                          <a:effectLst/>
                          <a:latin typeface="+mn-lt"/>
                          <a:ea typeface="+mn-ea"/>
                          <a:cs typeface="+mn-cs"/>
                        </a:rPr>
                        <a:t>Hoja de trabajo.</a:t>
                      </a:r>
                    </a:p>
                    <a:p>
                      <a:pPr marL="285750" indent="-285750">
                        <a:buFont typeface="Arial" panose="020B0604020202020204" pitchFamily="34" charset="0"/>
                        <a:buChar char="•"/>
                      </a:pPr>
                      <a:r>
                        <a:rPr lang="es-MX" sz="1400" kern="1200" dirty="0">
                          <a:solidFill>
                            <a:schemeClr val="tx1"/>
                          </a:solidFill>
                          <a:effectLst/>
                          <a:latin typeface="+mn-lt"/>
                          <a:ea typeface="+mn-ea"/>
                          <a:cs typeface="+mn-cs"/>
                        </a:rPr>
                        <a:t>Crayolas/colores.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758" marR="65758" marT="0" marB="0"/>
                </a:tc>
                <a:extLst>
                  <a:ext uri="{0D108BD9-81ED-4DB2-BD59-A6C34878D82A}">
                    <a16:rowId xmlns:a16="http://schemas.microsoft.com/office/drawing/2014/main" val="2843276286"/>
                  </a:ext>
                </a:extLst>
              </a:tr>
              <a:tr h="2598891">
                <a:tc>
                  <a:txBody>
                    <a:bodyPr/>
                    <a:lstStyle/>
                    <a:p>
                      <a:pPr>
                        <a:lnSpc>
                          <a:spcPct val="107000"/>
                        </a:lnSpc>
                        <a:spcAft>
                          <a:spcPts val="800"/>
                        </a:spcAft>
                      </a:pPr>
                      <a:r>
                        <a:rPr lang="es-MX" sz="1400" dirty="0">
                          <a:effectLst/>
                          <a:latin typeface="Calibri" panose="020F0502020204030204" pitchFamily="34" charset="0"/>
                          <a:ea typeface="Calibri" panose="020F0502020204030204" pitchFamily="34" charset="0"/>
                          <a:cs typeface="Times New Roman" panose="02020603050405020304" pitchFamily="18" charset="0"/>
                        </a:rPr>
                        <a:t>Jueves.</a:t>
                      </a:r>
                    </a:p>
                  </a:txBody>
                  <a:tcPr marL="65758" marR="65758" marT="0" marB="0"/>
                </a:tc>
                <a:tc>
                  <a:txBody>
                    <a:bodyPr/>
                    <a:lstStyle/>
                    <a:p>
                      <a:pPr algn="ctr"/>
                      <a:r>
                        <a:rPr lang="es-MX" sz="1400" b="1" kern="1200" dirty="0">
                          <a:solidFill>
                            <a:schemeClr val="tx1"/>
                          </a:solidFill>
                          <a:effectLst/>
                          <a:latin typeface="+mn-lt"/>
                          <a:ea typeface="+mn-ea"/>
                          <a:cs typeface="+mn-cs"/>
                        </a:rPr>
                        <a:t>Educación física.</a:t>
                      </a:r>
                      <a:endParaRPr lang="es-MX" sz="1400" kern="1200" dirty="0">
                        <a:solidFill>
                          <a:schemeClr val="tx1"/>
                        </a:solidFill>
                        <a:effectLst/>
                        <a:latin typeface="+mn-lt"/>
                        <a:ea typeface="+mn-ea"/>
                        <a:cs typeface="+mn-cs"/>
                      </a:endParaRPr>
                    </a:p>
                    <a:p>
                      <a:r>
                        <a:rPr lang="es-MX" sz="1400" b="1" kern="1200" dirty="0">
                          <a:solidFill>
                            <a:schemeClr val="tx1"/>
                          </a:solidFill>
                          <a:effectLst/>
                          <a:latin typeface="+mn-lt"/>
                          <a:ea typeface="+mn-ea"/>
                          <a:cs typeface="+mn-cs"/>
                        </a:rPr>
                        <a:t>Inicio.</a:t>
                      </a:r>
                      <a:endParaRPr lang="es-MX" sz="1400" kern="1200" dirty="0">
                        <a:solidFill>
                          <a:schemeClr val="tx1"/>
                        </a:solidFill>
                        <a:effectLst/>
                        <a:latin typeface="+mn-lt"/>
                        <a:ea typeface="+mn-ea"/>
                        <a:cs typeface="+mn-cs"/>
                      </a:endParaRPr>
                    </a:p>
                    <a:p>
                      <a:r>
                        <a:rPr lang="es-MX" sz="1400" kern="1200" dirty="0">
                          <a:solidFill>
                            <a:schemeClr val="tx1"/>
                          </a:solidFill>
                          <a:effectLst/>
                          <a:latin typeface="+mn-lt"/>
                          <a:ea typeface="+mn-ea"/>
                          <a:cs typeface="+mn-cs"/>
                        </a:rPr>
                        <a:t>Escucha con atención la explicación sobre los movimientos que realizarán mientras escuchan el cuento “Dinosaurios valientes”.</a:t>
                      </a:r>
                    </a:p>
                    <a:p>
                      <a:r>
                        <a:rPr lang="es-MX" sz="1400" b="1" kern="1200" dirty="0">
                          <a:solidFill>
                            <a:schemeClr val="tx1"/>
                          </a:solidFill>
                          <a:effectLst/>
                          <a:latin typeface="+mn-lt"/>
                          <a:ea typeface="+mn-ea"/>
                          <a:cs typeface="+mn-cs"/>
                        </a:rPr>
                        <a:t>Desarrollo.</a:t>
                      </a:r>
                    </a:p>
                    <a:p>
                      <a:r>
                        <a:rPr lang="es-MX" sz="1400" kern="1200" dirty="0">
                          <a:solidFill>
                            <a:schemeClr val="tx1"/>
                          </a:solidFill>
                          <a:effectLst/>
                          <a:latin typeface="+mn-lt"/>
                          <a:ea typeface="+mn-ea"/>
                          <a:cs typeface="+mn-cs"/>
                        </a:rPr>
                        <a:t>Escucha el cuento y presta atención en las acciones que realizan los dinosaurios. Realiza los movimientos que se indican.</a:t>
                      </a:r>
                    </a:p>
                    <a:p>
                      <a:r>
                        <a:rPr lang="es-MX" sz="1400" b="1" kern="1200" dirty="0">
                          <a:solidFill>
                            <a:schemeClr val="tx1"/>
                          </a:solidFill>
                          <a:effectLst/>
                          <a:latin typeface="+mn-lt"/>
                          <a:ea typeface="+mn-ea"/>
                          <a:cs typeface="+mn-cs"/>
                        </a:rPr>
                        <a:t>Cierre.</a:t>
                      </a:r>
                    </a:p>
                    <a:p>
                      <a:r>
                        <a:rPr lang="es-MX" sz="1400" kern="1200" dirty="0">
                          <a:solidFill>
                            <a:schemeClr val="tx1"/>
                          </a:solidFill>
                          <a:effectLst/>
                          <a:latin typeface="+mn-lt"/>
                          <a:ea typeface="+mn-ea"/>
                          <a:cs typeface="+mn-cs"/>
                        </a:rPr>
                        <a:t>Participa e una lluvia de ideas en la que comente su experiencia en el cuento motor, si le gustó, como se sintió, que parte le fue difícil interpretar, etc.</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758" marR="65758" marT="0" marB="0"/>
                </a:tc>
                <a:tc>
                  <a:txBody>
                    <a:bodyPr/>
                    <a:lstStyle/>
                    <a:p>
                      <a:pPr marL="285750" lvl="0" indent="-285750">
                        <a:buFont typeface="Arial" panose="020B0604020202020204" pitchFamily="34" charset="0"/>
                        <a:buChar char="•"/>
                      </a:pPr>
                      <a:r>
                        <a:rPr lang="es-MX" sz="1400" kern="1200" dirty="0">
                          <a:solidFill>
                            <a:schemeClr val="tx1"/>
                          </a:solidFill>
                          <a:effectLst/>
                          <a:latin typeface="+mn-lt"/>
                          <a:ea typeface="+mn-ea"/>
                          <a:cs typeface="+mn-cs"/>
                        </a:rPr>
                        <a:t>Cuento “Dinosaurios valientes. </a:t>
                      </a:r>
                      <a:r>
                        <a:rPr lang="es-MX" sz="1400" u="sng" kern="1200" dirty="0">
                          <a:solidFill>
                            <a:schemeClr val="tx1"/>
                          </a:solidFill>
                          <a:effectLst/>
                          <a:latin typeface="+mn-lt"/>
                          <a:ea typeface="+mn-ea"/>
                          <a:cs typeface="+mn-cs"/>
                          <a:hlinkClick r:id="rId3"/>
                        </a:rPr>
                        <a:t>https://es.slideshare.net/Evaherencia2/cuento-psicomotor-sobre-dinosaurios</a:t>
                      </a:r>
                      <a:r>
                        <a:rPr lang="es-MX" sz="1400" kern="1200" dirty="0">
                          <a:solidFill>
                            <a:schemeClr val="tx1"/>
                          </a:solidFill>
                          <a:effectLst/>
                          <a:latin typeface="+mn-lt"/>
                          <a:ea typeface="+mn-ea"/>
                          <a:cs typeface="+mn-cs"/>
                        </a:rPr>
                        <a:t> </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758" marR="65758" marT="0" marB="0"/>
                </a:tc>
                <a:extLst>
                  <a:ext uri="{0D108BD9-81ED-4DB2-BD59-A6C34878D82A}">
                    <a16:rowId xmlns:a16="http://schemas.microsoft.com/office/drawing/2014/main" val="2740146071"/>
                  </a:ext>
                </a:extLst>
              </a:tr>
            </a:tbl>
          </a:graphicData>
        </a:graphic>
      </p:graphicFrame>
    </p:spTree>
    <p:extLst>
      <p:ext uri="{BB962C8B-B14F-4D97-AF65-F5344CB8AC3E}">
        <p14:creationId xmlns:p14="http://schemas.microsoft.com/office/powerpoint/2010/main" val="1541074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afete dinosaurios | Invitaciones de dinosaurios, Invitaciones de fiesta,  Plantilla de invitación">
            <a:extLst>
              <a:ext uri="{FF2B5EF4-FFF2-40B4-BE49-F238E27FC236}">
                <a16:creationId xmlns:a16="http://schemas.microsoft.com/office/drawing/2014/main" id="{F45498A5-64B0-401C-9027-685978FED0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AF6A5BC5-D54F-42A2-8E4F-6F3C57639CF7}"/>
              </a:ext>
            </a:extLst>
          </p:cNvPr>
          <p:cNvSpPr txBox="1"/>
          <p:nvPr/>
        </p:nvSpPr>
        <p:spPr>
          <a:xfrm>
            <a:off x="642729" y="305544"/>
            <a:ext cx="10906539" cy="646331"/>
          </a:xfrm>
          <a:prstGeom prst="rect">
            <a:avLst/>
          </a:prstGeom>
          <a:noFill/>
        </p:spPr>
        <p:txBody>
          <a:bodyPr wrap="square" rtlCol="0">
            <a:spAutoFit/>
          </a:bodyPr>
          <a:lstStyle/>
          <a:p>
            <a:pPr algn="ctr"/>
            <a:r>
              <a:rPr lang="es-MX" sz="3600" dirty="0">
                <a:solidFill>
                  <a:schemeClr val="accent6">
                    <a:lumMod val="75000"/>
                  </a:schemeClr>
                </a:solidFill>
                <a:latin typeface="Awesome Possum Demo Outline" pitchFamily="50" charset="0"/>
              </a:rPr>
              <a:t>Anexos de apoyo.</a:t>
            </a:r>
          </a:p>
        </p:txBody>
      </p:sp>
      <p:pic>
        <p:nvPicPr>
          <p:cNvPr id="3076" name="Imagen 2" descr="Vinilo Huellas de dinosaurio - TenVinilo">
            <a:extLst>
              <a:ext uri="{FF2B5EF4-FFF2-40B4-BE49-F238E27FC236}">
                <a16:creationId xmlns:a16="http://schemas.microsoft.com/office/drawing/2014/main" id="{64ACD148-85F5-4313-85D6-2783B2C33D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254" y="1257419"/>
            <a:ext cx="2752725" cy="3998371"/>
          </a:xfrm>
          <a:prstGeom prst="rect">
            <a:avLst/>
          </a:prstGeom>
          <a:noFill/>
          <a:extLst>
            <a:ext uri="{909E8E84-426E-40DD-AFC4-6F175D3DCCD1}">
              <a14:hiddenFill xmlns:a14="http://schemas.microsoft.com/office/drawing/2010/main">
                <a:solidFill>
                  <a:srgbClr val="FFFFFF"/>
                </a:solidFill>
              </a14:hiddenFill>
            </a:ext>
          </a:extLst>
        </p:spPr>
      </p:pic>
      <p:pic>
        <p:nvPicPr>
          <p:cNvPr id="3075" name="Imagen 3" descr="ilustración vectorial de huellas de dinosaurios: vector de stock (libre de  regalías) 1530805403">
            <a:extLst>
              <a:ext uri="{FF2B5EF4-FFF2-40B4-BE49-F238E27FC236}">
                <a16:creationId xmlns:a16="http://schemas.microsoft.com/office/drawing/2014/main" id="{2A1CE84F-C4CB-4525-BF88-E4B45D234B3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26503" y="1364974"/>
            <a:ext cx="3185638" cy="3890816"/>
          </a:xfrm>
          <a:prstGeom prst="rect">
            <a:avLst/>
          </a:prstGeom>
          <a:noFill/>
          <a:extLst>
            <a:ext uri="{909E8E84-426E-40DD-AFC4-6F175D3DCCD1}">
              <a14:hiddenFill xmlns:a14="http://schemas.microsoft.com/office/drawing/2010/main">
                <a:solidFill>
                  <a:srgbClr val="FFFFFF"/>
                </a:solidFill>
              </a14:hiddenFill>
            </a:ext>
          </a:extLst>
        </p:spPr>
      </p:pic>
      <p:pic>
        <p:nvPicPr>
          <p:cNvPr id="3074" name="Imagen 1">
            <a:extLst>
              <a:ext uri="{FF2B5EF4-FFF2-40B4-BE49-F238E27FC236}">
                <a16:creationId xmlns:a16="http://schemas.microsoft.com/office/drawing/2014/main" id="{3E8FB554-1340-4776-95B8-3DDE997AA9C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04388" y="1012341"/>
            <a:ext cx="2752725" cy="366712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6">
            <a:extLst>
              <a:ext uri="{FF2B5EF4-FFF2-40B4-BE49-F238E27FC236}">
                <a16:creationId xmlns:a16="http://schemas.microsoft.com/office/drawing/2014/main" id="{6FF382E8-62FD-450C-A7DE-4AE939CC3DD4}"/>
              </a:ext>
            </a:extLst>
          </p:cNvPr>
          <p:cNvSpPr>
            <a:spLocks noChangeArrowheads="1"/>
          </p:cNvSpPr>
          <p:nvPr/>
        </p:nvSpPr>
        <p:spPr bwMode="auto">
          <a:xfrm>
            <a:off x="0" y="29337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1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s-MX" altLang="es-MX"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8" name="Rectangle 9">
            <a:extLst>
              <a:ext uri="{FF2B5EF4-FFF2-40B4-BE49-F238E27FC236}">
                <a16:creationId xmlns:a16="http://schemas.microsoft.com/office/drawing/2014/main" id="{76E7DE11-78B5-4411-9215-7BA93E72B8F9}"/>
              </a:ext>
            </a:extLst>
          </p:cNvPr>
          <p:cNvSpPr>
            <a:spLocks noChangeArrowheads="1"/>
          </p:cNvSpPr>
          <p:nvPr/>
        </p:nvSpPr>
        <p:spPr bwMode="auto">
          <a:xfrm>
            <a:off x="0" y="128492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4" name="CuadroTexto 13">
            <a:extLst>
              <a:ext uri="{FF2B5EF4-FFF2-40B4-BE49-F238E27FC236}">
                <a16:creationId xmlns:a16="http://schemas.microsoft.com/office/drawing/2014/main" id="{65F32CE4-CF81-4880-8D8B-37FF43FFA463}"/>
              </a:ext>
            </a:extLst>
          </p:cNvPr>
          <p:cNvSpPr txBox="1"/>
          <p:nvPr/>
        </p:nvSpPr>
        <p:spPr>
          <a:xfrm>
            <a:off x="2648900" y="5221070"/>
            <a:ext cx="2281924" cy="646331"/>
          </a:xfrm>
          <a:prstGeom prst="rect">
            <a:avLst/>
          </a:prstGeom>
          <a:noFill/>
        </p:spPr>
        <p:txBody>
          <a:bodyPr wrap="square" rtlCol="0">
            <a:spAutoFit/>
          </a:bodyPr>
          <a:lstStyle/>
          <a:p>
            <a:pPr algn="ctr"/>
            <a:r>
              <a:rPr lang="es-MX" sz="3600" dirty="0">
                <a:solidFill>
                  <a:schemeClr val="accent6">
                    <a:lumMod val="75000"/>
                  </a:schemeClr>
                </a:solidFill>
                <a:latin typeface="Awesome Possum Demo Outline" pitchFamily="50" charset="0"/>
              </a:rPr>
              <a:t>Martes.</a:t>
            </a:r>
          </a:p>
        </p:txBody>
      </p:sp>
      <p:sp>
        <p:nvSpPr>
          <p:cNvPr id="15" name="CuadroTexto 14">
            <a:extLst>
              <a:ext uri="{FF2B5EF4-FFF2-40B4-BE49-F238E27FC236}">
                <a16:creationId xmlns:a16="http://schemas.microsoft.com/office/drawing/2014/main" id="{E40EB03F-FDA0-499F-ACC8-32EC9455A29A}"/>
              </a:ext>
            </a:extLst>
          </p:cNvPr>
          <p:cNvSpPr txBox="1"/>
          <p:nvPr/>
        </p:nvSpPr>
        <p:spPr>
          <a:xfrm>
            <a:off x="9575975" y="2267693"/>
            <a:ext cx="2281924" cy="646331"/>
          </a:xfrm>
          <a:prstGeom prst="rect">
            <a:avLst/>
          </a:prstGeom>
          <a:noFill/>
        </p:spPr>
        <p:txBody>
          <a:bodyPr wrap="square" rtlCol="0">
            <a:spAutoFit/>
          </a:bodyPr>
          <a:lstStyle/>
          <a:p>
            <a:pPr algn="ctr"/>
            <a:r>
              <a:rPr lang="es-MX" sz="3600" dirty="0">
                <a:solidFill>
                  <a:schemeClr val="accent6">
                    <a:lumMod val="75000"/>
                  </a:schemeClr>
                </a:solidFill>
                <a:latin typeface="Awesome Possum Demo Outline" pitchFamily="50" charset="0"/>
              </a:rPr>
              <a:t>Miércoles.</a:t>
            </a:r>
          </a:p>
        </p:txBody>
      </p:sp>
    </p:spTree>
    <p:extLst>
      <p:ext uri="{BB962C8B-B14F-4D97-AF65-F5344CB8AC3E}">
        <p14:creationId xmlns:p14="http://schemas.microsoft.com/office/powerpoint/2010/main" val="309274719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714</Words>
  <Application>Microsoft Office PowerPoint</Application>
  <PresentationFormat>Panorámica</PresentationFormat>
  <Paragraphs>79</Paragraphs>
  <Slides>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6</vt:i4>
      </vt:variant>
    </vt:vector>
  </HeadingPairs>
  <TitlesOfParts>
    <vt:vector size="13" baseType="lpstr">
      <vt:lpstr>Arial</vt:lpstr>
      <vt:lpstr>Awesome Possum Demo Outline</vt:lpstr>
      <vt:lpstr>Berlin Sans FB</vt:lpstr>
      <vt:lpstr>Calibri</vt:lpstr>
      <vt:lpstr>Calibri Light</vt:lpstr>
      <vt:lpstr>Modern Love Caps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andrea flores</dc:creator>
  <cp:lastModifiedBy>vanessa rico velazquez</cp:lastModifiedBy>
  <cp:revision>4</cp:revision>
  <dcterms:created xsi:type="dcterms:W3CDTF">2022-02-19T04:03:25Z</dcterms:created>
  <dcterms:modified xsi:type="dcterms:W3CDTF">2022-02-19T05:31:52Z</dcterms:modified>
</cp:coreProperties>
</file>