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4"/>
  </p:notesMasterIdLst>
  <p:sldIdLst>
    <p:sldId id="261" r:id="rId2"/>
    <p:sldId id="259" r:id="rId3"/>
  </p:sldIdLst>
  <p:sldSz cx="9144000" cy="5143500" type="screen16x9"/>
  <p:notesSz cx="6858000" cy="9144000"/>
  <p:embeddedFontLst>
    <p:embeddedFont>
      <p:font typeface="Coiny" panose="020B0604020202020204" charset="0"/>
      <p:regular r:id="rId5"/>
    </p:embeddedFont>
    <p:embeddedFont>
      <p:font typeface="Fredoka One" panose="020B0604020202020204" charset="0"/>
      <p:regular r:id="rId6"/>
    </p:embeddedFont>
    <p:embeddedFont>
      <p:font typeface="Inconsolata" pitchFamily="1" charset="0"/>
      <p:regular r:id="rId7"/>
      <p:bold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006CABA-B94F-4169-8128-BF2C4F7249CF}">
  <a:tblStyle styleId="{2006CABA-B94F-4169-8128-BF2C4F7249C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g877b642fd3_0_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g877b642fd3_0_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Google Shape;995;g8794a74c9d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6" name="Google Shape;996;g8794a74c9d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3"/>
          <p:cNvGrpSpPr/>
          <p:nvPr/>
        </p:nvGrpSpPr>
        <p:grpSpPr>
          <a:xfrm>
            <a:off x="0" y="4050"/>
            <a:ext cx="9144000" cy="5135400"/>
            <a:chOff x="0" y="3228"/>
            <a:chExt cx="9144000" cy="5135400"/>
          </a:xfrm>
        </p:grpSpPr>
        <p:grpSp>
          <p:nvGrpSpPr>
            <p:cNvPr id="54" name="Google Shape;54;p3"/>
            <p:cNvGrpSpPr/>
            <p:nvPr/>
          </p:nvGrpSpPr>
          <p:grpSpPr>
            <a:xfrm>
              <a:off x="0" y="234440"/>
              <a:ext cx="9144000" cy="4672977"/>
              <a:chOff x="0" y="470523"/>
              <a:chExt cx="9144000" cy="4672977"/>
            </a:xfrm>
          </p:grpSpPr>
          <p:cxnSp>
            <p:nvCxnSpPr>
              <p:cNvPr id="55" name="Google Shape;55;p3"/>
              <p:cNvCxnSpPr/>
              <p:nvPr/>
            </p:nvCxnSpPr>
            <p:spPr>
              <a:xfrm rot="10800000">
                <a:off x="4572000" y="-1297691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" name="Google Shape;56;p3"/>
              <p:cNvCxnSpPr/>
              <p:nvPr/>
            </p:nvCxnSpPr>
            <p:spPr>
              <a:xfrm rot="10800000">
                <a:off x="4572000" y="-1764989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7" name="Google Shape;57;p3"/>
              <p:cNvCxnSpPr/>
              <p:nvPr/>
            </p:nvCxnSpPr>
            <p:spPr>
              <a:xfrm rot="10800000">
                <a:off x="4572000" y="-2232286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8" name="Google Shape;58;p3"/>
              <p:cNvCxnSpPr/>
              <p:nvPr/>
            </p:nvCxnSpPr>
            <p:spPr>
              <a:xfrm rot="10800000">
                <a:off x="4572000" y="-2699584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" name="Google Shape;59;p3"/>
              <p:cNvCxnSpPr/>
              <p:nvPr/>
            </p:nvCxnSpPr>
            <p:spPr>
              <a:xfrm rot="10800000">
                <a:off x="4572000" y="57150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" name="Google Shape;60;p3"/>
              <p:cNvCxnSpPr/>
              <p:nvPr/>
            </p:nvCxnSpPr>
            <p:spPr>
              <a:xfrm rot="10800000">
                <a:off x="4572000" y="10420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" name="Google Shape;61;p3"/>
              <p:cNvCxnSpPr/>
              <p:nvPr/>
            </p:nvCxnSpPr>
            <p:spPr>
              <a:xfrm rot="10800000">
                <a:off x="4572000" y="-363095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" name="Google Shape;62;p3"/>
              <p:cNvCxnSpPr/>
              <p:nvPr/>
            </p:nvCxnSpPr>
            <p:spPr>
              <a:xfrm rot="10800000">
                <a:off x="4572000" y="-830393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" name="Google Shape;63;p3"/>
              <p:cNvCxnSpPr/>
              <p:nvPr/>
            </p:nvCxnSpPr>
            <p:spPr>
              <a:xfrm rot="10800000">
                <a:off x="4572000" y="-316688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" name="Google Shape;64;p3"/>
              <p:cNvCxnSpPr/>
              <p:nvPr/>
            </p:nvCxnSpPr>
            <p:spPr>
              <a:xfrm rot="10800000">
                <a:off x="4572000" y="-363418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" name="Google Shape;65;p3"/>
              <p:cNvCxnSpPr/>
              <p:nvPr/>
            </p:nvCxnSpPr>
            <p:spPr>
              <a:xfrm rot="10800000">
                <a:off x="4572000" y="-4101477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66" name="Google Shape;66;p3"/>
            <p:cNvGrpSpPr/>
            <p:nvPr/>
          </p:nvGrpSpPr>
          <p:grpSpPr>
            <a:xfrm>
              <a:off x="132661" y="3228"/>
              <a:ext cx="8878678" cy="5135400"/>
              <a:chOff x="0" y="-46"/>
              <a:chExt cx="8878678" cy="5135400"/>
            </a:xfrm>
          </p:grpSpPr>
          <p:cxnSp>
            <p:nvCxnSpPr>
              <p:cNvPr id="67" name="Google Shape;67;p3"/>
              <p:cNvCxnSpPr/>
              <p:nvPr/>
            </p:nvCxnSpPr>
            <p:spPr>
              <a:xfrm>
                <a:off x="186919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8" name="Google Shape;68;p3"/>
              <p:cNvCxnSpPr/>
              <p:nvPr/>
            </p:nvCxnSpPr>
            <p:spPr>
              <a:xfrm>
                <a:off x="233649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" name="Google Shape;69;p3"/>
              <p:cNvCxnSpPr/>
              <p:nvPr/>
            </p:nvCxnSpPr>
            <p:spPr>
              <a:xfrm>
                <a:off x="280379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" name="Google Shape;70;p3"/>
              <p:cNvCxnSpPr/>
              <p:nvPr/>
            </p:nvCxnSpPr>
            <p:spPr>
              <a:xfrm>
                <a:off x="327109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" name="Google Shape;71;p3"/>
              <p:cNvCxnSpPr/>
              <p:nvPr/>
            </p:nvCxnSpPr>
            <p:spPr>
              <a:xfrm>
                <a:off x="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2" name="Google Shape;72;p3"/>
              <p:cNvCxnSpPr/>
              <p:nvPr/>
            </p:nvCxnSpPr>
            <p:spPr>
              <a:xfrm>
                <a:off x="46729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3" name="Google Shape;73;p3"/>
              <p:cNvCxnSpPr/>
              <p:nvPr/>
            </p:nvCxnSpPr>
            <p:spPr>
              <a:xfrm>
                <a:off x="93459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" name="Google Shape;74;p3"/>
              <p:cNvCxnSpPr/>
              <p:nvPr/>
            </p:nvCxnSpPr>
            <p:spPr>
              <a:xfrm>
                <a:off x="1401897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5" name="Google Shape;75;p3"/>
              <p:cNvCxnSpPr/>
              <p:nvPr/>
            </p:nvCxnSpPr>
            <p:spPr>
              <a:xfrm>
                <a:off x="373839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" name="Google Shape;76;p3"/>
              <p:cNvCxnSpPr/>
              <p:nvPr/>
            </p:nvCxnSpPr>
            <p:spPr>
              <a:xfrm>
                <a:off x="420569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7" name="Google Shape;77;p3"/>
              <p:cNvCxnSpPr/>
              <p:nvPr/>
            </p:nvCxnSpPr>
            <p:spPr>
              <a:xfrm>
                <a:off x="467298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8" name="Google Shape;78;p3"/>
              <p:cNvCxnSpPr/>
              <p:nvPr/>
            </p:nvCxnSpPr>
            <p:spPr>
              <a:xfrm>
                <a:off x="514028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9" name="Google Shape;79;p3"/>
              <p:cNvCxnSpPr/>
              <p:nvPr/>
            </p:nvCxnSpPr>
            <p:spPr>
              <a:xfrm>
                <a:off x="5607586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" name="Google Shape;80;p3"/>
              <p:cNvCxnSpPr/>
              <p:nvPr/>
            </p:nvCxnSpPr>
            <p:spPr>
              <a:xfrm>
                <a:off x="607488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1" name="Google Shape;81;p3"/>
              <p:cNvCxnSpPr/>
              <p:nvPr/>
            </p:nvCxnSpPr>
            <p:spPr>
              <a:xfrm>
                <a:off x="654218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2" name="Google Shape;82;p3"/>
              <p:cNvCxnSpPr/>
              <p:nvPr/>
            </p:nvCxnSpPr>
            <p:spPr>
              <a:xfrm>
                <a:off x="700948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3" name="Google Shape;83;p3"/>
              <p:cNvCxnSpPr/>
              <p:nvPr/>
            </p:nvCxnSpPr>
            <p:spPr>
              <a:xfrm>
                <a:off x="747678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" name="Google Shape;84;p3"/>
              <p:cNvCxnSpPr/>
              <p:nvPr/>
            </p:nvCxnSpPr>
            <p:spPr>
              <a:xfrm>
                <a:off x="794408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" name="Google Shape;85;p3"/>
              <p:cNvCxnSpPr/>
              <p:nvPr/>
            </p:nvCxnSpPr>
            <p:spPr>
              <a:xfrm>
                <a:off x="841138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" name="Google Shape;86;p3"/>
              <p:cNvCxnSpPr/>
              <p:nvPr/>
            </p:nvCxnSpPr>
            <p:spPr>
              <a:xfrm>
                <a:off x="887867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87" name="Google Shape;87;p3"/>
          <p:cNvGrpSpPr/>
          <p:nvPr/>
        </p:nvGrpSpPr>
        <p:grpSpPr>
          <a:xfrm>
            <a:off x="894738" y="347771"/>
            <a:ext cx="3982200" cy="4447958"/>
            <a:chOff x="1008372" y="347771"/>
            <a:chExt cx="3982200" cy="4447958"/>
          </a:xfrm>
        </p:grpSpPr>
        <p:sp>
          <p:nvSpPr>
            <p:cNvPr id="88" name="Google Shape;88;p3"/>
            <p:cNvSpPr/>
            <p:nvPr/>
          </p:nvSpPr>
          <p:spPr>
            <a:xfrm>
              <a:off x="1008372" y="468900"/>
              <a:ext cx="3982200" cy="4205700"/>
            </a:xfrm>
            <a:prstGeom prst="round2SameRect">
              <a:avLst>
                <a:gd name="adj1" fmla="val 9398"/>
                <a:gd name="adj2" fmla="val 0"/>
              </a:avLst>
            </a:prstGeom>
            <a:solidFill>
              <a:schemeClr val="accent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9" name="Google Shape;89;p3"/>
            <p:cNvGrpSpPr/>
            <p:nvPr/>
          </p:nvGrpSpPr>
          <p:grpSpPr>
            <a:xfrm>
              <a:off x="2878122" y="347771"/>
              <a:ext cx="242700" cy="4447958"/>
              <a:chOff x="2878122" y="347551"/>
              <a:chExt cx="242700" cy="4447958"/>
            </a:xfrm>
          </p:grpSpPr>
          <p:sp>
            <p:nvSpPr>
              <p:cNvPr id="90" name="Google Shape;90;p3"/>
              <p:cNvSpPr/>
              <p:nvPr/>
            </p:nvSpPr>
            <p:spPr>
              <a:xfrm>
                <a:off x="2878122" y="347551"/>
                <a:ext cx="242700" cy="242700"/>
              </a:xfrm>
              <a:prstGeom prst="diamond">
                <a:avLst/>
              </a:prstGeom>
              <a:solidFill>
                <a:schemeClr val="accent4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3"/>
              <p:cNvSpPr/>
              <p:nvPr/>
            </p:nvSpPr>
            <p:spPr>
              <a:xfrm>
                <a:off x="2878122" y="4552809"/>
                <a:ext cx="242700" cy="242700"/>
              </a:xfrm>
              <a:prstGeom prst="diamond">
                <a:avLst/>
              </a:prstGeom>
              <a:solidFill>
                <a:schemeClr val="accent4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2" name="Google Shape;92;p3"/>
          <p:cNvSpPr txBox="1">
            <a:spLocks noGrp="1"/>
          </p:cNvSpPr>
          <p:nvPr>
            <p:ph type="title"/>
          </p:nvPr>
        </p:nvSpPr>
        <p:spPr>
          <a:xfrm>
            <a:off x="1026138" y="2633287"/>
            <a:ext cx="3719400" cy="92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55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93" name="Google Shape;93;p3"/>
          <p:cNvSpPr txBox="1">
            <a:spLocks noGrp="1"/>
          </p:cNvSpPr>
          <p:nvPr>
            <p:ph type="title" idx="2" hasCustomPrompt="1"/>
          </p:nvPr>
        </p:nvSpPr>
        <p:spPr>
          <a:xfrm>
            <a:off x="2229288" y="1228937"/>
            <a:ext cx="1313100" cy="92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500" b="1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94" name="Google Shape;94;p3"/>
          <p:cNvSpPr txBox="1">
            <a:spLocks noGrp="1"/>
          </p:cNvSpPr>
          <p:nvPr>
            <p:ph type="subTitle" idx="1"/>
          </p:nvPr>
        </p:nvSpPr>
        <p:spPr>
          <a:xfrm>
            <a:off x="1026138" y="3550037"/>
            <a:ext cx="3719400" cy="69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7"/>
          <p:cNvGrpSpPr/>
          <p:nvPr/>
        </p:nvGrpSpPr>
        <p:grpSpPr>
          <a:xfrm>
            <a:off x="0" y="4050"/>
            <a:ext cx="9144000" cy="5135400"/>
            <a:chOff x="0" y="3228"/>
            <a:chExt cx="9144000" cy="5135400"/>
          </a:xfrm>
        </p:grpSpPr>
        <p:grpSp>
          <p:nvGrpSpPr>
            <p:cNvPr id="224" name="Google Shape;224;p7"/>
            <p:cNvGrpSpPr/>
            <p:nvPr/>
          </p:nvGrpSpPr>
          <p:grpSpPr>
            <a:xfrm>
              <a:off x="0" y="234440"/>
              <a:ext cx="9144000" cy="4672977"/>
              <a:chOff x="0" y="470523"/>
              <a:chExt cx="9144000" cy="4672977"/>
            </a:xfrm>
          </p:grpSpPr>
          <p:cxnSp>
            <p:nvCxnSpPr>
              <p:cNvPr id="225" name="Google Shape;225;p7"/>
              <p:cNvCxnSpPr/>
              <p:nvPr/>
            </p:nvCxnSpPr>
            <p:spPr>
              <a:xfrm rot="10800000">
                <a:off x="4572000" y="-1297691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6" name="Google Shape;226;p7"/>
              <p:cNvCxnSpPr/>
              <p:nvPr/>
            </p:nvCxnSpPr>
            <p:spPr>
              <a:xfrm rot="10800000">
                <a:off x="4572000" y="-1764989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7" name="Google Shape;227;p7"/>
              <p:cNvCxnSpPr/>
              <p:nvPr/>
            </p:nvCxnSpPr>
            <p:spPr>
              <a:xfrm rot="10800000">
                <a:off x="4572000" y="-2232286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8" name="Google Shape;228;p7"/>
              <p:cNvCxnSpPr/>
              <p:nvPr/>
            </p:nvCxnSpPr>
            <p:spPr>
              <a:xfrm rot="10800000">
                <a:off x="4572000" y="-2699584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9" name="Google Shape;229;p7"/>
              <p:cNvCxnSpPr/>
              <p:nvPr/>
            </p:nvCxnSpPr>
            <p:spPr>
              <a:xfrm rot="10800000">
                <a:off x="4572000" y="57150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0" name="Google Shape;230;p7"/>
              <p:cNvCxnSpPr/>
              <p:nvPr/>
            </p:nvCxnSpPr>
            <p:spPr>
              <a:xfrm rot="10800000">
                <a:off x="4572000" y="10420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1" name="Google Shape;231;p7"/>
              <p:cNvCxnSpPr/>
              <p:nvPr/>
            </p:nvCxnSpPr>
            <p:spPr>
              <a:xfrm rot="10800000">
                <a:off x="4572000" y="-363095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2" name="Google Shape;232;p7"/>
              <p:cNvCxnSpPr/>
              <p:nvPr/>
            </p:nvCxnSpPr>
            <p:spPr>
              <a:xfrm rot="10800000">
                <a:off x="4572000" y="-830393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3" name="Google Shape;233;p7"/>
              <p:cNvCxnSpPr/>
              <p:nvPr/>
            </p:nvCxnSpPr>
            <p:spPr>
              <a:xfrm rot="10800000">
                <a:off x="4572000" y="-316688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4" name="Google Shape;234;p7"/>
              <p:cNvCxnSpPr/>
              <p:nvPr/>
            </p:nvCxnSpPr>
            <p:spPr>
              <a:xfrm rot="10800000">
                <a:off x="4572000" y="-363418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5" name="Google Shape;235;p7"/>
              <p:cNvCxnSpPr/>
              <p:nvPr/>
            </p:nvCxnSpPr>
            <p:spPr>
              <a:xfrm rot="10800000">
                <a:off x="4572000" y="-4101477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36" name="Google Shape;236;p7"/>
            <p:cNvGrpSpPr/>
            <p:nvPr/>
          </p:nvGrpSpPr>
          <p:grpSpPr>
            <a:xfrm>
              <a:off x="132661" y="3228"/>
              <a:ext cx="8878678" cy="5135400"/>
              <a:chOff x="0" y="-46"/>
              <a:chExt cx="8878678" cy="5135400"/>
            </a:xfrm>
          </p:grpSpPr>
          <p:cxnSp>
            <p:nvCxnSpPr>
              <p:cNvPr id="237" name="Google Shape;237;p7"/>
              <p:cNvCxnSpPr/>
              <p:nvPr/>
            </p:nvCxnSpPr>
            <p:spPr>
              <a:xfrm>
                <a:off x="186919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8" name="Google Shape;238;p7"/>
              <p:cNvCxnSpPr/>
              <p:nvPr/>
            </p:nvCxnSpPr>
            <p:spPr>
              <a:xfrm>
                <a:off x="233649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9" name="Google Shape;239;p7"/>
              <p:cNvCxnSpPr/>
              <p:nvPr/>
            </p:nvCxnSpPr>
            <p:spPr>
              <a:xfrm>
                <a:off x="280379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0" name="Google Shape;240;p7"/>
              <p:cNvCxnSpPr/>
              <p:nvPr/>
            </p:nvCxnSpPr>
            <p:spPr>
              <a:xfrm>
                <a:off x="327109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1" name="Google Shape;241;p7"/>
              <p:cNvCxnSpPr/>
              <p:nvPr/>
            </p:nvCxnSpPr>
            <p:spPr>
              <a:xfrm>
                <a:off x="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2" name="Google Shape;242;p7"/>
              <p:cNvCxnSpPr/>
              <p:nvPr/>
            </p:nvCxnSpPr>
            <p:spPr>
              <a:xfrm>
                <a:off x="46729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3" name="Google Shape;243;p7"/>
              <p:cNvCxnSpPr/>
              <p:nvPr/>
            </p:nvCxnSpPr>
            <p:spPr>
              <a:xfrm>
                <a:off x="93459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4" name="Google Shape;244;p7"/>
              <p:cNvCxnSpPr/>
              <p:nvPr/>
            </p:nvCxnSpPr>
            <p:spPr>
              <a:xfrm>
                <a:off x="1401897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5" name="Google Shape;245;p7"/>
              <p:cNvCxnSpPr/>
              <p:nvPr/>
            </p:nvCxnSpPr>
            <p:spPr>
              <a:xfrm>
                <a:off x="373839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6" name="Google Shape;246;p7"/>
              <p:cNvCxnSpPr/>
              <p:nvPr/>
            </p:nvCxnSpPr>
            <p:spPr>
              <a:xfrm>
                <a:off x="420569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7" name="Google Shape;247;p7"/>
              <p:cNvCxnSpPr/>
              <p:nvPr/>
            </p:nvCxnSpPr>
            <p:spPr>
              <a:xfrm>
                <a:off x="467298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8" name="Google Shape;248;p7"/>
              <p:cNvCxnSpPr/>
              <p:nvPr/>
            </p:nvCxnSpPr>
            <p:spPr>
              <a:xfrm>
                <a:off x="514028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9" name="Google Shape;249;p7"/>
              <p:cNvCxnSpPr/>
              <p:nvPr/>
            </p:nvCxnSpPr>
            <p:spPr>
              <a:xfrm>
                <a:off x="5607586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0" name="Google Shape;250;p7"/>
              <p:cNvCxnSpPr/>
              <p:nvPr/>
            </p:nvCxnSpPr>
            <p:spPr>
              <a:xfrm>
                <a:off x="607488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1" name="Google Shape;251;p7"/>
              <p:cNvCxnSpPr/>
              <p:nvPr/>
            </p:nvCxnSpPr>
            <p:spPr>
              <a:xfrm>
                <a:off x="654218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2" name="Google Shape;252;p7"/>
              <p:cNvCxnSpPr/>
              <p:nvPr/>
            </p:nvCxnSpPr>
            <p:spPr>
              <a:xfrm>
                <a:off x="700948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3" name="Google Shape;253;p7"/>
              <p:cNvCxnSpPr/>
              <p:nvPr/>
            </p:nvCxnSpPr>
            <p:spPr>
              <a:xfrm>
                <a:off x="747678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4" name="Google Shape;254;p7"/>
              <p:cNvCxnSpPr/>
              <p:nvPr/>
            </p:nvCxnSpPr>
            <p:spPr>
              <a:xfrm>
                <a:off x="794408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" name="Google Shape;255;p7"/>
              <p:cNvCxnSpPr/>
              <p:nvPr/>
            </p:nvCxnSpPr>
            <p:spPr>
              <a:xfrm>
                <a:off x="841138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" name="Google Shape;256;p7"/>
              <p:cNvCxnSpPr/>
              <p:nvPr/>
            </p:nvCxnSpPr>
            <p:spPr>
              <a:xfrm>
                <a:off x="887867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57" name="Google Shape;257;p7"/>
          <p:cNvSpPr/>
          <p:nvPr/>
        </p:nvSpPr>
        <p:spPr>
          <a:xfrm>
            <a:off x="1341300" y="923850"/>
            <a:ext cx="6461400" cy="3295800"/>
          </a:xfrm>
          <a:prstGeom prst="roundRect">
            <a:avLst>
              <a:gd name="adj" fmla="val 11227"/>
            </a:avLst>
          </a:prstGeom>
          <a:solidFill>
            <a:schemeClr val="accent3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8" name="Google Shape;258;p7"/>
          <p:cNvGrpSpPr/>
          <p:nvPr/>
        </p:nvGrpSpPr>
        <p:grpSpPr>
          <a:xfrm>
            <a:off x="1117694" y="695250"/>
            <a:ext cx="6908613" cy="3753000"/>
            <a:chOff x="1112700" y="695250"/>
            <a:chExt cx="6908613" cy="3753000"/>
          </a:xfrm>
        </p:grpSpPr>
        <p:sp>
          <p:nvSpPr>
            <p:cNvPr id="259" name="Google Shape;259;p7"/>
            <p:cNvSpPr/>
            <p:nvPr/>
          </p:nvSpPr>
          <p:spPr>
            <a:xfrm>
              <a:off x="1112700" y="695250"/>
              <a:ext cx="242700" cy="242700"/>
            </a:xfrm>
            <a:prstGeom prst="diamond">
              <a:avLst/>
            </a:prstGeom>
            <a:solidFill>
              <a:schemeClr val="lt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7778613" y="695250"/>
              <a:ext cx="242700" cy="242700"/>
            </a:xfrm>
            <a:prstGeom prst="diamond">
              <a:avLst/>
            </a:prstGeom>
            <a:solidFill>
              <a:schemeClr val="lt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7"/>
            <p:cNvSpPr/>
            <p:nvPr/>
          </p:nvSpPr>
          <p:spPr>
            <a:xfrm>
              <a:off x="1112700" y="4205550"/>
              <a:ext cx="242700" cy="242700"/>
            </a:xfrm>
            <a:prstGeom prst="diamond">
              <a:avLst/>
            </a:prstGeom>
            <a:solidFill>
              <a:schemeClr val="lt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7"/>
            <p:cNvSpPr/>
            <p:nvPr/>
          </p:nvSpPr>
          <p:spPr>
            <a:xfrm>
              <a:off x="7778613" y="4205550"/>
              <a:ext cx="242700" cy="242700"/>
            </a:xfrm>
            <a:prstGeom prst="diamond">
              <a:avLst/>
            </a:prstGeom>
            <a:solidFill>
              <a:schemeClr val="lt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3" name="Google Shape;263;p7"/>
          <p:cNvSpPr txBox="1">
            <a:spLocks noGrp="1"/>
          </p:cNvSpPr>
          <p:nvPr>
            <p:ph type="subTitle" idx="1"/>
          </p:nvPr>
        </p:nvSpPr>
        <p:spPr>
          <a:xfrm>
            <a:off x="2300800" y="2319975"/>
            <a:ext cx="4542300" cy="9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264" name="Google Shape;264;p7"/>
          <p:cNvSpPr txBox="1">
            <a:spLocks noGrp="1"/>
          </p:cNvSpPr>
          <p:nvPr>
            <p:ph type="title"/>
          </p:nvPr>
        </p:nvSpPr>
        <p:spPr>
          <a:xfrm>
            <a:off x="2023600" y="1357975"/>
            <a:ext cx="5096700" cy="98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55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8"/>
          <p:cNvGrpSpPr/>
          <p:nvPr/>
        </p:nvGrpSpPr>
        <p:grpSpPr>
          <a:xfrm>
            <a:off x="0" y="4050"/>
            <a:ext cx="9144000" cy="5135400"/>
            <a:chOff x="0" y="3228"/>
            <a:chExt cx="9144000" cy="5135400"/>
          </a:xfrm>
        </p:grpSpPr>
        <p:grpSp>
          <p:nvGrpSpPr>
            <p:cNvPr id="267" name="Google Shape;267;p8"/>
            <p:cNvGrpSpPr/>
            <p:nvPr/>
          </p:nvGrpSpPr>
          <p:grpSpPr>
            <a:xfrm>
              <a:off x="0" y="234440"/>
              <a:ext cx="9144000" cy="4672977"/>
              <a:chOff x="0" y="470523"/>
              <a:chExt cx="9144000" cy="4672977"/>
            </a:xfrm>
          </p:grpSpPr>
          <p:cxnSp>
            <p:nvCxnSpPr>
              <p:cNvPr id="268" name="Google Shape;268;p8"/>
              <p:cNvCxnSpPr/>
              <p:nvPr/>
            </p:nvCxnSpPr>
            <p:spPr>
              <a:xfrm rot="10800000">
                <a:off x="4572000" y="-1297691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9" name="Google Shape;269;p8"/>
              <p:cNvCxnSpPr/>
              <p:nvPr/>
            </p:nvCxnSpPr>
            <p:spPr>
              <a:xfrm rot="10800000">
                <a:off x="4572000" y="-1764989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0" name="Google Shape;270;p8"/>
              <p:cNvCxnSpPr/>
              <p:nvPr/>
            </p:nvCxnSpPr>
            <p:spPr>
              <a:xfrm rot="10800000">
                <a:off x="4572000" y="-2232286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1" name="Google Shape;271;p8"/>
              <p:cNvCxnSpPr/>
              <p:nvPr/>
            </p:nvCxnSpPr>
            <p:spPr>
              <a:xfrm rot="10800000">
                <a:off x="4572000" y="-2699584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2" name="Google Shape;272;p8"/>
              <p:cNvCxnSpPr/>
              <p:nvPr/>
            </p:nvCxnSpPr>
            <p:spPr>
              <a:xfrm rot="10800000">
                <a:off x="4572000" y="57150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3" name="Google Shape;273;p8"/>
              <p:cNvCxnSpPr/>
              <p:nvPr/>
            </p:nvCxnSpPr>
            <p:spPr>
              <a:xfrm rot="10800000">
                <a:off x="4572000" y="10420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4" name="Google Shape;274;p8"/>
              <p:cNvCxnSpPr/>
              <p:nvPr/>
            </p:nvCxnSpPr>
            <p:spPr>
              <a:xfrm rot="10800000">
                <a:off x="4572000" y="-363095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5" name="Google Shape;275;p8"/>
              <p:cNvCxnSpPr/>
              <p:nvPr/>
            </p:nvCxnSpPr>
            <p:spPr>
              <a:xfrm rot="10800000">
                <a:off x="4572000" y="-830393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6" name="Google Shape;276;p8"/>
              <p:cNvCxnSpPr/>
              <p:nvPr/>
            </p:nvCxnSpPr>
            <p:spPr>
              <a:xfrm rot="10800000">
                <a:off x="4572000" y="-316688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7" name="Google Shape;277;p8"/>
              <p:cNvCxnSpPr/>
              <p:nvPr/>
            </p:nvCxnSpPr>
            <p:spPr>
              <a:xfrm rot="10800000">
                <a:off x="4572000" y="-363418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8" name="Google Shape;278;p8"/>
              <p:cNvCxnSpPr/>
              <p:nvPr/>
            </p:nvCxnSpPr>
            <p:spPr>
              <a:xfrm rot="10800000">
                <a:off x="4572000" y="-4101477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79" name="Google Shape;279;p8"/>
            <p:cNvGrpSpPr/>
            <p:nvPr/>
          </p:nvGrpSpPr>
          <p:grpSpPr>
            <a:xfrm>
              <a:off x="132661" y="3228"/>
              <a:ext cx="8878678" cy="5135400"/>
              <a:chOff x="0" y="-46"/>
              <a:chExt cx="8878678" cy="5135400"/>
            </a:xfrm>
          </p:grpSpPr>
          <p:cxnSp>
            <p:nvCxnSpPr>
              <p:cNvPr id="280" name="Google Shape;280;p8"/>
              <p:cNvCxnSpPr/>
              <p:nvPr/>
            </p:nvCxnSpPr>
            <p:spPr>
              <a:xfrm>
                <a:off x="186919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1" name="Google Shape;281;p8"/>
              <p:cNvCxnSpPr/>
              <p:nvPr/>
            </p:nvCxnSpPr>
            <p:spPr>
              <a:xfrm>
                <a:off x="233649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2" name="Google Shape;282;p8"/>
              <p:cNvCxnSpPr/>
              <p:nvPr/>
            </p:nvCxnSpPr>
            <p:spPr>
              <a:xfrm>
                <a:off x="280379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3" name="Google Shape;283;p8"/>
              <p:cNvCxnSpPr/>
              <p:nvPr/>
            </p:nvCxnSpPr>
            <p:spPr>
              <a:xfrm>
                <a:off x="327109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4" name="Google Shape;284;p8"/>
              <p:cNvCxnSpPr/>
              <p:nvPr/>
            </p:nvCxnSpPr>
            <p:spPr>
              <a:xfrm>
                <a:off x="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5" name="Google Shape;285;p8"/>
              <p:cNvCxnSpPr/>
              <p:nvPr/>
            </p:nvCxnSpPr>
            <p:spPr>
              <a:xfrm>
                <a:off x="46729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6" name="Google Shape;286;p8"/>
              <p:cNvCxnSpPr/>
              <p:nvPr/>
            </p:nvCxnSpPr>
            <p:spPr>
              <a:xfrm>
                <a:off x="93459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7" name="Google Shape;287;p8"/>
              <p:cNvCxnSpPr/>
              <p:nvPr/>
            </p:nvCxnSpPr>
            <p:spPr>
              <a:xfrm>
                <a:off x="1401897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8" name="Google Shape;288;p8"/>
              <p:cNvCxnSpPr/>
              <p:nvPr/>
            </p:nvCxnSpPr>
            <p:spPr>
              <a:xfrm>
                <a:off x="373839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9" name="Google Shape;289;p8"/>
              <p:cNvCxnSpPr/>
              <p:nvPr/>
            </p:nvCxnSpPr>
            <p:spPr>
              <a:xfrm>
                <a:off x="420569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0" name="Google Shape;290;p8"/>
              <p:cNvCxnSpPr/>
              <p:nvPr/>
            </p:nvCxnSpPr>
            <p:spPr>
              <a:xfrm>
                <a:off x="467298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1" name="Google Shape;291;p8"/>
              <p:cNvCxnSpPr/>
              <p:nvPr/>
            </p:nvCxnSpPr>
            <p:spPr>
              <a:xfrm>
                <a:off x="514028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2" name="Google Shape;292;p8"/>
              <p:cNvCxnSpPr/>
              <p:nvPr/>
            </p:nvCxnSpPr>
            <p:spPr>
              <a:xfrm>
                <a:off x="5607586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3" name="Google Shape;293;p8"/>
              <p:cNvCxnSpPr/>
              <p:nvPr/>
            </p:nvCxnSpPr>
            <p:spPr>
              <a:xfrm>
                <a:off x="607488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4" name="Google Shape;294;p8"/>
              <p:cNvCxnSpPr/>
              <p:nvPr/>
            </p:nvCxnSpPr>
            <p:spPr>
              <a:xfrm>
                <a:off x="654218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5" name="Google Shape;295;p8"/>
              <p:cNvCxnSpPr/>
              <p:nvPr/>
            </p:nvCxnSpPr>
            <p:spPr>
              <a:xfrm>
                <a:off x="700948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6" name="Google Shape;296;p8"/>
              <p:cNvCxnSpPr/>
              <p:nvPr/>
            </p:nvCxnSpPr>
            <p:spPr>
              <a:xfrm>
                <a:off x="747678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7" name="Google Shape;297;p8"/>
              <p:cNvCxnSpPr/>
              <p:nvPr/>
            </p:nvCxnSpPr>
            <p:spPr>
              <a:xfrm>
                <a:off x="794408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8" name="Google Shape;298;p8"/>
              <p:cNvCxnSpPr/>
              <p:nvPr/>
            </p:nvCxnSpPr>
            <p:spPr>
              <a:xfrm>
                <a:off x="841138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9" name="Google Shape;299;p8"/>
              <p:cNvCxnSpPr/>
              <p:nvPr/>
            </p:nvCxnSpPr>
            <p:spPr>
              <a:xfrm>
                <a:off x="887867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00" name="Google Shape;300;p8"/>
          <p:cNvSpPr txBox="1">
            <a:spLocks noGrp="1"/>
          </p:cNvSpPr>
          <p:nvPr>
            <p:ph type="title"/>
          </p:nvPr>
        </p:nvSpPr>
        <p:spPr>
          <a:xfrm>
            <a:off x="1714950" y="1566954"/>
            <a:ext cx="5714100" cy="22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6" name="Google Shape;346;p10"/>
          <p:cNvGrpSpPr/>
          <p:nvPr/>
        </p:nvGrpSpPr>
        <p:grpSpPr>
          <a:xfrm>
            <a:off x="362532" y="237303"/>
            <a:ext cx="8418937" cy="1210347"/>
            <a:chOff x="362532" y="237303"/>
            <a:chExt cx="8418937" cy="1210347"/>
          </a:xfrm>
        </p:grpSpPr>
        <p:sp>
          <p:nvSpPr>
            <p:cNvPr id="347" name="Google Shape;347;p10"/>
            <p:cNvSpPr/>
            <p:nvPr/>
          </p:nvSpPr>
          <p:spPr>
            <a:xfrm>
              <a:off x="590250" y="468911"/>
              <a:ext cx="7963500" cy="7431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8" name="Google Shape;348;p10"/>
            <p:cNvGrpSpPr/>
            <p:nvPr/>
          </p:nvGrpSpPr>
          <p:grpSpPr>
            <a:xfrm>
              <a:off x="362532" y="237303"/>
              <a:ext cx="8418937" cy="1210347"/>
              <a:chOff x="362532" y="237303"/>
              <a:chExt cx="8418937" cy="1210347"/>
            </a:xfrm>
          </p:grpSpPr>
          <p:sp>
            <p:nvSpPr>
              <p:cNvPr id="349" name="Google Shape;349;p10"/>
              <p:cNvSpPr/>
              <p:nvPr/>
            </p:nvSpPr>
            <p:spPr>
              <a:xfrm>
                <a:off x="362532" y="1204951"/>
                <a:ext cx="242700" cy="242700"/>
              </a:xfrm>
              <a:prstGeom prst="mathPlus">
                <a:avLst>
                  <a:gd name="adj1" fmla="val 23520"/>
                </a:avLst>
              </a:prstGeom>
              <a:solidFill>
                <a:schemeClr val="lt2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10"/>
              <p:cNvSpPr/>
              <p:nvPr/>
            </p:nvSpPr>
            <p:spPr>
              <a:xfrm>
                <a:off x="8538768" y="237303"/>
                <a:ext cx="242700" cy="242700"/>
              </a:xfrm>
              <a:prstGeom prst="mathPlus">
                <a:avLst>
                  <a:gd name="adj1" fmla="val 23520"/>
                </a:avLst>
              </a:prstGeom>
              <a:solidFill>
                <a:schemeClr val="lt2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51" name="Google Shape;351;p10"/>
          <p:cNvSpPr txBox="1">
            <a:spLocks noGrp="1"/>
          </p:cNvSpPr>
          <p:nvPr>
            <p:ph type="title"/>
          </p:nvPr>
        </p:nvSpPr>
        <p:spPr>
          <a:xfrm>
            <a:off x="1200600" y="515025"/>
            <a:ext cx="67428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Fredoka One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3" name="Google Shape;353;p11"/>
          <p:cNvGrpSpPr/>
          <p:nvPr/>
        </p:nvGrpSpPr>
        <p:grpSpPr>
          <a:xfrm>
            <a:off x="0" y="4050"/>
            <a:ext cx="9144000" cy="5135400"/>
            <a:chOff x="0" y="3228"/>
            <a:chExt cx="9144000" cy="5135400"/>
          </a:xfrm>
        </p:grpSpPr>
        <p:grpSp>
          <p:nvGrpSpPr>
            <p:cNvPr id="354" name="Google Shape;354;p11"/>
            <p:cNvGrpSpPr/>
            <p:nvPr/>
          </p:nvGrpSpPr>
          <p:grpSpPr>
            <a:xfrm>
              <a:off x="0" y="234440"/>
              <a:ext cx="9144000" cy="4672977"/>
              <a:chOff x="0" y="470523"/>
              <a:chExt cx="9144000" cy="4672977"/>
            </a:xfrm>
          </p:grpSpPr>
          <p:cxnSp>
            <p:nvCxnSpPr>
              <p:cNvPr id="355" name="Google Shape;355;p11"/>
              <p:cNvCxnSpPr/>
              <p:nvPr/>
            </p:nvCxnSpPr>
            <p:spPr>
              <a:xfrm rot="10800000">
                <a:off x="4572000" y="-1297691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6" name="Google Shape;356;p11"/>
              <p:cNvCxnSpPr/>
              <p:nvPr/>
            </p:nvCxnSpPr>
            <p:spPr>
              <a:xfrm rot="10800000">
                <a:off x="4572000" y="-1764989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7" name="Google Shape;357;p11"/>
              <p:cNvCxnSpPr/>
              <p:nvPr/>
            </p:nvCxnSpPr>
            <p:spPr>
              <a:xfrm rot="10800000">
                <a:off x="4572000" y="-2232286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8" name="Google Shape;358;p11"/>
              <p:cNvCxnSpPr/>
              <p:nvPr/>
            </p:nvCxnSpPr>
            <p:spPr>
              <a:xfrm rot="10800000">
                <a:off x="4572000" y="-2699584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9" name="Google Shape;359;p11"/>
              <p:cNvCxnSpPr/>
              <p:nvPr/>
            </p:nvCxnSpPr>
            <p:spPr>
              <a:xfrm rot="10800000">
                <a:off x="4572000" y="57150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0" name="Google Shape;360;p11"/>
              <p:cNvCxnSpPr/>
              <p:nvPr/>
            </p:nvCxnSpPr>
            <p:spPr>
              <a:xfrm rot="10800000">
                <a:off x="4572000" y="10420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1" name="Google Shape;361;p11"/>
              <p:cNvCxnSpPr/>
              <p:nvPr/>
            </p:nvCxnSpPr>
            <p:spPr>
              <a:xfrm rot="10800000">
                <a:off x="4572000" y="-363095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2" name="Google Shape;362;p11"/>
              <p:cNvCxnSpPr/>
              <p:nvPr/>
            </p:nvCxnSpPr>
            <p:spPr>
              <a:xfrm rot="10800000">
                <a:off x="4572000" y="-830393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3" name="Google Shape;363;p11"/>
              <p:cNvCxnSpPr/>
              <p:nvPr/>
            </p:nvCxnSpPr>
            <p:spPr>
              <a:xfrm rot="10800000">
                <a:off x="4572000" y="-316688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4" name="Google Shape;364;p11"/>
              <p:cNvCxnSpPr/>
              <p:nvPr/>
            </p:nvCxnSpPr>
            <p:spPr>
              <a:xfrm rot="10800000">
                <a:off x="4572000" y="-363418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5" name="Google Shape;365;p11"/>
              <p:cNvCxnSpPr/>
              <p:nvPr/>
            </p:nvCxnSpPr>
            <p:spPr>
              <a:xfrm rot="10800000">
                <a:off x="4572000" y="-4101477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366" name="Google Shape;366;p11"/>
            <p:cNvGrpSpPr/>
            <p:nvPr/>
          </p:nvGrpSpPr>
          <p:grpSpPr>
            <a:xfrm>
              <a:off x="132661" y="3228"/>
              <a:ext cx="8878678" cy="5135400"/>
              <a:chOff x="0" y="-46"/>
              <a:chExt cx="8878678" cy="5135400"/>
            </a:xfrm>
          </p:grpSpPr>
          <p:cxnSp>
            <p:nvCxnSpPr>
              <p:cNvPr id="367" name="Google Shape;367;p11"/>
              <p:cNvCxnSpPr/>
              <p:nvPr/>
            </p:nvCxnSpPr>
            <p:spPr>
              <a:xfrm>
                <a:off x="186919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8" name="Google Shape;368;p11"/>
              <p:cNvCxnSpPr/>
              <p:nvPr/>
            </p:nvCxnSpPr>
            <p:spPr>
              <a:xfrm>
                <a:off x="233649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9" name="Google Shape;369;p11"/>
              <p:cNvCxnSpPr/>
              <p:nvPr/>
            </p:nvCxnSpPr>
            <p:spPr>
              <a:xfrm>
                <a:off x="280379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0" name="Google Shape;370;p11"/>
              <p:cNvCxnSpPr/>
              <p:nvPr/>
            </p:nvCxnSpPr>
            <p:spPr>
              <a:xfrm>
                <a:off x="327109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1" name="Google Shape;371;p11"/>
              <p:cNvCxnSpPr/>
              <p:nvPr/>
            </p:nvCxnSpPr>
            <p:spPr>
              <a:xfrm>
                <a:off x="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2" name="Google Shape;372;p11"/>
              <p:cNvCxnSpPr/>
              <p:nvPr/>
            </p:nvCxnSpPr>
            <p:spPr>
              <a:xfrm>
                <a:off x="46729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3" name="Google Shape;373;p11"/>
              <p:cNvCxnSpPr/>
              <p:nvPr/>
            </p:nvCxnSpPr>
            <p:spPr>
              <a:xfrm>
                <a:off x="93459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4" name="Google Shape;374;p11"/>
              <p:cNvCxnSpPr/>
              <p:nvPr/>
            </p:nvCxnSpPr>
            <p:spPr>
              <a:xfrm>
                <a:off x="1401897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5" name="Google Shape;375;p11"/>
              <p:cNvCxnSpPr/>
              <p:nvPr/>
            </p:nvCxnSpPr>
            <p:spPr>
              <a:xfrm>
                <a:off x="373839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6" name="Google Shape;376;p11"/>
              <p:cNvCxnSpPr/>
              <p:nvPr/>
            </p:nvCxnSpPr>
            <p:spPr>
              <a:xfrm>
                <a:off x="420569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7" name="Google Shape;377;p11"/>
              <p:cNvCxnSpPr/>
              <p:nvPr/>
            </p:nvCxnSpPr>
            <p:spPr>
              <a:xfrm>
                <a:off x="467298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8" name="Google Shape;378;p11"/>
              <p:cNvCxnSpPr/>
              <p:nvPr/>
            </p:nvCxnSpPr>
            <p:spPr>
              <a:xfrm>
                <a:off x="514028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9" name="Google Shape;379;p11"/>
              <p:cNvCxnSpPr/>
              <p:nvPr/>
            </p:nvCxnSpPr>
            <p:spPr>
              <a:xfrm>
                <a:off x="5607586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0" name="Google Shape;380;p11"/>
              <p:cNvCxnSpPr/>
              <p:nvPr/>
            </p:nvCxnSpPr>
            <p:spPr>
              <a:xfrm>
                <a:off x="607488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1" name="Google Shape;381;p11"/>
              <p:cNvCxnSpPr/>
              <p:nvPr/>
            </p:nvCxnSpPr>
            <p:spPr>
              <a:xfrm>
                <a:off x="654218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2" name="Google Shape;382;p11"/>
              <p:cNvCxnSpPr/>
              <p:nvPr/>
            </p:nvCxnSpPr>
            <p:spPr>
              <a:xfrm>
                <a:off x="700948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3" name="Google Shape;383;p11"/>
              <p:cNvCxnSpPr/>
              <p:nvPr/>
            </p:nvCxnSpPr>
            <p:spPr>
              <a:xfrm>
                <a:off x="747678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4" name="Google Shape;384;p11"/>
              <p:cNvCxnSpPr/>
              <p:nvPr/>
            </p:nvCxnSpPr>
            <p:spPr>
              <a:xfrm>
                <a:off x="794408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5" name="Google Shape;385;p11"/>
              <p:cNvCxnSpPr/>
              <p:nvPr/>
            </p:nvCxnSpPr>
            <p:spPr>
              <a:xfrm>
                <a:off x="841138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6" name="Google Shape;386;p11"/>
              <p:cNvCxnSpPr/>
              <p:nvPr/>
            </p:nvCxnSpPr>
            <p:spPr>
              <a:xfrm>
                <a:off x="887867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87" name="Google Shape;387;p11"/>
          <p:cNvSpPr txBox="1">
            <a:spLocks noGrp="1"/>
          </p:cNvSpPr>
          <p:nvPr>
            <p:ph type="title" hasCustomPrompt="1"/>
          </p:nvPr>
        </p:nvSpPr>
        <p:spPr>
          <a:xfrm>
            <a:off x="1468050" y="1667365"/>
            <a:ext cx="6207900" cy="125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88" name="Google Shape;388;p11"/>
          <p:cNvSpPr txBox="1">
            <a:spLocks noGrp="1"/>
          </p:cNvSpPr>
          <p:nvPr>
            <p:ph type="subTitle" idx="1"/>
          </p:nvPr>
        </p:nvSpPr>
        <p:spPr>
          <a:xfrm flipH="1">
            <a:off x="1468050" y="2982191"/>
            <a:ext cx="6207900" cy="39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4">
    <p:spTree>
      <p:nvGrpSpPr>
        <p:cNvPr id="1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" name="Google Shape;839;p23"/>
          <p:cNvGrpSpPr/>
          <p:nvPr/>
        </p:nvGrpSpPr>
        <p:grpSpPr>
          <a:xfrm>
            <a:off x="0" y="4050"/>
            <a:ext cx="9144000" cy="5135400"/>
            <a:chOff x="0" y="3228"/>
            <a:chExt cx="9144000" cy="5135400"/>
          </a:xfrm>
        </p:grpSpPr>
        <p:grpSp>
          <p:nvGrpSpPr>
            <p:cNvPr id="840" name="Google Shape;840;p23"/>
            <p:cNvGrpSpPr/>
            <p:nvPr/>
          </p:nvGrpSpPr>
          <p:grpSpPr>
            <a:xfrm>
              <a:off x="0" y="234440"/>
              <a:ext cx="9144000" cy="4672977"/>
              <a:chOff x="0" y="470523"/>
              <a:chExt cx="9144000" cy="4672977"/>
            </a:xfrm>
          </p:grpSpPr>
          <p:cxnSp>
            <p:nvCxnSpPr>
              <p:cNvPr id="841" name="Google Shape;841;p23"/>
              <p:cNvCxnSpPr/>
              <p:nvPr/>
            </p:nvCxnSpPr>
            <p:spPr>
              <a:xfrm rot="10800000">
                <a:off x="4572000" y="-1297691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2" name="Google Shape;842;p23"/>
              <p:cNvCxnSpPr/>
              <p:nvPr/>
            </p:nvCxnSpPr>
            <p:spPr>
              <a:xfrm rot="10800000">
                <a:off x="4572000" y="-1764989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3" name="Google Shape;843;p23"/>
              <p:cNvCxnSpPr/>
              <p:nvPr/>
            </p:nvCxnSpPr>
            <p:spPr>
              <a:xfrm rot="10800000">
                <a:off x="4572000" y="-2232286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4" name="Google Shape;844;p23"/>
              <p:cNvCxnSpPr/>
              <p:nvPr/>
            </p:nvCxnSpPr>
            <p:spPr>
              <a:xfrm rot="10800000">
                <a:off x="4572000" y="-2699584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5" name="Google Shape;845;p23"/>
              <p:cNvCxnSpPr/>
              <p:nvPr/>
            </p:nvCxnSpPr>
            <p:spPr>
              <a:xfrm rot="10800000">
                <a:off x="4572000" y="57150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6" name="Google Shape;846;p23"/>
              <p:cNvCxnSpPr/>
              <p:nvPr/>
            </p:nvCxnSpPr>
            <p:spPr>
              <a:xfrm rot="10800000">
                <a:off x="4572000" y="10420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7" name="Google Shape;847;p23"/>
              <p:cNvCxnSpPr/>
              <p:nvPr/>
            </p:nvCxnSpPr>
            <p:spPr>
              <a:xfrm rot="10800000">
                <a:off x="4572000" y="-363095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8" name="Google Shape;848;p23"/>
              <p:cNvCxnSpPr/>
              <p:nvPr/>
            </p:nvCxnSpPr>
            <p:spPr>
              <a:xfrm rot="10800000">
                <a:off x="4572000" y="-830393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9" name="Google Shape;849;p23"/>
              <p:cNvCxnSpPr/>
              <p:nvPr/>
            </p:nvCxnSpPr>
            <p:spPr>
              <a:xfrm rot="10800000">
                <a:off x="4572000" y="-316688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0" name="Google Shape;850;p23"/>
              <p:cNvCxnSpPr/>
              <p:nvPr/>
            </p:nvCxnSpPr>
            <p:spPr>
              <a:xfrm rot="10800000">
                <a:off x="4572000" y="-363418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1" name="Google Shape;851;p23"/>
              <p:cNvCxnSpPr/>
              <p:nvPr/>
            </p:nvCxnSpPr>
            <p:spPr>
              <a:xfrm rot="10800000">
                <a:off x="4572000" y="-4101477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852" name="Google Shape;852;p23"/>
            <p:cNvGrpSpPr/>
            <p:nvPr/>
          </p:nvGrpSpPr>
          <p:grpSpPr>
            <a:xfrm>
              <a:off x="132661" y="3228"/>
              <a:ext cx="8878678" cy="5135400"/>
              <a:chOff x="0" y="-46"/>
              <a:chExt cx="8878678" cy="5135400"/>
            </a:xfrm>
          </p:grpSpPr>
          <p:cxnSp>
            <p:nvCxnSpPr>
              <p:cNvPr id="853" name="Google Shape;853;p23"/>
              <p:cNvCxnSpPr/>
              <p:nvPr/>
            </p:nvCxnSpPr>
            <p:spPr>
              <a:xfrm>
                <a:off x="186919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4" name="Google Shape;854;p23"/>
              <p:cNvCxnSpPr/>
              <p:nvPr/>
            </p:nvCxnSpPr>
            <p:spPr>
              <a:xfrm>
                <a:off x="233649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5" name="Google Shape;855;p23"/>
              <p:cNvCxnSpPr/>
              <p:nvPr/>
            </p:nvCxnSpPr>
            <p:spPr>
              <a:xfrm>
                <a:off x="280379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6" name="Google Shape;856;p23"/>
              <p:cNvCxnSpPr/>
              <p:nvPr/>
            </p:nvCxnSpPr>
            <p:spPr>
              <a:xfrm>
                <a:off x="327109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7" name="Google Shape;857;p23"/>
              <p:cNvCxnSpPr/>
              <p:nvPr/>
            </p:nvCxnSpPr>
            <p:spPr>
              <a:xfrm>
                <a:off x="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8" name="Google Shape;858;p23"/>
              <p:cNvCxnSpPr/>
              <p:nvPr/>
            </p:nvCxnSpPr>
            <p:spPr>
              <a:xfrm>
                <a:off x="46729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9" name="Google Shape;859;p23"/>
              <p:cNvCxnSpPr/>
              <p:nvPr/>
            </p:nvCxnSpPr>
            <p:spPr>
              <a:xfrm>
                <a:off x="93459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0" name="Google Shape;860;p23"/>
              <p:cNvCxnSpPr/>
              <p:nvPr/>
            </p:nvCxnSpPr>
            <p:spPr>
              <a:xfrm>
                <a:off x="1401897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1" name="Google Shape;861;p23"/>
              <p:cNvCxnSpPr/>
              <p:nvPr/>
            </p:nvCxnSpPr>
            <p:spPr>
              <a:xfrm>
                <a:off x="373839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2" name="Google Shape;862;p23"/>
              <p:cNvCxnSpPr/>
              <p:nvPr/>
            </p:nvCxnSpPr>
            <p:spPr>
              <a:xfrm>
                <a:off x="420569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3" name="Google Shape;863;p23"/>
              <p:cNvCxnSpPr/>
              <p:nvPr/>
            </p:nvCxnSpPr>
            <p:spPr>
              <a:xfrm>
                <a:off x="467298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4" name="Google Shape;864;p23"/>
              <p:cNvCxnSpPr/>
              <p:nvPr/>
            </p:nvCxnSpPr>
            <p:spPr>
              <a:xfrm>
                <a:off x="514028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5" name="Google Shape;865;p23"/>
              <p:cNvCxnSpPr/>
              <p:nvPr/>
            </p:nvCxnSpPr>
            <p:spPr>
              <a:xfrm>
                <a:off x="5607586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6" name="Google Shape;866;p23"/>
              <p:cNvCxnSpPr/>
              <p:nvPr/>
            </p:nvCxnSpPr>
            <p:spPr>
              <a:xfrm>
                <a:off x="607488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7" name="Google Shape;867;p23"/>
              <p:cNvCxnSpPr/>
              <p:nvPr/>
            </p:nvCxnSpPr>
            <p:spPr>
              <a:xfrm>
                <a:off x="654218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8" name="Google Shape;868;p23"/>
              <p:cNvCxnSpPr/>
              <p:nvPr/>
            </p:nvCxnSpPr>
            <p:spPr>
              <a:xfrm>
                <a:off x="700948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9" name="Google Shape;869;p23"/>
              <p:cNvCxnSpPr/>
              <p:nvPr/>
            </p:nvCxnSpPr>
            <p:spPr>
              <a:xfrm>
                <a:off x="747678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0" name="Google Shape;870;p23"/>
              <p:cNvCxnSpPr/>
              <p:nvPr/>
            </p:nvCxnSpPr>
            <p:spPr>
              <a:xfrm>
                <a:off x="794408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1" name="Google Shape;871;p23"/>
              <p:cNvCxnSpPr/>
              <p:nvPr/>
            </p:nvCxnSpPr>
            <p:spPr>
              <a:xfrm>
                <a:off x="841138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2" name="Google Shape;872;p23"/>
              <p:cNvCxnSpPr/>
              <p:nvPr/>
            </p:nvCxnSpPr>
            <p:spPr>
              <a:xfrm>
                <a:off x="887867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873" name="Google Shape;873;p23"/>
          <p:cNvGrpSpPr/>
          <p:nvPr/>
        </p:nvGrpSpPr>
        <p:grpSpPr>
          <a:xfrm>
            <a:off x="362532" y="237301"/>
            <a:ext cx="8418937" cy="4665891"/>
            <a:chOff x="362532" y="237300"/>
            <a:chExt cx="8418937" cy="4665891"/>
          </a:xfrm>
        </p:grpSpPr>
        <p:sp>
          <p:nvSpPr>
            <p:cNvPr id="874" name="Google Shape;874;p23"/>
            <p:cNvSpPr/>
            <p:nvPr/>
          </p:nvSpPr>
          <p:spPr>
            <a:xfrm>
              <a:off x="362532" y="237300"/>
              <a:ext cx="242700" cy="2427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4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3"/>
            <p:cNvSpPr/>
            <p:nvPr/>
          </p:nvSpPr>
          <p:spPr>
            <a:xfrm>
              <a:off x="362532" y="4660489"/>
              <a:ext cx="242700" cy="2427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4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3"/>
            <p:cNvSpPr/>
            <p:nvPr/>
          </p:nvSpPr>
          <p:spPr>
            <a:xfrm>
              <a:off x="8538768" y="237302"/>
              <a:ext cx="242700" cy="2427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4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23"/>
            <p:cNvSpPr/>
            <p:nvPr/>
          </p:nvSpPr>
          <p:spPr>
            <a:xfrm>
              <a:off x="8538768" y="4660491"/>
              <a:ext cx="242700" cy="2427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4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5">
    <p:bg>
      <p:bgPr>
        <a:solidFill>
          <a:schemeClr val="accent3"/>
        </a:solidFill>
        <a:effectLst/>
      </p:bgPr>
    </p:bg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9" name="Google Shape;879;p24"/>
          <p:cNvGrpSpPr/>
          <p:nvPr/>
        </p:nvGrpSpPr>
        <p:grpSpPr>
          <a:xfrm>
            <a:off x="0" y="4050"/>
            <a:ext cx="9144000" cy="5135400"/>
            <a:chOff x="0" y="3228"/>
            <a:chExt cx="9144000" cy="5135400"/>
          </a:xfrm>
        </p:grpSpPr>
        <p:grpSp>
          <p:nvGrpSpPr>
            <p:cNvPr id="880" name="Google Shape;880;p24"/>
            <p:cNvGrpSpPr/>
            <p:nvPr/>
          </p:nvGrpSpPr>
          <p:grpSpPr>
            <a:xfrm>
              <a:off x="0" y="234440"/>
              <a:ext cx="9144000" cy="4672977"/>
              <a:chOff x="0" y="470523"/>
              <a:chExt cx="9144000" cy="4672977"/>
            </a:xfrm>
          </p:grpSpPr>
          <p:cxnSp>
            <p:nvCxnSpPr>
              <p:cNvPr id="881" name="Google Shape;881;p24"/>
              <p:cNvCxnSpPr/>
              <p:nvPr/>
            </p:nvCxnSpPr>
            <p:spPr>
              <a:xfrm rot="10800000">
                <a:off x="4572000" y="-1297691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2" name="Google Shape;882;p24"/>
              <p:cNvCxnSpPr/>
              <p:nvPr/>
            </p:nvCxnSpPr>
            <p:spPr>
              <a:xfrm rot="10800000">
                <a:off x="4572000" y="-1764989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3" name="Google Shape;883;p24"/>
              <p:cNvCxnSpPr/>
              <p:nvPr/>
            </p:nvCxnSpPr>
            <p:spPr>
              <a:xfrm rot="10800000">
                <a:off x="4572000" y="-2232286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4" name="Google Shape;884;p24"/>
              <p:cNvCxnSpPr/>
              <p:nvPr/>
            </p:nvCxnSpPr>
            <p:spPr>
              <a:xfrm rot="10800000">
                <a:off x="4572000" y="-2699584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5" name="Google Shape;885;p24"/>
              <p:cNvCxnSpPr/>
              <p:nvPr/>
            </p:nvCxnSpPr>
            <p:spPr>
              <a:xfrm rot="10800000">
                <a:off x="4572000" y="57150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6" name="Google Shape;886;p24"/>
              <p:cNvCxnSpPr/>
              <p:nvPr/>
            </p:nvCxnSpPr>
            <p:spPr>
              <a:xfrm rot="10800000">
                <a:off x="4572000" y="10420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7" name="Google Shape;887;p24"/>
              <p:cNvCxnSpPr/>
              <p:nvPr/>
            </p:nvCxnSpPr>
            <p:spPr>
              <a:xfrm rot="10800000">
                <a:off x="4572000" y="-363095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8" name="Google Shape;888;p24"/>
              <p:cNvCxnSpPr/>
              <p:nvPr/>
            </p:nvCxnSpPr>
            <p:spPr>
              <a:xfrm rot="10800000">
                <a:off x="4572000" y="-830393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9" name="Google Shape;889;p24"/>
              <p:cNvCxnSpPr/>
              <p:nvPr/>
            </p:nvCxnSpPr>
            <p:spPr>
              <a:xfrm rot="10800000">
                <a:off x="4572000" y="-3166882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0" name="Google Shape;890;p24"/>
              <p:cNvCxnSpPr/>
              <p:nvPr/>
            </p:nvCxnSpPr>
            <p:spPr>
              <a:xfrm rot="10800000">
                <a:off x="4572000" y="-3634180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1" name="Google Shape;891;p24"/>
              <p:cNvCxnSpPr/>
              <p:nvPr/>
            </p:nvCxnSpPr>
            <p:spPr>
              <a:xfrm rot="10800000">
                <a:off x="4572000" y="-4101477"/>
                <a:ext cx="0" cy="91440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892" name="Google Shape;892;p24"/>
            <p:cNvGrpSpPr/>
            <p:nvPr/>
          </p:nvGrpSpPr>
          <p:grpSpPr>
            <a:xfrm>
              <a:off x="132661" y="3228"/>
              <a:ext cx="8878678" cy="5135400"/>
              <a:chOff x="0" y="-46"/>
              <a:chExt cx="8878678" cy="5135400"/>
            </a:xfrm>
          </p:grpSpPr>
          <p:cxnSp>
            <p:nvCxnSpPr>
              <p:cNvPr id="893" name="Google Shape;893;p24"/>
              <p:cNvCxnSpPr/>
              <p:nvPr/>
            </p:nvCxnSpPr>
            <p:spPr>
              <a:xfrm>
                <a:off x="186919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4" name="Google Shape;894;p24"/>
              <p:cNvCxnSpPr/>
              <p:nvPr/>
            </p:nvCxnSpPr>
            <p:spPr>
              <a:xfrm>
                <a:off x="233649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5" name="Google Shape;895;p24"/>
              <p:cNvCxnSpPr/>
              <p:nvPr/>
            </p:nvCxnSpPr>
            <p:spPr>
              <a:xfrm>
                <a:off x="280379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6" name="Google Shape;896;p24"/>
              <p:cNvCxnSpPr/>
              <p:nvPr/>
            </p:nvCxnSpPr>
            <p:spPr>
              <a:xfrm>
                <a:off x="327109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7" name="Google Shape;897;p24"/>
              <p:cNvCxnSpPr/>
              <p:nvPr/>
            </p:nvCxnSpPr>
            <p:spPr>
              <a:xfrm>
                <a:off x="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8" name="Google Shape;898;p24"/>
              <p:cNvCxnSpPr/>
              <p:nvPr/>
            </p:nvCxnSpPr>
            <p:spPr>
              <a:xfrm>
                <a:off x="46729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9" name="Google Shape;899;p24"/>
              <p:cNvCxnSpPr/>
              <p:nvPr/>
            </p:nvCxnSpPr>
            <p:spPr>
              <a:xfrm>
                <a:off x="93459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0" name="Google Shape;900;p24"/>
              <p:cNvCxnSpPr/>
              <p:nvPr/>
            </p:nvCxnSpPr>
            <p:spPr>
              <a:xfrm>
                <a:off x="1401897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1" name="Google Shape;901;p24"/>
              <p:cNvCxnSpPr/>
              <p:nvPr/>
            </p:nvCxnSpPr>
            <p:spPr>
              <a:xfrm>
                <a:off x="373839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2" name="Google Shape;902;p24"/>
              <p:cNvCxnSpPr/>
              <p:nvPr/>
            </p:nvCxnSpPr>
            <p:spPr>
              <a:xfrm>
                <a:off x="420569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3" name="Google Shape;903;p24"/>
              <p:cNvCxnSpPr/>
              <p:nvPr/>
            </p:nvCxnSpPr>
            <p:spPr>
              <a:xfrm>
                <a:off x="4672989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4" name="Google Shape;904;p24"/>
              <p:cNvCxnSpPr/>
              <p:nvPr/>
            </p:nvCxnSpPr>
            <p:spPr>
              <a:xfrm>
                <a:off x="514028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5" name="Google Shape;905;p24"/>
              <p:cNvCxnSpPr/>
              <p:nvPr/>
            </p:nvCxnSpPr>
            <p:spPr>
              <a:xfrm>
                <a:off x="5607586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6" name="Google Shape;906;p24"/>
              <p:cNvCxnSpPr/>
              <p:nvPr/>
            </p:nvCxnSpPr>
            <p:spPr>
              <a:xfrm>
                <a:off x="6074885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7" name="Google Shape;907;p24"/>
              <p:cNvCxnSpPr/>
              <p:nvPr/>
            </p:nvCxnSpPr>
            <p:spPr>
              <a:xfrm>
                <a:off x="6542184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8" name="Google Shape;908;p24"/>
              <p:cNvCxnSpPr/>
              <p:nvPr/>
            </p:nvCxnSpPr>
            <p:spPr>
              <a:xfrm>
                <a:off x="7009483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9" name="Google Shape;909;p24"/>
              <p:cNvCxnSpPr/>
              <p:nvPr/>
            </p:nvCxnSpPr>
            <p:spPr>
              <a:xfrm>
                <a:off x="7476782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0" name="Google Shape;910;p24"/>
              <p:cNvCxnSpPr/>
              <p:nvPr/>
            </p:nvCxnSpPr>
            <p:spPr>
              <a:xfrm>
                <a:off x="7944081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1" name="Google Shape;911;p24"/>
              <p:cNvCxnSpPr/>
              <p:nvPr/>
            </p:nvCxnSpPr>
            <p:spPr>
              <a:xfrm>
                <a:off x="8411380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2" name="Google Shape;912;p24"/>
              <p:cNvCxnSpPr/>
              <p:nvPr/>
            </p:nvCxnSpPr>
            <p:spPr>
              <a:xfrm>
                <a:off x="8878678" y="-46"/>
                <a:ext cx="0" cy="513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913" name="Google Shape;913;p24"/>
          <p:cNvGrpSpPr/>
          <p:nvPr/>
        </p:nvGrpSpPr>
        <p:grpSpPr>
          <a:xfrm>
            <a:off x="362532" y="237301"/>
            <a:ext cx="8418937" cy="4665891"/>
            <a:chOff x="362532" y="237301"/>
            <a:chExt cx="8418937" cy="4665891"/>
          </a:xfrm>
        </p:grpSpPr>
        <p:sp>
          <p:nvSpPr>
            <p:cNvPr id="914" name="Google Shape;914;p24"/>
            <p:cNvSpPr/>
            <p:nvPr/>
          </p:nvSpPr>
          <p:spPr>
            <a:xfrm>
              <a:off x="589800" y="468900"/>
              <a:ext cx="7964400" cy="4205700"/>
            </a:xfrm>
            <a:prstGeom prst="roundRect">
              <a:avLst>
                <a:gd name="adj" fmla="val 8946"/>
              </a:avLst>
            </a:prstGeom>
            <a:solidFill>
              <a:schemeClr val="dk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15" name="Google Shape;915;p24"/>
            <p:cNvGrpSpPr/>
            <p:nvPr/>
          </p:nvGrpSpPr>
          <p:grpSpPr>
            <a:xfrm>
              <a:off x="362532" y="237301"/>
              <a:ext cx="8418937" cy="4665891"/>
              <a:chOff x="362532" y="237300"/>
              <a:chExt cx="8418937" cy="4665891"/>
            </a:xfrm>
          </p:grpSpPr>
          <p:sp>
            <p:nvSpPr>
              <p:cNvPr id="916" name="Google Shape;916;p24"/>
              <p:cNvSpPr/>
              <p:nvPr/>
            </p:nvSpPr>
            <p:spPr>
              <a:xfrm>
                <a:off x="362532" y="237300"/>
                <a:ext cx="242700" cy="242700"/>
              </a:xfrm>
              <a:prstGeom prst="heart">
                <a:avLst/>
              </a:prstGeom>
              <a:solidFill>
                <a:schemeClr val="accent2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24"/>
              <p:cNvSpPr/>
              <p:nvPr/>
            </p:nvSpPr>
            <p:spPr>
              <a:xfrm>
                <a:off x="362532" y="4660489"/>
                <a:ext cx="242700" cy="242700"/>
              </a:xfrm>
              <a:prstGeom prst="heart">
                <a:avLst/>
              </a:prstGeom>
              <a:solidFill>
                <a:schemeClr val="accent2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24"/>
              <p:cNvSpPr/>
              <p:nvPr/>
            </p:nvSpPr>
            <p:spPr>
              <a:xfrm>
                <a:off x="8538768" y="237302"/>
                <a:ext cx="242700" cy="242700"/>
              </a:xfrm>
              <a:prstGeom prst="heart">
                <a:avLst/>
              </a:prstGeom>
              <a:solidFill>
                <a:schemeClr val="accent2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24"/>
              <p:cNvSpPr/>
              <p:nvPr/>
            </p:nvSpPr>
            <p:spPr>
              <a:xfrm>
                <a:off x="8538768" y="4660491"/>
                <a:ext cx="242700" cy="242700"/>
              </a:xfrm>
              <a:prstGeom prst="heart">
                <a:avLst/>
              </a:prstGeom>
              <a:solidFill>
                <a:schemeClr val="accent2"/>
              </a:solidFill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00600" y="515025"/>
            <a:ext cx="6742800" cy="592200"/>
          </a:xfrm>
          <a:prstGeom prst="rect">
            <a:avLst/>
          </a:prstGeom>
          <a:noFill/>
          <a:ln>
            <a:noFill/>
          </a:ln>
          <a:effectLst>
            <a:outerShdw dist="38100" dir="1560000" algn="bl" rotWithShape="0">
              <a:schemeClr val="lt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Coiny"/>
              <a:buNone/>
              <a:defRPr sz="3200">
                <a:solidFill>
                  <a:schemeClr val="lt2"/>
                </a:solidFill>
                <a:latin typeface="Coiny"/>
                <a:ea typeface="Coiny"/>
                <a:cs typeface="Coiny"/>
                <a:sym typeface="Coiny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oiny"/>
              <a:buNone/>
              <a:defRPr sz="3600">
                <a:solidFill>
                  <a:schemeClr val="lt2"/>
                </a:solidFill>
                <a:latin typeface="Coiny"/>
                <a:ea typeface="Coiny"/>
                <a:cs typeface="Coiny"/>
                <a:sym typeface="Coin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oiny"/>
              <a:buNone/>
              <a:defRPr sz="3600">
                <a:solidFill>
                  <a:schemeClr val="lt2"/>
                </a:solidFill>
                <a:latin typeface="Coiny"/>
                <a:ea typeface="Coiny"/>
                <a:cs typeface="Coiny"/>
                <a:sym typeface="Coin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oiny"/>
              <a:buNone/>
              <a:defRPr sz="3600">
                <a:solidFill>
                  <a:schemeClr val="lt2"/>
                </a:solidFill>
                <a:latin typeface="Coiny"/>
                <a:ea typeface="Coiny"/>
                <a:cs typeface="Coiny"/>
                <a:sym typeface="Coin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oiny"/>
              <a:buNone/>
              <a:defRPr sz="3600">
                <a:solidFill>
                  <a:schemeClr val="lt2"/>
                </a:solidFill>
                <a:latin typeface="Coiny"/>
                <a:ea typeface="Coiny"/>
                <a:cs typeface="Coiny"/>
                <a:sym typeface="Coin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oiny"/>
              <a:buNone/>
              <a:defRPr sz="3600">
                <a:solidFill>
                  <a:schemeClr val="lt2"/>
                </a:solidFill>
                <a:latin typeface="Coiny"/>
                <a:ea typeface="Coiny"/>
                <a:cs typeface="Coiny"/>
                <a:sym typeface="Coin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oiny"/>
              <a:buNone/>
              <a:defRPr sz="3600">
                <a:solidFill>
                  <a:schemeClr val="lt2"/>
                </a:solidFill>
                <a:latin typeface="Coiny"/>
                <a:ea typeface="Coiny"/>
                <a:cs typeface="Coiny"/>
                <a:sym typeface="Coin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oiny"/>
              <a:buNone/>
              <a:defRPr sz="3600">
                <a:solidFill>
                  <a:schemeClr val="lt2"/>
                </a:solidFill>
                <a:latin typeface="Coiny"/>
                <a:ea typeface="Coiny"/>
                <a:cs typeface="Coiny"/>
                <a:sym typeface="Coin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oiny"/>
              <a:buNone/>
              <a:defRPr sz="3600">
                <a:solidFill>
                  <a:schemeClr val="lt2"/>
                </a:solidFill>
                <a:latin typeface="Coiny"/>
                <a:ea typeface="Coiny"/>
                <a:cs typeface="Coiny"/>
                <a:sym typeface="Coin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300850"/>
            <a:ext cx="7704000" cy="32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Inconsolata"/>
              <a:buChar char="●"/>
              <a:defRPr sz="16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Inconsolata"/>
              <a:buChar char="○"/>
              <a:defRPr sz="16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Inconsolata"/>
              <a:buChar char="■"/>
              <a:defRPr sz="16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Inconsolata"/>
              <a:buChar char="●"/>
              <a:defRPr sz="16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Inconsolata"/>
              <a:buChar char="○"/>
              <a:defRPr sz="16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Inconsolata"/>
              <a:buChar char="■"/>
              <a:defRPr sz="16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Inconsolata"/>
              <a:buChar char="●"/>
              <a:defRPr sz="16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Inconsolata"/>
              <a:buChar char="○"/>
              <a:defRPr sz="16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Inconsolata"/>
              <a:buChar char="■"/>
              <a:defRPr sz="16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6" r:id="rId4"/>
    <p:sldLayoutId id="2147483657" r:id="rId5"/>
    <p:sldLayoutId id="2147483658" r:id="rId6"/>
    <p:sldLayoutId id="2147483669" r:id="rId7"/>
    <p:sldLayoutId id="214748367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33"/>
          <p:cNvSpPr txBox="1">
            <a:spLocks noGrp="1"/>
          </p:cNvSpPr>
          <p:nvPr>
            <p:ph type="title"/>
          </p:nvPr>
        </p:nvSpPr>
        <p:spPr>
          <a:xfrm>
            <a:off x="1026138" y="2082476"/>
            <a:ext cx="3719400" cy="92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/>
              <a:t>E</a:t>
            </a:r>
            <a:r>
              <a:rPr lang="en" sz="4800" dirty="0"/>
              <a:t>scuala normal de educacion preescolar</a:t>
            </a:r>
            <a:endParaRPr sz="4800" dirty="0"/>
          </a:p>
        </p:txBody>
      </p:sp>
      <p:sp>
        <p:nvSpPr>
          <p:cNvPr id="1042" name="Google Shape;1042;p33"/>
          <p:cNvSpPr txBox="1">
            <a:spLocks noGrp="1"/>
          </p:cNvSpPr>
          <p:nvPr>
            <p:ph type="subTitle" idx="1"/>
          </p:nvPr>
        </p:nvSpPr>
        <p:spPr>
          <a:xfrm>
            <a:off x="5090138" y="2195876"/>
            <a:ext cx="3719400" cy="69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Materia: Atención a la diversidad.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Maestro: Narciso.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Alumna: Melissa Martinez Aldaco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Google Shape;998;p31"/>
          <p:cNvSpPr txBox="1">
            <a:spLocks noGrp="1"/>
          </p:cNvSpPr>
          <p:nvPr>
            <p:ph type="subTitle" idx="1"/>
          </p:nvPr>
        </p:nvSpPr>
        <p:spPr>
          <a:xfrm>
            <a:off x="1883110" y="2098500"/>
            <a:ext cx="5048267" cy="9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Y</a:t>
            </a:r>
            <a:r>
              <a:rPr lang="en" dirty="0"/>
              <a:t>o como actual practicante y futura educadora me comprometo a tener la </a:t>
            </a:r>
            <a:r>
              <a:rPr lang="en" dirty="0">
                <a:highlight>
                  <a:srgbClr val="FFFF00"/>
                </a:highlight>
              </a:rPr>
              <a:t>sencibilidad</a:t>
            </a:r>
            <a:r>
              <a:rPr lang="en" dirty="0"/>
              <a:t> de entender las </a:t>
            </a:r>
            <a:r>
              <a:rPr lang="en" dirty="0">
                <a:highlight>
                  <a:srgbClr val="FFFF00"/>
                </a:highlight>
              </a:rPr>
              <a:t>diversidades</a:t>
            </a:r>
            <a:r>
              <a:rPr lang="en" dirty="0"/>
              <a:t> de </a:t>
            </a:r>
            <a:r>
              <a:rPr lang="en"/>
              <a:t>los alumnos</a:t>
            </a:r>
            <a:r>
              <a:rPr lang="en" dirty="0"/>
              <a:t>, respetando en todo mometo su </a:t>
            </a:r>
            <a:r>
              <a:rPr lang="en" dirty="0">
                <a:highlight>
                  <a:srgbClr val="FFFF00"/>
                </a:highlight>
              </a:rPr>
              <a:t>interculturalidad</a:t>
            </a:r>
            <a:r>
              <a:rPr lang="en" dirty="0"/>
              <a:t>, su geero, su orientacion sexual, su </a:t>
            </a:r>
            <a:r>
              <a:rPr lang="en" dirty="0">
                <a:highlight>
                  <a:srgbClr val="FFFF00"/>
                </a:highlight>
              </a:rPr>
              <a:t>desigualdad</a:t>
            </a:r>
            <a:r>
              <a:rPr lang="en" dirty="0"/>
              <a:t>. </a:t>
            </a:r>
            <a:r>
              <a:rPr lang="es-MX" dirty="0"/>
              <a:t>Y</a:t>
            </a:r>
            <a:r>
              <a:rPr lang="en" dirty="0"/>
              <a:t> si en una ocacion observo una falta de respeto, me comprometo a </a:t>
            </a:r>
            <a:r>
              <a:rPr lang="en" dirty="0">
                <a:highlight>
                  <a:srgbClr val="FFFF00"/>
                </a:highlight>
              </a:rPr>
              <a:t>intervenir</a:t>
            </a:r>
            <a:r>
              <a:rPr lang="en" dirty="0"/>
              <a:t> para respetar sus </a:t>
            </a:r>
            <a:r>
              <a:rPr lang="en" dirty="0">
                <a:highlight>
                  <a:srgbClr val="FFFF00"/>
                </a:highlight>
              </a:rPr>
              <a:t>derechos humanos</a:t>
            </a:r>
            <a:r>
              <a:rPr lang="en" dirty="0"/>
              <a:t>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unny Family Quiz by Slidesgo">
  <a:themeElements>
    <a:clrScheme name="Simple Light">
      <a:dk1>
        <a:srgbClr val="23414C"/>
      </a:dk1>
      <a:lt1>
        <a:srgbClr val="FFFFFF"/>
      </a:lt1>
      <a:dk2>
        <a:srgbClr val="BCDAE2"/>
      </a:dk2>
      <a:lt2>
        <a:srgbClr val="76B1C1"/>
      </a:lt2>
      <a:accent1>
        <a:srgbClr val="F2C6C2"/>
      </a:accent1>
      <a:accent2>
        <a:srgbClr val="F27D72"/>
      </a:accent2>
      <a:accent3>
        <a:srgbClr val="FDE8A1"/>
      </a:accent3>
      <a:accent4>
        <a:srgbClr val="F7D23F"/>
      </a:accent4>
      <a:accent5>
        <a:srgbClr val="D8EBF0"/>
      </a:accent5>
      <a:accent6>
        <a:srgbClr val="FFF5D2"/>
      </a:accent6>
      <a:hlink>
        <a:srgbClr val="23414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82</Words>
  <Application>Microsoft Office PowerPoint</Application>
  <PresentationFormat>Presentación en pantalla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Coiny</vt:lpstr>
      <vt:lpstr>Inconsolata</vt:lpstr>
      <vt:lpstr>Fredoka One</vt:lpstr>
      <vt:lpstr>Funny Family Quiz by Slidesgo</vt:lpstr>
      <vt:lpstr>Escuala normal de educacion preescolar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</dc:creator>
  <cp:lastModifiedBy>Melissa Martinez Aldaco</cp:lastModifiedBy>
  <cp:revision>3</cp:revision>
  <dcterms:modified xsi:type="dcterms:W3CDTF">2022-02-22T20:07:02Z</dcterms:modified>
</cp:coreProperties>
</file>