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CHICKEN Pie" panose="02000600000000000000" pitchFamily="2" charset="0"/>
      <p:regular r:id="rId13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2A678-0CEE-4F07-8C85-A5F30C4A6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A1FAE5-3287-48AF-BB49-046B1D875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271F90-13CE-4651-BCEB-5678B9FB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CCF1-3EA9-4666-A1D7-52E43A2B16AB}" type="datetimeFigureOut">
              <a:rPr lang="es-MX" smtClean="0"/>
              <a:t>22/02/2022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A1F0BB-A646-403C-8775-A825C031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6F74AD-5CF8-4D70-B7ED-DF1A25AF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0B8B-A418-4F36-AE59-FF1352ABD1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842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BA4B5-DE3D-4634-B05A-60EA5BE3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5B2040-4E98-4359-8708-2E9E3A1CA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00B3E4-0A40-4C90-930E-A733D3CD3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CCF1-3EA9-4666-A1D7-52E43A2B16AB}" type="datetimeFigureOut">
              <a:rPr lang="es-MX" smtClean="0"/>
              <a:t>22/02/2022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CAB267-1EED-4EEE-ABB4-320C03545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8F5D05-5786-4CE0-9678-6EFD5462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0B8B-A418-4F36-AE59-FF1352ABD1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353445-3E2A-4719-8235-88F78CD9B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B5CBE8-85AD-4C56-B20F-8E4FF20B7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6D08A8-C8F1-475E-9354-99FB79B7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CCF1-3EA9-4666-A1D7-52E43A2B16AB}" type="datetimeFigureOut">
              <a:rPr lang="es-MX" smtClean="0"/>
              <a:t>22/02/2022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7C96A1-E71D-4DA8-9D59-16144E49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022EEB-F8DB-46A2-8646-77CC1569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0B8B-A418-4F36-AE59-FF1352ABD1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12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32DCA-10AB-41D9-9F14-49C1842F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3EAD25-32F8-4C37-9716-52D4116CB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F1A41-AF01-40F5-94B4-BB9E75F5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CCF1-3EA9-4666-A1D7-52E43A2B16AB}" type="datetimeFigureOut">
              <a:rPr lang="es-MX" smtClean="0"/>
              <a:t>22/02/2022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077A52-ECF3-4DE5-8089-5A7ECE4B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92FA9-FB7F-4FAA-AB03-B76ABADE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0B8B-A418-4F36-AE59-FF1352ABD1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183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F922C-14DF-4C00-BA10-640526089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18C5DD-B362-46C4-9DFA-55000B66A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456EF5-F2C2-47C9-9BBE-91FBBA0D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CCF1-3EA9-4666-A1D7-52E43A2B16AB}" type="datetimeFigureOut">
              <a:rPr lang="es-MX" smtClean="0"/>
              <a:t>22/02/2022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3209EC-B04C-47D2-8DEC-E668E4F6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1183BE-9104-49AD-9EFE-EDC07D78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0B8B-A418-4F36-AE59-FF1352ABD1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06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6FDBE-15DD-43B0-960F-775943C1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B36C6F-5B72-4351-8225-0F2E27419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7E42A3-B5C9-431B-B9AB-B2200C527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2466B3-F9A8-4E99-9532-6C798EA7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CCF1-3EA9-4666-A1D7-52E43A2B16AB}" type="datetimeFigureOut">
              <a:rPr lang="es-MX" smtClean="0"/>
              <a:t>22/02/2022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23F687-1C54-4434-8FED-0F0BAFD2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EA808B-F475-4B02-A1FB-5E79A988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0B8B-A418-4F36-AE59-FF1352ABD1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2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1CAA4-816D-48C3-B39C-B645E0EE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3D925-0866-4133-9615-8E1FF2F57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DAD63C-233A-4E3C-BBFD-D2A0D8AF3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EF822D1-6875-47A5-9D27-8B52047B2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9BCB154-5152-4BE2-8204-92A0814CB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E8D8208-6118-435A-9F1C-15836973A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CCF1-3EA9-4666-A1D7-52E43A2B16AB}" type="datetimeFigureOut">
              <a:rPr lang="es-MX" smtClean="0"/>
              <a:t>22/02/2022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5C09EA-D61B-4F48-96EA-7027110BF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3FD185-CBEB-4D3B-85FF-DA41FA69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0B8B-A418-4F36-AE59-FF1352ABD1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863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38BF3-6520-4374-8E4B-CB943F88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15025D-897D-45EF-92D0-A0ADD55BA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CCF1-3EA9-4666-A1D7-52E43A2B16AB}" type="datetimeFigureOut">
              <a:rPr lang="es-MX" smtClean="0"/>
              <a:t>22/02/2022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DF3B2C-5674-4046-AB4A-6C1FD8F7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1EDB43-4689-4F1D-A286-A9D9F388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0B8B-A418-4F36-AE59-FF1352ABD1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023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0355C5A-259D-4200-BD8A-65A24A6A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CCF1-3EA9-4666-A1D7-52E43A2B16AB}" type="datetimeFigureOut">
              <a:rPr lang="es-MX" smtClean="0"/>
              <a:t>22/02/2022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27D3E2-35B0-4F62-B03E-B6B8CB80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B67495-7AF6-44B4-A020-318678A5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0B8B-A418-4F36-AE59-FF1352ABD1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274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CC2D1-48F2-4D9B-A7DF-EBC65823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B24A8E-CCF9-4DA6-84A2-76FA412E0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9C9AA0-A206-4F69-B4D9-1D0907E3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56F8D2-6682-44C9-ABDB-24FC8EBAB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CCF1-3EA9-4666-A1D7-52E43A2B16AB}" type="datetimeFigureOut">
              <a:rPr lang="es-MX" smtClean="0"/>
              <a:t>22/02/2022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AFFCE1-D093-4E5D-8A3D-2E5A2B55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DD7DF9-D185-490A-91CC-6749FF20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0B8B-A418-4F36-AE59-FF1352ABD1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6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52C22-412B-4922-924D-011358B4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4EAA77-E9FA-4C8F-9E4E-FBB275936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69C8EB-AAEA-4B4A-9136-D7A777BFA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D8E15F-6BE8-46AD-B870-355C6202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CCF1-3EA9-4666-A1D7-52E43A2B16AB}" type="datetimeFigureOut">
              <a:rPr lang="es-MX" smtClean="0"/>
              <a:t>22/02/2022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43FC07-FF39-47B0-8B25-FCDF54A96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0E5D42-7996-4350-9910-8366F7C2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0B8B-A418-4F36-AE59-FF1352ABD1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09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4703C6-9ECE-4C17-B4C4-D1EE4140C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7A107F-B47F-4E22-9261-D5EA5130F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B0920F-1F16-4868-B389-1F1612BB7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CCF1-3EA9-4666-A1D7-52E43A2B16AB}" type="datetimeFigureOut">
              <a:rPr lang="es-MX" smtClean="0"/>
              <a:t>22/02/2022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8DBB18-F4ED-4266-B852-8CB7E3F5F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DEF870-261A-40DA-8586-A44714F20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90B8B-A418-4F36-AE59-FF1352ABD1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160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🌱 Fondos para presentaciones en Power Point de naturaleza | Herramientas |  Crehana">
            <a:extLst>
              <a:ext uri="{FF2B5EF4-FFF2-40B4-BE49-F238E27FC236}">
                <a16:creationId xmlns:a16="http://schemas.microsoft.com/office/drawing/2014/main" id="{ED17CC8D-169B-45AF-A060-FE6B397B4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052083C-F57D-4987-B424-9F59A024EC85}"/>
              </a:ext>
            </a:extLst>
          </p:cNvPr>
          <p:cNvSpPr txBox="1"/>
          <p:nvPr/>
        </p:nvSpPr>
        <p:spPr>
          <a:xfrm>
            <a:off x="1473994" y="1500189"/>
            <a:ext cx="9244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rgbClr val="002060"/>
                </a:solidFill>
                <a:latin typeface="CHICKEN Pie" panose="02000600000000000000" pitchFamily="2" charset="0"/>
              </a:rPr>
              <a:t>-Compromiso personal-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D0343A-F8C6-48B3-B827-8667100ECCD1}"/>
              </a:ext>
            </a:extLst>
          </p:cNvPr>
          <p:cNvSpPr txBox="1"/>
          <p:nvPr/>
        </p:nvSpPr>
        <p:spPr>
          <a:xfrm>
            <a:off x="2352675" y="2369436"/>
            <a:ext cx="74866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Century Gothic" panose="020B0502020202020204" pitchFamily="34" charset="0"/>
              </a:rPr>
              <a:t>Me comprometo a no tener ninguna </a:t>
            </a:r>
            <a:r>
              <a:rPr lang="es-MX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desigualdad</a:t>
            </a:r>
            <a:r>
              <a:rPr lang="es-MX" sz="2400" dirty="0">
                <a:latin typeface="Century Gothic" panose="020B0502020202020204" pitchFamily="34" charset="0"/>
              </a:rPr>
              <a:t> con los niños, también a tener </a:t>
            </a:r>
            <a:r>
              <a:rPr lang="es-MX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sensibilidad</a:t>
            </a:r>
            <a:r>
              <a:rPr lang="es-MX" sz="2400" dirty="0">
                <a:latin typeface="Century Gothic" panose="020B0502020202020204" pitchFamily="34" charset="0"/>
              </a:rPr>
              <a:t> al tratar don ellos, para que en un futuro reconozcan sus </a:t>
            </a:r>
            <a:r>
              <a:rPr lang="es-MX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derechos humanos</a:t>
            </a:r>
            <a:r>
              <a:rPr lang="es-MX" sz="2400" dirty="0">
                <a:latin typeface="Century Gothic" panose="020B0502020202020204" pitchFamily="34" charset="0"/>
              </a:rPr>
              <a:t>, estén tranquilos y se sientan seguros. También a darles la </a:t>
            </a:r>
            <a:r>
              <a:rPr lang="es-MX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atención educativa </a:t>
            </a:r>
            <a:r>
              <a:rPr lang="es-MX" sz="2400" dirty="0">
                <a:latin typeface="Century Gothic" panose="020B0502020202020204" pitchFamily="34" charset="0"/>
              </a:rPr>
              <a:t>adecuada para así puedan tener un mayor desarrollo </a:t>
            </a:r>
          </a:p>
        </p:txBody>
      </p:sp>
    </p:spTree>
    <p:extLst>
      <p:ext uri="{BB962C8B-B14F-4D97-AF65-F5344CB8AC3E}">
        <p14:creationId xmlns:p14="http://schemas.microsoft.com/office/powerpoint/2010/main" val="42050384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CHICKEN Pie</vt:lpstr>
      <vt:lpstr>Calibri</vt:lpstr>
      <vt:lpstr>Arial</vt:lpstr>
      <vt:lpstr>Century Gothic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meritxell gil rodriguez</dc:creator>
  <cp:lastModifiedBy>meritxell gil rodriguez</cp:lastModifiedBy>
  <cp:revision>1</cp:revision>
  <dcterms:created xsi:type="dcterms:W3CDTF">2022-02-23T01:52:33Z</dcterms:created>
  <dcterms:modified xsi:type="dcterms:W3CDTF">2022-02-23T01:52:53Z</dcterms:modified>
</cp:coreProperties>
</file>