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D9C22-CBA2-48C1-AA95-58D4CEA9B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8CCE75-3F40-47CA-9DD7-2AADA6AA4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50DAE8-FD70-4313-B859-E644C944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873813-BAB5-4439-B298-E7D6D821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548239-0DDB-44BB-B5AC-D26BF9F13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95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0A5B9-A22D-481A-AAB9-A511A7BCE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FC2036-CF1D-4851-927C-C1E56EEA6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4E6967-62D8-4C9D-A51F-FFD67C234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A6D2C0-420B-4396-B464-AEC108C9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A4D203-EBC1-4613-8A07-13EC79118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55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014BFB1-2BBF-4E3A-A624-D125002A8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846E48-5B14-4684-AA7C-BFF9424E5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CCD2E0-FDB5-460B-A8EC-71B8EA04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EAE0DD-0ED4-4C6B-9BC8-CCCCF91E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2C46FC-7DE8-4D46-89DE-54F00744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33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F0DADF-F1F6-42DF-8805-866D3FE90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4A8DCB-71FE-40C5-B6E0-069226AFA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1AB826-E80F-4945-821C-CA8DC5CA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ED58A3-244A-4559-B430-2434D46B8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6B158F-328C-42F8-B30A-837CF3D1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14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2367E-9312-4523-AB2B-33A8EBCC3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AF7EEA-851C-4ED1-A5A4-72560DE06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812A14-3CC8-4C21-86C2-E8BB2FBF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B4D5F3-D734-4904-B262-F8E602054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DB522D-766D-49F9-AFC3-EF4E73080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06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372A72-D63E-46D5-B20A-416F9A373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DA1BBD-0085-44F0-97AF-556EABCB1B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91A3DE-2AFD-4AD6-9BFF-FFFB0AB74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B7EAEE-A50C-44F9-B195-7214B0D93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025918-9162-46EA-8FAF-0F66978F4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C5BED2-26F3-487B-A6DE-A0FD6486C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21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8D5D1-05D1-42FF-86B2-0AAC6B587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44BF3E-93E2-4A2F-8DEB-196AC5422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7869E9-AD05-4E70-A504-58E5B856C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F090E4-A46B-45D5-AB10-7B775F117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39847E-A2AF-4051-BF15-7B29807FC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FD76D9-3183-447F-90F9-BAD40B9B6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5FEED13-FCE0-4DF3-851C-08A87F3C1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A735886-5AD5-48BC-9BEF-DF8D5C50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535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ABFB8-86EB-4CB6-8C5D-ADD57BE5A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20BF09-E58D-4270-90BF-1CD4B5F2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AD1A69-5565-4832-92D1-90790240D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89FA9B-8D09-4213-B96F-F22DD20AB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57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E904B6-9C4D-439E-A7EC-4BFB09263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49210FC-EC4D-4377-A4E6-35FB147FF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6DE04A-4B12-48FD-BE92-3F3B84D21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3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EA43E-BF2A-4674-A81A-6AC42B75C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DC8150-CDCB-4D40-960D-FCFCD2FE7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CCA7B1-D314-434F-A835-E19CD41AC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1C9E7C-5D43-42B2-85FB-B69BF235F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E4A56C-3197-429D-8E76-C5DB4B0F5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2D63E7-DEB9-4D74-8850-4FD099D13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146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787E7-389B-4CEE-9C9D-C5F411319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5D5DE7-D5A5-4C7F-90AF-C0236F3E4E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771411-2E57-430F-B3A3-2CB499B93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2FB44-35A5-46FF-94D5-7FFBAE173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326C36-35E1-450C-A02D-8C92D0737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F4673D-E6D2-4687-82FA-0DD4D336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00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6BDB06D-D36F-4719-8EBA-8E1B9EEFC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E3072D-7059-4CDA-ADC4-9F4F00734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1D9F6F-2478-42AC-9279-8CB3C8BF9D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40385-5607-4FEF-8986-5FDA88FCF7E7}" type="datetimeFigureOut">
              <a:rPr lang="es-MX" smtClean="0"/>
              <a:t>24/02/2022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ED75A7-5C5D-45E6-8D9A-3E5D5A28B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32C48F-04F6-47C7-9456-31D5DDBEB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C188B-E496-4128-BA9C-59015D7B5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45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in on Fondos para diapositivas tumblr bonitos">
            <a:extLst>
              <a:ext uri="{FF2B5EF4-FFF2-40B4-BE49-F238E27FC236}">
                <a16:creationId xmlns:a16="http://schemas.microsoft.com/office/drawing/2014/main" id="{B4454AC2-DD57-4A8B-9E84-D221EEB28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69" y="0"/>
            <a:ext cx="122113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7048C8DD-EE91-4E9A-B619-85A2560A6761}"/>
              </a:ext>
            </a:extLst>
          </p:cNvPr>
          <p:cNvGrpSpPr/>
          <p:nvPr/>
        </p:nvGrpSpPr>
        <p:grpSpPr>
          <a:xfrm>
            <a:off x="1407177" y="1131530"/>
            <a:ext cx="4942449" cy="769442"/>
            <a:chOff x="956603" y="773722"/>
            <a:chExt cx="4942449" cy="769442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D05A2941-D3E1-4D3C-AFD2-615EBF6D570E}"/>
                </a:ext>
              </a:extLst>
            </p:cNvPr>
            <p:cNvSpPr txBox="1"/>
            <p:nvPr/>
          </p:nvSpPr>
          <p:spPr>
            <a:xfrm>
              <a:off x="1017563" y="773722"/>
              <a:ext cx="488148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400" dirty="0">
                  <a:latin typeface="CHICKEN Pie Height" panose="02000600000000000000" pitchFamily="2" charset="0"/>
                </a:rPr>
                <a:t>MIS COMPROMISOS</a:t>
              </a:r>
              <a:endParaRPr lang="es-MX" sz="4400" dirty="0">
                <a:latin typeface="CHICKEN Pie Height" panose="02000600000000000000" pitchFamily="2" charset="0"/>
              </a:endParaRP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30D6FF19-9D74-44D4-9443-63DD4F7621B5}"/>
                </a:ext>
              </a:extLst>
            </p:cNvPr>
            <p:cNvSpPr txBox="1"/>
            <p:nvPr/>
          </p:nvSpPr>
          <p:spPr>
            <a:xfrm>
              <a:off x="956603" y="773723"/>
              <a:ext cx="488148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400" dirty="0">
                  <a:solidFill>
                    <a:srgbClr val="FF9999"/>
                  </a:solidFill>
                  <a:latin typeface="CHICKEN Pie Height" panose="02000600000000000000" pitchFamily="2" charset="0"/>
                </a:rPr>
                <a:t>MIS COMPROMISOS</a:t>
              </a:r>
              <a:endParaRPr lang="es-MX" sz="4400" dirty="0">
                <a:solidFill>
                  <a:srgbClr val="FF9999"/>
                </a:solidFill>
                <a:latin typeface="CHICKEN Pie Height" panose="02000600000000000000" pitchFamily="2" charset="0"/>
              </a:endParaRPr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75EFEF6-B37A-4095-A15B-D83D2A80E664}"/>
              </a:ext>
            </a:extLst>
          </p:cNvPr>
          <p:cNvSpPr txBox="1"/>
          <p:nvPr/>
        </p:nvSpPr>
        <p:spPr>
          <a:xfrm>
            <a:off x="1828800" y="2405575"/>
            <a:ext cx="85953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Century Gothic" panose="020B0502020202020204" pitchFamily="34" charset="0"/>
              </a:rPr>
              <a:t>Me comprometo a generar un ambiente de respeto, sensibilidad e igualdad ente niños y niñas.</a:t>
            </a:r>
            <a:r>
              <a:rPr lang="es-MX" sz="2400" dirty="0">
                <a:latin typeface="Century Gothic" panose="020B0502020202020204" pitchFamily="34" charset="0"/>
              </a:rPr>
              <a:t> A escuchar y atender las distintas ideas, perspectivas, experiencias de vida, talentos y valores.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8470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39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CHICKEN Pie Height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Hola{</dc:creator>
  <cp:lastModifiedBy>Hola{</cp:lastModifiedBy>
  <cp:revision>4</cp:revision>
  <dcterms:created xsi:type="dcterms:W3CDTF">2022-02-22T16:33:31Z</dcterms:created>
  <dcterms:modified xsi:type="dcterms:W3CDTF">2022-02-25T14:26:04Z</dcterms:modified>
</cp:coreProperties>
</file>