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3" r:id="rId6"/>
    <p:sldId id="264" r:id="rId7"/>
  </p:sldIdLst>
  <p:sldSz cx="13463588" cy="10872788"/>
  <p:notesSz cx="6858000" cy="9144000"/>
  <p:embeddedFontLst>
    <p:embeddedFont>
      <p:font typeface="Arial Black" panose="020B0A04020102020204" pitchFamily="34" charset="0"/>
      <p:bold r:id="rId9"/>
    </p:embeddedFont>
    <p:embeddedFont>
      <p:font typeface="Arial Rounded MT Bold" panose="020F0704030504030204" pitchFamily="3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ali Medium" panose="020B0604020202020204" charset="-34"/>
      <p:regular r:id="rId15"/>
      <p:bold r:id="rId16"/>
      <p:italic r:id="rId17"/>
      <p:boldItalic r:id="rId18"/>
    </p:embeddedFont>
    <p:embeddedFont>
      <p:font typeface="Mali SemiBold" panose="020B0604020202020204" charset="-34"/>
      <p:regular r:id="rId19"/>
      <p:bold r:id="rId20"/>
      <p:italic r:id="rId21"/>
      <p:boldItalic r:id="rId22"/>
    </p:embeddedFont>
    <p:embeddedFont>
      <p:font typeface="Nunito" pitchFamily="2" charset="0"/>
      <p:regular r:id="rId23"/>
      <p:bold r:id="rId24"/>
      <p:italic r:id="rId25"/>
      <p:boldItalic r:id="rId26"/>
    </p:embeddedFont>
    <p:embeddedFont>
      <p:font typeface="Nunito Light" pitchFamily="2" charset="0"/>
      <p:regular r:id="rId27"/>
      <p:italic r:id="rId28"/>
    </p:embeddedFont>
    <p:embeddedFont>
      <p:font typeface="Paytone One" panose="020B0604020202020204" charset="0"/>
      <p:regular r:id="rId29"/>
    </p:embeddedFont>
    <p:embeddedFont>
      <p:font typeface="Raleway SemiBold" pitchFamily="2" charset="0"/>
      <p:bold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82" userDrawn="1">
          <p15:clr>
            <a:srgbClr val="0000FF"/>
          </p15:clr>
        </p15:guide>
        <p15:guide id="2" orient="horz" pos="3397" userDrawn="1">
          <p15:clr>
            <a:srgbClr val="0000FF"/>
          </p15:clr>
        </p15:guide>
        <p15:guide id="3" orient="horz" pos="2767" userDrawn="1">
          <p15:clr>
            <a:srgbClr val="9AA0A6"/>
          </p15:clr>
        </p15:guide>
        <p15:guide id="4" orient="horz" pos="4154" userDrawn="1">
          <p15:clr>
            <a:srgbClr val="9AA0A6"/>
          </p15:clr>
        </p15:guide>
        <p15:guide id="5" orient="horz" pos="4883" userDrawn="1">
          <p15:clr>
            <a:srgbClr val="9AA0A6"/>
          </p15:clr>
        </p15:guide>
        <p15:guide id="6" pos="42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856B49-15CE-45F5-AEA9-028A4F94EC16}">
  <a:tblStyle styleId="{8F856B49-15CE-45F5-AEA9-028A4F94EC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716" y="72"/>
      </p:cViewPr>
      <p:guideLst>
        <p:guide orient="horz" pos="1182"/>
        <p:guide orient="horz" pos="3397"/>
        <p:guide orient="horz" pos="2767"/>
        <p:guide orient="horz" pos="4154"/>
        <p:guide orient="horz" pos="4883"/>
        <p:guide pos="42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gutierrez" userId="0de445135b5e7421" providerId="LiveId" clId="{1FF8B7C5-78EB-416A-BEC8-8DE6A75BF41F}"/>
    <pc:docChg chg="custSel addSld modSld sldOrd">
      <pc:chgData name="gabriela gutierrez" userId="0de445135b5e7421" providerId="LiveId" clId="{1FF8B7C5-78EB-416A-BEC8-8DE6A75BF41F}" dt="2022-02-24T16:21:22.681" v="894"/>
      <pc:docMkLst>
        <pc:docMk/>
      </pc:docMkLst>
      <pc:sldChg chg="ord">
        <pc:chgData name="gabriela gutierrez" userId="0de445135b5e7421" providerId="LiveId" clId="{1FF8B7C5-78EB-416A-BEC8-8DE6A75BF41F}" dt="2022-02-24T16:21:22.681" v="894"/>
        <pc:sldMkLst>
          <pc:docMk/>
          <pc:sldMk cId="0" sldId="261"/>
        </pc:sldMkLst>
      </pc:sldChg>
      <pc:sldChg chg="addSp delSp modSp new mod">
        <pc:chgData name="gabriela gutierrez" userId="0de445135b5e7421" providerId="LiveId" clId="{1FF8B7C5-78EB-416A-BEC8-8DE6A75BF41F}" dt="2022-02-24T16:17:50.970" v="892" actId="113"/>
        <pc:sldMkLst>
          <pc:docMk/>
          <pc:sldMk cId="1372201578" sldId="263"/>
        </pc:sldMkLst>
        <pc:spChg chg="del">
          <ac:chgData name="gabriela gutierrez" userId="0de445135b5e7421" providerId="LiveId" clId="{1FF8B7C5-78EB-416A-BEC8-8DE6A75BF41F}" dt="2022-02-24T16:09:26.022" v="39" actId="478"/>
          <ac:spMkLst>
            <pc:docMk/>
            <pc:sldMk cId="1372201578" sldId="263"/>
            <ac:spMk id="2" creationId="{93331C45-3799-4B54-80BE-5D083726F4A6}"/>
          </ac:spMkLst>
        </pc:spChg>
        <pc:spChg chg="del">
          <ac:chgData name="gabriela gutierrez" userId="0de445135b5e7421" providerId="LiveId" clId="{1FF8B7C5-78EB-416A-BEC8-8DE6A75BF41F}" dt="2022-02-23T18:41:44.301" v="37" actId="478"/>
          <ac:spMkLst>
            <pc:docMk/>
            <pc:sldMk cId="1372201578" sldId="263"/>
            <ac:spMk id="3" creationId="{A01EC3FB-5165-44F7-A2A3-0D3E2E4F0645}"/>
          </ac:spMkLst>
        </pc:spChg>
        <pc:spChg chg="del">
          <ac:chgData name="gabriela gutierrez" userId="0de445135b5e7421" providerId="LiveId" clId="{1FF8B7C5-78EB-416A-BEC8-8DE6A75BF41F}" dt="2022-02-24T16:09:22.518" v="38" actId="478"/>
          <ac:spMkLst>
            <pc:docMk/>
            <pc:sldMk cId="1372201578" sldId="263"/>
            <ac:spMk id="4" creationId="{C20C9F10-D010-45CB-839A-0016BD057F44}"/>
          </ac:spMkLst>
        </pc:spChg>
        <pc:spChg chg="del">
          <ac:chgData name="gabriela gutierrez" userId="0de445135b5e7421" providerId="LiveId" clId="{1FF8B7C5-78EB-416A-BEC8-8DE6A75BF41F}" dt="2022-02-23T18:41:41.689" v="36" actId="478"/>
          <ac:spMkLst>
            <pc:docMk/>
            <pc:sldMk cId="1372201578" sldId="263"/>
            <ac:spMk id="5" creationId="{41E63286-B9BA-4E7F-A17E-A5BFDFFCA06D}"/>
          </ac:spMkLst>
        </pc:spChg>
        <pc:spChg chg="mod">
          <ac:chgData name="gabriela gutierrez" userId="0de445135b5e7421" providerId="LiveId" clId="{1FF8B7C5-78EB-416A-BEC8-8DE6A75BF41F}" dt="2022-02-24T16:16:02.368" v="569" actId="1076"/>
          <ac:spMkLst>
            <pc:docMk/>
            <pc:sldMk cId="1372201578" sldId="263"/>
            <ac:spMk id="6" creationId="{CEAD4048-5907-4C8F-95E8-2BBD328670A9}"/>
          </ac:spMkLst>
        </pc:spChg>
        <pc:spChg chg="add mod">
          <ac:chgData name="gabriela gutierrez" userId="0de445135b5e7421" providerId="LiveId" clId="{1FF8B7C5-78EB-416A-BEC8-8DE6A75BF41F}" dt="2022-02-24T16:17:50.970" v="892" actId="113"/>
          <ac:spMkLst>
            <pc:docMk/>
            <pc:sldMk cId="1372201578" sldId="263"/>
            <ac:spMk id="8" creationId="{7414EDD3-7FAC-451A-8452-5877F1053B35}"/>
          </ac:spMkLst>
        </pc:spChg>
        <pc:graphicFrameChg chg="add mod modGraphic">
          <ac:chgData name="gabriela gutierrez" userId="0de445135b5e7421" providerId="LiveId" clId="{1FF8B7C5-78EB-416A-BEC8-8DE6A75BF41F}" dt="2022-02-24T16:11:18.096" v="76" actId="403"/>
          <ac:graphicFrameMkLst>
            <pc:docMk/>
            <pc:sldMk cId="1372201578" sldId="263"/>
            <ac:graphicFrameMk id="7" creationId="{F227CB7B-18B1-4621-9381-FA1C9D8F24FF}"/>
          </ac:graphicFrameMkLst>
        </pc:graphicFrameChg>
      </pc:sldChg>
      <pc:sldChg chg="delSp modSp new mod">
        <pc:chgData name="gabriela gutierrez" userId="0de445135b5e7421" providerId="LiveId" clId="{1FF8B7C5-78EB-416A-BEC8-8DE6A75BF41F}" dt="2022-02-24T16:17:41.198" v="891" actId="1076"/>
        <pc:sldMkLst>
          <pc:docMk/>
          <pc:sldMk cId="4247813873" sldId="264"/>
        </pc:sldMkLst>
        <pc:spChg chg="mod">
          <ac:chgData name="gabriela gutierrez" userId="0de445135b5e7421" providerId="LiveId" clId="{1FF8B7C5-78EB-416A-BEC8-8DE6A75BF41F}" dt="2022-02-24T16:17:41.198" v="891" actId="1076"/>
          <ac:spMkLst>
            <pc:docMk/>
            <pc:sldMk cId="4247813873" sldId="264"/>
            <ac:spMk id="2" creationId="{025A8880-A8A6-4E63-BF58-BF2FA9EB4952}"/>
          </ac:spMkLst>
        </pc:spChg>
        <pc:spChg chg="del mod">
          <ac:chgData name="gabriela gutierrez" userId="0de445135b5e7421" providerId="LiveId" clId="{1FF8B7C5-78EB-416A-BEC8-8DE6A75BF41F}" dt="2022-02-24T16:11:55.822" v="97" actId="478"/>
          <ac:spMkLst>
            <pc:docMk/>
            <pc:sldMk cId="4247813873" sldId="264"/>
            <ac:spMk id="3" creationId="{DA897767-5770-477C-848E-F688341E9D3C}"/>
          </ac:spMkLst>
        </pc:spChg>
        <pc:spChg chg="del">
          <ac:chgData name="gabriela gutierrez" userId="0de445135b5e7421" providerId="LiveId" clId="{1FF8B7C5-78EB-416A-BEC8-8DE6A75BF41F}" dt="2022-02-24T16:11:48.336" v="93" actId="478"/>
          <ac:spMkLst>
            <pc:docMk/>
            <pc:sldMk cId="4247813873" sldId="264"/>
            <ac:spMk id="4" creationId="{A24721BA-415C-4735-90EA-FBB4B12476FD}"/>
          </ac:spMkLst>
        </pc:spChg>
        <pc:spChg chg="del">
          <ac:chgData name="gabriela gutierrez" userId="0de445135b5e7421" providerId="LiveId" clId="{1FF8B7C5-78EB-416A-BEC8-8DE6A75BF41F}" dt="2022-02-24T16:11:51.736" v="94" actId="478"/>
          <ac:spMkLst>
            <pc:docMk/>
            <pc:sldMk cId="4247813873" sldId="264"/>
            <ac:spMk id="5" creationId="{464CA44B-31E1-44F5-BF3D-755B9425165A}"/>
          </ac:spMkLst>
        </pc:spChg>
        <pc:spChg chg="mod">
          <ac:chgData name="gabriela gutierrez" userId="0de445135b5e7421" providerId="LiveId" clId="{1FF8B7C5-78EB-416A-BEC8-8DE6A75BF41F}" dt="2022-02-24T16:15:12.817" v="558" actId="403"/>
          <ac:spMkLst>
            <pc:docMk/>
            <pc:sldMk cId="4247813873" sldId="264"/>
            <ac:spMk id="6" creationId="{47C9F05E-E4AD-4A0E-A026-9265467ADE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06513" y="685800"/>
            <a:ext cx="42449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1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6513" y="685800"/>
            <a:ext cx="42449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6513" y="685800"/>
            <a:ext cx="42449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6513" y="685800"/>
            <a:ext cx="42449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6513" y="685800"/>
            <a:ext cx="42449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887641" y="6502431"/>
            <a:ext cx="10468734" cy="6538311"/>
            <a:chOff x="257575" y="1301825"/>
            <a:chExt cx="7110000" cy="3093025"/>
          </a:xfrm>
        </p:grpSpPr>
        <p:sp>
          <p:nvSpPr>
            <p:cNvPr id="10" name="Google Shape;10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-713080" y="-3094362"/>
            <a:ext cx="10468698" cy="6538311"/>
            <a:chOff x="238125" y="1301825"/>
            <a:chExt cx="7109975" cy="3093025"/>
          </a:xfrm>
        </p:grpSpPr>
        <p:sp>
          <p:nvSpPr>
            <p:cNvPr id="38" name="Google Shape;38;p2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 rot="780">
            <a:off x="1865490" y="3625374"/>
            <a:ext cx="9732831" cy="2683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 rot="1327">
            <a:off x="4442808" y="6049580"/>
            <a:ext cx="4577974" cy="13469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ctrTitle"/>
          </p:nvPr>
        </p:nvSpPr>
        <p:spPr>
          <a:xfrm>
            <a:off x="1124322" y="3172394"/>
            <a:ext cx="5330662" cy="40719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2605883" y="6921931"/>
            <a:ext cx="3849138" cy="12214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>
            <a:off x="6190690" y="-1784833"/>
            <a:ext cx="8628498" cy="6514107"/>
            <a:chOff x="1507400" y="1301825"/>
            <a:chExt cx="5860175" cy="3081575"/>
          </a:xfrm>
        </p:grpSpPr>
        <p:sp>
          <p:nvSpPr>
            <p:cNvPr id="73" name="Google Shape;73;p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</p:grpSp>
      <p:grpSp>
        <p:nvGrpSpPr>
          <p:cNvPr id="90" name="Google Shape;90;p3"/>
          <p:cNvGrpSpPr/>
          <p:nvPr/>
        </p:nvGrpSpPr>
        <p:grpSpPr>
          <a:xfrm flipH="1">
            <a:off x="-1283155" y="6506023"/>
            <a:ext cx="8571148" cy="4994591"/>
            <a:chOff x="257575" y="1303525"/>
            <a:chExt cx="5821225" cy="2362750"/>
          </a:xfrm>
        </p:grpSpPr>
        <p:sp>
          <p:nvSpPr>
            <p:cNvPr id="91" name="Google Shape;9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</p:grpSp>
      <p:grpSp>
        <p:nvGrpSpPr>
          <p:cNvPr id="100" name="Google Shape;100;p3"/>
          <p:cNvGrpSpPr/>
          <p:nvPr/>
        </p:nvGrpSpPr>
        <p:grpSpPr>
          <a:xfrm flipH="1">
            <a:off x="-1283155" y="-863311"/>
            <a:ext cx="3008289" cy="3432691"/>
            <a:chOff x="4035675" y="1303525"/>
            <a:chExt cx="2043125" cy="1623875"/>
          </a:xfrm>
        </p:grpSpPr>
        <p:sp>
          <p:nvSpPr>
            <p:cNvPr id="101" name="Google Shape;10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4"/>
          <p:cNvGrpSpPr/>
          <p:nvPr/>
        </p:nvGrpSpPr>
        <p:grpSpPr>
          <a:xfrm rot="10800000">
            <a:off x="-1283155" y="-421139"/>
            <a:ext cx="3008289" cy="4975249"/>
            <a:chOff x="4035675" y="1303525"/>
            <a:chExt cx="2043125" cy="2353600"/>
          </a:xfrm>
        </p:grpSpPr>
        <p:sp>
          <p:nvSpPr>
            <p:cNvPr id="107" name="Google Shape;107;p4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</p:grpSp>
      <p:grpSp>
        <p:nvGrpSpPr>
          <p:cNvPr id="112" name="Google Shape;112;p4"/>
          <p:cNvGrpSpPr/>
          <p:nvPr/>
        </p:nvGrpSpPr>
        <p:grpSpPr>
          <a:xfrm rot="10800000">
            <a:off x="10599504" y="7105680"/>
            <a:ext cx="3607923" cy="4978843"/>
            <a:chOff x="3628425" y="1303525"/>
            <a:chExt cx="2450375" cy="2355300"/>
          </a:xfrm>
        </p:grpSpPr>
        <p:sp>
          <p:nvSpPr>
            <p:cNvPr id="113" name="Google Shape;113;p4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</p:grp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2580522" y="3246036"/>
            <a:ext cx="8302546" cy="58945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SemiBold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687204" y="751805"/>
            <a:ext cx="12089401" cy="1402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ctrTitle"/>
          </p:nvPr>
        </p:nvSpPr>
        <p:spPr>
          <a:xfrm flipH="1">
            <a:off x="8077792" y="6218573"/>
            <a:ext cx="2297821" cy="9639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 flipH="1">
            <a:off x="7129200" y="7001280"/>
            <a:ext cx="4195004" cy="24789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ctrTitle" idx="2"/>
          </p:nvPr>
        </p:nvSpPr>
        <p:spPr>
          <a:xfrm flipH="1">
            <a:off x="2875596" y="6218573"/>
            <a:ext cx="2676374" cy="9639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 flipH="1">
            <a:off x="2116281" y="7001308"/>
            <a:ext cx="4195004" cy="24789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title" idx="4"/>
          </p:nvPr>
        </p:nvSpPr>
        <p:spPr>
          <a:xfrm>
            <a:off x="687204" y="751805"/>
            <a:ext cx="12089401" cy="1402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27" name="Google Shape;127;p5"/>
          <p:cNvGrpSpPr/>
          <p:nvPr/>
        </p:nvGrpSpPr>
        <p:grpSpPr>
          <a:xfrm>
            <a:off x="12395327" y="-1784833"/>
            <a:ext cx="2423859" cy="6514107"/>
            <a:chOff x="5721375" y="1301825"/>
            <a:chExt cx="1646200" cy="3081575"/>
          </a:xfrm>
        </p:grpSpPr>
        <p:sp>
          <p:nvSpPr>
            <p:cNvPr id="128" name="Google Shape;128;p5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</p:grpSp>
      <p:grpSp>
        <p:nvGrpSpPr>
          <p:cNvPr id="134" name="Google Shape;134;p5"/>
          <p:cNvGrpSpPr/>
          <p:nvPr/>
        </p:nvGrpSpPr>
        <p:grpSpPr>
          <a:xfrm flipH="1">
            <a:off x="-670897" y="6510885"/>
            <a:ext cx="7958889" cy="4989729"/>
            <a:chOff x="257575" y="1305825"/>
            <a:chExt cx="5405400" cy="2360450"/>
          </a:xfrm>
        </p:grpSpPr>
        <p:sp>
          <p:nvSpPr>
            <p:cNvPr id="135" name="Google Shape;135;p5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</p:grpSp>
      <p:grpSp>
        <p:nvGrpSpPr>
          <p:cNvPr id="140" name="Google Shape;140;p5"/>
          <p:cNvGrpSpPr/>
          <p:nvPr/>
        </p:nvGrpSpPr>
        <p:grpSpPr>
          <a:xfrm flipH="1">
            <a:off x="-1283156" y="-863311"/>
            <a:ext cx="2395183" cy="3429045"/>
            <a:chOff x="4452075" y="1303525"/>
            <a:chExt cx="1626725" cy="1622150"/>
          </a:xfrm>
        </p:grpSpPr>
        <p:sp>
          <p:nvSpPr>
            <p:cNvPr id="141" name="Google Shape;141;p5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dk2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0"/>
          <p:cNvSpPr/>
          <p:nvPr/>
        </p:nvSpPr>
        <p:spPr>
          <a:xfrm>
            <a:off x="-1004577" y="8130334"/>
            <a:ext cx="1154615" cy="1885272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8"/>
          </a:p>
        </p:txBody>
      </p:sp>
      <p:sp>
        <p:nvSpPr>
          <p:cNvPr id="797" name="Google Shape;797;p30"/>
          <p:cNvSpPr/>
          <p:nvPr/>
        </p:nvSpPr>
        <p:spPr>
          <a:xfrm>
            <a:off x="236025" y="8126689"/>
            <a:ext cx="1154580" cy="1884056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8"/>
          </a:p>
        </p:txBody>
      </p:sp>
      <p:sp>
        <p:nvSpPr>
          <p:cNvPr id="798" name="Google Shape;798;p30"/>
          <p:cNvSpPr/>
          <p:nvPr/>
        </p:nvSpPr>
        <p:spPr>
          <a:xfrm>
            <a:off x="1476594" y="8121879"/>
            <a:ext cx="1154615" cy="1885272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8"/>
          </a:p>
        </p:txBody>
      </p:sp>
      <p:sp>
        <p:nvSpPr>
          <p:cNvPr id="799" name="Google Shape;799;p30"/>
          <p:cNvSpPr/>
          <p:nvPr/>
        </p:nvSpPr>
        <p:spPr>
          <a:xfrm>
            <a:off x="-363609" y="9672892"/>
            <a:ext cx="1154580" cy="1885272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8"/>
          </a:p>
        </p:txBody>
      </p:sp>
      <p:sp>
        <p:nvSpPr>
          <p:cNvPr id="800" name="Google Shape;800;p30"/>
          <p:cNvSpPr/>
          <p:nvPr/>
        </p:nvSpPr>
        <p:spPr>
          <a:xfrm>
            <a:off x="877808" y="9669247"/>
            <a:ext cx="1154615" cy="1884056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8"/>
          </a:p>
        </p:txBody>
      </p:sp>
      <p:sp>
        <p:nvSpPr>
          <p:cNvPr id="801" name="Google Shape;801;p30"/>
          <p:cNvSpPr/>
          <p:nvPr/>
        </p:nvSpPr>
        <p:spPr>
          <a:xfrm>
            <a:off x="-1046651" y="4989306"/>
            <a:ext cx="1154615" cy="1885272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8"/>
          </a:p>
        </p:txBody>
      </p:sp>
      <p:sp>
        <p:nvSpPr>
          <p:cNvPr id="802" name="Google Shape;802;p30"/>
          <p:cNvSpPr/>
          <p:nvPr/>
        </p:nvSpPr>
        <p:spPr>
          <a:xfrm>
            <a:off x="193951" y="4985661"/>
            <a:ext cx="1154580" cy="1884056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8"/>
          </a:p>
        </p:txBody>
      </p:sp>
      <p:sp>
        <p:nvSpPr>
          <p:cNvPr id="803" name="Google Shape;803;p30"/>
          <p:cNvSpPr/>
          <p:nvPr/>
        </p:nvSpPr>
        <p:spPr>
          <a:xfrm>
            <a:off x="1434520" y="4980851"/>
            <a:ext cx="1154615" cy="1885272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8"/>
          </a:p>
        </p:txBody>
      </p:sp>
      <p:sp>
        <p:nvSpPr>
          <p:cNvPr id="804" name="Google Shape;804;p30"/>
          <p:cNvSpPr/>
          <p:nvPr/>
        </p:nvSpPr>
        <p:spPr>
          <a:xfrm>
            <a:off x="-405682" y="6531864"/>
            <a:ext cx="1154580" cy="1885272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8"/>
          </a:p>
        </p:txBody>
      </p:sp>
      <p:sp>
        <p:nvSpPr>
          <p:cNvPr id="805" name="Google Shape;805;p30"/>
          <p:cNvSpPr/>
          <p:nvPr/>
        </p:nvSpPr>
        <p:spPr>
          <a:xfrm>
            <a:off x="-1046651" y="1868414"/>
            <a:ext cx="1154615" cy="1885272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8"/>
          </a:p>
        </p:txBody>
      </p:sp>
      <p:sp>
        <p:nvSpPr>
          <p:cNvPr id="806" name="Google Shape;806;p30"/>
          <p:cNvSpPr/>
          <p:nvPr/>
        </p:nvSpPr>
        <p:spPr>
          <a:xfrm>
            <a:off x="193951" y="1864768"/>
            <a:ext cx="1154580" cy="1884056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8"/>
          </a:p>
        </p:txBody>
      </p:sp>
      <p:sp>
        <p:nvSpPr>
          <p:cNvPr id="807" name="Google Shape;807;p30"/>
          <p:cNvSpPr/>
          <p:nvPr/>
        </p:nvSpPr>
        <p:spPr>
          <a:xfrm>
            <a:off x="1434520" y="1859958"/>
            <a:ext cx="1154615" cy="1885272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8"/>
          </a:p>
        </p:txBody>
      </p:sp>
      <p:sp>
        <p:nvSpPr>
          <p:cNvPr id="808" name="Google Shape;808;p30"/>
          <p:cNvSpPr/>
          <p:nvPr/>
        </p:nvSpPr>
        <p:spPr>
          <a:xfrm>
            <a:off x="835734" y="3407326"/>
            <a:ext cx="1154615" cy="1884056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8"/>
          </a:p>
        </p:txBody>
      </p:sp>
      <p:sp>
        <p:nvSpPr>
          <p:cNvPr id="809" name="Google Shape;809;p30"/>
          <p:cNvSpPr/>
          <p:nvPr/>
        </p:nvSpPr>
        <p:spPr>
          <a:xfrm>
            <a:off x="-1046651" y="-1209092"/>
            <a:ext cx="1154615" cy="1885272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8"/>
          </a:p>
        </p:txBody>
      </p:sp>
      <p:sp>
        <p:nvSpPr>
          <p:cNvPr id="810" name="Google Shape;810;p30"/>
          <p:cNvSpPr/>
          <p:nvPr/>
        </p:nvSpPr>
        <p:spPr>
          <a:xfrm>
            <a:off x="193951" y="-1212737"/>
            <a:ext cx="1154580" cy="1884056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8"/>
          </a:p>
        </p:txBody>
      </p:sp>
      <p:sp>
        <p:nvSpPr>
          <p:cNvPr id="811" name="Google Shape;811;p30"/>
          <p:cNvSpPr/>
          <p:nvPr/>
        </p:nvSpPr>
        <p:spPr>
          <a:xfrm>
            <a:off x="-405682" y="333466"/>
            <a:ext cx="1154580" cy="1885272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8"/>
          </a:p>
        </p:txBody>
      </p:sp>
      <p:sp>
        <p:nvSpPr>
          <p:cNvPr id="812" name="Google Shape;812;p30"/>
          <p:cNvSpPr/>
          <p:nvPr/>
        </p:nvSpPr>
        <p:spPr>
          <a:xfrm>
            <a:off x="2774472" y="8126689"/>
            <a:ext cx="1154580" cy="1884056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8"/>
          </a:p>
        </p:txBody>
      </p:sp>
      <p:sp>
        <p:nvSpPr>
          <p:cNvPr id="813" name="Google Shape;813;p30"/>
          <p:cNvSpPr/>
          <p:nvPr/>
        </p:nvSpPr>
        <p:spPr>
          <a:xfrm>
            <a:off x="2732399" y="4985661"/>
            <a:ext cx="1154580" cy="1884056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8"/>
          </a:p>
        </p:txBody>
      </p:sp>
      <p:sp>
        <p:nvSpPr>
          <p:cNvPr id="814" name="Google Shape;814;p30"/>
          <p:cNvSpPr/>
          <p:nvPr/>
        </p:nvSpPr>
        <p:spPr>
          <a:xfrm>
            <a:off x="2076666" y="6531864"/>
            <a:ext cx="1154580" cy="1885272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8"/>
          </a:p>
        </p:txBody>
      </p:sp>
      <p:grpSp>
        <p:nvGrpSpPr>
          <p:cNvPr id="815" name="Google Shape;815;p30"/>
          <p:cNvGrpSpPr/>
          <p:nvPr/>
        </p:nvGrpSpPr>
        <p:grpSpPr>
          <a:xfrm>
            <a:off x="7819087" y="-1476100"/>
            <a:ext cx="10468698" cy="6526209"/>
            <a:chOff x="238125" y="1301825"/>
            <a:chExt cx="7109975" cy="3087300"/>
          </a:xfrm>
        </p:grpSpPr>
        <p:sp>
          <p:nvSpPr>
            <p:cNvPr id="816" name="Google Shape;816;p30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bg>
      <p:bgPr>
        <a:solidFill>
          <a:schemeClr val="dk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1"/>
          <p:cNvGrpSpPr/>
          <p:nvPr/>
        </p:nvGrpSpPr>
        <p:grpSpPr>
          <a:xfrm>
            <a:off x="3887641" y="6502431"/>
            <a:ext cx="10468734" cy="6538311"/>
            <a:chOff x="257575" y="1301825"/>
            <a:chExt cx="7110000" cy="3093025"/>
          </a:xfrm>
        </p:grpSpPr>
        <p:sp>
          <p:nvSpPr>
            <p:cNvPr id="840" name="Google Shape;840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</p:grpSp>
      <p:grpSp>
        <p:nvGrpSpPr>
          <p:cNvPr id="867" name="Google Shape;867;p31"/>
          <p:cNvGrpSpPr/>
          <p:nvPr/>
        </p:nvGrpSpPr>
        <p:grpSpPr>
          <a:xfrm>
            <a:off x="-713080" y="-3094362"/>
            <a:ext cx="10468698" cy="6538311"/>
            <a:chOff x="238125" y="1301825"/>
            <a:chExt cx="7109975" cy="3093025"/>
          </a:xfrm>
        </p:grpSpPr>
        <p:sp>
          <p:nvSpPr>
            <p:cNvPr id="868" name="Google Shape;868;p31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_2">
    <p:bg>
      <p:bgPr>
        <a:solidFill>
          <a:schemeClr val="dk2"/>
        </a:solid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32"/>
          <p:cNvGrpSpPr/>
          <p:nvPr/>
        </p:nvGrpSpPr>
        <p:grpSpPr>
          <a:xfrm>
            <a:off x="-549055" y="-1476101"/>
            <a:ext cx="5504663" cy="12725929"/>
            <a:chOff x="-372900" y="-698287"/>
            <a:chExt cx="3738575" cy="6020150"/>
          </a:xfrm>
        </p:grpSpPr>
        <p:sp>
          <p:nvSpPr>
            <p:cNvPr id="899" name="Google Shape;899;p32"/>
            <p:cNvSpPr/>
            <p:nvPr/>
          </p:nvSpPr>
          <p:spPr>
            <a:xfrm>
              <a:off x="-372900" y="-692562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53250" y="35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469650" y="-694287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1312225" y="-696587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1738950" y="31988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2155350" y="-698287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2581500" y="2971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-354000" y="76688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72725" y="1495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1331700" y="763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-372900" y="224201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1312225" y="223798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1738950" y="2966563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2155350" y="2236288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2581500" y="2964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_3">
    <p:bg>
      <p:bgPr>
        <a:solidFill>
          <a:schemeClr val="dk2"/>
        </a:solidFill>
        <a:effectLst/>
      </p:bgPr>
    </p:bg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33"/>
          <p:cNvGrpSpPr/>
          <p:nvPr/>
        </p:nvGrpSpPr>
        <p:grpSpPr>
          <a:xfrm>
            <a:off x="10957238" y="-1476100"/>
            <a:ext cx="7330544" cy="6529856"/>
            <a:chOff x="2369450" y="1301825"/>
            <a:chExt cx="4978650" cy="3089025"/>
          </a:xfrm>
        </p:grpSpPr>
        <p:sp>
          <p:nvSpPr>
            <p:cNvPr id="925" name="Google Shape;925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</p:grpSp>
      <p:grpSp>
        <p:nvGrpSpPr>
          <p:cNvPr id="943" name="Google Shape;943;p33"/>
          <p:cNvGrpSpPr/>
          <p:nvPr/>
        </p:nvGrpSpPr>
        <p:grpSpPr>
          <a:xfrm>
            <a:off x="8522485" y="4727267"/>
            <a:ext cx="9812562" cy="6538311"/>
            <a:chOff x="683750" y="1301825"/>
            <a:chExt cx="6664350" cy="3093025"/>
          </a:xfrm>
        </p:grpSpPr>
        <p:sp>
          <p:nvSpPr>
            <p:cNvPr id="944" name="Google Shape;944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</p:grpSp>
      <p:grpSp>
        <p:nvGrpSpPr>
          <p:cNvPr id="966" name="Google Shape;966;p33"/>
          <p:cNvGrpSpPr/>
          <p:nvPr/>
        </p:nvGrpSpPr>
        <p:grpSpPr>
          <a:xfrm>
            <a:off x="-3067332" y="-1476100"/>
            <a:ext cx="7330544" cy="6529856"/>
            <a:chOff x="2369450" y="1301825"/>
            <a:chExt cx="4978650" cy="3089025"/>
          </a:xfrm>
        </p:grpSpPr>
        <p:sp>
          <p:nvSpPr>
            <p:cNvPr id="967" name="Google Shape;967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</p:grpSp>
      <p:grpSp>
        <p:nvGrpSpPr>
          <p:cNvPr id="985" name="Google Shape;985;p33"/>
          <p:cNvGrpSpPr/>
          <p:nvPr/>
        </p:nvGrpSpPr>
        <p:grpSpPr>
          <a:xfrm>
            <a:off x="-5502085" y="4730859"/>
            <a:ext cx="7972325" cy="6534718"/>
            <a:chOff x="683750" y="1303525"/>
            <a:chExt cx="5414525" cy="3091325"/>
          </a:xfrm>
        </p:grpSpPr>
        <p:sp>
          <p:nvSpPr>
            <p:cNvPr id="986" name="Google Shape;986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8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8947" y="940734"/>
            <a:ext cx="12545696" cy="121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8947" y="2436204"/>
            <a:ext cx="12545696" cy="7221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241" userDrawn="1">
          <p15:clr>
            <a:srgbClr val="0000FF"/>
          </p15:clr>
        </p15:guide>
        <p15:guide id="2" userDrawn="1">
          <p15:clr>
            <a:srgbClr val="0000FF"/>
          </p15:clr>
        </p15:guide>
        <p15:guide id="3" pos="8481" userDrawn="1">
          <p15:clr>
            <a:srgbClr val="0000FF"/>
          </p15:clr>
        </p15:guide>
        <p15:guide id="4" pos="661" userDrawn="1">
          <p15:clr>
            <a:srgbClr val="0000FF"/>
          </p15:clr>
        </p15:guide>
        <p15:guide id="5" pos="7820" userDrawn="1">
          <p15:clr>
            <a:srgbClr val="0000FF"/>
          </p15:clr>
        </p15:guide>
        <p15:guide id="6" orient="horz" pos="3425" userDrawn="1">
          <p15:clr>
            <a:srgbClr val="0000FF"/>
          </p15:clr>
        </p15:guide>
        <p15:guide id="7" orient="horz" pos="719" userDrawn="1">
          <p15:clr>
            <a:srgbClr val="0000FF"/>
          </p15:clr>
        </p15:guide>
        <p15:guide id="8" orient="horz" userDrawn="1">
          <p15:clr>
            <a:srgbClr val="0000FF"/>
          </p15:clr>
        </p15:guide>
        <p15:guide id="9" orient="horz" pos="6137" userDrawn="1">
          <p15:clr>
            <a:srgbClr val="0000FF"/>
          </p15:clr>
        </p15:guide>
        <p15:guide id="10" orient="horz" pos="6843" userDrawn="1">
          <p15:clr>
            <a:srgbClr val="00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37"/>
          <p:cNvSpPr/>
          <p:nvPr/>
        </p:nvSpPr>
        <p:spPr>
          <a:xfrm>
            <a:off x="8877051" y="2244173"/>
            <a:ext cx="1066800" cy="1857375"/>
          </a:xfrm>
          <a:custGeom>
            <a:avLst/>
            <a:gdLst/>
            <a:ahLst/>
            <a:cxnLst/>
            <a:rect l="l" t="t" r="r" b="b"/>
            <a:pathLst>
              <a:path w="42672" h="74295" extrusionOk="0">
                <a:moveTo>
                  <a:pt x="42672" y="74295"/>
                </a:moveTo>
                <a:cubicBezTo>
                  <a:pt x="33547" y="74295"/>
                  <a:pt x="21101" y="67753"/>
                  <a:pt x="20193" y="58674"/>
                </a:cubicBezTo>
                <a:cubicBezTo>
                  <a:pt x="19304" y="49785"/>
                  <a:pt x="30369" y="41060"/>
                  <a:pt x="27051" y="32766"/>
                </a:cubicBezTo>
                <a:cubicBezTo>
                  <a:pt x="24002" y="25144"/>
                  <a:pt x="12663" y="24474"/>
                  <a:pt x="6858" y="18669"/>
                </a:cubicBezTo>
                <a:cubicBezTo>
                  <a:pt x="2170" y="13981"/>
                  <a:pt x="0" y="663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B03965B-CBC8-44C0-A3C9-3230BC16AA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0" name="Imagen 79">
            <a:extLst>
              <a:ext uri="{FF2B5EF4-FFF2-40B4-BE49-F238E27FC236}">
                <a16:creationId xmlns:a16="http://schemas.microsoft.com/office/drawing/2014/main" id="{4EEF66B1-207D-47E3-8F44-492E4DAFF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463589" cy="10872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DE73BAC-CD81-4CA2-BF14-1EAE45FA3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794921"/>
              </p:ext>
            </p:extLst>
          </p:nvPr>
        </p:nvGraphicFramePr>
        <p:xfrm>
          <a:off x="0" y="276264"/>
          <a:ext cx="13463588" cy="10320259"/>
        </p:xfrm>
        <a:graphic>
          <a:graphicData uri="http://schemas.openxmlformats.org/drawingml/2006/table">
            <a:tbl>
              <a:tblPr firstRow="1" firstCol="1" bandRow="1"/>
              <a:tblGrid>
                <a:gridCol w="248490">
                  <a:extLst>
                    <a:ext uri="{9D8B030D-6E8A-4147-A177-3AD203B41FA5}">
                      <a16:colId xmlns:a16="http://schemas.microsoft.com/office/drawing/2014/main" val="4093250620"/>
                    </a:ext>
                  </a:extLst>
                </a:gridCol>
                <a:gridCol w="2108142">
                  <a:extLst>
                    <a:ext uri="{9D8B030D-6E8A-4147-A177-3AD203B41FA5}">
                      <a16:colId xmlns:a16="http://schemas.microsoft.com/office/drawing/2014/main" val="24930025"/>
                    </a:ext>
                  </a:extLst>
                </a:gridCol>
                <a:gridCol w="1042048">
                  <a:extLst>
                    <a:ext uri="{9D8B030D-6E8A-4147-A177-3AD203B41FA5}">
                      <a16:colId xmlns:a16="http://schemas.microsoft.com/office/drawing/2014/main" val="2934703716"/>
                    </a:ext>
                  </a:extLst>
                </a:gridCol>
                <a:gridCol w="753483">
                  <a:extLst>
                    <a:ext uri="{9D8B030D-6E8A-4147-A177-3AD203B41FA5}">
                      <a16:colId xmlns:a16="http://schemas.microsoft.com/office/drawing/2014/main" val="1533099070"/>
                    </a:ext>
                  </a:extLst>
                </a:gridCol>
                <a:gridCol w="913796">
                  <a:extLst>
                    <a:ext uri="{9D8B030D-6E8A-4147-A177-3AD203B41FA5}">
                      <a16:colId xmlns:a16="http://schemas.microsoft.com/office/drawing/2014/main" val="3077825782"/>
                    </a:ext>
                  </a:extLst>
                </a:gridCol>
                <a:gridCol w="2426784">
                  <a:extLst>
                    <a:ext uri="{9D8B030D-6E8A-4147-A177-3AD203B41FA5}">
                      <a16:colId xmlns:a16="http://schemas.microsoft.com/office/drawing/2014/main" val="1891895322"/>
                    </a:ext>
                  </a:extLst>
                </a:gridCol>
                <a:gridCol w="2456091">
                  <a:extLst>
                    <a:ext uri="{9D8B030D-6E8A-4147-A177-3AD203B41FA5}">
                      <a16:colId xmlns:a16="http://schemas.microsoft.com/office/drawing/2014/main" val="2615575336"/>
                    </a:ext>
                  </a:extLst>
                </a:gridCol>
                <a:gridCol w="3514754">
                  <a:extLst>
                    <a:ext uri="{9D8B030D-6E8A-4147-A177-3AD203B41FA5}">
                      <a16:colId xmlns:a16="http://schemas.microsoft.com/office/drawing/2014/main" val="1811829231"/>
                    </a:ext>
                  </a:extLst>
                </a:gridCol>
              </a:tblGrid>
              <a:tr h="587324">
                <a:tc gridSpan="2"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Aprendizajes Clave</a:t>
                      </a:r>
                      <a:endParaRPr lang="es-MX" sz="18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Aprendizajes Esperados</a:t>
                      </a:r>
                      <a:endParaRPr lang="es-MX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Nivel de Profundidad</a:t>
                      </a:r>
                      <a:endParaRPr lang="es-MX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B3"/>
                    </a:solidFill>
                  </a:tcPr>
                </a:tc>
                <a:tc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Qué Deben Saber</a:t>
                      </a:r>
                      <a:endParaRPr lang="es-MX" sz="18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B3"/>
                    </a:solidFill>
                  </a:tcPr>
                </a:tc>
                <a:tc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Qué Deben Saber Hacer</a:t>
                      </a:r>
                      <a:endParaRPr lang="es-MX" sz="18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817748"/>
                  </a:ext>
                </a:extLst>
              </a:tr>
              <a:tr h="577625">
                <a:tc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0" i="0" dirty="0">
                          <a:effectLst/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Eje</a:t>
                      </a:r>
                      <a:endParaRPr lang="es-MX" sz="1400" b="0" i="0" dirty="0"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78"/>
                    </a:solidFill>
                  </a:tcPr>
                </a:tc>
                <a:tc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b="0" i="0" dirty="0">
                          <a:effectLst/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Tema</a:t>
                      </a:r>
                      <a:endParaRPr lang="es-MX" sz="1800" b="0" i="0" dirty="0"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78"/>
                    </a:solidFill>
                  </a:tcPr>
                </a:tc>
                <a:tc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b="0" i="0" dirty="0">
                          <a:effectLst/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1er año</a:t>
                      </a:r>
                      <a:endParaRPr lang="es-MX" sz="1800" b="0" i="0" dirty="0"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78"/>
                    </a:solidFill>
                  </a:tcPr>
                </a:tc>
                <a:tc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b="1" i="0" dirty="0">
                          <a:effectLst/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2° año</a:t>
                      </a:r>
                      <a:endParaRPr lang="es-MX" sz="1800" b="1" i="0" dirty="0"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78"/>
                    </a:solidFill>
                  </a:tcPr>
                </a:tc>
                <a:tc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b="0" i="0" dirty="0">
                          <a:effectLst/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3er año</a:t>
                      </a:r>
                      <a:endParaRPr lang="es-MX" sz="1800" b="0" i="0" dirty="0"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78"/>
                    </a:solidFill>
                  </a:tcPr>
                </a:tc>
                <a:tc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78"/>
                    </a:solidFill>
                  </a:tcPr>
                </a:tc>
                <a:tc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78"/>
                    </a:solidFill>
                  </a:tcPr>
                </a:tc>
                <a:tc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405931"/>
                  </a:ext>
                </a:extLst>
              </a:tr>
              <a:tr h="4183779">
                <a:tc rowSpan="2"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dirty="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FORMA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dirty="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ESPACIO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2000" dirty="0"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dirty="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dirty="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MEDIDA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78"/>
                    </a:solidFill>
                  </a:tcPr>
                </a:tc>
                <a:tc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dirty="0">
                          <a:effectLst/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Ubicación Espacial</a:t>
                      </a:r>
                      <a:endParaRPr lang="es-MX" sz="2000" dirty="0"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B3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Paytone One"/>
                        <a:buNone/>
                        <a:tabLst/>
                        <a:defRPr/>
                      </a:pPr>
                      <a:endParaRPr kumimoji="0" lang="es-MX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72810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cs typeface="Arial" panose="020B0604020202020204" pitchFamily="34" charset="0"/>
                        <a:sym typeface="Mali SemiBold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Paytone One"/>
                        <a:buNone/>
                        <a:tabLst/>
                        <a:defRPr/>
                      </a:pPr>
                      <a:endParaRPr kumimoji="0" lang="es-MX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72810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cs typeface="Arial" panose="020B0604020202020204" pitchFamily="34" charset="0"/>
                        <a:sym typeface="Mali SemiBold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Paytone One"/>
                        <a:buNone/>
                        <a:tabLst/>
                        <a:defRPr/>
                      </a:pPr>
                      <a:endParaRPr kumimoji="0" lang="es-MX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72810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cs typeface="Arial" panose="020B0604020202020204" pitchFamily="34" charset="0"/>
                        <a:sym typeface="Mali SemiBold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Paytone One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72810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cs typeface="Arial" panose="020B0604020202020204" pitchFamily="34" charset="0"/>
                          <a:sym typeface="Mali SemiBold"/>
                        </a:rPr>
                        <a:t>Ubica objetos y lugares cuya ubicación desconoce, mediante la interpretación de relaciones espaciales y puntos de referencias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600" dirty="0">
                        <a:solidFill>
                          <a:srgbClr val="672810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niños reforzaran la longitud y avanzar en la distancia. 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niños interpretan y ejecutan expresiones en las que se establecen relaciones espaciales entre objetos.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 niños construyan sistemas de referencia respecto a la ubicación espacial que les permitan comprender que el espacio puede describirse por medio de ciertas relaciones que se establecen entre objetos (puntos de referencia)</a:t>
                      </a: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3"/>
                    </a:solidFill>
                  </a:tcPr>
                </a:tc>
                <a:tc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niños comenzaran a identificar las longitudes y las distancias que van a recorrer de un lado a otro.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Establecer relaciones espaciales (interioridad, proximidad, orientación y direccionalidad) que se establecen entre puntos de referencia, para ubicar en el espacio objetos o lugares cuya posición se desconoce.</a:t>
                      </a: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3"/>
                    </a:solidFill>
                  </a:tcPr>
                </a:tc>
                <a:tc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 alumnos supongan o anticipen propiedades geométricas y luego traten de validar sus anticipaciones.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niños recorren distancias calculándolos primero.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Encontrar objetos que se desconoce dónde están y ejecutar desplazamientos para llegar a un lugar, siguiendo instrucciones que implican el uso de puntos de referencia y relaciones espaciales.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Comunicar en forma oral la posición de un objeto usando puntos de referencia y relaciones espaciales para que otros lo encuentren.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Representar gráficamente desplazamientos y trayectorias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890110"/>
                  </a:ext>
                </a:extLst>
              </a:tr>
              <a:tr h="444319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b="0" dirty="0">
                          <a:effectLst/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Figuras y cuerpos geométricos</a:t>
                      </a:r>
                      <a:endParaRPr lang="es-MX" sz="2000" b="0" dirty="0"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B3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72810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cs typeface="Arial" panose="020B0604020202020204" pitchFamily="34" charset="0"/>
                          <a:sym typeface="Mali SemiBold"/>
                        </a:rPr>
                        <a:t>Reproduce modelos con formas, figuras y cuerpos geométricos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s-MX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72810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cs typeface="Arial" panose="020B0604020202020204" pitchFamily="34" charset="0"/>
                        <a:sym typeface="Mali SemiBold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72810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cs typeface="Arial" panose="020B0604020202020204" pitchFamily="34" charset="0"/>
                          <a:sym typeface="Mali SemiBold"/>
                        </a:rPr>
                        <a:t>Construye configuraciones con formas, figuras y cuerpos geométricos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endParaRPr lang="es-MX" sz="1600" dirty="0">
                        <a:solidFill>
                          <a:srgbClr val="672810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alumno conocerá los vértices de los cuerpos geométricos.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Entendimiento, comprensión e identificación de formas, figuras y cuerpos geométricos dando relación con objetos de la vida cotidiana.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/>
                        <a:t>Razonar para reconocer atributos, comparar y medir la longitud de objetos y la capacidad de recipientes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3"/>
                    </a:solidFill>
                  </a:tcPr>
                </a:tc>
                <a:tc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Reconocer algunas figuras geométricas (cuadrado, rectángulo, rombo, romboide, triangulo y circulo) en objetos.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Identificar características y propiedades de figuras geométricas y establecer semejanzas y diferencias entre figuras y cuerpos geométricos al trabajar con ellos, comparando formas diversas (lados rectos y curvos, lados largos y lados cortos, forma y repetición de caras en los prismas).</a:t>
                      </a: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3"/>
                    </a:solidFill>
                  </a:tcPr>
                </a:tc>
                <a:tc>
                  <a:txBody>
                    <a:bodyPr/>
                    <a:lstStyle>
                      <a:lvl1pPr marL="0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98928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97855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96783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95711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94639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193566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392494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591422" algn="l" defTabSz="397855" rtl="0" eaLnBrk="1" latinLnBrk="0" hangingPunct="1">
                        <a:defRPr sz="783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Razonar para solucionar problemas de  cantidad, construir,  estructuras configuras y cuerpos geométricos, y organizar información de formas sencillas.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Desarrollar la percepción geométrica a través de situaciones problemáticas en las que los niños reproducen modelos y construyen configuraciones con figuras y cuerpos geométricos.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Reproducir y construir configuraciones a partir de un modelo utilizando diversas figuras geométricas (polígonos regulares, polígonos irregulares y no polígonos). </a:t>
                      </a:r>
                    </a:p>
                  </a:txBody>
                  <a:tcPr marL="29684" marR="29684" marT="6747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7560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42"/>
          <p:cNvSpPr txBox="1">
            <a:spLocks noGrp="1"/>
          </p:cNvSpPr>
          <p:nvPr>
            <p:ph type="title"/>
          </p:nvPr>
        </p:nvSpPr>
        <p:spPr>
          <a:xfrm>
            <a:off x="2323522" y="909949"/>
            <a:ext cx="8816544" cy="1179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dirty="0"/>
              <a:t>CARACTERISTICAS DE LOS NIÑOS DE 2DO GRADO</a:t>
            </a:r>
            <a:endParaRPr dirty="0"/>
          </a:p>
        </p:txBody>
      </p:sp>
      <p:sp>
        <p:nvSpPr>
          <p:cNvPr id="1171" name="Google Shape;1171;p42"/>
          <p:cNvSpPr txBox="1">
            <a:spLocks noGrp="1"/>
          </p:cNvSpPr>
          <p:nvPr>
            <p:ph type="body" idx="1"/>
          </p:nvPr>
        </p:nvSpPr>
        <p:spPr>
          <a:xfrm>
            <a:off x="2040143" y="2446728"/>
            <a:ext cx="10574421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MX" sz="2800" dirty="0"/>
              <a:t>El desarrollo motor grueso en niños de 3 a 6 años debe incluir:</a:t>
            </a:r>
          </a:p>
          <a:p>
            <a:pPr indent="-457200">
              <a:buClr>
                <a:schemeClr val="dk1"/>
              </a:buClr>
              <a:buSzPts val="1100"/>
            </a:pPr>
            <a:r>
              <a:rPr lang="es-MX" sz="2800" dirty="0"/>
              <a:t>Aumentar su habilidad para correr, saltar, hacer los primeros lanzamientos y patear</a:t>
            </a:r>
          </a:p>
          <a:p>
            <a:pPr indent="-457200">
              <a:buClr>
                <a:schemeClr val="dk1"/>
              </a:buClr>
              <a:buSzPts val="1100"/>
            </a:pPr>
            <a:r>
              <a:rPr lang="es-MX" sz="2800" dirty="0"/>
              <a:t>Atrapar una pelota que rebota</a:t>
            </a:r>
          </a:p>
          <a:p>
            <a:pPr indent="-457200">
              <a:buClr>
                <a:schemeClr val="dk1"/>
              </a:buClr>
              <a:buSzPts val="1100"/>
            </a:pPr>
            <a:r>
              <a:rPr lang="es-MX" sz="2800" dirty="0"/>
              <a:t>Los hitos del desarrollo motor fino alrededor de los 3 años deben incluir:</a:t>
            </a:r>
          </a:p>
          <a:p>
            <a:pPr indent="-457200">
              <a:buClr>
                <a:schemeClr val="dk1"/>
              </a:buClr>
              <a:buSzPts val="1100"/>
            </a:pPr>
            <a:r>
              <a:rPr lang="es-MX" sz="2800" dirty="0"/>
              <a:t>Dibujar un círculo</a:t>
            </a:r>
          </a:p>
          <a:p>
            <a:pPr indent="-457200">
              <a:buClr>
                <a:schemeClr val="dk1"/>
              </a:buClr>
              <a:buSzPts val="1100"/>
            </a:pPr>
            <a:r>
              <a:rPr lang="es-MX" sz="2800" dirty="0"/>
              <a:t>Dibujar una persona con 3 partes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MX" sz="2800" dirty="0"/>
              <a:t>• Comenzar a utilizar tijeras de punta chata para niños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MX" sz="2800" dirty="0"/>
              <a:t>• Vestirse solo (con supervisión)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MX" sz="2800" dirty="0"/>
              <a:t>Los hitos del desarrollo motor fino alrededor de los 4 años deben incluir:</a:t>
            </a:r>
          </a:p>
          <a:p>
            <a:pPr indent="-457200">
              <a:buClr>
                <a:schemeClr val="dk1"/>
              </a:buClr>
              <a:buSzPts val="1100"/>
            </a:pPr>
            <a:r>
              <a:rPr lang="es-MX" sz="2800" dirty="0"/>
              <a:t>Dibujar un cuadrado</a:t>
            </a:r>
          </a:p>
          <a:p>
            <a:pPr indent="-457200">
              <a:buClr>
                <a:schemeClr val="dk1"/>
              </a:buClr>
              <a:buSzPts val="1100"/>
            </a:pPr>
            <a:r>
              <a:rPr lang="es-MX" sz="2800" dirty="0"/>
              <a:t>Usar tijeras y eventualmente cortar en línea recta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MX" sz="2800" dirty="0"/>
              <a:t>• Ponerse la ropa correctamente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MX" sz="2800" dirty="0"/>
              <a:t>• Manejar bien la cuchara y el tenedor al comer.</a:t>
            </a: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43"/>
          <p:cNvSpPr txBox="1">
            <a:spLocks noGrp="1"/>
          </p:cNvSpPr>
          <p:nvPr>
            <p:ph type="title" idx="4"/>
          </p:nvPr>
        </p:nvSpPr>
        <p:spPr>
          <a:xfrm>
            <a:off x="2340848" y="607722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6600" dirty="0"/>
              <a:t>CONCEPTOS</a:t>
            </a:r>
            <a:r>
              <a:rPr lang="es-MX" dirty="0"/>
              <a:t> </a:t>
            </a:r>
            <a:endParaRPr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E6AD147-E652-428A-9AD7-3565B878BCC7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 flipH="1">
            <a:off x="720302" y="2968050"/>
            <a:ext cx="11416280" cy="963933"/>
          </a:xfrm>
        </p:spPr>
        <p:txBody>
          <a:bodyPr/>
          <a:lstStyle/>
          <a:p>
            <a:r>
              <a:rPr lang="es-MX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es-MX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ubicación espacial</a:t>
            </a:r>
            <a:r>
              <a:rPr lang="es-MX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MX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permite al niño la idea de percepción del mundo en su totalidad es decir le permite el conocimiento e interacción con las partes que integran su cuerpo así como la relación con el espacio, objetos y personas que los rodean, a partir de la referencia de su propio cuerpo.</a:t>
            </a:r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20D3C29-9B1E-4E46-9ADB-305003815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0944"/>
            <a:ext cx="4873379" cy="34495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9724317-0F98-427C-B398-4B609374E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042" y="7960032"/>
            <a:ext cx="5597012" cy="230503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F68C92E-00AC-4C3E-8979-B51DC6D80BD4}"/>
              </a:ext>
            </a:extLst>
          </p:cNvPr>
          <p:cNvSpPr txBox="1"/>
          <p:nvPr/>
        </p:nvSpPr>
        <p:spPr>
          <a:xfrm>
            <a:off x="4665561" y="4290063"/>
            <a:ext cx="76788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interpretación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se entiende como la explicación o la declaración del sentido de algo, pero principalmente el de un texto. También se puede definir como la explicación de las acciones, dichos o sucesos, que pueden ser comprendidos de más de una forma. Esta acción es la consecuencia del acto de interpretar. Cuando una persona interpreta un suceso, contenido o material publicado, puede entenderlo de más de una forma, pero siempre dentro del marco del concepto que está analizando.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EAD4048-5907-4C8F-95E8-2BBD328670A9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535815" y="527472"/>
            <a:ext cx="12089401" cy="1402777"/>
          </a:xfrm>
        </p:spPr>
        <p:txBody>
          <a:bodyPr/>
          <a:lstStyle/>
          <a:p>
            <a:r>
              <a:rPr lang="es-MX" dirty="0"/>
              <a:t>RÚBRICA PARA EVALUAR LA EXPOSICIÓN DEL TEMA EN EQUIPO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227CB7B-18B1-4621-9381-FA1C9D8F2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354144"/>
              </p:ext>
            </p:extLst>
          </p:nvPr>
        </p:nvGraphicFramePr>
        <p:xfrm>
          <a:off x="535815" y="2268803"/>
          <a:ext cx="12240790" cy="8622453"/>
        </p:xfrm>
        <a:graphic>
          <a:graphicData uri="http://schemas.openxmlformats.org/drawingml/2006/table">
            <a:tbl>
              <a:tblPr firstRow="1" firstCol="1" bandRow="1">
                <a:tableStyleId>{8F856B49-15CE-45F5-AEA9-028A4F94EC16}</a:tableStyleId>
              </a:tblPr>
              <a:tblGrid>
                <a:gridCol w="2448158">
                  <a:extLst>
                    <a:ext uri="{9D8B030D-6E8A-4147-A177-3AD203B41FA5}">
                      <a16:colId xmlns:a16="http://schemas.microsoft.com/office/drawing/2014/main" val="2639769400"/>
                    </a:ext>
                  </a:extLst>
                </a:gridCol>
                <a:gridCol w="2448158">
                  <a:extLst>
                    <a:ext uri="{9D8B030D-6E8A-4147-A177-3AD203B41FA5}">
                      <a16:colId xmlns:a16="http://schemas.microsoft.com/office/drawing/2014/main" val="4154270096"/>
                    </a:ext>
                  </a:extLst>
                </a:gridCol>
                <a:gridCol w="2448158">
                  <a:extLst>
                    <a:ext uri="{9D8B030D-6E8A-4147-A177-3AD203B41FA5}">
                      <a16:colId xmlns:a16="http://schemas.microsoft.com/office/drawing/2014/main" val="1996091671"/>
                    </a:ext>
                  </a:extLst>
                </a:gridCol>
                <a:gridCol w="2448158">
                  <a:extLst>
                    <a:ext uri="{9D8B030D-6E8A-4147-A177-3AD203B41FA5}">
                      <a16:colId xmlns:a16="http://schemas.microsoft.com/office/drawing/2014/main" val="2673118042"/>
                    </a:ext>
                  </a:extLst>
                </a:gridCol>
                <a:gridCol w="2448158">
                  <a:extLst>
                    <a:ext uri="{9D8B030D-6E8A-4147-A177-3AD203B41FA5}">
                      <a16:colId xmlns:a16="http://schemas.microsoft.com/office/drawing/2014/main" val="1014722324"/>
                    </a:ext>
                  </a:extLst>
                </a:gridCol>
              </a:tblGrid>
              <a:tr h="2111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Elementos a Evaluar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>
                          <a:effectLst/>
                        </a:rPr>
                        <a:t>Calificación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824991"/>
                  </a:ext>
                </a:extLst>
              </a:tr>
              <a:tr h="2111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10-9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8-7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6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6611636"/>
                  </a:ext>
                </a:extLst>
              </a:tr>
              <a:tr h="436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Dominio del Tema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Demuestran un excelente conocimiento del tema.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Demuestran un buen conocimiento del tema.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No parecen conocer muy bien el tema.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No conocen el tema.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9697201"/>
                  </a:ext>
                </a:extLst>
              </a:tr>
              <a:tr h="1339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Comprensión del Tema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Pueden con precisión contestar todas las preguntas planteadas sobre el tema por sus compañeros de clase y profesor.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Pueden con precisión contestar la mayoría de las preguntas planteadas sobre el tema por sus compañeros de clase y profesor.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Pueden con precisión contestar pocas preguntas planteadas sobre el tema por sus compañeros de clase y profesor.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No pueden contestar las preguntas planteadas sobre el tema por sus compañeros de clase y profesor.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099997"/>
                  </a:ext>
                </a:extLst>
              </a:tr>
              <a:tr h="436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Seguimiento del Tema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Se mantienen en el tema todo el tiempo.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Se mantienen en el tema la mayor parte del tiempo.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Se mantienen en el tema algunas veces.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Fue difícil saber cuál fue el tema.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3443532"/>
                  </a:ext>
                </a:extLst>
              </a:tr>
              <a:tr h="1113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Apoyos didácticos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Usan varios apoyos que demuestran trabajo/creatividad y eso hace una excelente presentación.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</a:rPr>
                        <a:t>Usan 1-2 apoyos que demuestran trabajo/ creatividad y eso hace una buena presentación.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</a:rPr>
                        <a:t>Usan 1 apoyo que demuestran trabajo/ creatividad y eso hace una regular presentación.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No usan apoyos o los apoyos escogidos restan valor a la presentación.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4611978"/>
                  </a:ext>
                </a:extLst>
              </a:tr>
              <a:tr h="1565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Vocabulario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Usan vocabulario apropiado para la audiencia. Aumentan el vocabulario de la audiencia definiendo las palabras que pudieran ser nuevas para esta.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Usan vocabulario casi apropiado para la audiencia. Incluyen 1-2 palabras que podrían ser nuevas para la audiencia pero no las definen.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Usan vocabulario no muy apropiado para la audiencia No incluyen vocabulario que podría ser nuevo para la audiencia.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Usan varias (5 o más) palabras o frases que no son entendidas por la audiencia.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095541"/>
                  </a:ext>
                </a:extLst>
              </a:tr>
              <a:tr h="1565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</a:rPr>
                        <a:t>Entusiasmo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Sus expresiones faciales y su lenguaje corporal generan un fuerte interés y entusiasmo sobre el tema por parte de la audiencia.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Sus expresiones faciales y su lenguaje corporal algunas veces generan un fuerte interés y entusiasmo sobre el tema por parte de la audiencia.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Sus expresiones faciales y su lenguaje corporal son usados para tratar de generar un fuerte interés y entusiasmo sobre el tema por parte de la audiencia, pero parecen no lograrlo.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Muy poco uso de expresiones faciales o lenguaje corporal. No generan mucho interés y entusiasmo sobre el tema por parte de la audiencia.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579101"/>
                  </a:ext>
                </a:extLst>
              </a:tr>
              <a:tr h="436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Ortografía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El texto no tiene ningún error ortográfico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</a:rPr>
                        <a:t>El texto presenta de 1 a 2  errores ortográficos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El texto presenta de 3 a 5  errores ortográficos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</a:rPr>
                        <a:t>El texto presenta de 6 o más  errores ortográficos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7152962"/>
                  </a:ext>
                </a:extLst>
              </a:tr>
              <a:tr h="167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dirty="0">
                          <a:effectLst/>
                        </a:rPr>
                        <a:t>Equipo No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dirty="0">
                          <a:effectLst/>
                        </a:rPr>
                        <a:t>. 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r>
                        <a:rPr lang="es-MX" sz="3600" b="1" dirty="0" err="1">
                          <a:effectLst/>
                        </a:rPr>
                        <a:t>Calif</a:t>
                      </a:r>
                      <a:r>
                        <a:rPr lang="es-MX" sz="3600" b="1" dirty="0">
                          <a:effectLst/>
                        </a:rPr>
                        <a:t>.: 8</a:t>
                      </a:r>
                      <a:endParaRPr lang="es-MX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780620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7414EDD3-7FAC-451A-8452-5877F1053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15" y="1930249"/>
            <a:ext cx="1481093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3B38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Nombre de quien calific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3B38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3B38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3B38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GUTIERREZ FONSECA TANIA MELISA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3B38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s-MX" alt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0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A8880-A8A6-4E63-BF58-BF2FA9EB4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2783895" y="8154124"/>
            <a:ext cx="7467008" cy="963933"/>
          </a:xfrm>
        </p:spPr>
        <p:txBody>
          <a:bodyPr/>
          <a:lstStyle/>
          <a:p>
            <a:r>
              <a:rPr lang="es-MX" sz="4400" dirty="0"/>
              <a:t>Calificación: 10</a:t>
            </a:r>
            <a:br>
              <a:rPr lang="es-MX" sz="2800" dirty="0"/>
            </a:br>
            <a:r>
              <a:rPr lang="es-MX" sz="2800" dirty="0"/>
              <a:t>Al momento de hacer la matriz fui una de las integrantes que mas se le vio el compromiso al trabajo y realizó su parte, dando ideas, al igual que dando criticas constructivas a mis compañeras para realizar la matriz de manera adecuada</a:t>
            </a:r>
            <a:br>
              <a:rPr lang="es-MX" sz="2800" dirty="0"/>
            </a:br>
            <a:r>
              <a:rPr lang="es-MX" sz="2800" dirty="0"/>
              <a:t>Al momento de exponer fui de las pocas compañeras que no leyó, dando ejemplos de actividades o de como dar a entender lo que decía, ayudé a mis compañeras cuando veía que no estaban explicando, así como completando la exposición con el formato requerido.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7C9F05E-E4AD-4A0E-A026-9265467ADE07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s-MX" sz="6000" dirty="0"/>
              <a:t>AUTOEVALUACION.</a:t>
            </a:r>
          </a:p>
        </p:txBody>
      </p:sp>
    </p:spTree>
    <p:extLst>
      <p:ext uri="{BB962C8B-B14F-4D97-AF65-F5344CB8AC3E}">
        <p14:creationId xmlns:p14="http://schemas.microsoft.com/office/powerpoint/2010/main" val="4247813873"/>
      </p:ext>
    </p:extLst>
  </p:cSld>
  <p:clrMapOvr>
    <a:masterClrMapping/>
  </p:clrMapOvr>
</p:sld>
</file>

<file path=ppt/theme/theme1.xml><?xml version="1.0" encoding="utf-8"?>
<a:theme xmlns:a="http://schemas.openxmlformats.org/drawingml/2006/main" name="Spelling Bee by Slidesgo">
  <a:themeElements>
    <a:clrScheme name="Simple Light">
      <a:dk1>
        <a:srgbClr val="703316"/>
      </a:dk1>
      <a:lt1>
        <a:srgbClr val="FFFFFF"/>
      </a:lt1>
      <a:dk2>
        <a:srgbClr val="FFF0B3"/>
      </a:dk2>
      <a:lt2>
        <a:srgbClr val="666666"/>
      </a:lt2>
      <a:accent1>
        <a:srgbClr val="FFDB45"/>
      </a:accent1>
      <a:accent2>
        <a:srgbClr val="FFA500"/>
      </a:accent2>
      <a:accent3>
        <a:srgbClr val="99E2E6"/>
      </a:accent3>
      <a:accent4>
        <a:srgbClr val="F78F8F"/>
      </a:accent4>
      <a:accent5>
        <a:srgbClr val="B64B18"/>
      </a:accent5>
      <a:accent6>
        <a:srgbClr val="FFA500"/>
      </a:accent6>
      <a:hlink>
        <a:srgbClr val="7033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1286</Words>
  <Application>Microsoft Office PowerPoint</Application>
  <PresentationFormat>Personalizado</PresentationFormat>
  <Paragraphs>116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8" baseType="lpstr">
      <vt:lpstr>Arial Black</vt:lpstr>
      <vt:lpstr>Arial</vt:lpstr>
      <vt:lpstr>Nunito Light</vt:lpstr>
      <vt:lpstr>Nunito</vt:lpstr>
      <vt:lpstr>Mali Medium</vt:lpstr>
      <vt:lpstr>Mali SemiBold</vt:lpstr>
      <vt:lpstr>Calibri</vt:lpstr>
      <vt:lpstr>Paytone One</vt:lpstr>
      <vt:lpstr>Raleway SemiBold</vt:lpstr>
      <vt:lpstr>Arial Rounded MT Bold</vt:lpstr>
      <vt:lpstr>Arial</vt:lpstr>
      <vt:lpstr>Spelling Bee by Slidesgo</vt:lpstr>
      <vt:lpstr>Presentación de PowerPoint</vt:lpstr>
      <vt:lpstr>Presentación de PowerPoint</vt:lpstr>
      <vt:lpstr>CARACTERISTICAS DE LOS NIÑOS DE 2DO GRADO</vt:lpstr>
      <vt:lpstr>CONCEPTOS </vt:lpstr>
      <vt:lpstr>RÚBRICA PARA EVALUAR LA EXPOSICIÓN DEL TEMA EN EQUIPO</vt:lpstr>
      <vt:lpstr>Calificación: 10 Al momento de hacer la matriz fui una de las integrantes que mas se le vio el compromiso al trabajo y realizó su parte, dando ideas, al igual que dando criticas constructivas a mis compañeras para realizar la matriz de manera adecuada Al momento de exponer fui de las pocas compañeras que no leyó, dando ejemplos de actividades o de como dar a entender lo que decía, ayudé a mis compañeras cuando veía que no estaban explicando, así como completando la exposición con el formato requerido.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Educacion Preescolar</dc:title>
  <dc:creator>Gabriela</dc:creator>
  <cp:lastModifiedBy>gabriela gutierrez</cp:lastModifiedBy>
  <cp:revision>4</cp:revision>
  <dcterms:modified xsi:type="dcterms:W3CDTF">2022-02-24T16:21:30Z</dcterms:modified>
</cp:coreProperties>
</file>