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68" autoAdjust="0"/>
    <p:restoredTop sz="94660"/>
  </p:normalViewPr>
  <p:slideViewPr>
    <p:cSldViewPr snapToGrid="0">
      <p:cViewPr varScale="1">
        <p:scale>
          <a:sx n="87" d="100"/>
          <a:sy n="87" d="100"/>
        </p:scale>
        <p:origin x="114" y="4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7708904-6BEC-4C31-8145-37E6BE93FE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AE84EF8-4622-4214-B6E3-123744712A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MX"/>
              <a:t>Haz clic para editar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BB036E0-34A9-42EE-B327-D95A7B69B3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0734D-864F-4299-80DF-7EFD9E63233B}" type="datetimeFigureOut">
              <a:rPr lang="es-MX" smtClean="0"/>
              <a:t>25/02/2022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352A2E2-773F-4419-977B-4BBE7A7A66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DD4F2B4-0195-44AC-81C6-EFC91FFF32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43264-AD4F-4046-9CD4-6556F2D81D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658419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9BCE93E-FF19-4EA5-8CD5-3AF953AF0E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6803A3C-7666-418F-8A55-EE5CDA0556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644C247-45C6-4296-AA6D-9565D58EB5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0734D-864F-4299-80DF-7EFD9E63233B}" type="datetimeFigureOut">
              <a:rPr lang="es-MX" smtClean="0"/>
              <a:t>25/02/2022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124DF5F-3F8E-4C3C-83C5-BE5B670AA1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F84F518-A1CC-4957-8416-DA0C390986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43264-AD4F-4046-9CD4-6556F2D81D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81306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B759A31A-9D5A-4235-8657-D5E787A251F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F854C0D1-1433-4C84-A743-1A04D0FFCE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23DE7BD-B632-41D6-80CD-FB2B7ACCBF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0734D-864F-4299-80DF-7EFD9E63233B}" type="datetimeFigureOut">
              <a:rPr lang="es-MX" smtClean="0"/>
              <a:t>25/02/2022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4C20E4D-C83A-4092-929E-BD569BF968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A52ECF4-0D40-4AC2-B0F8-2C0A08E58A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43264-AD4F-4046-9CD4-6556F2D81D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767779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D132517-EFCA-4CB9-9350-E47BDC34A6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3257B80-D2BB-4819-96A9-73B838A130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8748644-9D03-4917-BDC0-7D31DC9BB2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0734D-864F-4299-80DF-7EFD9E63233B}" type="datetimeFigureOut">
              <a:rPr lang="es-MX" smtClean="0"/>
              <a:t>25/02/2022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A4E25ED-4367-4670-A194-640136A327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E2FDE05-93B0-4C41-A8A3-1B0AC420BD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43264-AD4F-4046-9CD4-6556F2D81D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43677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9767739-B40C-4588-977A-54DBF82D35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ACEB1EB-7B84-448F-91C0-CCD20D8BE0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9165276-14B8-4B7D-87C5-BE5A96992B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0734D-864F-4299-80DF-7EFD9E63233B}" type="datetimeFigureOut">
              <a:rPr lang="es-MX" smtClean="0"/>
              <a:t>25/02/2022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ECF8EB8-B9DF-4223-86E1-E26BB7FCA9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99339D3-38CE-46F9-B25D-F241279668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43264-AD4F-4046-9CD4-6556F2D81D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053466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351A548-51AB-4649-AFDA-BBB9ADCCDF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C203BC1-A006-408B-979F-70A19200B88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3C0ABF9-7023-42B1-B71D-B6AB5D7272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EAD3829-5317-40D7-895A-D161369F31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0734D-864F-4299-80DF-7EFD9E63233B}" type="datetimeFigureOut">
              <a:rPr lang="es-MX" smtClean="0"/>
              <a:t>25/02/2022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CB62A9A-E2DA-47EA-BDF4-C9FD98E3F3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C03010F-E52A-4986-B20C-43E8248C2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43264-AD4F-4046-9CD4-6556F2D81D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607241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CDE0C51-91BD-49CA-B757-7DA235199A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8CED96A-5F1D-413F-8CC9-76F7FE8F27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5B714AF-D0F1-4C86-BB00-1469A0356A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0C3629BA-52DE-4DFD-B490-F675A09E221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7196BE1A-35BA-4A14-A921-639334D0CF3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6F16E58B-2EF1-4284-9EAE-26939484FE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0734D-864F-4299-80DF-7EFD9E63233B}" type="datetimeFigureOut">
              <a:rPr lang="es-MX" smtClean="0"/>
              <a:t>25/02/2022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CB2D24EC-90EA-4DEF-A35C-63FA7C093A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34BF32A2-AC5B-4CB1-BC17-F5A8FEC7C1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43264-AD4F-4046-9CD4-6556F2D81D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664841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292669F-5F86-4A3E-84E7-468ACD3713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D3CCC76E-0036-47F4-B781-85F382F34C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0734D-864F-4299-80DF-7EFD9E63233B}" type="datetimeFigureOut">
              <a:rPr lang="es-MX" smtClean="0"/>
              <a:t>25/02/2022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64453928-C691-4B84-8DD1-A27ADDF6CD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A881CA62-75ED-48EA-A932-8D5C88DF72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43264-AD4F-4046-9CD4-6556F2D81D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204539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62A2D1BE-0063-4EB5-9B8E-108B386513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0734D-864F-4299-80DF-7EFD9E63233B}" type="datetimeFigureOut">
              <a:rPr lang="es-MX" smtClean="0"/>
              <a:t>25/02/2022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E0AAE396-76C4-44BF-A142-8B5C02972A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4E7BE38F-A4C9-4306-94B8-DC82DB571A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43264-AD4F-4046-9CD4-6556F2D81D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2416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DDD3AE2-99F1-4365-B0D9-9A1AB96106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0C87D07-33FA-41B4-AAC4-4B90C0F7CE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4C1685C7-076E-465E-A54B-49A8DD091E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5FE4275-3989-43B1-930D-20260269F2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0734D-864F-4299-80DF-7EFD9E63233B}" type="datetimeFigureOut">
              <a:rPr lang="es-MX" smtClean="0"/>
              <a:t>25/02/2022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8357216-F9BA-4065-8D8A-6ACF9D0685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D93E44E-9CF3-4108-9DE0-81B38EC466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43264-AD4F-4046-9CD4-6556F2D81D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568329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87F1D60-EE88-4B02-957C-C26DF150C5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6256D66E-8799-494A-8542-AAA75D0361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A6F898C-BF82-485E-83CA-E1D30F9BD1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342E19E-7EEE-4760-8CB2-6EB5A97E6F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0734D-864F-4299-80DF-7EFD9E63233B}" type="datetimeFigureOut">
              <a:rPr lang="es-MX" smtClean="0"/>
              <a:t>25/02/2022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5A68C20-AFC2-47F5-BB80-F222F4D5AF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0FAC26F-5BE4-4FE0-A88D-7AEB49DF2B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43264-AD4F-4046-9CD4-6556F2D81D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799482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87B8BDAA-B159-4765-9C1E-9CAAE05F6E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A62C742-7240-43C4-A914-F3AEAEED30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CB9DB0E-D879-47BD-BEFB-1FA11C60BC8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80734D-864F-4299-80DF-7EFD9E63233B}" type="datetimeFigureOut">
              <a:rPr lang="es-MX" smtClean="0"/>
              <a:t>25/02/2022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05DC873-15D4-49FF-BD29-CCCF5963A31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A055753-1062-40A3-AEA5-290E803361A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343264-AD4F-4046-9CD4-6556F2D81D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60083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Imagen 19">
            <a:extLst>
              <a:ext uri="{FF2B5EF4-FFF2-40B4-BE49-F238E27FC236}">
                <a16:creationId xmlns:a16="http://schemas.microsoft.com/office/drawing/2014/main" id="{DEF91727-5036-4D66-BA6C-A91DF54707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6774" y="0"/>
            <a:ext cx="883845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97025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58B50E1-35F0-4A4F-8D73-0D3BCF557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9" name="Marcador de contenido 8">
            <a:extLst>
              <a:ext uri="{FF2B5EF4-FFF2-40B4-BE49-F238E27FC236}">
                <a16:creationId xmlns:a16="http://schemas.microsoft.com/office/drawing/2014/main" id="{F7107AEB-8765-4C98-85F1-E1563E3D848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17456" y="1748927"/>
            <a:ext cx="11674544" cy="3360145"/>
          </a:xfrm>
        </p:spPr>
      </p:pic>
    </p:spTree>
    <p:extLst>
      <p:ext uri="{BB962C8B-B14F-4D97-AF65-F5344CB8AC3E}">
        <p14:creationId xmlns:p14="http://schemas.microsoft.com/office/powerpoint/2010/main" val="15261994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6861961-4727-4AC8-8233-A4A3BF0224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 dirty="0"/>
          </a:p>
        </p:txBody>
      </p:sp>
      <p:pic>
        <p:nvPicPr>
          <p:cNvPr id="4" name="Marcador de contenido 3">
            <a:extLst>
              <a:ext uri="{FF2B5EF4-FFF2-40B4-BE49-F238E27FC236}">
                <a16:creationId xmlns:a16="http://schemas.microsoft.com/office/drawing/2014/main" id="{B3902774-7EE3-4989-9542-69F814F955C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144745" y="858813"/>
            <a:ext cx="5902509" cy="5140373"/>
          </a:xfrm>
          <a:prstGeom prst="rect">
            <a:avLst/>
          </a:prstGeom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4ADEA276-142B-4629-A791-50F4E0D97F7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62144" y="212062"/>
            <a:ext cx="9159240" cy="518951"/>
          </a:xfrm>
          <a:prstGeom prst="rect">
            <a:avLst/>
          </a:prstGeom>
        </p:spPr>
      </p:pic>
      <p:sp>
        <p:nvSpPr>
          <p:cNvPr id="9" name="CuadroTexto 8">
            <a:extLst>
              <a:ext uri="{FF2B5EF4-FFF2-40B4-BE49-F238E27FC236}">
                <a16:creationId xmlns:a16="http://schemas.microsoft.com/office/drawing/2014/main" id="{D6357DC3-CB3A-4348-B84B-F822A07AC5CD}"/>
              </a:ext>
            </a:extLst>
          </p:cNvPr>
          <p:cNvSpPr txBox="1"/>
          <p:nvPr/>
        </p:nvSpPr>
        <p:spPr>
          <a:xfrm>
            <a:off x="2784165" y="5937025"/>
            <a:ext cx="7031864" cy="7089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s-MX" sz="1800" dirty="0">
                <a:solidFill>
                  <a:srgbClr val="3B3835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Nombre de quien calificó: Karen Alondra Hernandez Rodríguez N.L:9</a:t>
            </a:r>
            <a:endParaRPr lang="es-MX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34473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14</Words>
  <Application>Microsoft Office PowerPoint</Application>
  <PresentationFormat>Panorámica</PresentationFormat>
  <Paragraphs>1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jose juan hernandez</dc:creator>
  <cp:lastModifiedBy>jose juan hernandez</cp:lastModifiedBy>
  <cp:revision>1</cp:revision>
  <dcterms:created xsi:type="dcterms:W3CDTF">2022-02-26T05:48:38Z</dcterms:created>
  <dcterms:modified xsi:type="dcterms:W3CDTF">2022-02-26T05:55:01Z</dcterms:modified>
</cp:coreProperties>
</file>