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708904-6BEC-4C31-8145-37E6BE93F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E84EF8-4622-4214-B6E3-123744712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B036E0-34A9-42EE-B327-D95A7B69B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734D-864F-4299-80DF-7EFD9E63233B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52A2E2-773F-4419-977B-4BBE7A7A6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D4F2B4-0195-44AC-81C6-EFC91FFF3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3264-AD4F-4046-9CD4-6556F2D81D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584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CE93E-FF19-4EA5-8CD5-3AF953AF0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6803A3C-7666-418F-8A55-EE5CDA055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44C247-45C6-4296-AA6D-9565D58EB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734D-864F-4299-80DF-7EFD9E63233B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4DF5F-3F8E-4C3C-83C5-BE5B670A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84F518-A1CC-4957-8416-DA0C3909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3264-AD4F-4046-9CD4-6556F2D81D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13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759A31A-9D5A-4235-8657-D5E787A251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54C0D1-1433-4C84-A743-1A04D0FFC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3DE7BD-B632-41D6-80CD-FB2B7ACC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734D-864F-4299-80DF-7EFD9E63233B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C20E4D-C83A-4092-929E-BD569BF96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52ECF4-0D40-4AC2-B0F8-2C0A08E58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3264-AD4F-4046-9CD4-6556F2D81D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77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132517-EFCA-4CB9-9350-E47BDC34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257B80-D2BB-4819-96A9-73B838A13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748644-9D03-4917-BDC0-7D31DC9BB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734D-864F-4299-80DF-7EFD9E63233B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4E25ED-4367-4670-A194-640136A32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2FDE05-93B0-4C41-A8A3-1B0AC420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3264-AD4F-4046-9CD4-6556F2D81D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36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767739-B40C-4588-977A-54DBF82D3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CEB1EB-7B84-448F-91C0-CCD20D8BE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165276-14B8-4B7D-87C5-BE5A96992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734D-864F-4299-80DF-7EFD9E63233B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CF8EB8-B9DF-4223-86E1-E26BB7FC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9339D3-38CE-46F9-B25D-F24127966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3264-AD4F-4046-9CD4-6556F2D81D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34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1A548-51AB-4649-AFDA-BBB9ADCCD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203BC1-A006-408B-979F-70A19200B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C0ABF9-7023-42B1-B71D-B6AB5D727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AD3829-5317-40D7-895A-D161369F3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734D-864F-4299-80DF-7EFD9E63233B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B62A9A-E2DA-47EA-BDF4-C9FD98E3F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03010F-E52A-4986-B20C-43E8248C2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3264-AD4F-4046-9CD4-6556F2D81D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0724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DE0C51-91BD-49CA-B757-7DA235199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CED96A-5F1D-413F-8CC9-76F7FE8F2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B714AF-D0F1-4C86-BB00-1469A0356A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C3629BA-52DE-4DFD-B490-F675A09E22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196BE1A-35BA-4A14-A921-639334D0CF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F16E58B-2EF1-4284-9EAE-26939484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734D-864F-4299-80DF-7EFD9E63233B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B2D24EC-90EA-4DEF-A35C-63FA7C093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4BF32A2-AC5B-4CB1-BC17-F5A8FEC7C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3264-AD4F-4046-9CD4-6556F2D81D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648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92669F-5F86-4A3E-84E7-468ACD371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CCC76E-0036-47F4-B781-85F382F34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734D-864F-4299-80DF-7EFD9E63233B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453928-C691-4B84-8DD1-A27ADDF6C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81CA62-75ED-48EA-A932-8D5C88DF7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3264-AD4F-4046-9CD4-6556F2D81D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045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2A2D1BE-0063-4EB5-9B8E-108B38651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734D-864F-4299-80DF-7EFD9E63233B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0AAE396-76C4-44BF-A142-8B5C02972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E7BE38F-A4C9-4306-94B8-DC82DB57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3264-AD4F-4046-9CD4-6556F2D81D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41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D3AE2-99F1-4365-B0D9-9A1AB9610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C87D07-33FA-41B4-AAC4-4B90C0F7C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1685C7-076E-465E-A54B-49A8DD091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FE4275-3989-43B1-930D-20260269F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734D-864F-4299-80DF-7EFD9E63233B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357216-F9BA-4065-8D8A-6ACF9D068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93E44E-9CF3-4108-9DE0-81B38EC46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3264-AD4F-4046-9CD4-6556F2D81D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83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7F1D60-EE88-4B02-957C-C26DF150C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256D66E-8799-494A-8542-AAA75D036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6F898C-BF82-485E-83CA-E1D30F9BD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42E19E-7EEE-4760-8CB2-6EB5A97E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0734D-864F-4299-80DF-7EFD9E63233B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A68C20-AFC2-47F5-BB80-F222F4D5A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FAC26F-5BE4-4FE0-A88D-7AEB49DF2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3264-AD4F-4046-9CD4-6556F2D81D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994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7B8BDAA-B159-4765-9C1E-9CAAE05F6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62C742-7240-43C4-A914-F3AEAEED3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B9DB0E-D879-47BD-BEFB-1FA11C60BC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0734D-864F-4299-80DF-7EFD9E63233B}" type="datetimeFigureOut">
              <a:rPr lang="es-MX" smtClean="0"/>
              <a:t>25/02/2022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5DC873-15D4-49FF-BD29-CCCF5963A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055753-1062-40A3-AEA5-290E803361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43264-AD4F-4046-9CD4-6556F2D81D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00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>
            <a:extLst>
              <a:ext uri="{FF2B5EF4-FFF2-40B4-BE49-F238E27FC236}">
                <a16:creationId xmlns:a16="http://schemas.microsoft.com/office/drawing/2014/main" id="{DEF91727-5036-4D66-BA6C-A91DF5470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774" y="0"/>
            <a:ext cx="88384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70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8B50E1-35F0-4A4F-8D73-0D3BCF557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F7107AEB-8765-4C98-85F1-E1563E3D84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456" y="1748927"/>
            <a:ext cx="11674544" cy="3360145"/>
          </a:xfrm>
        </p:spPr>
      </p:pic>
    </p:spTree>
    <p:extLst>
      <p:ext uri="{BB962C8B-B14F-4D97-AF65-F5344CB8AC3E}">
        <p14:creationId xmlns:p14="http://schemas.microsoft.com/office/powerpoint/2010/main" val="1526199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861961-4727-4AC8-8233-A4A3BF022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B3902774-7EE3-4989-9542-69F814F955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4745" y="858813"/>
            <a:ext cx="5902509" cy="514037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4ADEA276-142B-4629-A791-50F4E0D97F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144" y="212062"/>
            <a:ext cx="9159240" cy="518951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6357DC3-CB3A-4348-B84B-F822A07AC5CD}"/>
              </a:ext>
            </a:extLst>
          </p:cNvPr>
          <p:cNvSpPr txBox="1"/>
          <p:nvPr/>
        </p:nvSpPr>
        <p:spPr>
          <a:xfrm>
            <a:off x="2784165" y="5937025"/>
            <a:ext cx="7031864" cy="708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800" dirty="0">
                <a:solidFill>
                  <a:srgbClr val="3B383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de quien calificó: Karen Alondra Hernandez Rodríguez N.L:9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4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</Words>
  <Application>Microsoft Office PowerPoint</Application>
  <PresentationFormat>Panorámica</PresentationFormat>
  <Paragraphs>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juan hernandez</dc:creator>
  <cp:lastModifiedBy>jose juan hernandez</cp:lastModifiedBy>
  <cp:revision>1</cp:revision>
  <dcterms:created xsi:type="dcterms:W3CDTF">2022-02-26T05:48:38Z</dcterms:created>
  <dcterms:modified xsi:type="dcterms:W3CDTF">2022-02-26T05:55:01Z</dcterms:modified>
</cp:coreProperties>
</file>