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0058400" cy="7772400"/>
  <p:notesSz cx="10058400" cy="7772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3295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3A3835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tabLst>
                <a:tab pos="2096135" algn="l"/>
                <a:tab pos="8611870" algn="l"/>
              </a:tabLst>
            </a:pPr>
            <a:r>
              <a:rPr spc="-10" dirty="0"/>
              <a:t>N</a:t>
            </a:r>
            <a:r>
              <a:rPr spc="-5" dirty="0"/>
              <a:t>omb</a:t>
            </a:r>
            <a:r>
              <a:rPr dirty="0"/>
              <a:t>re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15" dirty="0"/>
              <a:t>d</a:t>
            </a:r>
            <a:r>
              <a:rPr dirty="0"/>
              <a:t>e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5" dirty="0"/>
              <a:t>q</a:t>
            </a:r>
            <a:r>
              <a:rPr spc="-5" dirty="0"/>
              <a:t>u</a:t>
            </a:r>
            <a:r>
              <a:rPr spc="-10" dirty="0"/>
              <a:t>i</a:t>
            </a:r>
            <a:r>
              <a:rPr spc="-5" dirty="0"/>
              <a:t>e</a:t>
            </a:r>
            <a:r>
              <a:rPr dirty="0"/>
              <a:t>n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dirty="0"/>
              <a:t>ca</a:t>
            </a:r>
            <a:r>
              <a:rPr spc="-10" dirty="0"/>
              <a:t>l</a:t>
            </a:r>
            <a:r>
              <a:rPr spc="-20" dirty="0"/>
              <a:t>i</a:t>
            </a:r>
            <a:r>
              <a:rPr spc="15" dirty="0"/>
              <a:t>f</a:t>
            </a:r>
            <a:r>
              <a:rPr spc="-10" dirty="0"/>
              <a:t>i</a:t>
            </a:r>
            <a:r>
              <a:rPr dirty="0"/>
              <a:t>c</a:t>
            </a:r>
            <a:r>
              <a:rPr spc="-15" dirty="0"/>
              <a:t>ó</a:t>
            </a:r>
            <a:r>
              <a:rPr dirty="0"/>
              <a:t>:</a:t>
            </a:r>
            <a:r>
              <a:rPr spc="40" dirty="0">
                <a:latin typeface="Times New Roman"/>
                <a:cs typeface="Times New Roman"/>
              </a:rPr>
              <a:t> </a:t>
            </a:r>
            <a:r>
              <a:rPr u="sng" dirty="0"/>
              <a:t> </a:t>
            </a:r>
            <a:r>
              <a:rPr u="sng" dirty="0">
                <a:latin typeface="Times New Roman"/>
                <a:cs typeface="Times New Roman"/>
              </a:rPr>
              <a:t>	</a:t>
            </a:r>
            <a:r>
              <a:rPr spc="-20" dirty="0"/>
              <a:t>M</a:t>
            </a:r>
            <a:r>
              <a:rPr spc="-5" dirty="0"/>
              <a:t>ariso</a:t>
            </a:r>
            <a:r>
              <a:rPr dirty="0"/>
              <a:t>l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/>
              <a:t>Pére</a:t>
            </a:r>
            <a:r>
              <a:rPr dirty="0"/>
              <a:t>z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Lópe</a:t>
            </a:r>
            <a:r>
              <a:rPr spc="-10" dirty="0"/>
              <a:t>z</a:t>
            </a:r>
            <a:r>
              <a:rPr u="sng" dirty="0"/>
              <a:t> </a:t>
            </a:r>
            <a:r>
              <a:rPr u="sng" dirty="0">
                <a:latin typeface="Times New Roman"/>
                <a:cs typeface="Times New Roman"/>
              </a:rPr>
              <a:t>	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3A3835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tabLst>
                <a:tab pos="2096135" algn="l"/>
                <a:tab pos="8611870" algn="l"/>
              </a:tabLst>
            </a:pPr>
            <a:r>
              <a:rPr spc="-10" dirty="0"/>
              <a:t>N</a:t>
            </a:r>
            <a:r>
              <a:rPr spc="-5" dirty="0"/>
              <a:t>omb</a:t>
            </a:r>
            <a:r>
              <a:rPr dirty="0"/>
              <a:t>re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15" dirty="0"/>
              <a:t>d</a:t>
            </a:r>
            <a:r>
              <a:rPr dirty="0"/>
              <a:t>e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5" dirty="0"/>
              <a:t>q</a:t>
            </a:r>
            <a:r>
              <a:rPr spc="-5" dirty="0"/>
              <a:t>u</a:t>
            </a:r>
            <a:r>
              <a:rPr spc="-10" dirty="0"/>
              <a:t>i</a:t>
            </a:r>
            <a:r>
              <a:rPr spc="-5" dirty="0"/>
              <a:t>e</a:t>
            </a:r>
            <a:r>
              <a:rPr dirty="0"/>
              <a:t>n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dirty="0"/>
              <a:t>ca</a:t>
            </a:r>
            <a:r>
              <a:rPr spc="-10" dirty="0"/>
              <a:t>l</a:t>
            </a:r>
            <a:r>
              <a:rPr spc="-20" dirty="0"/>
              <a:t>i</a:t>
            </a:r>
            <a:r>
              <a:rPr spc="15" dirty="0"/>
              <a:t>f</a:t>
            </a:r>
            <a:r>
              <a:rPr spc="-10" dirty="0"/>
              <a:t>i</a:t>
            </a:r>
            <a:r>
              <a:rPr dirty="0"/>
              <a:t>c</a:t>
            </a:r>
            <a:r>
              <a:rPr spc="-15" dirty="0"/>
              <a:t>ó</a:t>
            </a:r>
            <a:r>
              <a:rPr dirty="0"/>
              <a:t>:</a:t>
            </a:r>
            <a:r>
              <a:rPr spc="40" dirty="0">
                <a:latin typeface="Times New Roman"/>
                <a:cs typeface="Times New Roman"/>
              </a:rPr>
              <a:t> </a:t>
            </a:r>
            <a:r>
              <a:rPr u="sng" dirty="0"/>
              <a:t> </a:t>
            </a:r>
            <a:r>
              <a:rPr u="sng" dirty="0">
                <a:latin typeface="Times New Roman"/>
                <a:cs typeface="Times New Roman"/>
              </a:rPr>
              <a:t>	</a:t>
            </a:r>
            <a:r>
              <a:rPr spc="-20" dirty="0"/>
              <a:t>M</a:t>
            </a:r>
            <a:r>
              <a:rPr spc="-5" dirty="0"/>
              <a:t>ariso</a:t>
            </a:r>
            <a:r>
              <a:rPr dirty="0"/>
              <a:t>l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/>
              <a:t>Pére</a:t>
            </a:r>
            <a:r>
              <a:rPr dirty="0"/>
              <a:t>z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Lópe</a:t>
            </a:r>
            <a:r>
              <a:rPr spc="-10" dirty="0"/>
              <a:t>z</a:t>
            </a:r>
            <a:r>
              <a:rPr u="sng" dirty="0"/>
              <a:t> </a:t>
            </a:r>
            <a:r>
              <a:rPr u="sng" dirty="0">
                <a:latin typeface="Times New Roman"/>
                <a:cs typeface="Times New Roman"/>
              </a:rPr>
              <a:t>	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3A3835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tabLst>
                <a:tab pos="2096135" algn="l"/>
                <a:tab pos="8611870" algn="l"/>
              </a:tabLst>
            </a:pPr>
            <a:r>
              <a:rPr spc="-10" dirty="0"/>
              <a:t>N</a:t>
            </a:r>
            <a:r>
              <a:rPr spc="-5" dirty="0"/>
              <a:t>omb</a:t>
            </a:r>
            <a:r>
              <a:rPr dirty="0"/>
              <a:t>re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15" dirty="0"/>
              <a:t>d</a:t>
            </a:r>
            <a:r>
              <a:rPr dirty="0"/>
              <a:t>e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5" dirty="0"/>
              <a:t>q</a:t>
            </a:r>
            <a:r>
              <a:rPr spc="-5" dirty="0"/>
              <a:t>u</a:t>
            </a:r>
            <a:r>
              <a:rPr spc="-10" dirty="0"/>
              <a:t>i</a:t>
            </a:r>
            <a:r>
              <a:rPr spc="-5" dirty="0"/>
              <a:t>e</a:t>
            </a:r>
            <a:r>
              <a:rPr dirty="0"/>
              <a:t>n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dirty="0"/>
              <a:t>ca</a:t>
            </a:r>
            <a:r>
              <a:rPr spc="-10" dirty="0"/>
              <a:t>l</a:t>
            </a:r>
            <a:r>
              <a:rPr spc="-20" dirty="0"/>
              <a:t>i</a:t>
            </a:r>
            <a:r>
              <a:rPr spc="15" dirty="0"/>
              <a:t>f</a:t>
            </a:r>
            <a:r>
              <a:rPr spc="-10" dirty="0"/>
              <a:t>i</a:t>
            </a:r>
            <a:r>
              <a:rPr dirty="0"/>
              <a:t>c</a:t>
            </a:r>
            <a:r>
              <a:rPr spc="-15" dirty="0"/>
              <a:t>ó</a:t>
            </a:r>
            <a:r>
              <a:rPr dirty="0"/>
              <a:t>:</a:t>
            </a:r>
            <a:r>
              <a:rPr spc="40" dirty="0">
                <a:latin typeface="Times New Roman"/>
                <a:cs typeface="Times New Roman"/>
              </a:rPr>
              <a:t> </a:t>
            </a:r>
            <a:r>
              <a:rPr u="sng" dirty="0"/>
              <a:t> </a:t>
            </a:r>
            <a:r>
              <a:rPr u="sng" dirty="0">
                <a:latin typeface="Times New Roman"/>
                <a:cs typeface="Times New Roman"/>
              </a:rPr>
              <a:t>	</a:t>
            </a:r>
            <a:r>
              <a:rPr spc="-20" dirty="0"/>
              <a:t>M</a:t>
            </a:r>
            <a:r>
              <a:rPr spc="-5" dirty="0"/>
              <a:t>ariso</a:t>
            </a:r>
            <a:r>
              <a:rPr dirty="0"/>
              <a:t>l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/>
              <a:t>Pére</a:t>
            </a:r>
            <a:r>
              <a:rPr dirty="0"/>
              <a:t>z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Lópe</a:t>
            </a:r>
            <a:r>
              <a:rPr spc="-10" dirty="0"/>
              <a:t>z</a:t>
            </a:r>
            <a:r>
              <a:rPr u="sng" dirty="0"/>
              <a:t> </a:t>
            </a:r>
            <a:r>
              <a:rPr u="sng" dirty="0">
                <a:latin typeface="Times New Roman"/>
                <a:cs typeface="Times New Roman"/>
              </a:rPr>
              <a:t>	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3A3835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tabLst>
                <a:tab pos="2096135" algn="l"/>
                <a:tab pos="8611870" algn="l"/>
              </a:tabLst>
            </a:pPr>
            <a:r>
              <a:rPr spc="-10" dirty="0"/>
              <a:t>N</a:t>
            </a:r>
            <a:r>
              <a:rPr spc="-5" dirty="0"/>
              <a:t>omb</a:t>
            </a:r>
            <a:r>
              <a:rPr dirty="0"/>
              <a:t>re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15" dirty="0"/>
              <a:t>d</a:t>
            </a:r>
            <a:r>
              <a:rPr dirty="0"/>
              <a:t>e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5" dirty="0"/>
              <a:t>q</a:t>
            </a:r>
            <a:r>
              <a:rPr spc="-5" dirty="0"/>
              <a:t>u</a:t>
            </a:r>
            <a:r>
              <a:rPr spc="-10" dirty="0"/>
              <a:t>i</a:t>
            </a:r>
            <a:r>
              <a:rPr spc="-5" dirty="0"/>
              <a:t>e</a:t>
            </a:r>
            <a:r>
              <a:rPr dirty="0"/>
              <a:t>n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dirty="0"/>
              <a:t>ca</a:t>
            </a:r>
            <a:r>
              <a:rPr spc="-10" dirty="0"/>
              <a:t>l</a:t>
            </a:r>
            <a:r>
              <a:rPr spc="-20" dirty="0"/>
              <a:t>i</a:t>
            </a:r>
            <a:r>
              <a:rPr spc="15" dirty="0"/>
              <a:t>f</a:t>
            </a:r>
            <a:r>
              <a:rPr spc="-10" dirty="0"/>
              <a:t>i</a:t>
            </a:r>
            <a:r>
              <a:rPr dirty="0"/>
              <a:t>c</a:t>
            </a:r>
            <a:r>
              <a:rPr spc="-15" dirty="0"/>
              <a:t>ó</a:t>
            </a:r>
            <a:r>
              <a:rPr dirty="0"/>
              <a:t>:</a:t>
            </a:r>
            <a:r>
              <a:rPr spc="40" dirty="0">
                <a:latin typeface="Times New Roman"/>
                <a:cs typeface="Times New Roman"/>
              </a:rPr>
              <a:t> </a:t>
            </a:r>
            <a:r>
              <a:rPr u="sng" dirty="0"/>
              <a:t> </a:t>
            </a:r>
            <a:r>
              <a:rPr u="sng" dirty="0">
                <a:latin typeface="Times New Roman"/>
                <a:cs typeface="Times New Roman"/>
              </a:rPr>
              <a:t>	</a:t>
            </a:r>
            <a:r>
              <a:rPr spc="-20" dirty="0"/>
              <a:t>M</a:t>
            </a:r>
            <a:r>
              <a:rPr spc="-5" dirty="0"/>
              <a:t>ariso</a:t>
            </a:r>
            <a:r>
              <a:rPr dirty="0"/>
              <a:t>l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/>
              <a:t>Pére</a:t>
            </a:r>
            <a:r>
              <a:rPr dirty="0"/>
              <a:t>z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Lópe</a:t>
            </a:r>
            <a:r>
              <a:rPr spc="-10" dirty="0"/>
              <a:t>z</a:t>
            </a:r>
            <a:r>
              <a:rPr u="sng" dirty="0"/>
              <a:t> </a:t>
            </a:r>
            <a:r>
              <a:rPr u="sng" dirty="0">
                <a:latin typeface="Times New Roman"/>
                <a:cs typeface="Times New Roman"/>
              </a:rPr>
              <a:t>	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3A3835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tabLst>
                <a:tab pos="2096135" algn="l"/>
                <a:tab pos="8611870" algn="l"/>
              </a:tabLst>
            </a:pPr>
            <a:r>
              <a:rPr spc="-10" dirty="0"/>
              <a:t>N</a:t>
            </a:r>
            <a:r>
              <a:rPr spc="-5" dirty="0"/>
              <a:t>omb</a:t>
            </a:r>
            <a:r>
              <a:rPr dirty="0"/>
              <a:t>re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15" dirty="0"/>
              <a:t>d</a:t>
            </a:r>
            <a:r>
              <a:rPr dirty="0"/>
              <a:t>e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5" dirty="0"/>
              <a:t>q</a:t>
            </a:r>
            <a:r>
              <a:rPr spc="-5" dirty="0"/>
              <a:t>u</a:t>
            </a:r>
            <a:r>
              <a:rPr spc="-10" dirty="0"/>
              <a:t>i</a:t>
            </a:r>
            <a:r>
              <a:rPr spc="-5" dirty="0"/>
              <a:t>e</a:t>
            </a:r>
            <a:r>
              <a:rPr dirty="0"/>
              <a:t>n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dirty="0"/>
              <a:t>ca</a:t>
            </a:r>
            <a:r>
              <a:rPr spc="-10" dirty="0"/>
              <a:t>l</a:t>
            </a:r>
            <a:r>
              <a:rPr spc="-20" dirty="0"/>
              <a:t>i</a:t>
            </a:r>
            <a:r>
              <a:rPr spc="15" dirty="0"/>
              <a:t>f</a:t>
            </a:r>
            <a:r>
              <a:rPr spc="-10" dirty="0"/>
              <a:t>i</a:t>
            </a:r>
            <a:r>
              <a:rPr dirty="0"/>
              <a:t>c</a:t>
            </a:r>
            <a:r>
              <a:rPr spc="-15" dirty="0"/>
              <a:t>ó</a:t>
            </a:r>
            <a:r>
              <a:rPr dirty="0"/>
              <a:t>:</a:t>
            </a:r>
            <a:r>
              <a:rPr spc="40" dirty="0">
                <a:latin typeface="Times New Roman"/>
                <a:cs typeface="Times New Roman"/>
              </a:rPr>
              <a:t> </a:t>
            </a:r>
            <a:r>
              <a:rPr u="sng" dirty="0"/>
              <a:t> </a:t>
            </a:r>
            <a:r>
              <a:rPr u="sng" dirty="0">
                <a:latin typeface="Times New Roman"/>
                <a:cs typeface="Times New Roman"/>
              </a:rPr>
              <a:t>	</a:t>
            </a:r>
            <a:r>
              <a:rPr spc="-20" dirty="0"/>
              <a:t>M</a:t>
            </a:r>
            <a:r>
              <a:rPr spc="-5" dirty="0"/>
              <a:t>ariso</a:t>
            </a:r>
            <a:r>
              <a:rPr dirty="0"/>
              <a:t>l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/>
              <a:t>Pére</a:t>
            </a:r>
            <a:r>
              <a:rPr dirty="0"/>
              <a:t>z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Lópe</a:t>
            </a:r>
            <a:r>
              <a:rPr spc="-10" dirty="0"/>
              <a:t>z</a:t>
            </a:r>
            <a:r>
              <a:rPr u="sng" dirty="0"/>
              <a:t> </a:t>
            </a:r>
            <a:r>
              <a:rPr u="sng" dirty="0">
                <a:latin typeface="Times New Roman"/>
                <a:cs typeface="Times New Roman"/>
              </a:rPr>
              <a:t>	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5"/>
            <a:ext cx="9052559" cy="12435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59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4500" y="6635674"/>
            <a:ext cx="8625205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3A3835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tabLst>
                <a:tab pos="2096135" algn="l"/>
                <a:tab pos="8611870" algn="l"/>
              </a:tabLst>
            </a:pPr>
            <a:r>
              <a:rPr spc="-10" dirty="0"/>
              <a:t>N</a:t>
            </a:r>
            <a:r>
              <a:rPr spc="-5" dirty="0"/>
              <a:t>omb</a:t>
            </a:r>
            <a:r>
              <a:rPr dirty="0"/>
              <a:t>re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15" dirty="0"/>
              <a:t>d</a:t>
            </a:r>
            <a:r>
              <a:rPr dirty="0"/>
              <a:t>e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5" dirty="0"/>
              <a:t>q</a:t>
            </a:r>
            <a:r>
              <a:rPr spc="-5" dirty="0"/>
              <a:t>u</a:t>
            </a:r>
            <a:r>
              <a:rPr spc="-10" dirty="0"/>
              <a:t>i</a:t>
            </a:r>
            <a:r>
              <a:rPr spc="-5" dirty="0"/>
              <a:t>e</a:t>
            </a:r>
            <a:r>
              <a:rPr dirty="0"/>
              <a:t>n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dirty="0"/>
              <a:t>ca</a:t>
            </a:r>
            <a:r>
              <a:rPr spc="-10" dirty="0"/>
              <a:t>l</a:t>
            </a:r>
            <a:r>
              <a:rPr spc="-20" dirty="0"/>
              <a:t>i</a:t>
            </a:r>
            <a:r>
              <a:rPr spc="15" dirty="0"/>
              <a:t>f</a:t>
            </a:r>
            <a:r>
              <a:rPr spc="-10" dirty="0"/>
              <a:t>i</a:t>
            </a:r>
            <a:r>
              <a:rPr dirty="0"/>
              <a:t>c</a:t>
            </a:r>
            <a:r>
              <a:rPr spc="-15" dirty="0"/>
              <a:t>ó</a:t>
            </a:r>
            <a:r>
              <a:rPr dirty="0"/>
              <a:t>:</a:t>
            </a:r>
            <a:r>
              <a:rPr spc="40" dirty="0">
                <a:latin typeface="Times New Roman"/>
                <a:cs typeface="Times New Roman"/>
              </a:rPr>
              <a:t> </a:t>
            </a:r>
            <a:r>
              <a:rPr u="sng" dirty="0"/>
              <a:t> </a:t>
            </a:r>
            <a:r>
              <a:rPr u="sng" dirty="0">
                <a:latin typeface="Times New Roman"/>
                <a:cs typeface="Times New Roman"/>
              </a:rPr>
              <a:t>	</a:t>
            </a:r>
            <a:r>
              <a:rPr spc="-20" dirty="0"/>
              <a:t>M</a:t>
            </a:r>
            <a:r>
              <a:rPr spc="-5" dirty="0"/>
              <a:t>ariso</a:t>
            </a:r>
            <a:r>
              <a:rPr dirty="0"/>
              <a:t>l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/>
              <a:t>Pére</a:t>
            </a:r>
            <a:r>
              <a:rPr dirty="0"/>
              <a:t>z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Lópe</a:t>
            </a:r>
            <a:r>
              <a:rPr spc="-10" dirty="0"/>
              <a:t>z</a:t>
            </a:r>
            <a:r>
              <a:rPr u="sng" dirty="0"/>
              <a:t> </a:t>
            </a:r>
            <a:r>
              <a:rPr u="sng" dirty="0">
                <a:latin typeface="Times New Roman"/>
                <a:cs typeface="Times New Roman"/>
              </a:rPr>
              <a:t>	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68856" y="458897"/>
            <a:ext cx="45212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10" dirty="0">
                <a:solidFill>
                  <a:srgbClr val="3A3835"/>
                </a:solidFill>
                <a:latin typeface="Arial"/>
                <a:cs typeface="Arial"/>
              </a:rPr>
              <a:t>RÚBR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b="1" spc="15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b="1" spc="-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1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b="1" spc="-3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b="1" spc="15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b="1" spc="1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b="1" spc="15" dirty="0">
                <a:solidFill>
                  <a:srgbClr val="3A3835"/>
                </a:solidFill>
                <a:latin typeface="Arial"/>
                <a:cs typeface="Arial"/>
              </a:rPr>
              <a:t>V</a:t>
            </a:r>
            <a:r>
              <a:rPr sz="1100" b="1" spc="-3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b="1" spc="5" dirty="0">
                <a:solidFill>
                  <a:srgbClr val="3A3835"/>
                </a:solidFill>
                <a:latin typeface="Arial"/>
                <a:cs typeface="Arial"/>
              </a:rPr>
              <a:t>LU</a:t>
            </a:r>
            <a:r>
              <a:rPr sz="1100" b="1" spc="-3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b="1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2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b="1" spc="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EXP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b="1" spc="-10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IÓN</a:t>
            </a:r>
            <a:r>
              <a:rPr sz="1100" b="1" spc="1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-10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b="1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-15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b="1" spc="25" dirty="0">
                <a:solidFill>
                  <a:srgbClr val="3A3835"/>
                </a:solidFill>
                <a:latin typeface="Arial"/>
                <a:cs typeface="Arial"/>
              </a:rPr>
              <a:t>M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b="1" spc="1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b="1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Q</a:t>
            </a:r>
            <a:r>
              <a:rPr sz="1100" b="1" spc="-10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096135" algn="l"/>
                <a:tab pos="8611870" algn="l"/>
              </a:tabLst>
            </a:pPr>
            <a:r>
              <a:rPr spc="-10" dirty="0"/>
              <a:t>N</a:t>
            </a:r>
            <a:r>
              <a:rPr spc="-5" dirty="0"/>
              <a:t>omb</a:t>
            </a:r>
            <a:r>
              <a:rPr dirty="0"/>
              <a:t>re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15" dirty="0"/>
              <a:t>d</a:t>
            </a:r>
            <a:r>
              <a:rPr dirty="0"/>
              <a:t>e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5" dirty="0"/>
              <a:t>q</a:t>
            </a:r>
            <a:r>
              <a:rPr spc="-5" dirty="0"/>
              <a:t>u</a:t>
            </a:r>
            <a:r>
              <a:rPr spc="-10" dirty="0"/>
              <a:t>i</a:t>
            </a:r>
            <a:r>
              <a:rPr spc="-5" dirty="0"/>
              <a:t>e</a:t>
            </a:r>
            <a:r>
              <a:rPr dirty="0"/>
              <a:t>n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dirty="0"/>
              <a:t>ca</a:t>
            </a:r>
            <a:r>
              <a:rPr spc="-10" dirty="0"/>
              <a:t>l</a:t>
            </a:r>
            <a:r>
              <a:rPr spc="-20" dirty="0"/>
              <a:t>i</a:t>
            </a:r>
            <a:r>
              <a:rPr spc="15" dirty="0"/>
              <a:t>f</a:t>
            </a:r>
            <a:r>
              <a:rPr spc="-10" dirty="0"/>
              <a:t>i</a:t>
            </a:r>
            <a:r>
              <a:rPr dirty="0"/>
              <a:t>c</a:t>
            </a:r>
            <a:r>
              <a:rPr spc="-15" dirty="0"/>
              <a:t>ó</a:t>
            </a:r>
            <a:r>
              <a:rPr dirty="0"/>
              <a:t>:</a:t>
            </a:r>
            <a:r>
              <a:rPr spc="40" dirty="0">
                <a:latin typeface="Times New Roman"/>
                <a:cs typeface="Times New Roman"/>
              </a:rPr>
              <a:t> </a:t>
            </a:r>
            <a:r>
              <a:rPr u="sng" dirty="0"/>
              <a:t> </a:t>
            </a:r>
            <a:r>
              <a:rPr u="sng" dirty="0">
                <a:latin typeface="Times New Roman"/>
                <a:cs typeface="Times New Roman"/>
              </a:rPr>
              <a:t>	</a:t>
            </a:r>
            <a:r>
              <a:rPr spc="-20" dirty="0"/>
              <a:t>M</a:t>
            </a:r>
            <a:r>
              <a:rPr spc="-5" dirty="0"/>
              <a:t>ariso</a:t>
            </a:r>
            <a:r>
              <a:rPr dirty="0"/>
              <a:t>l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/>
              <a:t>Pére</a:t>
            </a:r>
            <a:r>
              <a:rPr dirty="0"/>
              <a:t>z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Lópe</a:t>
            </a:r>
            <a:r>
              <a:rPr spc="-10" dirty="0"/>
              <a:t>z</a:t>
            </a:r>
            <a:r>
              <a:rPr u="sng" dirty="0"/>
              <a:t> </a:t>
            </a:r>
            <a:r>
              <a:rPr u="sng" dirty="0">
                <a:latin typeface="Times New Roman"/>
                <a:cs typeface="Times New Roman"/>
              </a:rPr>
              <a:t>	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84936" y="778372"/>
          <a:ext cx="9244965" cy="5694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47337"/>
                <a:gridCol w="68579"/>
                <a:gridCol w="739139"/>
                <a:gridCol w="99370"/>
                <a:gridCol w="77723"/>
                <a:gridCol w="297179"/>
                <a:gridCol w="45719"/>
                <a:gridCol w="240743"/>
                <a:gridCol w="38099"/>
                <a:gridCol w="35051"/>
                <a:gridCol w="65531"/>
                <a:gridCol w="106808"/>
                <a:gridCol w="68579"/>
                <a:gridCol w="551687"/>
                <a:gridCol w="536447"/>
                <a:gridCol w="138994"/>
                <a:gridCol w="94439"/>
                <a:gridCol w="38099"/>
                <a:gridCol w="70103"/>
                <a:gridCol w="115823"/>
                <a:gridCol w="39623"/>
                <a:gridCol w="85343"/>
                <a:gridCol w="100565"/>
                <a:gridCol w="1847484"/>
                <a:gridCol w="50291"/>
                <a:gridCol w="1746753"/>
                <a:gridCol w="48761"/>
              </a:tblGrid>
              <a:tr h="166560">
                <a:tc rowSpan="2">
                  <a:txBody>
                    <a:bodyPr/>
                    <a:lstStyle/>
                    <a:p>
                      <a:pPr marL="235585">
                        <a:lnSpc>
                          <a:spcPct val="100000"/>
                        </a:lnSpc>
                      </a:pP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emen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tos</a:t>
                      </a:r>
                      <a:r>
                        <a:rPr sz="1100" b="1" spc="1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b="1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aluar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26">
                  <a:txBody>
                    <a:bodyPr/>
                    <a:lstStyle/>
                    <a:p>
                      <a:pPr marL="42545" algn="ctr">
                        <a:lnSpc>
                          <a:spcPct val="100000"/>
                        </a:lnSpc>
                      </a:pPr>
                      <a:r>
                        <a:rPr sz="1100" b="1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al</a:t>
                      </a:r>
                      <a:r>
                        <a:rPr sz="1100" b="1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b="1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cación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719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11">
                  <a:txBody>
                    <a:bodyPr/>
                    <a:lstStyle/>
                    <a:p>
                      <a:pPr marL="33655" algn="ctr">
                        <a:lnSpc>
                          <a:spcPct val="100000"/>
                        </a:lnSpc>
                      </a:pP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0-9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1"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-7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4591">
                <a:tc rowSpan="2">
                  <a:txBody>
                    <a:bodyPr/>
                    <a:lstStyle/>
                    <a:p>
                      <a:pPr marL="317500">
                        <a:lnSpc>
                          <a:spcPct val="100000"/>
                        </a:lnSpc>
                      </a:pPr>
                      <a:r>
                        <a:rPr sz="1100" b="1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ominio</a:t>
                      </a:r>
                      <a:r>
                        <a:rPr sz="1100" b="1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b="1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ema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rowSpan="2" gridSpan="11">
                  <a:txBody>
                    <a:bodyPr/>
                    <a:lstStyle/>
                    <a:p>
                      <a:pPr marL="64769" marR="140970">
                        <a:lnSpc>
                          <a:spcPts val="127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emues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ce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noc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emues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buen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64769" marR="207010">
                        <a:lnSpc>
                          <a:spcPts val="127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ece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noce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ma.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noce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306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1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noc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ma.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4591">
                <a:tc rowSpan="5"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</a:pPr>
                      <a:r>
                        <a:rPr sz="1100" b="1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ompre</a:t>
                      </a:r>
                      <a:r>
                        <a:rPr sz="1100" b="1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sió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b="1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b="1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ema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rowSpan="5" gridSpan="11">
                  <a:txBody>
                    <a:bodyPr/>
                    <a:lstStyle/>
                    <a:p>
                      <a:pPr marL="64769" marR="295275">
                        <a:lnSpc>
                          <a:spcPct val="959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Puede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ón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oda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eada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sus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compañ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Puede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ón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>
                  <a:txBody>
                    <a:bodyPr/>
                    <a:lstStyle/>
                    <a:p>
                      <a:pPr marL="64769" marR="120014">
                        <a:lnSpc>
                          <a:spcPct val="96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Puede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ón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cas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un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eada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so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sus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pañe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rowSpan="5" gridSpan="3">
                  <a:txBody>
                    <a:bodyPr/>
                    <a:lstStyle/>
                    <a:p>
                      <a:pPr marL="64769" marR="249554">
                        <a:lnSpc>
                          <a:spcPct val="9600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puede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eada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sus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compañ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00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1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í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solidFill>
                      <a:srgbClr val="EAF1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161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1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R="6350">
                        <a:lnSpc>
                          <a:spcPts val="126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eada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sus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036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1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compañ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459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1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gridSpan="9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3067">
                <a:tc rowSpan="2">
                  <a:txBody>
                    <a:bodyPr/>
                    <a:lstStyle/>
                    <a:p>
                      <a:pPr marL="177165">
                        <a:lnSpc>
                          <a:spcPct val="100000"/>
                        </a:lnSpc>
                      </a:pP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Seg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uimi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b="1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100" b="1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b="1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b="1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ema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gridSpan="11">
                  <a:txBody>
                    <a:bodyPr/>
                    <a:lstStyle/>
                    <a:p>
                      <a:pPr marL="64769" marR="58419">
                        <a:lnSpc>
                          <a:spcPts val="126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emp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64769" marR="213360">
                        <a:lnSpc>
                          <a:spcPts val="126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una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ece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64769" marR="104139">
                        <a:lnSpc>
                          <a:spcPts val="1260"/>
                        </a:lnSpc>
                      </a:pP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í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sa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cu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á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em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459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emp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7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3067">
                <a:tc rowSpan="5">
                  <a:txBody>
                    <a:bodyPr/>
                    <a:lstStyle/>
                    <a:p>
                      <a:pPr marL="297815">
                        <a:lnSpc>
                          <a:spcPct val="100000"/>
                        </a:lnSpc>
                      </a:pPr>
                      <a:r>
                        <a:rPr sz="1100" b="1" spc="-3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100" b="1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os</a:t>
                      </a:r>
                      <a:r>
                        <a:rPr sz="1100" b="1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didá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ti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san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ario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apo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gridSpan="11">
                  <a:txBody>
                    <a:bodyPr/>
                    <a:lstStyle/>
                    <a:p>
                      <a:pPr marL="64769" marR="96520">
                        <a:lnSpc>
                          <a:spcPct val="9580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san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-2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apo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que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ab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ha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na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buen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prese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ón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>
                  <a:txBody>
                    <a:bodyPr/>
                    <a:lstStyle/>
                    <a:p>
                      <a:pPr marL="64769" marR="104775">
                        <a:lnSpc>
                          <a:spcPct val="9580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san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apo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ue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ab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ha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na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esent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ó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rowSpan="5" gridSpan="3">
                  <a:txBody>
                    <a:bodyPr/>
                    <a:lstStyle/>
                    <a:p>
                      <a:pPr marL="64769" marR="219075">
                        <a:lnSpc>
                          <a:spcPct val="9590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usa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apo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os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apo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esco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prese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ón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154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gridSpan="9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00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ab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o/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00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ha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ce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459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presentació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8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3311">
                <a:tc rowSpan="6">
                  <a:txBody>
                    <a:bodyPr/>
                    <a:lstStyle/>
                    <a:p>
                      <a:pPr marL="518795">
                        <a:lnSpc>
                          <a:spcPct val="100000"/>
                        </a:lnSpc>
                      </a:pP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cab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ular</a:t>
                      </a:r>
                      <a:r>
                        <a:rPr sz="1100" b="1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rowSpan="6" gridSpan="11">
                  <a:txBody>
                    <a:bodyPr/>
                    <a:lstStyle/>
                    <a:p>
                      <a:pPr marL="64769" marR="25400">
                        <a:lnSpc>
                          <a:spcPct val="9580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san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ocabu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ario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ap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op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ra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aud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1100" spc="4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Aume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ocabu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ari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aud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ab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1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qu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pud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era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ser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nue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est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san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ocabu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ari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casi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>
                  <a:txBody>
                    <a:bodyPr/>
                    <a:lstStyle/>
                    <a:p>
                      <a:pPr marL="64769" marR="114300">
                        <a:lnSpc>
                          <a:spcPct val="9590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san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ocabu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ari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ap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op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ra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aud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ocabu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ari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í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ser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nue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aud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6" gridSpan="3">
                  <a:txBody>
                    <a:bodyPr/>
                    <a:lstStyle/>
                    <a:p>
                      <a:pPr marL="64769" marR="226695">
                        <a:lnSpc>
                          <a:spcPct val="9580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san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aria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(5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ás)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ab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ses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son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end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aud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154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1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ap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op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ra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8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00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1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aud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1100" spc="4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1-2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156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1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ts val="127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ab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í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ser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nue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aud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00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1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ne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7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459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1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1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3077">
                <a:tc rowSpan="6">
                  <a:txBody>
                    <a:bodyPr/>
                    <a:lstStyle/>
                    <a:p>
                      <a:pPr marL="523240">
                        <a:lnSpc>
                          <a:spcPct val="100000"/>
                        </a:lnSpc>
                      </a:pP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ntusiasmo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EAF1DD"/>
                    </a:solidFill>
                  </a:tcPr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presione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EAF1DD"/>
                    </a:solidFill>
                  </a:tcPr>
                </a:tc>
                <a:tc rowSpan="6" gridSpan="11">
                  <a:txBody>
                    <a:bodyPr/>
                    <a:lstStyle/>
                    <a:p>
                      <a:pPr marL="64769" marR="81915">
                        <a:lnSpc>
                          <a:spcPct val="959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presione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su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len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corp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una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ece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era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1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un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ue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é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us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ma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rte</a:t>
                      </a:r>
                      <a:r>
                        <a:rPr sz="1100" spc="1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aud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>
                  <a:txBody>
                    <a:bodyPr/>
                    <a:lstStyle/>
                    <a:p>
                      <a:pPr marL="64769" marR="112395">
                        <a:lnSpc>
                          <a:spcPct val="958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presione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su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len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corp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son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usado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ra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ue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é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us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asm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rte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aud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ece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arl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rowSpan="6" gridSpan="3">
                  <a:txBody>
                    <a:bodyPr/>
                    <a:lstStyle/>
                    <a:p>
                      <a:pPr marL="64769" marR="165735">
                        <a:lnSpc>
                          <a:spcPct val="95900"/>
                        </a:lnSpc>
                      </a:pP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presione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ua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uch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eré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us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asm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rte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aud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157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EAF1DD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su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len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corp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al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036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EAF1DD"/>
                    </a:solidFill>
                  </a:tcPr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rte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nte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é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solidFill>
                      <a:srgbClr val="EAF1DD"/>
                    </a:solidFill>
                  </a:tcPr>
                </a:tc>
                <a:tc gridSpan="1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154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EAF1DD"/>
                    </a:solidFill>
                  </a:tcPr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us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asm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gridSpan="2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solidFill>
                      <a:srgbClr val="EAF1D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00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EAF1DD"/>
                    </a:solidFill>
                  </a:tcPr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rte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aud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461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11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3067">
                <a:tc rowSpan="2">
                  <a:txBody>
                    <a:bodyPr/>
                    <a:lstStyle/>
                    <a:p>
                      <a:pPr marL="581025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b="1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b="1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ra</a:t>
                      </a:r>
                      <a:r>
                        <a:rPr sz="1100" b="1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ía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rowSpan="2" gridSpan="11">
                  <a:txBody>
                    <a:bodyPr/>
                    <a:lstStyle/>
                    <a:p>
                      <a:pPr marL="64769" marR="272415">
                        <a:lnSpc>
                          <a:spcPts val="126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ni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ún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á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ta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64769" marR="175260">
                        <a:lnSpc>
                          <a:spcPts val="126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ta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á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64769" marR="212090">
                        <a:lnSpc>
                          <a:spcPts val="126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prese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ta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á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ore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á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459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1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á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7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7659">
                <a:tc>
                  <a:txBody>
                    <a:bodyPr/>
                    <a:lstStyle/>
                    <a:p>
                      <a:pPr algn="ctr">
                        <a:lnSpc>
                          <a:spcPts val="1290"/>
                        </a:lnSpc>
                      </a:pP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4769">
                        <a:lnSpc>
                          <a:spcPts val="1290"/>
                        </a:lnSpc>
                      </a:pP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100" b="1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ipo</a:t>
                      </a:r>
                      <a:r>
                        <a:rPr sz="1100" b="1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11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1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D6E3BB"/>
                    </a:solidFill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li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: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D6E3B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096135" algn="l"/>
                <a:tab pos="8611870" algn="l"/>
              </a:tabLst>
            </a:pPr>
            <a:r>
              <a:rPr spc="-10" dirty="0"/>
              <a:t>N</a:t>
            </a:r>
            <a:r>
              <a:rPr spc="-5" dirty="0"/>
              <a:t>omb</a:t>
            </a:r>
            <a:r>
              <a:rPr dirty="0"/>
              <a:t>re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15" dirty="0"/>
              <a:t>d</a:t>
            </a:r>
            <a:r>
              <a:rPr dirty="0"/>
              <a:t>e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5" dirty="0"/>
              <a:t>q</a:t>
            </a:r>
            <a:r>
              <a:rPr spc="-5" dirty="0"/>
              <a:t>u</a:t>
            </a:r>
            <a:r>
              <a:rPr spc="-10" dirty="0"/>
              <a:t>i</a:t>
            </a:r>
            <a:r>
              <a:rPr spc="-5" dirty="0"/>
              <a:t>e</a:t>
            </a:r>
            <a:r>
              <a:rPr dirty="0"/>
              <a:t>n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dirty="0"/>
              <a:t>ca</a:t>
            </a:r>
            <a:r>
              <a:rPr spc="-10" dirty="0"/>
              <a:t>l</a:t>
            </a:r>
            <a:r>
              <a:rPr spc="-20" dirty="0"/>
              <a:t>i</a:t>
            </a:r>
            <a:r>
              <a:rPr spc="15" dirty="0"/>
              <a:t>f</a:t>
            </a:r>
            <a:r>
              <a:rPr spc="-10" dirty="0"/>
              <a:t>i</a:t>
            </a:r>
            <a:r>
              <a:rPr dirty="0"/>
              <a:t>c</a:t>
            </a:r>
            <a:r>
              <a:rPr spc="-15" dirty="0"/>
              <a:t>ó</a:t>
            </a:r>
            <a:r>
              <a:rPr dirty="0"/>
              <a:t>:</a:t>
            </a:r>
            <a:r>
              <a:rPr spc="40" dirty="0">
                <a:latin typeface="Times New Roman"/>
                <a:cs typeface="Times New Roman"/>
              </a:rPr>
              <a:t> </a:t>
            </a:r>
            <a:r>
              <a:rPr u="sng" dirty="0"/>
              <a:t> </a:t>
            </a:r>
            <a:r>
              <a:rPr u="sng" dirty="0">
                <a:latin typeface="Times New Roman"/>
                <a:cs typeface="Times New Roman"/>
              </a:rPr>
              <a:t>	</a:t>
            </a:r>
            <a:r>
              <a:rPr spc="-20" dirty="0"/>
              <a:t>M</a:t>
            </a:r>
            <a:r>
              <a:rPr spc="-5" dirty="0"/>
              <a:t>ariso</a:t>
            </a:r>
            <a:r>
              <a:rPr dirty="0"/>
              <a:t>l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/>
              <a:t>Pére</a:t>
            </a:r>
            <a:r>
              <a:rPr dirty="0"/>
              <a:t>z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Lópe</a:t>
            </a:r>
            <a:r>
              <a:rPr spc="-10" dirty="0"/>
              <a:t>z</a:t>
            </a:r>
            <a:r>
              <a:rPr u="sng" dirty="0"/>
              <a:t> </a:t>
            </a:r>
            <a:r>
              <a:rPr u="sng" dirty="0">
                <a:latin typeface="Times New Roman"/>
                <a:cs typeface="Times New Roman"/>
              </a:rPr>
              <a:t>	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2768856" y="458897"/>
            <a:ext cx="45212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10" dirty="0">
                <a:solidFill>
                  <a:srgbClr val="3A3835"/>
                </a:solidFill>
                <a:latin typeface="Arial"/>
                <a:cs typeface="Arial"/>
              </a:rPr>
              <a:t>RÚBR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b="1" spc="15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b="1" spc="-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1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b="1" spc="-3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b="1" spc="15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b="1" spc="1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b="1" spc="15" dirty="0">
                <a:solidFill>
                  <a:srgbClr val="3A3835"/>
                </a:solidFill>
                <a:latin typeface="Arial"/>
                <a:cs typeface="Arial"/>
              </a:rPr>
              <a:t>V</a:t>
            </a:r>
            <a:r>
              <a:rPr sz="1100" b="1" spc="-3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b="1" spc="5" dirty="0">
                <a:solidFill>
                  <a:srgbClr val="3A3835"/>
                </a:solidFill>
                <a:latin typeface="Arial"/>
                <a:cs typeface="Arial"/>
              </a:rPr>
              <a:t>LU</a:t>
            </a:r>
            <a:r>
              <a:rPr sz="1100" b="1" spc="-3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b="1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2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b="1" spc="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EXP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b="1" spc="-10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IÓN</a:t>
            </a:r>
            <a:r>
              <a:rPr sz="1100" b="1" spc="1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-10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b="1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-15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b="1" spc="25" dirty="0">
                <a:solidFill>
                  <a:srgbClr val="3A3835"/>
                </a:solidFill>
                <a:latin typeface="Arial"/>
                <a:cs typeface="Arial"/>
              </a:rPr>
              <a:t>M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b="1" spc="1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b="1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Q</a:t>
            </a:r>
            <a:r>
              <a:rPr sz="1100" b="1" spc="-10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endParaRPr sz="11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84936" y="778372"/>
          <a:ext cx="9244965" cy="5694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47337"/>
                <a:gridCol w="68579"/>
                <a:gridCol w="551687"/>
                <a:gridCol w="187451"/>
                <a:gridCol w="99370"/>
                <a:gridCol w="77723"/>
                <a:gridCol w="257555"/>
                <a:gridCol w="39623"/>
                <a:gridCol w="45719"/>
                <a:gridCol w="85295"/>
                <a:gridCol w="92963"/>
                <a:gridCol w="62483"/>
                <a:gridCol w="38099"/>
                <a:gridCol w="35051"/>
                <a:gridCol w="65531"/>
                <a:gridCol w="106808"/>
                <a:gridCol w="68579"/>
                <a:gridCol w="1088135"/>
                <a:gridCol w="138994"/>
                <a:gridCol w="94439"/>
                <a:gridCol w="60959"/>
                <a:gridCol w="70103"/>
                <a:gridCol w="115823"/>
                <a:gridCol w="39623"/>
                <a:gridCol w="185909"/>
                <a:gridCol w="1847484"/>
                <a:gridCol w="50291"/>
                <a:gridCol w="1746753"/>
                <a:gridCol w="48761"/>
              </a:tblGrid>
              <a:tr h="166560">
                <a:tc rowSpan="2">
                  <a:txBody>
                    <a:bodyPr/>
                    <a:lstStyle/>
                    <a:p>
                      <a:pPr marL="235585">
                        <a:lnSpc>
                          <a:spcPct val="100000"/>
                        </a:lnSpc>
                      </a:pP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emen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tos</a:t>
                      </a:r>
                      <a:r>
                        <a:rPr sz="1100" b="1" spc="1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b="1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aluar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28"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</a:pPr>
                      <a:r>
                        <a:rPr sz="1100" b="1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al</a:t>
                      </a:r>
                      <a:r>
                        <a:rPr sz="1100" b="1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b="1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cación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719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15">
                  <a:txBody>
                    <a:bodyPr/>
                    <a:lstStyle/>
                    <a:p>
                      <a:pPr marL="33655" algn="ctr">
                        <a:lnSpc>
                          <a:spcPct val="100000"/>
                        </a:lnSpc>
                      </a:pP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0-9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9"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</a:pP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-7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4591">
                <a:tc rowSpan="2">
                  <a:txBody>
                    <a:bodyPr/>
                    <a:lstStyle/>
                    <a:p>
                      <a:pPr marL="317500">
                        <a:lnSpc>
                          <a:spcPct val="100000"/>
                        </a:lnSpc>
                      </a:pPr>
                      <a:r>
                        <a:rPr sz="1100" b="1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ominio</a:t>
                      </a:r>
                      <a:r>
                        <a:rPr sz="1100" b="1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b="1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ema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rowSpan="2" gridSpan="15">
                  <a:txBody>
                    <a:bodyPr/>
                    <a:lstStyle/>
                    <a:p>
                      <a:pPr marL="64769" marR="140970">
                        <a:lnSpc>
                          <a:spcPts val="127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emues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ce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noc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emues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buen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64769" marR="207010">
                        <a:lnSpc>
                          <a:spcPts val="127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ece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noce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ma.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conoc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ma.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306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15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noc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4591">
                <a:tc rowSpan="5"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</a:pPr>
                      <a:r>
                        <a:rPr sz="1100" b="1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ompre</a:t>
                      </a:r>
                      <a:r>
                        <a:rPr sz="1100" b="1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sió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b="1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b="1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ema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Puede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ón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gridSpan="9">
                  <a:txBody>
                    <a:bodyPr/>
                    <a:lstStyle/>
                    <a:p>
                      <a:pPr marL="64769" marR="105410">
                        <a:lnSpc>
                          <a:spcPct val="959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Puede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ón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í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eada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sus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compañ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>
                  <a:txBody>
                    <a:bodyPr/>
                    <a:lstStyle/>
                    <a:p>
                      <a:pPr marL="64769" marR="120014">
                        <a:lnSpc>
                          <a:spcPct val="96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Puede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ón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cas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un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eada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so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sus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pañe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rowSpan="5" gridSpan="3">
                  <a:txBody>
                    <a:bodyPr/>
                    <a:lstStyle/>
                    <a:p>
                      <a:pPr marL="64769" marR="249554">
                        <a:lnSpc>
                          <a:spcPct val="9600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puede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eada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sus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compañ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00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oda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9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9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161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ts val="126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eada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sus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9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036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compañ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9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459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gridSpan="13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9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3067">
                <a:tc rowSpan="2">
                  <a:txBody>
                    <a:bodyPr/>
                    <a:lstStyle/>
                    <a:p>
                      <a:pPr marL="177165">
                        <a:lnSpc>
                          <a:spcPct val="100000"/>
                        </a:lnSpc>
                      </a:pP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Seg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uimi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b="1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100" b="1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b="1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b="1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ema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1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gridSpan="9">
                  <a:txBody>
                    <a:bodyPr/>
                    <a:lstStyle/>
                    <a:p>
                      <a:pPr marL="64769" marR="81280">
                        <a:lnSpc>
                          <a:spcPts val="126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ma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emp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64769" marR="213360">
                        <a:lnSpc>
                          <a:spcPts val="126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una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ece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64769" marR="104139">
                        <a:lnSpc>
                          <a:spcPts val="1260"/>
                        </a:lnSpc>
                      </a:pP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í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sa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cu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á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em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459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emp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0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9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3067">
                <a:tc rowSpan="5">
                  <a:txBody>
                    <a:bodyPr/>
                    <a:lstStyle/>
                    <a:p>
                      <a:pPr marL="297815">
                        <a:lnSpc>
                          <a:spcPct val="100000"/>
                        </a:lnSpc>
                      </a:pPr>
                      <a:r>
                        <a:rPr sz="1100" b="1" spc="-3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100" b="1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os</a:t>
                      </a:r>
                      <a:r>
                        <a:rPr sz="1100" b="1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didá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ti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san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ario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apo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gridSpan="9">
                  <a:txBody>
                    <a:bodyPr/>
                    <a:lstStyle/>
                    <a:p>
                      <a:pPr marL="64769" marR="119380">
                        <a:lnSpc>
                          <a:spcPct val="9580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san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-2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apo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que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ab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ha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na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buen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prese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ón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>
                  <a:txBody>
                    <a:bodyPr/>
                    <a:lstStyle/>
                    <a:p>
                      <a:pPr marL="64769" marR="104775">
                        <a:lnSpc>
                          <a:spcPct val="9580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san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apo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ue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ab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ha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na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esent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ó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rowSpan="5" gridSpan="3">
                  <a:txBody>
                    <a:bodyPr/>
                    <a:lstStyle/>
                    <a:p>
                      <a:pPr marL="64769" marR="219075">
                        <a:lnSpc>
                          <a:spcPct val="9590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usa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apo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os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apo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esco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prese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ón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154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2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9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00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ab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o/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9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00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ha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ce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8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9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459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presentació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1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9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3311">
                <a:tc rowSpan="6">
                  <a:txBody>
                    <a:bodyPr/>
                    <a:lstStyle/>
                    <a:p>
                      <a:pPr marL="518795">
                        <a:lnSpc>
                          <a:spcPct val="100000"/>
                        </a:lnSpc>
                      </a:pP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cab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ular</a:t>
                      </a:r>
                      <a:r>
                        <a:rPr sz="1100" b="1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rowSpan="6" gridSpan="15">
                  <a:txBody>
                    <a:bodyPr/>
                    <a:lstStyle/>
                    <a:p>
                      <a:pPr marL="64769" marR="25400">
                        <a:lnSpc>
                          <a:spcPct val="9580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san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ocabu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ario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ap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op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ra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aud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1100" spc="4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Aume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ocabu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ari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aud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ab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1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qu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pud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era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ser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nue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est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san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ocabu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ari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casi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>
                  <a:txBody>
                    <a:bodyPr/>
                    <a:lstStyle/>
                    <a:p>
                      <a:pPr marL="64769" marR="114300">
                        <a:lnSpc>
                          <a:spcPct val="9590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san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ocabu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ari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ap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op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ra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aud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ocabu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ari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í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ser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nue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aud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6" gridSpan="3">
                  <a:txBody>
                    <a:bodyPr/>
                    <a:lstStyle/>
                    <a:p>
                      <a:pPr marL="64769" marR="226695">
                        <a:lnSpc>
                          <a:spcPct val="9580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san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aria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(5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ás)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ab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ses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son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end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aud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154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15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ap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op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ra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00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15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aud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1100" spc="4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1-2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156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15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6">
                  <a:txBody>
                    <a:bodyPr/>
                    <a:lstStyle/>
                    <a:p>
                      <a:pPr marR="5715">
                        <a:lnSpc>
                          <a:spcPts val="127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ab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í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ser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nue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aud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00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15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459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15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9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3077">
                <a:tc rowSpan="6">
                  <a:txBody>
                    <a:bodyPr/>
                    <a:lstStyle/>
                    <a:p>
                      <a:pPr marL="523240">
                        <a:lnSpc>
                          <a:spcPct val="100000"/>
                        </a:lnSpc>
                      </a:pP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ntusiasmo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EAF1DD"/>
                    </a:solidFill>
                  </a:tcPr>
                </a:tc>
                <a:tc gridSpan="1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presione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EAF1DD"/>
                    </a:solidFill>
                  </a:tcPr>
                </a:tc>
                <a:tc rowSpan="6" gridSpan="9">
                  <a:txBody>
                    <a:bodyPr/>
                    <a:lstStyle/>
                    <a:p>
                      <a:pPr marL="64769" marR="104775">
                        <a:lnSpc>
                          <a:spcPct val="959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presione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su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len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corp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una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ece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era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1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un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ue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é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us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ma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rte</a:t>
                      </a:r>
                      <a:r>
                        <a:rPr sz="1100" spc="1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aud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>
                  <a:txBody>
                    <a:bodyPr/>
                    <a:lstStyle/>
                    <a:p>
                      <a:pPr marL="64769" marR="112395">
                        <a:lnSpc>
                          <a:spcPct val="958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presione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su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len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corp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son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usado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ra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ue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é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us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asm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rte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aud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ece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arl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rowSpan="6" gridSpan="3">
                  <a:txBody>
                    <a:bodyPr/>
                    <a:lstStyle/>
                    <a:p>
                      <a:pPr marL="64769" marR="165735">
                        <a:lnSpc>
                          <a:spcPct val="95900"/>
                        </a:lnSpc>
                      </a:pP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presione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ua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uch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eré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us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asm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rte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aud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157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EAF1DD"/>
                    </a:solidFill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su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len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corp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al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7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9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036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EAF1DD"/>
                    </a:solidFill>
                  </a:tcPr>
                </a:tc>
                <a:tc gridSpan="1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rte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nte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é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solidFill>
                      <a:srgbClr val="EAF1DD"/>
                    </a:solidFill>
                  </a:tcPr>
                </a:tc>
                <a:tc gridSpan="9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154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EAF1DD"/>
                    </a:solidFill>
                  </a:tcPr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us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asm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gridSpan="2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solidFill>
                      <a:srgbClr val="EAF1D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9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00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EAF1DD"/>
                    </a:solidFill>
                  </a:tcPr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rte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aud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9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461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15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9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1DD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3067">
                <a:tc rowSpan="2">
                  <a:txBody>
                    <a:bodyPr/>
                    <a:lstStyle/>
                    <a:p>
                      <a:pPr marL="581025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b="1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b="1" spc="-2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ra</a:t>
                      </a:r>
                      <a:r>
                        <a:rPr sz="1100" b="1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ía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rowSpan="2" gridSpan="15">
                  <a:txBody>
                    <a:bodyPr/>
                    <a:lstStyle/>
                    <a:p>
                      <a:pPr marL="64769" marR="272415">
                        <a:lnSpc>
                          <a:spcPts val="126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ni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ún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á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ta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365">
                      <a:solidFill>
                        <a:srgbClr val="000000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 marL="64769" marR="175260">
                        <a:lnSpc>
                          <a:spcPts val="126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ta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á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64769" marR="212090">
                        <a:lnSpc>
                          <a:spcPts val="126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ese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ta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sz="1100" spc="2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á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ore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2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á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459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15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sz="1100" spc="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35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rt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gr</a:t>
                      </a:r>
                      <a:r>
                        <a:rPr sz="1100" spc="-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á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7659">
                <a:tc>
                  <a:txBody>
                    <a:bodyPr/>
                    <a:lstStyle/>
                    <a:p>
                      <a:pPr algn="ctr">
                        <a:lnSpc>
                          <a:spcPts val="1290"/>
                        </a:lnSpc>
                      </a:pP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4769">
                        <a:lnSpc>
                          <a:spcPts val="1290"/>
                        </a:lnSpc>
                      </a:pPr>
                      <a:r>
                        <a:rPr sz="1100" b="1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100" b="1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ipo</a:t>
                      </a:r>
                      <a:r>
                        <a:rPr sz="1100" b="1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100" b="1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o.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 gridSpan="15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9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D6E3BB"/>
                    </a:solidFill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li</a:t>
                      </a:r>
                      <a:r>
                        <a:rPr sz="1100" spc="1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100" spc="-1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: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100" spc="30" dirty="0">
                          <a:solidFill>
                            <a:srgbClr val="3A383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100" spc="-5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1100" dirty="0">
                          <a:solidFill>
                            <a:srgbClr val="3A3835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D6E3B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68856" y="458897"/>
            <a:ext cx="45212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10" dirty="0">
                <a:solidFill>
                  <a:srgbClr val="3A3835"/>
                </a:solidFill>
                <a:latin typeface="Arial"/>
                <a:cs typeface="Arial"/>
              </a:rPr>
              <a:t>RÚBR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b="1" spc="15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b="1" spc="-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1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b="1" spc="-3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b="1" spc="15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b="1" spc="1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b="1" spc="15" dirty="0">
                <a:solidFill>
                  <a:srgbClr val="3A3835"/>
                </a:solidFill>
                <a:latin typeface="Arial"/>
                <a:cs typeface="Arial"/>
              </a:rPr>
              <a:t>V</a:t>
            </a:r>
            <a:r>
              <a:rPr sz="1100" b="1" spc="-3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b="1" spc="5" dirty="0">
                <a:solidFill>
                  <a:srgbClr val="3A3835"/>
                </a:solidFill>
                <a:latin typeface="Arial"/>
                <a:cs typeface="Arial"/>
              </a:rPr>
              <a:t>LU</a:t>
            </a:r>
            <a:r>
              <a:rPr sz="1100" b="1" spc="-3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b="1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2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b="1" spc="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EXP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b="1" spc="-10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IÓN</a:t>
            </a:r>
            <a:r>
              <a:rPr sz="1100" b="1" spc="1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-10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b="1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-15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b="1" spc="25" dirty="0">
                <a:solidFill>
                  <a:srgbClr val="3A3835"/>
                </a:solidFill>
                <a:latin typeface="Arial"/>
                <a:cs typeface="Arial"/>
              </a:rPr>
              <a:t>M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b="1" spc="1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b="1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Q</a:t>
            </a:r>
            <a:r>
              <a:rPr sz="1100" b="1" spc="-10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1668" y="785104"/>
            <a:ext cx="1841500" cy="327660"/>
          </a:xfrm>
          <a:custGeom>
            <a:avLst/>
            <a:gdLst/>
            <a:ahLst/>
            <a:cxnLst/>
            <a:rect l="l" t="t" r="r" b="b"/>
            <a:pathLst>
              <a:path w="1841500" h="327659">
                <a:moveTo>
                  <a:pt x="0" y="327659"/>
                </a:moveTo>
                <a:lnTo>
                  <a:pt x="1841241" y="327659"/>
                </a:lnTo>
                <a:lnTo>
                  <a:pt x="1841241" y="0"/>
                </a:lnTo>
                <a:lnTo>
                  <a:pt x="0" y="0"/>
                </a:lnTo>
                <a:lnTo>
                  <a:pt x="0" y="327659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7200" y="868923"/>
            <a:ext cx="1710689" cy="160020"/>
          </a:xfrm>
          <a:custGeom>
            <a:avLst/>
            <a:gdLst/>
            <a:ahLst/>
            <a:cxnLst/>
            <a:rect l="l" t="t" r="r" b="b"/>
            <a:pathLst>
              <a:path w="1710689" h="160019">
                <a:moveTo>
                  <a:pt x="0" y="160019"/>
                </a:moveTo>
                <a:lnTo>
                  <a:pt x="1710177" y="160019"/>
                </a:lnTo>
                <a:lnTo>
                  <a:pt x="1710177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15188" y="870631"/>
            <a:ext cx="139446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emen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tos</a:t>
            </a:r>
            <a:r>
              <a:rPr sz="1100" b="1" spc="1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b="1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b="1" spc="-15" dirty="0">
                <a:solidFill>
                  <a:srgbClr val="3A3835"/>
                </a:solidFill>
                <a:latin typeface="Arial"/>
                <a:cs typeface="Arial"/>
              </a:rPr>
              <a:t>v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aluar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553961" y="785104"/>
            <a:ext cx="66040" cy="160020"/>
          </a:xfrm>
          <a:custGeom>
            <a:avLst/>
            <a:gdLst/>
            <a:ahLst/>
            <a:cxnLst/>
            <a:rect l="l" t="t" r="r" b="b"/>
            <a:pathLst>
              <a:path w="66040" h="160019">
                <a:moveTo>
                  <a:pt x="0" y="160019"/>
                </a:moveTo>
                <a:lnTo>
                  <a:pt x="65531" y="160019"/>
                </a:lnTo>
                <a:lnTo>
                  <a:pt x="65531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39005" y="785104"/>
            <a:ext cx="66040" cy="160020"/>
          </a:xfrm>
          <a:custGeom>
            <a:avLst/>
            <a:gdLst/>
            <a:ahLst/>
            <a:cxnLst/>
            <a:rect l="l" t="t" r="r" b="b"/>
            <a:pathLst>
              <a:path w="66039" h="160019">
                <a:moveTo>
                  <a:pt x="0" y="160019"/>
                </a:moveTo>
                <a:lnTo>
                  <a:pt x="65531" y="160019"/>
                </a:lnTo>
                <a:lnTo>
                  <a:pt x="65531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304537" y="785104"/>
            <a:ext cx="7249795" cy="160020"/>
          </a:xfrm>
          <a:custGeom>
            <a:avLst/>
            <a:gdLst/>
            <a:ahLst/>
            <a:cxnLst/>
            <a:rect l="l" t="t" r="r" b="b"/>
            <a:pathLst>
              <a:path w="7249795" h="160019">
                <a:moveTo>
                  <a:pt x="0" y="160019"/>
                </a:moveTo>
                <a:lnTo>
                  <a:pt x="7249423" y="160019"/>
                </a:lnTo>
                <a:lnTo>
                  <a:pt x="7249423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524885" y="786811"/>
            <a:ext cx="81216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10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al</a:t>
            </a:r>
            <a:r>
              <a:rPr sz="1100" b="1" spc="5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b="1" spc="-10" dirty="0">
                <a:solidFill>
                  <a:srgbClr val="3A3835"/>
                </a:solidFill>
                <a:latin typeface="Arial"/>
                <a:cs typeface="Arial"/>
              </a:rPr>
              <a:t>f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cación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85571" y="782055"/>
            <a:ext cx="9240520" cy="0"/>
          </a:xfrm>
          <a:custGeom>
            <a:avLst/>
            <a:gdLst/>
            <a:ahLst/>
            <a:cxnLst/>
            <a:rect l="l" t="t" r="r" b="b"/>
            <a:pathLst>
              <a:path w="9240520">
                <a:moveTo>
                  <a:pt x="0" y="0"/>
                </a:moveTo>
                <a:lnTo>
                  <a:pt x="9240011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8619" y="785104"/>
            <a:ext cx="0" cy="5681345"/>
          </a:xfrm>
          <a:custGeom>
            <a:avLst/>
            <a:gdLst/>
            <a:ahLst/>
            <a:cxnLst/>
            <a:rect l="l" t="t" r="r" b="b"/>
            <a:pathLst>
              <a:path h="5681345">
                <a:moveTo>
                  <a:pt x="0" y="0"/>
                </a:moveTo>
                <a:lnTo>
                  <a:pt x="0" y="568097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235957" y="785104"/>
            <a:ext cx="0" cy="5681345"/>
          </a:xfrm>
          <a:custGeom>
            <a:avLst/>
            <a:gdLst/>
            <a:ahLst/>
            <a:cxnLst/>
            <a:rect l="l" t="t" r="r" b="b"/>
            <a:pathLst>
              <a:path h="5681345">
                <a:moveTo>
                  <a:pt x="0" y="0"/>
                </a:moveTo>
                <a:lnTo>
                  <a:pt x="0" y="568097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622535" y="785104"/>
            <a:ext cx="0" cy="5681345"/>
          </a:xfrm>
          <a:custGeom>
            <a:avLst/>
            <a:gdLst/>
            <a:ahLst/>
            <a:cxnLst/>
            <a:rect l="l" t="t" r="r" b="b"/>
            <a:pathLst>
              <a:path h="5681345">
                <a:moveTo>
                  <a:pt x="0" y="0"/>
                </a:moveTo>
                <a:lnTo>
                  <a:pt x="0" y="568097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013203" y="952743"/>
            <a:ext cx="66040" cy="160020"/>
          </a:xfrm>
          <a:custGeom>
            <a:avLst/>
            <a:gdLst/>
            <a:ahLst/>
            <a:cxnLst/>
            <a:rect l="l" t="t" r="r" b="b"/>
            <a:pathLst>
              <a:path w="66039" h="160019">
                <a:moveTo>
                  <a:pt x="0" y="160019"/>
                </a:moveTo>
                <a:lnTo>
                  <a:pt x="65531" y="160019"/>
                </a:lnTo>
                <a:lnTo>
                  <a:pt x="65531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39005" y="952743"/>
            <a:ext cx="66040" cy="160020"/>
          </a:xfrm>
          <a:custGeom>
            <a:avLst/>
            <a:gdLst/>
            <a:ahLst/>
            <a:cxnLst/>
            <a:rect l="l" t="t" r="r" b="b"/>
            <a:pathLst>
              <a:path w="66039" h="160019">
                <a:moveTo>
                  <a:pt x="0" y="160019"/>
                </a:moveTo>
                <a:lnTo>
                  <a:pt x="65531" y="160019"/>
                </a:lnTo>
                <a:lnTo>
                  <a:pt x="65531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304537" y="952743"/>
            <a:ext cx="1708785" cy="160020"/>
          </a:xfrm>
          <a:custGeom>
            <a:avLst/>
            <a:gdLst/>
            <a:ahLst/>
            <a:cxnLst/>
            <a:rect l="l" t="t" r="r" b="b"/>
            <a:pathLst>
              <a:path w="1708785" h="160019">
                <a:moveTo>
                  <a:pt x="0" y="160019"/>
                </a:moveTo>
                <a:lnTo>
                  <a:pt x="1708666" y="160019"/>
                </a:lnTo>
                <a:lnTo>
                  <a:pt x="1708666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006600" y="954451"/>
            <a:ext cx="30670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1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0-9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860682" y="952743"/>
            <a:ext cx="66040" cy="160020"/>
          </a:xfrm>
          <a:custGeom>
            <a:avLst/>
            <a:gdLst/>
            <a:ahLst/>
            <a:cxnLst/>
            <a:rect l="l" t="t" r="r" b="b"/>
            <a:pathLst>
              <a:path w="66039" h="160019">
                <a:moveTo>
                  <a:pt x="0" y="160019"/>
                </a:moveTo>
                <a:lnTo>
                  <a:pt x="65531" y="160019"/>
                </a:lnTo>
                <a:lnTo>
                  <a:pt x="65531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084959" y="952743"/>
            <a:ext cx="66040" cy="160020"/>
          </a:xfrm>
          <a:custGeom>
            <a:avLst/>
            <a:gdLst/>
            <a:ahLst/>
            <a:cxnLst/>
            <a:rect l="l" t="t" r="r" b="b"/>
            <a:pathLst>
              <a:path w="66039" h="160019">
                <a:moveTo>
                  <a:pt x="0" y="160019"/>
                </a:moveTo>
                <a:lnTo>
                  <a:pt x="65531" y="160019"/>
                </a:lnTo>
                <a:lnTo>
                  <a:pt x="65531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150492" y="952743"/>
            <a:ext cx="1710689" cy="160020"/>
          </a:xfrm>
          <a:custGeom>
            <a:avLst/>
            <a:gdLst/>
            <a:ahLst/>
            <a:cxnLst/>
            <a:rect l="l" t="t" r="r" b="b"/>
            <a:pathLst>
              <a:path w="1710689" h="160019">
                <a:moveTo>
                  <a:pt x="0" y="160019"/>
                </a:moveTo>
                <a:lnTo>
                  <a:pt x="1710190" y="160019"/>
                </a:lnTo>
                <a:lnTo>
                  <a:pt x="1710190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892170" y="954451"/>
            <a:ext cx="2286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8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-7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708001" y="952743"/>
            <a:ext cx="66040" cy="160020"/>
          </a:xfrm>
          <a:custGeom>
            <a:avLst/>
            <a:gdLst/>
            <a:ahLst/>
            <a:cxnLst/>
            <a:rect l="l" t="t" r="r" b="b"/>
            <a:pathLst>
              <a:path w="66040" h="160019">
                <a:moveTo>
                  <a:pt x="0" y="160019"/>
                </a:moveTo>
                <a:lnTo>
                  <a:pt x="65531" y="160019"/>
                </a:lnTo>
                <a:lnTo>
                  <a:pt x="65531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932291" y="952743"/>
            <a:ext cx="66040" cy="160020"/>
          </a:xfrm>
          <a:custGeom>
            <a:avLst/>
            <a:gdLst/>
            <a:ahLst/>
            <a:cxnLst/>
            <a:rect l="l" t="t" r="r" b="b"/>
            <a:pathLst>
              <a:path w="66039" h="160019">
                <a:moveTo>
                  <a:pt x="0" y="160019"/>
                </a:moveTo>
                <a:lnTo>
                  <a:pt x="65531" y="160019"/>
                </a:lnTo>
                <a:lnTo>
                  <a:pt x="65531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997823" y="952743"/>
            <a:ext cx="1710689" cy="160020"/>
          </a:xfrm>
          <a:custGeom>
            <a:avLst/>
            <a:gdLst/>
            <a:ahLst/>
            <a:cxnLst/>
            <a:rect l="l" t="t" r="r" b="b"/>
            <a:pathLst>
              <a:path w="1710690" h="160019">
                <a:moveTo>
                  <a:pt x="0" y="160019"/>
                </a:moveTo>
                <a:lnTo>
                  <a:pt x="1710177" y="160019"/>
                </a:lnTo>
                <a:lnTo>
                  <a:pt x="1710177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800474" y="954451"/>
            <a:ext cx="10350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6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9553961" y="952743"/>
            <a:ext cx="66040" cy="160020"/>
          </a:xfrm>
          <a:custGeom>
            <a:avLst/>
            <a:gdLst/>
            <a:ahLst/>
            <a:cxnLst/>
            <a:rect l="l" t="t" r="r" b="b"/>
            <a:pathLst>
              <a:path w="66040" h="160019">
                <a:moveTo>
                  <a:pt x="0" y="160019"/>
                </a:moveTo>
                <a:lnTo>
                  <a:pt x="65531" y="160019"/>
                </a:lnTo>
                <a:lnTo>
                  <a:pt x="65531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779776" y="952743"/>
            <a:ext cx="66040" cy="160020"/>
          </a:xfrm>
          <a:custGeom>
            <a:avLst/>
            <a:gdLst/>
            <a:ahLst/>
            <a:cxnLst/>
            <a:rect l="l" t="t" r="r" b="b"/>
            <a:pathLst>
              <a:path w="66040" h="160019">
                <a:moveTo>
                  <a:pt x="0" y="160019"/>
                </a:moveTo>
                <a:lnTo>
                  <a:pt x="65531" y="160019"/>
                </a:lnTo>
                <a:lnTo>
                  <a:pt x="65531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845307" y="952743"/>
            <a:ext cx="1708785" cy="160020"/>
          </a:xfrm>
          <a:custGeom>
            <a:avLst/>
            <a:gdLst/>
            <a:ahLst/>
            <a:cxnLst/>
            <a:rect l="l" t="t" r="r" b="b"/>
            <a:pathLst>
              <a:path w="1708784" h="160019">
                <a:moveTo>
                  <a:pt x="0" y="160019"/>
                </a:moveTo>
                <a:lnTo>
                  <a:pt x="1708653" y="160019"/>
                </a:lnTo>
                <a:lnTo>
                  <a:pt x="1708653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8647945" y="954451"/>
            <a:ext cx="10350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5</a:t>
            </a:r>
            <a:endParaRPr sz="11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232909" y="948171"/>
            <a:ext cx="7392670" cy="0"/>
          </a:xfrm>
          <a:custGeom>
            <a:avLst/>
            <a:gdLst/>
            <a:ahLst/>
            <a:cxnLst/>
            <a:rect l="l" t="t" r="r" b="b"/>
            <a:pathLst>
              <a:path w="7392670">
                <a:moveTo>
                  <a:pt x="0" y="0"/>
                </a:moveTo>
                <a:lnTo>
                  <a:pt x="739267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081912" y="951220"/>
            <a:ext cx="0" cy="5514975"/>
          </a:xfrm>
          <a:custGeom>
            <a:avLst/>
            <a:gdLst/>
            <a:ahLst/>
            <a:cxnLst/>
            <a:rect l="l" t="t" r="r" b="b"/>
            <a:pathLst>
              <a:path h="5514975">
                <a:moveTo>
                  <a:pt x="0" y="0"/>
                </a:moveTo>
                <a:lnTo>
                  <a:pt x="0" y="5514862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929243" y="951220"/>
            <a:ext cx="0" cy="5514975"/>
          </a:xfrm>
          <a:custGeom>
            <a:avLst/>
            <a:gdLst/>
            <a:ahLst/>
            <a:cxnLst/>
            <a:rect l="l" t="t" r="r" b="b"/>
            <a:pathLst>
              <a:path h="5514975">
                <a:moveTo>
                  <a:pt x="0" y="0"/>
                </a:moveTo>
                <a:lnTo>
                  <a:pt x="0" y="5514862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776727" y="951220"/>
            <a:ext cx="0" cy="5514975"/>
          </a:xfrm>
          <a:custGeom>
            <a:avLst/>
            <a:gdLst/>
            <a:ahLst/>
            <a:cxnLst/>
            <a:rect l="l" t="t" r="r" b="b"/>
            <a:pathLst>
              <a:path h="5514975">
                <a:moveTo>
                  <a:pt x="0" y="0"/>
                </a:moveTo>
                <a:lnTo>
                  <a:pt x="0" y="5514862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1668" y="1118860"/>
            <a:ext cx="1841500" cy="321945"/>
          </a:xfrm>
          <a:custGeom>
            <a:avLst/>
            <a:gdLst/>
            <a:ahLst/>
            <a:cxnLst/>
            <a:rect l="l" t="t" r="r" b="b"/>
            <a:pathLst>
              <a:path w="1841500" h="321944">
                <a:moveTo>
                  <a:pt x="0" y="321563"/>
                </a:moveTo>
                <a:lnTo>
                  <a:pt x="1841241" y="321563"/>
                </a:lnTo>
                <a:lnTo>
                  <a:pt x="1841241" y="0"/>
                </a:lnTo>
                <a:lnTo>
                  <a:pt x="0" y="0"/>
                </a:lnTo>
                <a:lnTo>
                  <a:pt x="0" y="321563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57200" y="1199632"/>
            <a:ext cx="1710689" cy="160020"/>
          </a:xfrm>
          <a:custGeom>
            <a:avLst/>
            <a:gdLst/>
            <a:ahLst/>
            <a:cxnLst/>
            <a:rect l="l" t="t" r="r" b="b"/>
            <a:pathLst>
              <a:path w="1710689" h="160019">
                <a:moveTo>
                  <a:pt x="0" y="160019"/>
                </a:moveTo>
                <a:lnTo>
                  <a:pt x="1710177" y="160019"/>
                </a:lnTo>
                <a:lnTo>
                  <a:pt x="1710177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697484" y="1201340"/>
            <a:ext cx="122999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10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ominio</a:t>
            </a:r>
            <a:r>
              <a:rPr sz="1100" b="1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b="1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-15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ema</a:t>
            </a:r>
            <a:endParaRPr sz="11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291843" y="1122092"/>
            <a:ext cx="1617980" cy="327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270"/>
              </a:lnSpc>
            </a:pP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emues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x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ce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te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co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noc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m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1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m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a.</a:t>
            </a:r>
            <a:endParaRPr sz="11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150492" y="1118860"/>
            <a:ext cx="1306830" cy="161925"/>
          </a:xfrm>
          <a:custGeom>
            <a:avLst/>
            <a:gdLst/>
            <a:ahLst/>
            <a:cxnLst/>
            <a:rect l="l" t="t" r="r" b="b"/>
            <a:pathLst>
              <a:path w="1306829" h="161925">
                <a:moveTo>
                  <a:pt x="0" y="161543"/>
                </a:moveTo>
                <a:lnTo>
                  <a:pt x="1306330" y="161543"/>
                </a:lnTo>
                <a:lnTo>
                  <a:pt x="1306330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4137790" y="1122092"/>
            <a:ext cx="133223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emues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buen</a:t>
            </a:r>
            <a:endParaRPr sz="11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150492" y="1280404"/>
            <a:ext cx="1437640" cy="160020"/>
          </a:xfrm>
          <a:custGeom>
            <a:avLst/>
            <a:gdLst/>
            <a:ahLst/>
            <a:cxnLst/>
            <a:rect l="l" t="t" r="r" b="b"/>
            <a:pathLst>
              <a:path w="1437639" h="160019">
                <a:moveTo>
                  <a:pt x="0" y="160019"/>
                </a:moveTo>
                <a:lnTo>
                  <a:pt x="1437394" y="160019"/>
                </a:lnTo>
                <a:lnTo>
                  <a:pt x="1437394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4137790" y="1283636"/>
            <a:ext cx="146367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co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noc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m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1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m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a.</a:t>
            </a:r>
            <a:endParaRPr sz="11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985133" y="1122092"/>
            <a:ext cx="1586230" cy="327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270"/>
              </a:lnSpc>
            </a:pP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ece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co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noce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1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m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y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b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2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ma.</a:t>
            </a:r>
            <a:endParaRPr sz="11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832604" y="1122092"/>
            <a:ext cx="13081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conoc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ma.</a:t>
            </a:r>
            <a:endParaRPr sz="11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385571" y="1115812"/>
            <a:ext cx="9240520" cy="0"/>
          </a:xfrm>
          <a:custGeom>
            <a:avLst/>
            <a:gdLst/>
            <a:ahLst/>
            <a:cxnLst/>
            <a:rect l="l" t="t" r="r" b="b"/>
            <a:pathLst>
              <a:path w="9240520">
                <a:moveTo>
                  <a:pt x="0" y="0"/>
                </a:moveTo>
                <a:lnTo>
                  <a:pt x="9240011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91668" y="1446617"/>
            <a:ext cx="1841500" cy="965200"/>
          </a:xfrm>
          <a:custGeom>
            <a:avLst/>
            <a:gdLst/>
            <a:ahLst/>
            <a:cxnLst/>
            <a:rect l="l" t="t" r="r" b="b"/>
            <a:pathLst>
              <a:path w="1841500" h="965200">
                <a:moveTo>
                  <a:pt x="0" y="964990"/>
                </a:moveTo>
                <a:lnTo>
                  <a:pt x="1841241" y="964990"/>
                </a:lnTo>
                <a:lnTo>
                  <a:pt x="1841241" y="0"/>
                </a:lnTo>
                <a:lnTo>
                  <a:pt x="0" y="0"/>
                </a:lnTo>
                <a:lnTo>
                  <a:pt x="0" y="964990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57200" y="1848855"/>
            <a:ext cx="1710689" cy="160020"/>
          </a:xfrm>
          <a:custGeom>
            <a:avLst/>
            <a:gdLst/>
            <a:ahLst/>
            <a:cxnLst/>
            <a:rect l="l" t="t" r="r" b="b"/>
            <a:pathLst>
              <a:path w="1710689" h="160019">
                <a:moveTo>
                  <a:pt x="0" y="160019"/>
                </a:moveTo>
                <a:lnTo>
                  <a:pt x="1710177" y="160019"/>
                </a:lnTo>
                <a:lnTo>
                  <a:pt x="1710177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526796" y="1850564"/>
            <a:ext cx="157162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10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ompre</a:t>
            </a:r>
            <a:r>
              <a:rPr sz="1100" b="1" spc="-1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sió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b="1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b="1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-15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ema</a:t>
            </a:r>
            <a:endParaRPr sz="1100">
              <a:latin typeface="Arial"/>
              <a:cs typeface="Arial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2239005" y="1446617"/>
            <a:ext cx="1840230" cy="965200"/>
          </a:xfrm>
          <a:custGeom>
            <a:avLst/>
            <a:gdLst/>
            <a:ahLst/>
            <a:cxnLst/>
            <a:rect l="l" t="t" r="r" b="b"/>
            <a:pathLst>
              <a:path w="1840229" h="965200">
                <a:moveTo>
                  <a:pt x="0" y="964990"/>
                </a:moveTo>
                <a:lnTo>
                  <a:pt x="1839730" y="964990"/>
                </a:lnTo>
                <a:lnTo>
                  <a:pt x="1839730" y="0"/>
                </a:lnTo>
                <a:lnTo>
                  <a:pt x="0" y="0"/>
                </a:lnTo>
                <a:lnTo>
                  <a:pt x="0" y="964990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648967" y="1446519"/>
            <a:ext cx="364490" cy="161925"/>
          </a:xfrm>
          <a:custGeom>
            <a:avLst/>
            <a:gdLst/>
            <a:ahLst/>
            <a:cxnLst/>
            <a:rect l="l" t="t" r="r" b="b"/>
            <a:pathLst>
              <a:path w="364489" h="161925">
                <a:moveTo>
                  <a:pt x="0" y="161543"/>
                </a:moveTo>
                <a:lnTo>
                  <a:pt x="364235" y="161543"/>
                </a:lnTo>
                <a:lnTo>
                  <a:pt x="364235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304537" y="1446519"/>
            <a:ext cx="1344930" cy="161925"/>
          </a:xfrm>
          <a:custGeom>
            <a:avLst/>
            <a:gdLst/>
            <a:ahLst/>
            <a:cxnLst/>
            <a:rect l="l" t="t" r="r" b="b"/>
            <a:pathLst>
              <a:path w="1344929" h="161925">
                <a:moveTo>
                  <a:pt x="0" y="161543"/>
                </a:moveTo>
                <a:lnTo>
                  <a:pt x="1344430" y="161543"/>
                </a:lnTo>
                <a:lnTo>
                  <a:pt x="1344430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2291843" y="1449752"/>
            <a:ext cx="137033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Puede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con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ón</a:t>
            </a:r>
            <a:endParaRPr sz="1100">
              <a:latin typeface="Arial"/>
              <a:cs typeface="Aria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3478328" y="1608063"/>
            <a:ext cx="535305" cy="160020"/>
          </a:xfrm>
          <a:custGeom>
            <a:avLst/>
            <a:gdLst/>
            <a:ahLst/>
            <a:cxnLst/>
            <a:rect l="l" t="t" r="r" b="b"/>
            <a:pathLst>
              <a:path w="535304" h="160019">
                <a:moveTo>
                  <a:pt x="0" y="160019"/>
                </a:moveTo>
                <a:lnTo>
                  <a:pt x="534875" y="160019"/>
                </a:lnTo>
                <a:lnTo>
                  <a:pt x="534875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304537" y="1608063"/>
            <a:ext cx="1174115" cy="160020"/>
          </a:xfrm>
          <a:custGeom>
            <a:avLst/>
            <a:gdLst/>
            <a:ahLst/>
            <a:cxnLst/>
            <a:rect l="l" t="t" r="r" b="b"/>
            <a:pathLst>
              <a:path w="1174114" h="160019">
                <a:moveTo>
                  <a:pt x="0" y="160019"/>
                </a:moveTo>
                <a:lnTo>
                  <a:pt x="1173790" y="160019"/>
                </a:lnTo>
                <a:lnTo>
                  <a:pt x="1173790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2291843" y="1611296"/>
            <a:ext cx="119888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co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est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2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oda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as</a:t>
            </a:r>
            <a:endParaRPr sz="1100"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3648967" y="1768083"/>
            <a:ext cx="364490" cy="160020"/>
          </a:xfrm>
          <a:custGeom>
            <a:avLst/>
            <a:gdLst/>
            <a:ahLst/>
            <a:cxnLst/>
            <a:rect l="l" t="t" r="r" b="b"/>
            <a:pathLst>
              <a:path w="364489" h="160019">
                <a:moveTo>
                  <a:pt x="0" y="160019"/>
                </a:moveTo>
                <a:lnTo>
                  <a:pt x="364235" y="160019"/>
                </a:lnTo>
                <a:lnTo>
                  <a:pt x="364235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304537" y="1768083"/>
            <a:ext cx="1344930" cy="160020"/>
          </a:xfrm>
          <a:custGeom>
            <a:avLst/>
            <a:gdLst/>
            <a:ahLst/>
            <a:cxnLst/>
            <a:rect l="l" t="t" r="r" b="b"/>
            <a:pathLst>
              <a:path w="1344929" h="160019">
                <a:moveTo>
                  <a:pt x="0" y="160019"/>
                </a:moveTo>
                <a:lnTo>
                  <a:pt x="1344430" y="160019"/>
                </a:lnTo>
                <a:lnTo>
                  <a:pt x="1344430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2291843" y="1771316"/>
            <a:ext cx="137096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pr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g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eada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endParaRPr sz="1100">
              <a:latin typeface="Arial"/>
              <a:cs typeface="Arial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3648967" y="1928104"/>
            <a:ext cx="364490" cy="161925"/>
          </a:xfrm>
          <a:custGeom>
            <a:avLst/>
            <a:gdLst/>
            <a:ahLst/>
            <a:cxnLst/>
            <a:rect l="l" t="t" r="r" b="b"/>
            <a:pathLst>
              <a:path w="364489" h="161925">
                <a:moveTo>
                  <a:pt x="0" y="161543"/>
                </a:moveTo>
                <a:lnTo>
                  <a:pt x="364235" y="161543"/>
                </a:lnTo>
                <a:lnTo>
                  <a:pt x="364235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304537" y="1928104"/>
            <a:ext cx="1344930" cy="161925"/>
          </a:xfrm>
          <a:custGeom>
            <a:avLst/>
            <a:gdLst/>
            <a:ahLst/>
            <a:cxnLst/>
            <a:rect l="l" t="t" r="r" b="b"/>
            <a:pathLst>
              <a:path w="1344929" h="161925">
                <a:moveTo>
                  <a:pt x="0" y="161543"/>
                </a:moveTo>
                <a:lnTo>
                  <a:pt x="1344430" y="161543"/>
                </a:lnTo>
                <a:lnTo>
                  <a:pt x="1344430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2291843" y="1931336"/>
            <a:ext cx="137096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so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b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ma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sus</a:t>
            </a:r>
            <a:endParaRPr sz="1100">
              <a:latin typeface="Arial"/>
              <a:cs typeface="Arial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741932" y="2089746"/>
            <a:ext cx="271780" cy="160655"/>
          </a:xfrm>
          <a:custGeom>
            <a:avLst/>
            <a:gdLst/>
            <a:ahLst/>
            <a:cxnLst/>
            <a:rect l="l" t="t" r="r" b="b"/>
            <a:pathLst>
              <a:path w="271779" h="160655">
                <a:moveTo>
                  <a:pt x="0" y="160317"/>
                </a:moveTo>
                <a:lnTo>
                  <a:pt x="271271" y="160317"/>
                </a:lnTo>
                <a:lnTo>
                  <a:pt x="271271" y="0"/>
                </a:lnTo>
                <a:lnTo>
                  <a:pt x="0" y="0"/>
                </a:lnTo>
                <a:lnTo>
                  <a:pt x="0" y="160317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304537" y="2089746"/>
            <a:ext cx="1437640" cy="160655"/>
          </a:xfrm>
          <a:custGeom>
            <a:avLst/>
            <a:gdLst/>
            <a:ahLst/>
            <a:cxnLst/>
            <a:rect l="l" t="t" r="r" b="b"/>
            <a:pathLst>
              <a:path w="1437639" h="160655">
                <a:moveTo>
                  <a:pt x="0" y="160317"/>
                </a:moveTo>
                <a:lnTo>
                  <a:pt x="1437394" y="160317"/>
                </a:lnTo>
                <a:lnTo>
                  <a:pt x="1437394" y="0"/>
                </a:lnTo>
                <a:lnTo>
                  <a:pt x="0" y="0"/>
                </a:lnTo>
                <a:lnTo>
                  <a:pt x="0" y="16031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2291843" y="2093261"/>
            <a:ext cx="146367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compañ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as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y</a:t>
            </a:r>
            <a:endParaRPr sz="1100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2856225" y="2250064"/>
            <a:ext cx="1156970" cy="161925"/>
          </a:xfrm>
          <a:custGeom>
            <a:avLst/>
            <a:gdLst/>
            <a:ahLst/>
            <a:cxnLst/>
            <a:rect l="l" t="t" r="r" b="b"/>
            <a:pathLst>
              <a:path w="1156970" h="161925">
                <a:moveTo>
                  <a:pt x="0" y="161543"/>
                </a:moveTo>
                <a:lnTo>
                  <a:pt x="1156978" y="161543"/>
                </a:lnTo>
                <a:lnTo>
                  <a:pt x="1156978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304537" y="2250064"/>
            <a:ext cx="551815" cy="161925"/>
          </a:xfrm>
          <a:custGeom>
            <a:avLst/>
            <a:gdLst/>
            <a:ahLst/>
            <a:cxnLst/>
            <a:rect l="l" t="t" r="r" b="b"/>
            <a:pathLst>
              <a:path w="551814" h="161925">
                <a:moveTo>
                  <a:pt x="0" y="161543"/>
                </a:moveTo>
                <a:lnTo>
                  <a:pt x="551687" y="161543"/>
                </a:lnTo>
                <a:lnTo>
                  <a:pt x="551687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2291843" y="2253282"/>
            <a:ext cx="57785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pr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15" dirty="0">
                <a:solidFill>
                  <a:srgbClr val="3A3835"/>
                </a:solidFill>
                <a:latin typeface="Arial"/>
                <a:cs typeface="Arial"/>
              </a:rPr>
              <a:t>f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es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r.</a:t>
            </a:r>
            <a:endParaRPr sz="1100">
              <a:latin typeface="Arial"/>
              <a:cs typeface="Aria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4084959" y="1446617"/>
            <a:ext cx="1841500" cy="965200"/>
          </a:xfrm>
          <a:custGeom>
            <a:avLst/>
            <a:gdLst/>
            <a:ahLst/>
            <a:cxnLst/>
            <a:rect l="l" t="t" r="r" b="b"/>
            <a:pathLst>
              <a:path w="1841500" h="965200">
                <a:moveTo>
                  <a:pt x="0" y="964990"/>
                </a:moveTo>
                <a:lnTo>
                  <a:pt x="1841254" y="964990"/>
                </a:lnTo>
                <a:lnTo>
                  <a:pt x="1841254" y="0"/>
                </a:lnTo>
                <a:lnTo>
                  <a:pt x="0" y="0"/>
                </a:lnTo>
                <a:lnTo>
                  <a:pt x="0" y="964990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150492" y="1446519"/>
            <a:ext cx="1710689" cy="161925"/>
          </a:xfrm>
          <a:custGeom>
            <a:avLst/>
            <a:gdLst/>
            <a:ahLst/>
            <a:cxnLst/>
            <a:rect l="l" t="t" r="r" b="b"/>
            <a:pathLst>
              <a:path w="1710689" h="161925">
                <a:moveTo>
                  <a:pt x="0" y="161543"/>
                </a:moveTo>
                <a:lnTo>
                  <a:pt x="1710190" y="161543"/>
                </a:lnTo>
                <a:lnTo>
                  <a:pt x="1710190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150492" y="1608063"/>
            <a:ext cx="1710689" cy="160020"/>
          </a:xfrm>
          <a:custGeom>
            <a:avLst/>
            <a:gdLst/>
            <a:ahLst/>
            <a:cxnLst/>
            <a:rect l="l" t="t" r="r" b="b"/>
            <a:pathLst>
              <a:path w="1710689" h="160019">
                <a:moveTo>
                  <a:pt x="0" y="160019"/>
                </a:moveTo>
                <a:lnTo>
                  <a:pt x="1710190" y="160019"/>
                </a:lnTo>
                <a:lnTo>
                  <a:pt x="1710190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150492" y="1768083"/>
            <a:ext cx="1710689" cy="160020"/>
          </a:xfrm>
          <a:custGeom>
            <a:avLst/>
            <a:gdLst/>
            <a:ahLst/>
            <a:cxnLst/>
            <a:rect l="l" t="t" r="r" b="b"/>
            <a:pathLst>
              <a:path w="1710689" h="160019">
                <a:moveTo>
                  <a:pt x="0" y="160019"/>
                </a:moveTo>
                <a:lnTo>
                  <a:pt x="1710190" y="160019"/>
                </a:lnTo>
                <a:lnTo>
                  <a:pt x="1710190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150492" y="1928104"/>
            <a:ext cx="1710689" cy="161925"/>
          </a:xfrm>
          <a:custGeom>
            <a:avLst/>
            <a:gdLst/>
            <a:ahLst/>
            <a:cxnLst/>
            <a:rect l="l" t="t" r="r" b="b"/>
            <a:pathLst>
              <a:path w="1710689" h="161925">
                <a:moveTo>
                  <a:pt x="0" y="161543"/>
                </a:moveTo>
                <a:lnTo>
                  <a:pt x="1710190" y="161543"/>
                </a:lnTo>
                <a:lnTo>
                  <a:pt x="1710190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150492" y="2089746"/>
            <a:ext cx="1710689" cy="160655"/>
          </a:xfrm>
          <a:custGeom>
            <a:avLst/>
            <a:gdLst/>
            <a:ahLst/>
            <a:cxnLst/>
            <a:rect l="l" t="t" r="r" b="b"/>
            <a:pathLst>
              <a:path w="1710689" h="160655">
                <a:moveTo>
                  <a:pt x="0" y="160317"/>
                </a:moveTo>
                <a:lnTo>
                  <a:pt x="1710190" y="160317"/>
                </a:lnTo>
                <a:lnTo>
                  <a:pt x="1710190" y="0"/>
                </a:lnTo>
                <a:lnTo>
                  <a:pt x="0" y="0"/>
                </a:lnTo>
                <a:lnTo>
                  <a:pt x="0" y="160317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150492" y="2250064"/>
            <a:ext cx="1710689" cy="161925"/>
          </a:xfrm>
          <a:custGeom>
            <a:avLst/>
            <a:gdLst/>
            <a:ahLst/>
            <a:cxnLst/>
            <a:rect l="l" t="t" r="r" b="b"/>
            <a:pathLst>
              <a:path w="1710689" h="161925">
                <a:moveTo>
                  <a:pt x="0" y="161543"/>
                </a:moveTo>
                <a:lnTo>
                  <a:pt x="1710190" y="161543"/>
                </a:lnTo>
                <a:lnTo>
                  <a:pt x="1710190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4137790" y="1449752"/>
            <a:ext cx="1703070" cy="9696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5900"/>
              </a:lnSpc>
            </a:pP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Puede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con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ón</a:t>
            </a:r>
            <a:r>
              <a:rPr sz="1100" spc="-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co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est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m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y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or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í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as</a:t>
            </a:r>
            <a:r>
              <a:rPr sz="1100" spc="-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pr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g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eada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so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b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ma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sus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compañ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as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y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pr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15" dirty="0">
                <a:solidFill>
                  <a:srgbClr val="3A3835"/>
                </a:solidFill>
                <a:latin typeface="Arial"/>
                <a:cs typeface="Arial"/>
              </a:rPr>
              <a:t>f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es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r.</a:t>
            </a:r>
            <a:endParaRPr sz="1100">
              <a:latin typeface="Arial"/>
              <a:cs typeface="Arial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5932291" y="1446617"/>
            <a:ext cx="1841500" cy="965200"/>
          </a:xfrm>
          <a:custGeom>
            <a:avLst/>
            <a:gdLst/>
            <a:ahLst/>
            <a:cxnLst/>
            <a:rect l="l" t="t" r="r" b="b"/>
            <a:pathLst>
              <a:path w="1841500" h="965200">
                <a:moveTo>
                  <a:pt x="0" y="964990"/>
                </a:moveTo>
                <a:lnTo>
                  <a:pt x="1841241" y="964990"/>
                </a:lnTo>
                <a:lnTo>
                  <a:pt x="1841241" y="0"/>
                </a:lnTo>
                <a:lnTo>
                  <a:pt x="0" y="0"/>
                </a:lnTo>
                <a:lnTo>
                  <a:pt x="0" y="964990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997823" y="1446519"/>
            <a:ext cx="1710689" cy="161925"/>
          </a:xfrm>
          <a:custGeom>
            <a:avLst/>
            <a:gdLst/>
            <a:ahLst/>
            <a:cxnLst/>
            <a:rect l="l" t="t" r="r" b="b"/>
            <a:pathLst>
              <a:path w="1710690" h="161925">
                <a:moveTo>
                  <a:pt x="0" y="161543"/>
                </a:moveTo>
                <a:lnTo>
                  <a:pt x="1710177" y="161543"/>
                </a:lnTo>
                <a:lnTo>
                  <a:pt x="1710177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997823" y="1608063"/>
            <a:ext cx="1710689" cy="160020"/>
          </a:xfrm>
          <a:custGeom>
            <a:avLst/>
            <a:gdLst/>
            <a:ahLst/>
            <a:cxnLst/>
            <a:rect l="l" t="t" r="r" b="b"/>
            <a:pathLst>
              <a:path w="1710690" h="160019">
                <a:moveTo>
                  <a:pt x="0" y="160019"/>
                </a:moveTo>
                <a:lnTo>
                  <a:pt x="1710177" y="160019"/>
                </a:lnTo>
                <a:lnTo>
                  <a:pt x="1710177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997823" y="1768083"/>
            <a:ext cx="1710689" cy="160020"/>
          </a:xfrm>
          <a:custGeom>
            <a:avLst/>
            <a:gdLst/>
            <a:ahLst/>
            <a:cxnLst/>
            <a:rect l="l" t="t" r="r" b="b"/>
            <a:pathLst>
              <a:path w="1710690" h="160019">
                <a:moveTo>
                  <a:pt x="0" y="160019"/>
                </a:moveTo>
                <a:lnTo>
                  <a:pt x="1710177" y="160019"/>
                </a:lnTo>
                <a:lnTo>
                  <a:pt x="1710177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997823" y="1928104"/>
            <a:ext cx="1710689" cy="161925"/>
          </a:xfrm>
          <a:custGeom>
            <a:avLst/>
            <a:gdLst/>
            <a:ahLst/>
            <a:cxnLst/>
            <a:rect l="l" t="t" r="r" b="b"/>
            <a:pathLst>
              <a:path w="1710690" h="161925">
                <a:moveTo>
                  <a:pt x="0" y="161543"/>
                </a:moveTo>
                <a:lnTo>
                  <a:pt x="1710177" y="161543"/>
                </a:lnTo>
                <a:lnTo>
                  <a:pt x="1710177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997823" y="2089746"/>
            <a:ext cx="1710689" cy="160655"/>
          </a:xfrm>
          <a:custGeom>
            <a:avLst/>
            <a:gdLst/>
            <a:ahLst/>
            <a:cxnLst/>
            <a:rect l="l" t="t" r="r" b="b"/>
            <a:pathLst>
              <a:path w="1710690" h="160655">
                <a:moveTo>
                  <a:pt x="0" y="160317"/>
                </a:moveTo>
                <a:lnTo>
                  <a:pt x="1710177" y="160317"/>
                </a:lnTo>
                <a:lnTo>
                  <a:pt x="1710177" y="0"/>
                </a:lnTo>
                <a:lnTo>
                  <a:pt x="0" y="0"/>
                </a:lnTo>
                <a:lnTo>
                  <a:pt x="0" y="160317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5985133" y="1449752"/>
            <a:ext cx="1672589" cy="809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6000"/>
              </a:lnSpc>
            </a:pP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Puede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con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ón</a:t>
            </a:r>
            <a:r>
              <a:rPr sz="1100" spc="-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co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est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cas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g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un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as</a:t>
            </a:r>
            <a:r>
              <a:rPr sz="1100" spc="-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eada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so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b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m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sus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m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pañe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de</a:t>
            </a:r>
            <a:r>
              <a:rPr sz="1100" spc="-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as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y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pr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15" dirty="0">
                <a:solidFill>
                  <a:srgbClr val="3A3835"/>
                </a:solidFill>
                <a:latin typeface="Arial"/>
                <a:cs typeface="Arial"/>
              </a:rPr>
              <a:t>f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es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7779776" y="1446617"/>
            <a:ext cx="1840230" cy="965200"/>
          </a:xfrm>
          <a:custGeom>
            <a:avLst/>
            <a:gdLst/>
            <a:ahLst/>
            <a:cxnLst/>
            <a:rect l="l" t="t" r="r" b="b"/>
            <a:pathLst>
              <a:path w="1840229" h="965200">
                <a:moveTo>
                  <a:pt x="0" y="964990"/>
                </a:moveTo>
                <a:lnTo>
                  <a:pt x="1839717" y="964990"/>
                </a:lnTo>
                <a:lnTo>
                  <a:pt x="1839717" y="0"/>
                </a:lnTo>
                <a:lnTo>
                  <a:pt x="0" y="0"/>
                </a:lnTo>
                <a:lnTo>
                  <a:pt x="0" y="964990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845307" y="1446519"/>
            <a:ext cx="1708785" cy="161925"/>
          </a:xfrm>
          <a:custGeom>
            <a:avLst/>
            <a:gdLst/>
            <a:ahLst/>
            <a:cxnLst/>
            <a:rect l="l" t="t" r="r" b="b"/>
            <a:pathLst>
              <a:path w="1708784" h="161925">
                <a:moveTo>
                  <a:pt x="0" y="161543"/>
                </a:moveTo>
                <a:lnTo>
                  <a:pt x="1708653" y="161543"/>
                </a:lnTo>
                <a:lnTo>
                  <a:pt x="1708653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845307" y="1608063"/>
            <a:ext cx="1708785" cy="160020"/>
          </a:xfrm>
          <a:custGeom>
            <a:avLst/>
            <a:gdLst/>
            <a:ahLst/>
            <a:cxnLst/>
            <a:rect l="l" t="t" r="r" b="b"/>
            <a:pathLst>
              <a:path w="1708784" h="160019">
                <a:moveTo>
                  <a:pt x="0" y="160019"/>
                </a:moveTo>
                <a:lnTo>
                  <a:pt x="1708653" y="160019"/>
                </a:lnTo>
                <a:lnTo>
                  <a:pt x="1708653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845307" y="1768083"/>
            <a:ext cx="1708785" cy="160020"/>
          </a:xfrm>
          <a:custGeom>
            <a:avLst/>
            <a:gdLst/>
            <a:ahLst/>
            <a:cxnLst/>
            <a:rect l="l" t="t" r="r" b="b"/>
            <a:pathLst>
              <a:path w="1708784" h="160019">
                <a:moveTo>
                  <a:pt x="0" y="160019"/>
                </a:moveTo>
                <a:lnTo>
                  <a:pt x="1708653" y="160019"/>
                </a:lnTo>
                <a:lnTo>
                  <a:pt x="1708653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845307" y="1928104"/>
            <a:ext cx="1708785" cy="161925"/>
          </a:xfrm>
          <a:custGeom>
            <a:avLst/>
            <a:gdLst/>
            <a:ahLst/>
            <a:cxnLst/>
            <a:rect l="l" t="t" r="r" b="b"/>
            <a:pathLst>
              <a:path w="1708784" h="161925">
                <a:moveTo>
                  <a:pt x="0" y="161543"/>
                </a:moveTo>
                <a:lnTo>
                  <a:pt x="1708653" y="161543"/>
                </a:lnTo>
                <a:lnTo>
                  <a:pt x="1708653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7845307" y="2089746"/>
            <a:ext cx="1708785" cy="160655"/>
          </a:xfrm>
          <a:custGeom>
            <a:avLst/>
            <a:gdLst/>
            <a:ahLst/>
            <a:cxnLst/>
            <a:rect l="l" t="t" r="r" b="b"/>
            <a:pathLst>
              <a:path w="1708784" h="160655">
                <a:moveTo>
                  <a:pt x="0" y="160317"/>
                </a:moveTo>
                <a:lnTo>
                  <a:pt x="1708653" y="160317"/>
                </a:lnTo>
                <a:lnTo>
                  <a:pt x="1708653" y="0"/>
                </a:lnTo>
                <a:lnTo>
                  <a:pt x="0" y="0"/>
                </a:lnTo>
                <a:lnTo>
                  <a:pt x="0" y="160317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 txBox="1"/>
          <p:nvPr/>
        </p:nvSpPr>
        <p:spPr>
          <a:xfrm>
            <a:off x="7832604" y="1449752"/>
            <a:ext cx="1541780" cy="809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6000"/>
              </a:lnSpc>
            </a:pP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puede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co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est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as</a:t>
            </a:r>
            <a:r>
              <a:rPr sz="1100" spc="-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pr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g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eada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so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b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ma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sus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compañ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as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y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pr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15" dirty="0">
                <a:solidFill>
                  <a:srgbClr val="3A3835"/>
                </a:solidFill>
                <a:latin typeface="Arial"/>
                <a:cs typeface="Arial"/>
              </a:rPr>
              <a:t>f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es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385571" y="1443471"/>
            <a:ext cx="9240520" cy="0"/>
          </a:xfrm>
          <a:custGeom>
            <a:avLst/>
            <a:gdLst/>
            <a:ahLst/>
            <a:cxnLst/>
            <a:rect l="l" t="t" r="r" b="b"/>
            <a:pathLst>
              <a:path w="9240520">
                <a:moveTo>
                  <a:pt x="0" y="0"/>
                </a:moveTo>
                <a:lnTo>
                  <a:pt x="9240011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91668" y="2417704"/>
            <a:ext cx="1841500" cy="321945"/>
          </a:xfrm>
          <a:custGeom>
            <a:avLst/>
            <a:gdLst/>
            <a:ahLst/>
            <a:cxnLst/>
            <a:rect l="l" t="t" r="r" b="b"/>
            <a:pathLst>
              <a:path w="1841500" h="321944">
                <a:moveTo>
                  <a:pt x="0" y="321563"/>
                </a:moveTo>
                <a:lnTo>
                  <a:pt x="1841241" y="321563"/>
                </a:lnTo>
                <a:lnTo>
                  <a:pt x="1841241" y="0"/>
                </a:lnTo>
                <a:lnTo>
                  <a:pt x="0" y="0"/>
                </a:lnTo>
                <a:lnTo>
                  <a:pt x="0" y="321563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57200" y="2496952"/>
            <a:ext cx="1710689" cy="161925"/>
          </a:xfrm>
          <a:custGeom>
            <a:avLst/>
            <a:gdLst/>
            <a:ahLst/>
            <a:cxnLst/>
            <a:rect l="l" t="t" r="r" b="b"/>
            <a:pathLst>
              <a:path w="1710689" h="161925">
                <a:moveTo>
                  <a:pt x="0" y="161543"/>
                </a:moveTo>
                <a:lnTo>
                  <a:pt x="1710177" y="161543"/>
                </a:lnTo>
                <a:lnTo>
                  <a:pt x="1710177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557276" y="2498646"/>
            <a:ext cx="150876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Seg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uimi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b="1" spc="-2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to</a:t>
            </a:r>
            <a:r>
              <a:rPr sz="1100" b="1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b="1" spc="-1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b="1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-15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ema</a:t>
            </a:r>
            <a:endParaRPr sz="1100">
              <a:latin typeface="Arial"/>
              <a:cs typeface="Arial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2304537" y="2417704"/>
            <a:ext cx="1553210" cy="160020"/>
          </a:xfrm>
          <a:custGeom>
            <a:avLst/>
            <a:gdLst/>
            <a:ahLst/>
            <a:cxnLst/>
            <a:rect l="l" t="t" r="r" b="b"/>
            <a:pathLst>
              <a:path w="1553210" h="160019">
                <a:moveTo>
                  <a:pt x="0" y="160019"/>
                </a:moveTo>
                <a:lnTo>
                  <a:pt x="1553218" y="160019"/>
                </a:lnTo>
                <a:lnTo>
                  <a:pt x="1553218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2291843" y="2420922"/>
            <a:ext cx="157988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m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1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ma</a:t>
            </a:r>
            <a:endParaRPr sz="1100">
              <a:latin typeface="Arial"/>
              <a:cs typeface="Arial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2304537" y="2577724"/>
            <a:ext cx="916305" cy="161925"/>
          </a:xfrm>
          <a:custGeom>
            <a:avLst/>
            <a:gdLst/>
            <a:ahLst/>
            <a:cxnLst/>
            <a:rect l="l" t="t" r="r" b="b"/>
            <a:pathLst>
              <a:path w="916305" h="161925">
                <a:moveTo>
                  <a:pt x="0" y="161543"/>
                </a:moveTo>
                <a:lnTo>
                  <a:pt x="916234" y="161543"/>
                </a:lnTo>
                <a:lnTo>
                  <a:pt x="916234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 txBox="1"/>
          <p:nvPr/>
        </p:nvSpPr>
        <p:spPr>
          <a:xfrm>
            <a:off x="2291843" y="2580942"/>
            <a:ext cx="94234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od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emp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137790" y="2420922"/>
            <a:ext cx="1727200" cy="325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260"/>
              </a:lnSpc>
            </a:pP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m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1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ma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m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y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pa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1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emp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5985133" y="2420922"/>
            <a:ext cx="1579880" cy="325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260"/>
              </a:lnSpc>
            </a:pP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m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1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ma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g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una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v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eces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7832604" y="2420922"/>
            <a:ext cx="1687195" cy="325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260"/>
              </a:lnSpc>
            </a:pP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F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15" dirty="0">
                <a:solidFill>
                  <a:srgbClr val="3A3835"/>
                </a:solidFill>
                <a:latin typeface="Arial"/>
                <a:cs typeface="Arial"/>
              </a:rPr>
              <a:t>f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í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sa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be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cu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á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1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15" dirty="0">
                <a:solidFill>
                  <a:srgbClr val="3A3835"/>
                </a:solidFill>
                <a:latin typeface="Arial"/>
                <a:cs typeface="Arial"/>
              </a:rPr>
              <a:t>f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el</a:t>
            </a:r>
            <a:r>
              <a:rPr sz="1100" spc="-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em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385571" y="2414656"/>
            <a:ext cx="9240520" cy="0"/>
          </a:xfrm>
          <a:custGeom>
            <a:avLst/>
            <a:gdLst/>
            <a:ahLst/>
            <a:cxnLst/>
            <a:rect l="l" t="t" r="r" b="b"/>
            <a:pathLst>
              <a:path w="9240520">
                <a:moveTo>
                  <a:pt x="0" y="0"/>
                </a:moveTo>
                <a:lnTo>
                  <a:pt x="9240011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391668" y="2745364"/>
            <a:ext cx="1841500" cy="803275"/>
          </a:xfrm>
          <a:custGeom>
            <a:avLst/>
            <a:gdLst/>
            <a:ahLst/>
            <a:cxnLst/>
            <a:rect l="l" t="t" r="r" b="b"/>
            <a:pathLst>
              <a:path w="1841500" h="803275">
                <a:moveTo>
                  <a:pt x="0" y="803147"/>
                </a:moveTo>
                <a:lnTo>
                  <a:pt x="1841241" y="803147"/>
                </a:lnTo>
                <a:lnTo>
                  <a:pt x="1841241" y="0"/>
                </a:lnTo>
                <a:lnTo>
                  <a:pt x="0" y="0"/>
                </a:lnTo>
                <a:lnTo>
                  <a:pt x="0" y="803147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457200" y="3066928"/>
            <a:ext cx="1710689" cy="160020"/>
          </a:xfrm>
          <a:custGeom>
            <a:avLst/>
            <a:gdLst/>
            <a:ahLst/>
            <a:cxnLst/>
            <a:rect l="l" t="t" r="r" b="b"/>
            <a:pathLst>
              <a:path w="1710689" h="160019">
                <a:moveTo>
                  <a:pt x="0" y="160019"/>
                </a:moveTo>
                <a:lnTo>
                  <a:pt x="1710177" y="160019"/>
                </a:lnTo>
                <a:lnTo>
                  <a:pt x="1710177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 txBox="1"/>
          <p:nvPr/>
        </p:nvSpPr>
        <p:spPr>
          <a:xfrm>
            <a:off x="677672" y="3068622"/>
            <a:ext cx="126936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3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b="1" spc="5" dirty="0">
                <a:solidFill>
                  <a:srgbClr val="3A3835"/>
                </a:solidFill>
                <a:latin typeface="Arial"/>
                <a:cs typeface="Arial"/>
              </a:rPr>
              <a:t>po</a:t>
            </a:r>
            <a:r>
              <a:rPr sz="1100" b="1" spc="-15" dirty="0">
                <a:solidFill>
                  <a:srgbClr val="3A3835"/>
                </a:solidFill>
                <a:latin typeface="Arial"/>
                <a:cs typeface="Arial"/>
              </a:rPr>
              <a:t>y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os</a:t>
            </a:r>
            <a:r>
              <a:rPr sz="1100" b="1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didá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ti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co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2239005" y="2745364"/>
            <a:ext cx="1840230" cy="803275"/>
          </a:xfrm>
          <a:custGeom>
            <a:avLst/>
            <a:gdLst/>
            <a:ahLst/>
            <a:cxnLst/>
            <a:rect l="l" t="t" r="r" b="b"/>
            <a:pathLst>
              <a:path w="1840229" h="803275">
                <a:moveTo>
                  <a:pt x="0" y="803147"/>
                </a:moveTo>
                <a:lnTo>
                  <a:pt x="1839730" y="803147"/>
                </a:lnTo>
                <a:lnTo>
                  <a:pt x="1839730" y="0"/>
                </a:lnTo>
                <a:lnTo>
                  <a:pt x="0" y="0"/>
                </a:lnTo>
                <a:lnTo>
                  <a:pt x="0" y="803147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3804415" y="2745364"/>
            <a:ext cx="208915" cy="160020"/>
          </a:xfrm>
          <a:custGeom>
            <a:avLst/>
            <a:gdLst/>
            <a:ahLst/>
            <a:cxnLst/>
            <a:rect l="l" t="t" r="r" b="b"/>
            <a:pathLst>
              <a:path w="208914" h="160019">
                <a:moveTo>
                  <a:pt x="0" y="160019"/>
                </a:moveTo>
                <a:lnTo>
                  <a:pt x="208787" y="160019"/>
                </a:lnTo>
                <a:lnTo>
                  <a:pt x="208787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304537" y="2745364"/>
            <a:ext cx="1499870" cy="160020"/>
          </a:xfrm>
          <a:custGeom>
            <a:avLst/>
            <a:gdLst/>
            <a:ahLst/>
            <a:cxnLst/>
            <a:rect l="l" t="t" r="r" b="b"/>
            <a:pathLst>
              <a:path w="1499870" h="160019">
                <a:moveTo>
                  <a:pt x="0" y="160019"/>
                </a:moveTo>
                <a:lnTo>
                  <a:pt x="1499878" y="160019"/>
                </a:lnTo>
                <a:lnTo>
                  <a:pt x="1499878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 txBox="1"/>
          <p:nvPr/>
        </p:nvSpPr>
        <p:spPr>
          <a:xfrm>
            <a:off x="2291843" y="2748582"/>
            <a:ext cx="152717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san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v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ario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apo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y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10" dirty="0">
                <a:solidFill>
                  <a:srgbClr val="3A3835"/>
                </a:solidFill>
                <a:latin typeface="Arial"/>
                <a:cs typeface="Arial"/>
              </a:rPr>
              <a:t>q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3043677" y="2905384"/>
            <a:ext cx="969644" cy="161925"/>
          </a:xfrm>
          <a:custGeom>
            <a:avLst/>
            <a:gdLst/>
            <a:ahLst/>
            <a:cxnLst/>
            <a:rect l="l" t="t" r="r" b="b"/>
            <a:pathLst>
              <a:path w="969645" h="161925">
                <a:moveTo>
                  <a:pt x="0" y="161543"/>
                </a:moveTo>
                <a:lnTo>
                  <a:pt x="969526" y="161543"/>
                </a:lnTo>
                <a:lnTo>
                  <a:pt x="969526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304537" y="2905384"/>
            <a:ext cx="739140" cy="161925"/>
          </a:xfrm>
          <a:custGeom>
            <a:avLst/>
            <a:gdLst/>
            <a:ahLst/>
            <a:cxnLst/>
            <a:rect l="l" t="t" r="r" b="b"/>
            <a:pathLst>
              <a:path w="739139" h="161925">
                <a:moveTo>
                  <a:pt x="0" y="161543"/>
                </a:moveTo>
                <a:lnTo>
                  <a:pt x="739139" y="161543"/>
                </a:lnTo>
                <a:lnTo>
                  <a:pt x="739139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 txBox="1"/>
          <p:nvPr/>
        </p:nvSpPr>
        <p:spPr>
          <a:xfrm>
            <a:off x="2291843" y="2908602"/>
            <a:ext cx="76517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m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an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3819655" y="3066928"/>
            <a:ext cx="193675" cy="160020"/>
          </a:xfrm>
          <a:custGeom>
            <a:avLst/>
            <a:gdLst/>
            <a:ahLst/>
            <a:cxnLst/>
            <a:rect l="l" t="t" r="r" b="b"/>
            <a:pathLst>
              <a:path w="193675" h="160019">
                <a:moveTo>
                  <a:pt x="0" y="160019"/>
                </a:moveTo>
                <a:lnTo>
                  <a:pt x="193547" y="160019"/>
                </a:lnTo>
                <a:lnTo>
                  <a:pt x="193547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304537" y="3066928"/>
            <a:ext cx="1515110" cy="160020"/>
          </a:xfrm>
          <a:custGeom>
            <a:avLst/>
            <a:gdLst/>
            <a:ahLst/>
            <a:cxnLst/>
            <a:rect l="l" t="t" r="r" b="b"/>
            <a:pathLst>
              <a:path w="1515110" h="160019">
                <a:moveTo>
                  <a:pt x="0" y="160019"/>
                </a:moveTo>
                <a:lnTo>
                  <a:pt x="1515118" y="160019"/>
                </a:lnTo>
                <a:lnTo>
                  <a:pt x="1515118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 txBox="1"/>
          <p:nvPr/>
        </p:nvSpPr>
        <p:spPr>
          <a:xfrm>
            <a:off x="2291843" y="3070146"/>
            <a:ext cx="154051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ab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j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o/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v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y</a:t>
            </a:r>
            <a:r>
              <a:rPr sz="1100" spc="2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eso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3517952" y="3226948"/>
            <a:ext cx="495300" cy="160020"/>
          </a:xfrm>
          <a:custGeom>
            <a:avLst/>
            <a:gdLst/>
            <a:ahLst/>
            <a:cxnLst/>
            <a:rect l="l" t="t" r="r" b="b"/>
            <a:pathLst>
              <a:path w="495300" h="160020">
                <a:moveTo>
                  <a:pt x="0" y="160019"/>
                </a:moveTo>
                <a:lnTo>
                  <a:pt x="495251" y="160019"/>
                </a:lnTo>
                <a:lnTo>
                  <a:pt x="495251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304537" y="3226948"/>
            <a:ext cx="1213485" cy="160020"/>
          </a:xfrm>
          <a:custGeom>
            <a:avLst/>
            <a:gdLst/>
            <a:ahLst/>
            <a:cxnLst/>
            <a:rect l="l" t="t" r="r" b="b"/>
            <a:pathLst>
              <a:path w="1213485" h="160020">
                <a:moveTo>
                  <a:pt x="0" y="160019"/>
                </a:moveTo>
                <a:lnTo>
                  <a:pt x="1213414" y="160019"/>
                </a:lnTo>
                <a:lnTo>
                  <a:pt x="1213414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 txBox="1"/>
          <p:nvPr/>
        </p:nvSpPr>
        <p:spPr>
          <a:xfrm>
            <a:off x="2291843" y="3230166"/>
            <a:ext cx="123888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ha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x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ce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3143048" y="3386968"/>
            <a:ext cx="870585" cy="161925"/>
          </a:xfrm>
          <a:custGeom>
            <a:avLst/>
            <a:gdLst/>
            <a:ahLst/>
            <a:cxnLst/>
            <a:rect l="l" t="t" r="r" b="b"/>
            <a:pathLst>
              <a:path w="870585" h="161925">
                <a:moveTo>
                  <a:pt x="0" y="161543"/>
                </a:moveTo>
                <a:lnTo>
                  <a:pt x="870155" y="161543"/>
                </a:lnTo>
                <a:lnTo>
                  <a:pt x="870155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304537" y="3386968"/>
            <a:ext cx="838835" cy="161925"/>
          </a:xfrm>
          <a:custGeom>
            <a:avLst/>
            <a:gdLst/>
            <a:ahLst/>
            <a:cxnLst/>
            <a:rect l="l" t="t" r="r" b="b"/>
            <a:pathLst>
              <a:path w="838835" h="161925">
                <a:moveTo>
                  <a:pt x="0" y="161543"/>
                </a:moveTo>
                <a:lnTo>
                  <a:pt x="838510" y="161543"/>
                </a:lnTo>
                <a:lnTo>
                  <a:pt x="838510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 txBox="1"/>
          <p:nvPr/>
        </p:nvSpPr>
        <p:spPr>
          <a:xfrm>
            <a:off x="2291843" y="3390186"/>
            <a:ext cx="864869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presentació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4084959" y="2745364"/>
            <a:ext cx="1841500" cy="803275"/>
          </a:xfrm>
          <a:custGeom>
            <a:avLst/>
            <a:gdLst/>
            <a:ahLst/>
            <a:cxnLst/>
            <a:rect l="l" t="t" r="r" b="b"/>
            <a:pathLst>
              <a:path w="1841500" h="803275">
                <a:moveTo>
                  <a:pt x="0" y="803147"/>
                </a:moveTo>
                <a:lnTo>
                  <a:pt x="1841254" y="803147"/>
                </a:lnTo>
                <a:lnTo>
                  <a:pt x="1841254" y="0"/>
                </a:lnTo>
                <a:lnTo>
                  <a:pt x="0" y="0"/>
                </a:lnTo>
                <a:lnTo>
                  <a:pt x="0" y="803147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4150492" y="2745364"/>
            <a:ext cx="1710689" cy="160020"/>
          </a:xfrm>
          <a:custGeom>
            <a:avLst/>
            <a:gdLst/>
            <a:ahLst/>
            <a:cxnLst/>
            <a:rect l="l" t="t" r="r" b="b"/>
            <a:pathLst>
              <a:path w="1710689" h="160019">
                <a:moveTo>
                  <a:pt x="0" y="160019"/>
                </a:moveTo>
                <a:lnTo>
                  <a:pt x="1710190" y="160019"/>
                </a:lnTo>
                <a:lnTo>
                  <a:pt x="1710190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4150492" y="2905384"/>
            <a:ext cx="1710689" cy="161925"/>
          </a:xfrm>
          <a:custGeom>
            <a:avLst/>
            <a:gdLst/>
            <a:ahLst/>
            <a:cxnLst/>
            <a:rect l="l" t="t" r="r" b="b"/>
            <a:pathLst>
              <a:path w="1710689" h="161925">
                <a:moveTo>
                  <a:pt x="0" y="161543"/>
                </a:moveTo>
                <a:lnTo>
                  <a:pt x="1710190" y="161543"/>
                </a:lnTo>
                <a:lnTo>
                  <a:pt x="1710190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4150492" y="3066928"/>
            <a:ext cx="1710689" cy="160020"/>
          </a:xfrm>
          <a:custGeom>
            <a:avLst/>
            <a:gdLst/>
            <a:ahLst/>
            <a:cxnLst/>
            <a:rect l="l" t="t" r="r" b="b"/>
            <a:pathLst>
              <a:path w="1710689" h="160019">
                <a:moveTo>
                  <a:pt x="0" y="160019"/>
                </a:moveTo>
                <a:lnTo>
                  <a:pt x="1710190" y="160019"/>
                </a:lnTo>
                <a:lnTo>
                  <a:pt x="1710190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4150492" y="3226948"/>
            <a:ext cx="1710689" cy="160020"/>
          </a:xfrm>
          <a:custGeom>
            <a:avLst/>
            <a:gdLst/>
            <a:ahLst/>
            <a:cxnLst/>
            <a:rect l="l" t="t" r="r" b="b"/>
            <a:pathLst>
              <a:path w="1710689" h="160020">
                <a:moveTo>
                  <a:pt x="0" y="160019"/>
                </a:moveTo>
                <a:lnTo>
                  <a:pt x="1710190" y="160019"/>
                </a:lnTo>
                <a:lnTo>
                  <a:pt x="1710190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 txBox="1"/>
          <p:nvPr/>
        </p:nvSpPr>
        <p:spPr>
          <a:xfrm>
            <a:off x="4137790" y="2748582"/>
            <a:ext cx="1688464" cy="647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5800"/>
              </a:lnSpc>
            </a:pP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san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1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-2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apo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y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que</a:t>
            </a:r>
            <a:r>
              <a:rPr sz="1100" spc="-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m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ab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j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/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v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y</a:t>
            </a:r>
            <a:r>
              <a:rPr sz="1100" spc="2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es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ha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na</a:t>
            </a:r>
            <a:r>
              <a:rPr sz="1100" spc="-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buen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prese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ón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5932291" y="2745364"/>
            <a:ext cx="1841500" cy="803275"/>
          </a:xfrm>
          <a:custGeom>
            <a:avLst/>
            <a:gdLst/>
            <a:ahLst/>
            <a:cxnLst/>
            <a:rect l="l" t="t" r="r" b="b"/>
            <a:pathLst>
              <a:path w="1841500" h="803275">
                <a:moveTo>
                  <a:pt x="0" y="803147"/>
                </a:moveTo>
                <a:lnTo>
                  <a:pt x="1841241" y="803147"/>
                </a:lnTo>
                <a:lnTo>
                  <a:pt x="1841241" y="0"/>
                </a:lnTo>
                <a:lnTo>
                  <a:pt x="0" y="0"/>
                </a:lnTo>
                <a:lnTo>
                  <a:pt x="0" y="803147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5997823" y="2745364"/>
            <a:ext cx="1710689" cy="160020"/>
          </a:xfrm>
          <a:custGeom>
            <a:avLst/>
            <a:gdLst/>
            <a:ahLst/>
            <a:cxnLst/>
            <a:rect l="l" t="t" r="r" b="b"/>
            <a:pathLst>
              <a:path w="1710690" h="160019">
                <a:moveTo>
                  <a:pt x="0" y="160019"/>
                </a:moveTo>
                <a:lnTo>
                  <a:pt x="1710177" y="160019"/>
                </a:lnTo>
                <a:lnTo>
                  <a:pt x="1710177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5997823" y="2905384"/>
            <a:ext cx="1710689" cy="161925"/>
          </a:xfrm>
          <a:custGeom>
            <a:avLst/>
            <a:gdLst/>
            <a:ahLst/>
            <a:cxnLst/>
            <a:rect l="l" t="t" r="r" b="b"/>
            <a:pathLst>
              <a:path w="1710690" h="161925">
                <a:moveTo>
                  <a:pt x="0" y="161543"/>
                </a:moveTo>
                <a:lnTo>
                  <a:pt x="1710177" y="161543"/>
                </a:lnTo>
                <a:lnTo>
                  <a:pt x="1710177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5997823" y="3066928"/>
            <a:ext cx="1710689" cy="160020"/>
          </a:xfrm>
          <a:custGeom>
            <a:avLst/>
            <a:gdLst/>
            <a:ahLst/>
            <a:cxnLst/>
            <a:rect l="l" t="t" r="r" b="b"/>
            <a:pathLst>
              <a:path w="1710690" h="160019">
                <a:moveTo>
                  <a:pt x="0" y="160019"/>
                </a:moveTo>
                <a:lnTo>
                  <a:pt x="1710177" y="160019"/>
                </a:lnTo>
                <a:lnTo>
                  <a:pt x="1710177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5997823" y="3226948"/>
            <a:ext cx="1710689" cy="160020"/>
          </a:xfrm>
          <a:custGeom>
            <a:avLst/>
            <a:gdLst/>
            <a:ahLst/>
            <a:cxnLst/>
            <a:rect l="l" t="t" r="r" b="b"/>
            <a:pathLst>
              <a:path w="1710690" h="160020">
                <a:moveTo>
                  <a:pt x="0" y="160019"/>
                </a:moveTo>
                <a:lnTo>
                  <a:pt x="1710177" y="160019"/>
                </a:lnTo>
                <a:lnTo>
                  <a:pt x="1710177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 txBox="1"/>
          <p:nvPr/>
        </p:nvSpPr>
        <p:spPr>
          <a:xfrm>
            <a:off x="5985133" y="2748582"/>
            <a:ext cx="1688464" cy="647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5800"/>
              </a:lnSpc>
            </a:pP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san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1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apo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y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q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ue</a:t>
            </a:r>
            <a:r>
              <a:rPr sz="1100" spc="-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m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ab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j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/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v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y</a:t>
            </a:r>
            <a:r>
              <a:rPr sz="1100" spc="2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es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ha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na</a:t>
            </a:r>
            <a:r>
              <a:rPr sz="1100" spc="-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g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esent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ó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7779776" y="2745364"/>
            <a:ext cx="1840230" cy="803275"/>
          </a:xfrm>
          <a:custGeom>
            <a:avLst/>
            <a:gdLst/>
            <a:ahLst/>
            <a:cxnLst/>
            <a:rect l="l" t="t" r="r" b="b"/>
            <a:pathLst>
              <a:path w="1840229" h="803275">
                <a:moveTo>
                  <a:pt x="0" y="803147"/>
                </a:moveTo>
                <a:lnTo>
                  <a:pt x="1839717" y="803147"/>
                </a:lnTo>
                <a:lnTo>
                  <a:pt x="1839717" y="0"/>
                </a:lnTo>
                <a:lnTo>
                  <a:pt x="0" y="0"/>
                </a:lnTo>
                <a:lnTo>
                  <a:pt x="0" y="803147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7845307" y="2745364"/>
            <a:ext cx="1708785" cy="160020"/>
          </a:xfrm>
          <a:custGeom>
            <a:avLst/>
            <a:gdLst/>
            <a:ahLst/>
            <a:cxnLst/>
            <a:rect l="l" t="t" r="r" b="b"/>
            <a:pathLst>
              <a:path w="1708784" h="160019">
                <a:moveTo>
                  <a:pt x="0" y="160019"/>
                </a:moveTo>
                <a:lnTo>
                  <a:pt x="1708653" y="160019"/>
                </a:lnTo>
                <a:lnTo>
                  <a:pt x="1708653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7845307" y="2905384"/>
            <a:ext cx="1708785" cy="161925"/>
          </a:xfrm>
          <a:custGeom>
            <a:avLst/>
            <a:gdLst/>
            <a:ahLst/>
            <a:cxnLst/>
            <a:rect l="l" t="t" r="r" b="b"/>
            <a:pathLst>
              <a:path w="1708784" h="161925">
                <a:moveTo>
                  <a:pt x="0" y="161543"/>
                </a:moveTo>
                <a:lnTo>
                  <a:pt x="1708653" y="161543"/>
                </a:lnTo>
                <a:lnTo>
                  <a:pt x="1708653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7845307" y="3066928"/>
            <a:ext cx="1708785" cy="160020"/>
          </a:xfrm>
          <a:custGeom>
            <a:avLst/>
            <a:gdLst/>
            <a:ahLst/>
            <a:cxnLst/>
            <a:rect l="l" t="t" r="r" b="b"/>
            <a:pathLst>
              <a:path w="1708784" h="160019">
                <a:moveTo>
                  <a:pt x="0" y="160019"/>
                </a:moveTo>
                <a:lnTo>
                  <a:pt x="1708653" y="160019"/>
                </a:lnTo>
                <a:lnTo>
                  <a:pt x="1708653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 txBox="1"/>
          <p:nvPr/>
        </p:nvSpPr>
        <p:spPr>
          <a:xfrm>
            <a:off x="7832604" y="2748582"/>
            <a:ext cx="1572260" cy="487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5900"/>
              </a:lnSpc>
            </a:pP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usa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apo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y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2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os</a:t>
            </a:r>
            <a:r>
              <a:rPr sz="1100" spc="-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apo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y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esco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g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an</a:t>
            </a:r>
            <a:r>
              <a:rPr sz="1100" spc="-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v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prese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ón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385571" y="2742316"/>
            <a:ext cx="9240520" cy="0"/>
          </a:xfrm>
          <a:custGeom>
            <a:avLst/>
            <a:gdLst/>
            <a:ahLst/>
            <a:cxnLst/>
            <a:rect l="l" t="t" r="r" b="b"/>
            <a:pathLst>
              <a:path w="9240520">
                <a:moveTo>
                  <a:pt x="0" y="0"/>
                </a:moveTo>
                <a:lnTo>
                  <a:pt x="9240011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391668" y="3554541"/>
            <a:ext cx="1841500" cy="1125220"/>
          </a:xfrm>
          <a:custGeom>
            <a:avLst/>
            <a:gdLst/>
            <a:ahLst/>
            <a:cxnLst/>
            <a:rect l="l" t="t" r="r" b="b"/>
            <a:pathLst>
              <a:path w="1841500" h="1125220">
                <a:moveTo>
                  <a:pt x="0" y="1125022"/>
                </a:moveTo>
                <a:lnTo>
                  <a:pt x="1841241" y="1125022"/>
                </a:lnTo>
                <a:lnTo>
                  <a:pt x="1841241" y="0"/>
                </a:lnTo>
                <a:lnTo>
                  <a:pt x="0" y="0"/>
                </a:lnTo>
                <a:lnTo>
                  <a:pt x="0" y="1125022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457200" y="4036436"/>
            <a:ext cx="1710689" cy="161925"/>
          </a:xfrm>
          <a:custGeom>
            <a:avLst/>
            <a:gdLst/>
            <a:ahLst/>
            <a:cxnLst/>
            <a:rect l="l" t="t" r="r" b="b"/>
            <a:pathLst>
              <a:path w="1710689" h="161925">
                <a:moveTo>
                  <a:pt x="0" y="161543"/>
                </a:moveTo>
                <a:lnTo>
                  <a:pt x="1710177" y="161543"/>
                </a:lnTo>
                <a:lnTo>
                  <a:pt x="1710177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 txBox="1"/>
          <p:nvPr/>
        </p:nvSpPr>
        <p:spPr>
          <a:xfrm>
            <a:off x="898652" y="4038141"/>
            <a:ext cx="82740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V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cab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ular</a:t>
            </a:r>
            <a:r>
              <a:rPr sz="1100" b="1" spc="5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2304537" y="3554542"/>
            <a:ext cx="1079500" cy="160655"/>
          </a:xfrm>
          <a:custGeom>
            <a:avLst/>
            <a:gdLst/>
            <a:ahLst/>
            <a:cxnLst/>
            <a:rect l="l" t="t" r="r" b="b"/>
            <a:pathLst>
              <a:path w="1079500" h="160654">
                <a:moveTo>
                  <a:pt x="0" y="160329"/>
                </a:moveTo>
                <a:lnTo>
                  <a:pt x="1079302" y="160329"/>
                </a:lnTo>
                <a:lnTo>
                  <a:pt x="1079302" y="0"/>
                </a:lnTo>
                <a:lnTo>
                  <a:pt x="0" y="0"/>
                </a:lnTo>
                <a:lnTo>
                  <a:pt x="0" y="16032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2304537" y="3714872"/>
            <a:ext cx="1089025" cy="161925"/>
          </a:xfrm>
          <a:custGeom>
            <a:avLst/>
            <a:gdLst/>
            <a:ahLst/>
            <a:cxnLst/>
            <a:rect l="l" t="t" r="r" b="b"/>
            <a:pathLst>
              <a:path w="1089025" h="161925">
                <a:moveTo>
                  <a:pt x="0" y="161543"/>
                </a:moveTo>
                <a:lnTo>
                  <a:pt x="1088446" y="161543"/>
                </a:lnTo>
                <a:lnTo>
                  <a:pt x="1088446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 txBox="1"/>
          <p:nvPr/>
        </p:nvSpPr>
        <p:spPr>
          <a:xfrm>
            <a:off x="2291843" y="3558080"/>
            <a:ext cx="1113790" cy="325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260"/>
              </a:lnSpc>
            </a:pP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san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v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ocabu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ario</a:t>
            </a:r>
            <a:r>
              <a:rPr sz="1100" spc="-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ap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op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ad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ra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2304537" y="3876416"/>
            <a:ext cx="1461770" cy="160020"/>
          </a:xfrm>
          <a:custGeom>
            <a:avLst/>
            <a:gdLst/>
            <a:ahLst/>
            <a:cxnLst/>
            <a:rect l="l" t="t" r="r" b="b"/>
            <a:pathLst>
              <a:path w="1461770" h="160020">
                <a:moveTo>
                  <a:pt x="0" y="160019"/>
                </a:moveTo>
                <a:lnTo>
                  <a:pt x="1461778" y="160019"/>
                </a:lnTo>
                <a:lnTo>
                  <a:pt x="1461778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 txBox="1"/>
          <p:nvPr/>
        </p:nvSpPr>
        <p:spPr>
          <a:xfrm>
            <a:off x="2291843" y="3879645"/>
            <a:ext cx="148780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aud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.</a:t>
            </a:r>
            <a:r>
              <a:rPr sz="1100" spc="4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Aume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el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6" name="object 146"/>
          <p:cNvSpPr/>
          <p:nvPr/>
        </p:nvSpPr>
        <p:spPr>
          <a:xfrm>
            <a:off x="2304537" y="4036436"/>
            <a:ext cx="1693545" cy="161925"/>
          </a:xfrm>
          <a:custGeom>
            <a:avLst/>
            <a:gdLst/>
            <a:ahLst/>
            <a:cxnLst/>
            <a:rect l="l" t="t" r="r" b="b"/>
            <a:pathLst>
              <a:path w="1693545" h="161925">
                <a:moveTo>
                  <a:pt x="0" y="161543"/>
                </a:moveTo>
                <a:lnTo>
                  <a:pt x="1693426" y="161543"/>
                </a:lnTo>
                <a:lnTo>
                  <a:pt x="1693426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 txBox="1"/>
          <p:nvPr/>
        </p:nvSpPr>
        <p:spPr>
          <a:xfrm>
            <a:off x="2291843" y="4039665"/>
            <a:ext cx="171894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v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ocabu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ari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aud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2304537" y="4197979"/>
            <a:ext cx="1708785" cy="160020"/>
          </a:xfrm>
          <a:custGeom>
            <a:avLst/>
            <a:gdLst/>
            <a:ahLst/>
            <a:cxnLst/>
            <a:rect l="l" t="t" r="r" b="b"/>
            <a:pathLst>
              <a:path w="1708785" h="160020">
                <a:moveTo>
                  <a:pt x="0" y="160019"/>
                </a:moveTo>
                <a:lnTo>
                  <a:pt x="1708666" y="160019"/>
                </a:lnTo>
                <a:lnTo>
                  <a:pt x="1708666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 txBox="1"/>
          <p:nvPr/>
        </p:nvSpPr>
        <p:spPr>
          <a:xfrm>
            <a:off x="2291843" y="4201209"/>
            <a:ext cx="173482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15" dirty="0">
                <a:solidFill>
                  <a:srgbClr val="3A3835"/>
                </a:solidFill>
                <a:latin typeface="Arial"/>
                <a:cs typeface="Arial"/>
              </a:rPr>
              <a:t>f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end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4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pa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ab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1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qu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2304537" y="4357999"/>
            <a:ext cx="1585595" cy="160020"/>
          </a:xfrm>
          <a:custGeom>
            <a:avLst/>
            <a:gdLst/>
            <a:ahLst/>
            <a:cxnLst/>
            <a:rect l="l" t="t" r="r" b="b"/>
            <a:pathLst>
              <a:path w="1585595" h="160020">
                <a:moveTo>
                  <a:pt x="0" y="160019"/>
                </a:moveTo>
                <a:lnTo>
                  <a:pt x="1585222" y="160019"/>
                </a:lnTo>
                <a:lnTo>
                  <a:pt x="1585222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 txBox="1"/>
          <p:nvPr/>
        </p:nvSpPr>
        <p:spPr>
          <a:xfrm>
            <a:off x="2291843" y="4361229"/>
            <a:ext cx="161099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pud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era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ser</a:t>
            </a:r>
            <a:r>
              <a:rPr sz="1100" spc="2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nue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v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pa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2304537" y="4518019"/>
            <a:ext cx="303530" cy="161925"/>
          </a:xfrm>
          <a:custGeom>
            <a:avLst/>
            <a:gdLst/>
            <a:ahLst/>
            <a:cxnLst/>
            <a:rect l="l" t="t" r="r" b="b"/>
            <a:pathLst>
              <a:path w="303530" h="161925">
                <a:moveTo>
                  <a:pt x="0" y="161543"/>
                </a:moveTo>
                <a:lnTo>
                  <a:pt x="303275" y="161543"/>
                </a:lnTo>
                <a:lnTo>
                  <a:pt x="303275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 txBox="1"/>
          <p:nvPr/>
        </p:nvSpPr>
        <p:spPr>
          <a:xfrm>
            <a:off x="2291843" y="4521249"/>
            <a:ext cx="32956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esta.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4137790" y="3558080"/>
            <a:ext cx="1580515" cy="969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5800"/>
              </a:lnSpc>
            </a:pP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san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v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ocabu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ari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casi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ap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op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ad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ra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aud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.</a:t>
            </a:r>
            <a:r>
              <a:rPr sz="1100" spc="4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nc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y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1-2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pa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ab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q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po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í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ser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nue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v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ra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aud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15" dirty="0">
                <a:solidFill>
                  <a:srgbClr val="3A3835"/>
                </a:solidFill>
                <a:latin typeface="Arial"/>
                <a:cs typeface="Arial"/>
              </a:rPr>
              <a:t>f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ne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5985133" y="3558080"/>
            <a:ext cx="1679575" cy="808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5900"/>
              </a:lnSpc>
            </a:pP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san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v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ocabu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ari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m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y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ap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op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ad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ra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aud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in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y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</a:t>
            </a:r>
            <a:r>
              <a:rPr sz="1100" spc="-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v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ocabu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ari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q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po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í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ser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nue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v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ra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aud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7832604" y="3558080"/>
            <a:ext cx="1564640" cy="647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5800"/>
              </a:lnSpc>
            </a:pP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san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v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aria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(5</a:t>
            </a:r>
            <a:r>
              <a:rPr sz="1100" spc="2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m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ás)</a:t>
            </a:r>
            <a:r>
              <a:rPr sz="1100" spc="-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pa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ab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2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fr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ses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q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no</a:t>
            </a:r>
            <a:r>
              <a:rPr sz="1100" spc="-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son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end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2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aud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385571" y="3551560"/>
            <a:ext cx="9240520" cy="0"/>
          </a:xfrm>
          <a:custGeom>
            <a:avLst/>
            <a:gdLst/>
            <a:ahLst/>
            <a:cxnLst/>
            <a:rect l="l" t="t" r="r" b="b"/>
            <a:pathLst>
              <a:path w="9240520">
                <a:moveTo>
                  <a:pt x="0" y="0"/>
                </a:moveTo>
                <a:lnTo>
                  <a:pt x="9240011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391668" y="4685739"/>
            <a:ext cx="1841500" cy="1125220"/>
          </a:xfrm>
          <a:custGeom>
            <a:avLst/>
            <a:gdLst/>
            <a:ahLst/>
            <a:cxnLst/>
            <a:rect l="l" t="t" r="r" b="b"/>
            <a:pathLst>
              <a:path w="1841500" h="1125220">
                <a:moveTo>
                  <a:pt x="0" y="1125022"/>
                </a:moveTo>
                <a:lnTo>
                  <a:pt x="1841241" y="1125022"/>
                </a:lnTo>
                <a:lnTo>
                  <a:pt x="1841241" y="0"/>
                </a:lnTo>
                <a:lnTo>
                  <a:pt x="0" y="0"/>
                </a:lnTo>
                <a:lnTo>
                  <a:pt x="0" y="1125022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457200" y="5167634"/>
            <a:ext cx="1710689" cy="161925"/>
          </a:xfrm>
          <a:custGeom>
            <a:avLst/>
            <a:gdLst/>
            <a:ahLst/>
            <a:cxnLst/>
            <a:rect l="l" t="t" r="r" b="b"/>
            <a:pathLst>
              <a:path w="1710689" h="161925">
                <a:moveTo>
                  <a:pt x="0" y="161543"/>
                </a:moveTo>
                <a:lnTo>
                  <a:pt x="1710177" y="161543"/>
                </a:lnTo>
                <a:lnTo>
                  <a:pt x="1710177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 txBox="1"/>
          <p:nvPr/>
        </p:nvSpPr>
        <p:spPr>
          <a:xfrm>
            <a:off x="903224" y="5169331"/>
            <a:ext cx="81978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ntusiasmo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1" name="object 161"/>
          <p:cNvSpPr/>
          <p:nvPr/>
        </p:nvSpPr>
        <p:spPr>
          <a:xfrm>
            <a:off x="2239005" y="4685739"/>
            <a:ext cx="1840230" cy="1125220"/>
          </a:xfrm>
          <a:custGeom>
            <a:avLst/>
            <a:gdLst/>
            <a:ahLst/>
            <a:cxnLst/>
            <a:rect l="l" t="t" r="r" b="b"/>
            <a:pathLst>
              <a:path w="1840229" h="1125220">
                <a:moveTo>
                  <a:pt x="0" y="1125022"/>
                </a:moveTo>
                <a:lnTo>
                  <a:pt x="1839730" y="1125022"/>
                </a:lnTo>
                <a:lnTo>
                  <a:pt x="1839730" y="0"/>
                </a:lnTo>
                <a:lnTo>
                  <a:pt x="0" y="0"/>
                </a:lnTo>
                <a:lnTo>
                  <a:pt x="0" y="1125022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3958339" y="4685669"/>
            <a:ext cx="55244" cy="160020"/>
          </a:xfrm>
          <a:custGeom>
            <a:avLst/>
            <a:gdLst/>
            <a:ahLst/>
            <a:cxnLst/>
            <a:rect l="l" t="t" r="r" b="b"/>
            <a:pathLst>
              <a:path w="55245" h="160020">
                <a:moveTo>
                  <a:pt x="0" y="160019"/>
                </a:moveTo>
                <a:lnTo>
                  <a:pt x="54863" y="160019"/>
                </a:lnTo>
                <a:lnTo>
                  <a:pt x="54863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2304537" y="4685669"/>
            <a:ext cx="1654175" cy="160020"/>
          </a:xfrm>
          <a:custGeom>
            <a:avLst/>
            <a:gdLst/>
            <a:ahLst/>
            <a:cxnLst/>
            <a:rect l="l" t="t" r="r" b="b"/>
            <a:pathLst>
              <a:path w="1654175" h="160020">
                <a:moveTo>
                  <a:pt x="0" y="160019"/>
                </a:moveTo>
                <a:lnTo>
                  <a:pt x="1653802" y="160019"/>
                </a:lnTo>
                <a:lnTo>
                  <a:pt x="1653802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 txBox="1"/>
          <p:nvPr/>
        </p:nvSpPr>
        <p:spPr>
          <a:xfrm>
            <a:off x="2291843" y="4688889"/>
            <a:ext cx="168021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Su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x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presione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15" dirty="0">
                <a:solidFill>
                  <a:srgbClr val="3A3835"/>
                </a:solidFill>
                <a:latin typeface="Arial"/>
                <a:cs typeface="Arial"/>
              </a:rPr>
              <a:t>f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y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5" name="object 165"/>
          <p:cNvSpPr/>
          <p:nvPr/>
        </p:nvSpPr>
        <p:spPr>
          <a:xfrm>
            <a:off x="3563672" y="4845689"/>
            <a:ext cx="449580" cy="161925"/>
          </a:xfrm>
          <a:custGeom>
            <a:avLst/>
            <a:gdLst/>
            <a:ahLst/>
            <a:cxnLst/>
            <a:rect l="l" t="t" r="r" b="b"/>
            <a:pathLst>
              <a:path w="449579" h="161925">
                <a:moveTo>
                  <a:pt x="0" y="161543"/>
                </a:moveTo>
                <a:lnTo>
                  <a:pt x="449531" y="161543"/>
                </a:lnTo>
                <a:lnTo>
                  <a:pt x="449531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2304537" y="4845689"/>
            <a:ext cx="1259205" cy="161925"/>
          </a:xfrm>
          <a:custGeom>
            <a:avLst/>
            <a:gdLst/>
            <a:ahLst/>
            <a:cxnLst/>
            <a:rect l="l" t="t" r="r" b="b"/>
            <a:pathLst>
              <a:path w="1259204" h="161925">
                <a:moveTo>
                  <a:pt x="0" y="161543"/>
                </a:moveTo>
                <a:lnTo>
                  <a:pt x="1259134" y="161543"/>
                </a:lnTo>
                <a:lnTo>
                  <a:pt x="1259134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 txBox="1"/>
          <p:nvPr/>
        </p:nvSpPr>
        <p:spPr>
          <a:xfrm>
            <a:off x="2291843" y="4848910"/>
            <a:ext cx="128460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su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len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g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j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corp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al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8" name="object 168"/>
          <p:cNvSpPr/>
          <p:nvPr/>
        </p:nvSpPr>
        <p:spPr>
          <a:xfrm>
            <a:off x="3975103" y="5007304"/>
            <a:ext cx="38100" cy="160655"/>
          </a:xfrm>
          <a:custGeom>
            <a:avLst/>
            <a:gdLst/>
            <a:ahLst/>
            <a:cxnLst/>
            <a:rect l="l" t="t" r="r" b="b"/>
            <a:pathLst>
              <a:path w="38100" h="160654">
                <a:moveTo>
                  <a:pt x="0" y="160329"/>
                </a:moveTo>
                <a:lnTo>
                  <a:pt x="38099" y="160329"/>
                </a:lnTo>
                <a:lnTo>
                  <a:pt x="38099" y="0"/>
                </a:lnTo>
                <a:lnTo>
                  <a:pt x="0" y="0"/>
                </a:lnTo>
                <a:lnTo>
                  <a:pt x="0" y="16032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2304537" y="5007304"/>
            <a:ext cx="1670685" cy="160655"/>
          </a:xfrm>
          <a:custGeom>
            <a:avLst/>
            <a:gdLst/>
            <a:ahLst/>
            <a:cxnLst/>
            <a:rect l="l" t="t" r="r" b="b"/>
            <a:pathLst>
              <a:path w="1670685" h="160654">
                <a:moveTo>
                  <a:pt x="0" y="160329"/>
                </a:moveTo>
                <a:lnTo>
                  <a:pt x="1670566" y="160329"/>
                </a:lnTo>
                <a:lnTo>
                  <a:pt x="1670566" y="0"/>
                </a:lnTo>
                <a:lnTo>
                  <a:pt x="0" y="0"/>
                </a:lnTo>
                <a:lnTo>
                  <a:pt x="0" y="16032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 txBox="1"/>
          <p:nvPr/>
        </p:nvSpPr>
        <p:spPr>
          <a:xfrm>
            <a:off x="2291843" y="5010835"/>
            <a:ext cx="169608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g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15" dirty="0">
                <a:solidFill>
                  <a:srgbClr val="3A3835"/>
                </a:solidFill>
                <a:latin typeface="Arial"/>
                <a:cs typeface="Arial"/>
              </a:rPr>
              <a:t>f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rte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nte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é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y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1" name="object 171"/>
          <p:cNvSpPr/>
          <p:nvPr/>
        </p:nvSpPr>
        <p:spPr>
          <a:xfrm>
            <a:off x="3905000" y="5167634"/>
            <a:ext cx="108585" cy="161925"/>
          </a:xfrm>
          <a:custGeom>
            <a:avLst/>
            <a:gdLst/>
            <a:ahLst/>
            <a:cxnLst/>
            <a:rect l="l" t="t" r="r" b="b"/>
            <a:pathLst>
              <a:path w="108585" h="161925">
                <a:moveTo>
                  <a:pt x="0" y="161543"/>
                </a:moveTo>
                <a:lnTo>
                  <a:pt x="108203" y="161543"/>
                </a:lnTo>
                <a:lnTo>
                  <a:pt x="108203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2304537" y="5167634"/>
            <a:ext cx="1600835" cy="161925"/>
          </a:xfrm>
          <a:custGeom>
            <a:avLst/>
            <a:gdLst/>
            <a:ahLst/>
            <a:cxnLst/>
            <a:rect l="l" t="t" r="r" b="b"/>
            <a:pathLst>
              <a:path w="1600835" h="161925">
                <a:moveTo>
                  <a:pt x="0" y="161543"/>
                </a:moveTo>
                <a:lnTo>
                  <a:pt x="1600462" y="161543"/>
                </a:lnTo>
                <a:lnTo>
                  <a:pt x="1600462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 txBox="1"/>
          <p:nvPr/>
        </p:nvSpPr>
        <p:spPr>
          <a:xfrm>
            <a:off x="2291843" y="5170855"/>
            <a:ext cx="162560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us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asm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2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so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b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re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1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m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4" name="object 174"/>
          <p:cNvSpPr/>
          <p:nvPr/>
        </p:nvSpPr>
        <p:spPr>
          <a:xfrm>
            <a:off x="3880615" y="5329178"/>
            <a:ext cx="132715" cy="160020"/>
          </a:xfrm>
          <a:custGeom>
            <a:avLst/>
            <a:gdLst/>
            <a:ahLst/>
            <a:cxnLst/>
            <a:rect l="l" t="t" r="r" b="b"/>
            <a:pathLst>
              <a:path w="132714" h="160020">
                <a:moveTo>
                  <a:pt x="0" y="160019"/>
                </a:moveTo>
                <a:lnTo>
                  <a:pt x="132587" y="160019"/>
                </a:lnTo>
                <a:lnTo>
                  <a:pt x="132587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2304537" y="5329178"/>
            <a:ext cx="1576070" cy="160020"/>
          </a:xfrm>
          <a:custGeom>
            <a:avLst/>
            <a:gdLst/>
            <a:ahLst/>
            <a:cxnLst/>
            <a:rect l="l" t="t" r="r" b="b"/>
            <a:pathLst>
              <a:path w="1576070" h="160020">
                <a:moveTo>
                  <a:pt x="0" y="160019"/>
                </a:moveTo>
                <a:lnTo>
                  <a:pt x="1576078" y="160019"/>
                </a:lnTo>
                <a:lnTo>
                  <a:pt x="1576078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 txBox="1"/>
          <p:nvPr/>
        </p:nvSpPr>
        <p:spPr>
          <a:xfrm>
            <a:off x="2291843" y="5332399"/>
            <a:ext cx="160274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rte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aud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7" name="object 177"/>
          <p:cNvSpPr/>
          <p:nvPr/>
        </p:nvSpPr>
        <p:spPr>
          <a:xfrm>
            <a:off x="4084959" y="4685739"/>
            <a:ext cx="1841500" cy="1125220"/>
          </a:xfrm>
          <a:custGeom>
            <a:avLst/>
            <a:gdLst/>
            <a:ahLst/>
            <a:cxnLst/>
            <a:rect l="l" t="t" r="r" b="b"/>
            <a:pathLst>
              <a:path w="1841500" h="1125220">
                <a:moveTo>
                  <a:pt x="0" y="1125022"/>
                </a:moveTo>
                <a:lnTo>
                  <a:pt x="1841254" y="1125022"/>
                </a:lnTo>
                <a:lnTo>
                  <a:pt x="1841254" y="0"/>
                </a:lnTo>
                <a:lnTo>
                  <a:pt x="0" y="0"/>
                </a:lnTo>
                <a:lnTo>
                  <a:pt x="0" y="1125022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4150492" y="4685669"/>
            <a:ext cx="1710689" cy="160020"/>
          </a:xfrm>
          <a:custGeom>
            <a:avLst/>
            <a:gdLst/>
            <a:ahLst/>
            <a:cxnLst/>
            <a:rect l="l" t="t" r="r" b="b"/>
            <a:pathLst>
              <a:path w="1710689" h="160020">
                <a:moveTo>
                  <a:pt x="0" y="160019"/>
                </a:moveTo>
                <a:lnTo>
                  <a:pt x="1710190" y="160019"/>
                </a:lnTo>
                <a:lnTo>
                  <a:pt x="1710190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4150492" y="4845689"/>
            <a:ext cx="1710689" cy="161925"/>
          </a:xfrm>
          <a:custGeom>
            <a:avLst/>
            <a:gdLst/>
            <a:ahLst/>
            <a:cxnLst/>
            <a:rect l="l" t="t" r="r" b="b"/>
            <a:pathLst>
              <a:path w="1710689" h="161925">
                <a:moveTo>
                  <a:pt x="0" y="161543"/>
                </a:moveTo>
                <a:lnTo>
                  <a:pt x="1710190" y="161543"/>
                </a:lnTo>
                <a:lnTo>
                  <a:pt x="1710190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4150492" y="5007304"/>
            <a:ext cx="1710689" cy="160655"/>
          </a:xfrm>
          <a:custGeom>
            <a:avLst/>
            <a:gdLst/>
            <a:ahLst/>
            <a:cxnLst/>
            <a:rect l="l" t="t" r="r" b="b"/>
            <a:pathLst>
              <a:path w="1710689" h="160654">
                <a:moveTo>
                  <a:pt x="0" y="160329"/>
                </a:moveTo>
                <a:lnTo>
                  <a:pt x="1710190" y="160329"/>
                </a:lnTo>
                <a:lnTo>
                  <a:pt x="1710190" y="0"/>
                </a:lnTo>
                <a:lnTo>
                  <a:pt x="0" y="0"/>
                </a:lnTo>
                <a:lnTo>
                  <a:pt x="0" y="16032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4150492" y="5167634"/>
            <a:ext cx="1710689" cy="161925"/>
          </a:xfrm>
          <a:custGeom>
            <a:avLst/>
            <a:gdLst/>
            <a:ahLst/>
            <a:cxnLst/>
            <a:rect l="l" t="t" r="r" b="b"/>
            <a:pathLst>
              <a:path w="1710689" h="161925">
                <a:moveTo>
                  <a:pt x="0" y="161543"/>
                </a:moveTo>
                <a:lnTo>
                  <a:pt x="1710190" y="161543"/>
                </a:lnTo>
                <a:lnTo>
                  <a:pt x="1710190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4150492" y="5329178"/>
            <a:ext cx="1710689" cy="160020"/>
          </a:xfrm>
          <a:custGeom>
            <a:avLst/>
            <a:gdLst/>
            <a:ahLst/>
            <a:cxnLst/>
            <a:rect l="l" t="t" r="r" b="b"/>
            <a:pathLst>
              <a:path w="1710689" h="160020">
                <a:moveTo>
                  <a:pt x="0" y="160019"/>
                </a:moveTo>
                <a:lnTo>
                  <a:pt x="1710190" y="160019"/>
                </a:lnTo>
                <a:lnTo>
                  <a:pt x="1710190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4150492" y="5489198"/>
            <a:ext cx="1710689" cy="160020"/>
          </a:xfrm>
          <a:custGeom>
            <a:avLst/>
            <a:gdLst/>
            <a:ahLst/>
            <a:cxnLst/>
            <a:rect l="l" t="t" r="r" b="b"/>
            <a:pathLst>
              <a:path w="1710689" h="160020">
                <a:moveTo>
                  <a:pt x="0" y="160019"/>
                </a:moveTo>
                <a:lnTo>
                  <a:pt x="1710190" y="160019"/>
                </a:lnTo>
                <a:lnTo>
                  <a:pt x="1710190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 txBox="1"/>
          <p:nvPr/>
        </p:nvSpPr>
        <p:spPr>
          <a:xfrm>
            <a:off x="4137790" y="4688889"/>
            <a:ext cx="1703070" cy="9696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5900"/>
              </a:lnSpc>
            </a:pP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Su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x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presione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15" dirty="0">
                <a:solidFill>
                  <a:srgbClr val="3A3835"/>
                </a:solidFill>
                <a:latin typeface="Arial"/>
                <a:cs typeface="Arial"/>
              </a:rPr>
              <a:t>f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y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su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len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g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j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corp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al</a:t>
            </a:r>
            <a:r>
              <a:rPr sz="1100" spc="-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g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una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v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ece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2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g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era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1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un</a:t>
            </a:r>
            <a:r>
              <a:rPr sz="1100" spc="-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f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ue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in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é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y</a:t>
            </a:r>
            <a:r>
              <a:rPr sz="1100" spc="2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us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mo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so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b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ma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rte</a:t>
            </a:r>
            <a:r>
              <a:rPr sz="1100" spc="1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de</a:t>
            </a:r>
            <a:r>
              <a:rPr sz="1100" spc="-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aud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5" name="object 185"/>
          <p:cNvSpPr/>
          <p:nvPr/>
        </p:nvSpPr>
        <p:spPr>
          <a:xfrm>
            <a:off x="5932291" y="4685739"/>
            <a:ext cx="1841500" cy="1125220"/>
          </a:xfrm>
          <a:custGeom>
            <a:avLst/>
            <a:gdLst/>
            <a:ahLst/>
            <a:cxnLst/>
            <a:rect l="l" t="t" r="r" b="b"/>
            <a:pathLst>
              <a:path w="1841500" h="1125220">
                <a:moveTo>
                  <a:pt x="0" y="1125022"/>
                </a:moveTo>
                <a:lnTo>
                  <a:pt x="1841241" y="1125022"/>
                </a:lnTo>
                <a:lnTo>
                  <a:pt x="1841241" y="0"/>
                </a:lnTo>
                <a:lnTo>
                  <a:pt x="0" y="0"/>
                </a:lnTo>
                <a:lnTo>
                  <a:pt x="0" y="1125022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5997823" y="4685669"/>
            <a:ext cx="1710689" cy="160020"/>
          </a:xfrm>
          <a:custGeom>
            <a:avLst/>
            <a:gdLst/>
            <a:ahLst/>
            <a:cxnLst/>
            <a:rect l="l" t="t" r="r" b="b"/>
            <a:pathLst>
              <a:path w="1710690" h="160020">
                <a:moveTo>
                  <a:pt x="0" y="160019"/>
                </a:moveTo>
                <a:lnTo>
                  <a:pt x="1710177" y="160019"/>
                </a:lnTo>
                <a:lnTo>
                  <a:pt x="1710177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5997823" y="4845689"/>
            <a:ext cx="1710689" cy="161925"/>
          </a:xfrm>
          <a:custGeom>
            <a:avLst/>
            <a:gdLst/>
            <a:ahLst/>
            <a:cxnLst/>
            <a:rect l="l" t="t" r="r" b="b"/>
            <a:pathLst>
              <a:path w="1710690" h="161925">
                <a:moveTo>
                  <a:pt x="0" y="161543"/>
                </a:moveTo>
                <a:lnTo>
                  <a:pt x="1710177" y="161543"/>
                </a:lnTo>
                <a:lnTo>
                  <a:pt x="1710177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5997823" y="5007304"/>
            <a:ext cx="1710689" cy="160655"/>
          </a:xfrm>
          <a:custGeom>
            <a:avLst/>
            <a:gdLst/>
            <a:ahLst/>
            <a:cxnLst/>
            <a:rect l="l" t="t" r="r" b="b"/>
            <a:pathLst>
              <a:path w="1710690" h="160654">
                <a:moveTo>
                  <a:pt x="0" y="160329"/>
                </a:moveTo>
                <a:lnTo>
                  <a:pt x="1710177" y="160329"/>
                </a:lnTo>
                <a:lnTo>
                  <a:pt x="1710177" y="0"/>
                </a:lnTo>
                <a:lnTo>
                  <a:pt x="0" y="0"/>
                </a:lnTo>
                <a:lnTo>
                  <a:pt x="0" y="16032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5997823" y="5167634"/>
            <a:ext cx="1710689" cy="161925"/>
          </a:xfrm>
          <a:custGeom>
            <a:avLst/>
            <a:gdLst/>
            <a:ahLst/>
            <a:cxnLst/>
            <a:rect l="l" t="t" r="r" b="b"/>
            <a:pathLst>
              <a:path w="1710690" h="161925">
                <a:moveTo>
                  <a:pt x="0" y="161543"/>
                </a:moveTo>
                <a:lnTo>
                  <a:pt x="1710177" y="161543"/>
                </a:lnTo>
                <a:lnTo>
                  <a:pt x="1710177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5997823" y="5329178"/>
            <a:ext cx="1710689" cy="160020"/>
          </a:xfrm>
          <a:custGeom>
            <a:avLst/>
            <a:gdLst/>
            <a:ahLst/>
            <a:cxnLst/>
            <a:rect l="l" t="t" r="r" b="b"/>
            <a:pathLst>
              <a:path w="1710690" h="160020">
                <a:moveTo>
                  <a:pt x="0" y="160019"/>
                </a:moveTo>
                <a:lnTo>
                  <a:pt x="1710177" y="160019"/>
                </a:lnTo>
                <a:lnTo>
                  <a:pt x="1710177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5997823" y="5489198"/>
            <a:ext cx="1710689" cy="160020"/>
          </a:xfrm>
          <a:custGeom>
            <a:avLst/>
            <a:gdLst/>
            <a:ahLst/>
            <a:cxnLst/>
            <a:rect l="l" t="t" r="r" b="b"/>
            <a:pathLst>
              <a:path w="1710690" h="160020">
                <a:moveTo>
                  <a:pt x="0" y="160019"/>
                </a:moveTo>
                <a:lnTo>
                  <a:pt x="1710177" y="160019"/>
                </a:lnTo>
                <a:lnTo>
                  <a:pt x="1710177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5997823" y="5649217"/>
            <a:ext cx="1710689" cy="161925"/>
          </a:xfrm>
          <a:custGeom>
            <a:avLst/>
            <a:gdLst/>
            <a:ahLst/>
            <a:cxnLst/>
            <a:rect l="l" t="t" r="r" b="b"/>
            <a:pathLst>
              <a:path w="1710690" h="161925">
                <a:moveTo>
                  <a:pt x="0" y="161543"/>
                </a:moveTo>
                <a:lnTo>
                  <a:pt x="1710177" y="161543"/>
                </a:lnTo>
                <a:lnTo>
                  <a:pt x="1710177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 txBox="1"/>
          <p:nvPr/>
        </p:nvSpPr>
        <p:spPr>
          <a:xfrm>
            <a:off x="5985133" y="4688889"/>
            <a:ext cx="1680210" cy="1129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5800"/>
              </a:lnSpc>
            </a:pP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Su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x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presione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15" dirty="0">
                <a:solidFill>
                  <a:srgbClr val="3A3835"/>
                </a:solidFill>
                <a:latin typeface="Arial"/>
                <a:cs typeface="Arial"/>
              </a:rPr>
              <a:t>f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y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su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len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g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j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corp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2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son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usado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ra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2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de</a:t>
            </a:r>
            <a:r>
              <a:rPr sz="1100" spc="-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g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2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f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ue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in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é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y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us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asm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2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so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b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re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1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m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rte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aud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,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ece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g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arl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4" name="object 194"/>
          <p:cNvSpPr/>
          <p:nvPr/>
        </p:nvSpPr>
        <p:spPr>
          <a:xfrm>
            <a:off x="7779776" y="4685739"/>
            <a:ext cx="1840230" cy="1125220"/>
          </a:xfrm>
          <a:custGeom>
            <a:avLst/>
            <a:gdLst/>
            <a:ahLst/>
            <a:cxnLst/>
            <a:rect l="l" t="t" r="r" b="b"/>
            <a:pathLst>
              <a:path w="1840229" h="1125220">
                <a:moveTo>
                  <a:pt x="0" y="1125022"/>
                </a:moveTo>
                <a:lnTo>
                  <a:pt x="1839717" y="1125022"/>
                </a:lnTo>
                <a:lnTo>
                  <a:pt x="1839717" y="0"/>
                </a:lnTo>
                <a:lnTo>
                  <a:pt x="0" y="0"/>
                </a:lnTo>
                <a:lnTo>
                  <a:pt x="0" y="1125022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7845307" y="4685669"/>
            <a:ext cx="1708785" cy="160020"/>
          </a:xfrm>
          <a:custGeom>
            <a:avLst/>
            <a:gdLst/>
            <a:ahLst/>
            <a:cxnLst/>
            <a:rect l="l" t="t" r="r" b="b"/>
            <a:pathLst>
              <a:path w="1708784" h="160020">
                <a:moveTo>
                  <a:pt x="0" y="160019"/>
                </a:moveTo>
                <a:lnTo>
                  <a:pt x="1708653" y="160019"/>
                </a:lnTo>
                <a:lnTo>
                  <a:pt x="1708653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7845307" y="4845689"/>
            <a:ext cx="1708785" cy="161925"/>
          </a:xfrm>
          <a:custGeom>
            <a:avLst/>
            <a:gdLst/>
            <a:ahLst/>
            <a:cxnLst/>
            <a:rect l="l" t="t" r="r" b="b"/>
            <a:pathLst>
              <a:path w="1708784" h="161925">
                <a:moveTo>
                  <a:pt x="0" y="161543"/>
                </a:moveTo>
                <a:lnTo>
                  <a:pt x="1708653" y="161543"/>
                </a:lnTo>
                <a:lnTo>
                  <a:pt x="1708653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7845307" y="5007304"/>
            <a:ext cx="1708785" cy="160655"/>
          </a:xfrm>
          <a:custGeom>
            <a:avLst/>
            <a:gdLst/>
            <a:ahLst/>
            <a:cxnLst/>
            <a:rect l="l" t="t" r="r" b="b"/>
            <a:pathLst>
              <a:path w="1708784" h="160654">
                <a:moveTo>
                  <a:pt x="0" y="160329"/>
                </a:moveTo>
                <a:lnTo>
                  <a:pt x="1708653" y="160329"/>
                </a:lnTo>
                <a:lnTo>
                  <a:pt x="1708653" y="0"/>
                </a:lnTo>
                <a:lnTo>
                  <a:pt x="0" y="0"/>
                </a:lnTo>
                <a:lnTo>
                  <a:pt x="0" y="16032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7845307" y="5167634"/>
            <a:ext cx="1708785" cy="161925"/>
          </a:xfrm>
          <a:custGeom>
            <a:avLst/>
            <a:gdLst/>
            <a:ahLst/>
            <a:cxnLst/>
            <a:rect l="l" t="t" r="r" b="b"/>
            <a:pathLst>
              <a:path w="1708784" h="161925">
                <a:moveTo>
                  <a:pt x="0" y="161543"/>
                </a:moveTo>
                <a:lnTo>
                  <a:pt x="1708653" y="161543"/>
                </a:lnTo>
                <a:lnTo>
                  <a:pt x="1708653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7845307" y="5329178"/>
            <a:ext cx="1708785" cy="160020"/>
          </a:xfrm>
          <a:custGeom>
            <a:avLst/>
            <a:gdLst/>
            <a:ahLst/>
            <a:cxnLst/>
            <a:rect l="l" t="t" r="r" b="b"/>
            <a:pathLst>
              <a:path w="1708784" h="160020">
                <a:moveTo>
                  <a:pt x="0" y="160019"/>
                </a:moveTo>
                <a:lnTo>
                  <a:pt x="1708653" y="160019"/>
                </a:lnTo>
                <a:lnTo>
                  <a:pt x="1708653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7845307" y="5489198"/>
            <a:ext cx="1708785" cy="160020"/>
          </a:xfrm>
          <a:custGeom>
            <a:avLst/>
            <a:gdLst/>
            <a:ahLst/>
            <a:cxnLst/>
            <a:rect l="l" t="t" r="r" b="b"/>
            <a:pathLst>
              <a:path w="1708784" h="160020">
                <a:moveTo>
                  <a:pt x="0" y="160019"/>
                </a:moveTo>
                <a:lnTo>
                  <a:pt x="1708653" y="160019"/>
                </a:lnTo>
                <a:lnTo>
                  <a:pt x="1708653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AF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 txBox="1"/>
          <p:nvPr/>
        </p:nvSpPr>
        <p:spPr>
          <a:xfrm>
            <a:off x="7832604" y="4688889"/>
            <a:ext cx="1625600" cy="9696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5900"/>
              </a:lnSpc>
            </a:pP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M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y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us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de</a:t>
            </a:r>
            <a:r>
              <a:rPr sz="1100" spc="-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x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presione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15" dirty="0">
                <a:solidFill>
                  <a:srgbClr val="3A3835"/>
                </a:solidFill>
                <a:latin typeface="Arial"/>
                <a:cs typeface="Arial"/>
              </a:rPr>
              <a:t>f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g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ua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j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.</a:t>
            </a:r>
            <a:r>
              <a:rPr sz="1100" spc="2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g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m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uch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eré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2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y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us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asm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2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so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b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re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1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m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spc="-2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rte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aud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ia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2" name="object 202"/>
          <p:cNvSpPr/>
          <p:nvPr/>
        </p:nvSpPr>
        <p:spPr>
          <a:xfrm>
            <a:off x="385571" y="4682611"/>
            <a:ext cx="9240520" cy="0"/>
          </a:xfrm>
          <a:custGeom>
            <a:avLst/>
            <a:gdLst/>
            <a:ahLst/>
            <a:cxnLst/>
            <a:rect l="l" t="t" r="r" b="b"/>
            <a:pathLst>
              <a:path w="9240520">
                <a:moveTo>
                  <a:pt x="0" y="0"/>
                </a:moveTo>
                <a:lnTo>
                  <a:pt x="9240011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391668" y="5816858"/>
            <a:ext cx="1841500" cy="321945"/>
          </a:xfrm>
          <a:custGeom>
            <a:avLst/>
            <a:gdLst/>
            <a:ahLst/>
            <a:cxnLst/>
            <a:rect l="l" t="t" r="r" b="b"/>
            <a:pathLst>
              <a:path w="1841500" h="321945">
                <a:moveTo>
                  <a:pt x="0" y="321563"/>
                </a:moveTo>
                <a:lnTo>
                  <a:pt x="1841241" y="321563"/>
                </a:lnTo>
                <a:lnTo>
                  <a:pt x="1841241" y="0"/>
                </a:lnTo>
                <a:lnTo>
                  <a:pt x="0" y="0"/>
                </a:lnTo>
                <a:lnTo>
                  <a:pt x="0" y="321563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457200" y="5897629"/>
            <a:ext cx="1710689" cy="160020"/>
          </a:xfrm>
          <a:custGeom>
            <a:avLst/>
            <a:gdLst/>
            <a:ahLst/>
            <a:cxnLst/>
            <a:rect l="l" t="t" r="r" b="b"/>
            <a:pathLst>
              <a:path w="1710689" h="160020">
                <a:moveTo>
                  <a:pt x="0" y="160019"/>
                </a:moveTo>
                <a:lnTo>
                  <a:pt x="1710177" y="160019"/>
                </a:lnTo>
                <a:lnTo>
                  <a:pt x="1710177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 txBox="1"/>
          <p:nvPr/>
        </p:nvSpPr>
        <p:spPr>
          <a:xfrm>
            <a:off x="961136" y="5899327"/>
            <a:ext cx="70231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b="1" spc="5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b="1" spc="-20" dirty="0">
                <a:solidFill>
                  <a:srgbClr val="3A3835"/>
                </a:solidFill>
                <a:latin typeface="Arial"/>
                <a:cs typeface="Arial"/>
              </a:rPr>
              <a:t>g</a:t>
            </a: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ra</a:t>
            </a:r>
            <a:r>
              <a:rPr sz="1100" b="1" spc="-10" dirty="0">
                <a:solidFill>
                  <a:srgbClr val="3A3835"/>
                </a:solidFill>
                <a:latin typeface="Arial"/>
                <a:cs typeface="Arial"/>
              </a:rPr>
              <a:t>f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ía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2291843" y="5820080"/>
            <a:ext cx="1487170" cy="325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260"/>
              </a:lnSpc>
            </a:pP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x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ni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g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ún</a:t>
            </a:r>
            <a:r>
              <a:rPr sz="1100" spc="-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er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2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g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á</a:t>
            </a:r>
            <a:r>
              <a:rPr sz="1100" spc="15" dirty="0">
                <a:solidFill>
                  <a:srgbClr val="3A3835"/>
                </a:solidFill>
                <a:latin typeface="Arial"/>
                <a:cs typeface="Arial"/>
              </a:rPr>
              <a:t>f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co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7" name="object 207"/>
          <p:cNvSpPr/>
          <p:nvPr/>
        </p:nvSpPr>
        <p:spPr>
          <a:xfrm>
            <a:off x="4150492" y="5816858"/>
            <a:ext cx="1593215" cy="160020"/>
          </a:xfrm>
          <a:custGeom>
            <a:avLst/>
            <a:gdLst/>
            <a:ahLst/>
            <a:cxnLst/>
            <a:rect l="l" t="t" r="r" b="b"/>
            <a:pathLst>
              <a:path w="1593214" h="160020">
                <a:moveTo>
                  <a:pt x="0" y="160019"/>
                </a:moveTo>
                <a:lnTo>
                  <a:pt x="1592842" y="160019"/>
                </a:lnTo>
                <a:lnTo>
                  <a:pt x="1592842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 txBox="1"/>
          <p:nvPr/>
        </p:nvSpPr>
        <p:spPr>
          <a:xfrm>
            <a:off x="4137790" y="5820080"/>
            <a:ext cx="161734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x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ese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ta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1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2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9" name="object 209"/>
          <p:cNvSpPr/>
          <p:nvPr/>
        </p:nvSpPr>
        <p:spPr>
          <a:xfrm>
            <a:off x="4150492" y="5976878"/>
            <a:ext cx="1212215" cy="161925"/>
          </a:xfrm>
          <a:custGeom>
            <a:avLst/>
            <a:gdLst/>
            <a:ahLst/>
            <a:cxnLst/>
            <a:rect l="l" t="t" r="r" b="b"/>
            <a:pathLst>
              <a:path w="1212214" h="161925">
                <a:moveTo>
                  <a:pt x="0" y="161543"/>
                </a:moveTo>
                <a:lnTo>
                  <a:pt x="1211890" y="161543"/>
                </a:lnTo>
                <a:lnTo>
                  <a:pt x="1211890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 txBox="1"/>
          <p:nvPr/>
        </p:nvSpPr>
        <p:spPr>
          <a:xfrm>
            <a:off x="4137790" y="5980100"/>
            <a:ext cx="123825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er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or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rt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gr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á</a:t>
            </a:r>
            <a:r>
              <a:rPr sz="1100" spc="15" dirty="0">
                <a:solidFill>
                  <a:srgbClr val="3A3835"/>
                </a:solidFill>
                <a:latin typeface="Arial"/>
                <a:cs typeface="Arial"/>
              </a:rPr>
              <a:t>f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cos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5985133" y="5820080"/>
            <a:ext cx="1617345" cy="325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260"/>
              </a:lnSpc>
            </a:pP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x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ese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ta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3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5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er</a:t>
            </a:r>
            <a:r>
              <a:rPr sz="1100" spc="5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or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3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rt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gr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á</a:t>
            </a:r>
            <a:r>
              <a:rPr sz="1100" spc="15" dirty="0">
                <a:solidFill>
                  <a:srgbClr val="3A3835"/>
                </a:solidFill>
                <a:latin typeface="Arial"/>
                <a:cs typeface="Arial"/>
              </a:rPr>
              <a:t>f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cos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7832604" y="5820080"/>
            <a:ext cx="1579245" cy="325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260"/>
              </a:lnSpc>
            </a:pP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l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x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to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p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ese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ta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d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6</a:t>
            </a:r>
            <a:r>
              <a:rPr sz="1100" spc="2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m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á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ore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s</a:t>
            </a:r>
            <a:r>
              <a:rPr sz="1100" spc="25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rt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o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gr</a:t>
            </a:r>
            <a:r>
              <a:rPr sz="1100" spc="-15" dirty="0">
                <a:solidFill>
                  <a:srgbClr val="3A3835"/>
                </a:solidFill>
                <a:latin typeface="Arial"/>
                <a:cs typeface="Arial"/>
              </a:rPr>
              <a:t>á</a:t>
            </a:r>
            <a:r>
              <a:rPr sz="1100" spc="15" dirty="0">
                <a:solidFill>
                  <a:srgbClr val="3A3835"/>
                </a:solidFill>
                <a:latin typeface="Arial"/>
                <a:cs typeface="Arial"/>
              </a:rPr>
              <a:t>f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i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cos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3" name="object 213"/>
          <p:cNvSpPr/>
          <p:nvPr/>
        </p:nvSpPr>
        <p:spPr>
          <a:xfrm>
            <a:off x="385571" y="5813810"/>
            <a:ext cx="9240520" cy="0"/>
          </a:xfrm>
          <a:custGeom>
            <a:avLst/>
            <a:gdLst/>
            <a:ahLst/>
            <a:cxnLst/>
            <a:rect l="l" t="t" r="r" b="b"/>
            <a:pathLst>
              <a:path w="9240520">
                <a:moveTo>
                  <a:pt x="0" y="0"/>
                </a:moveTo>
                <a:lnTo>
                  <a:pt x="9240011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391668" y="6144517"/>
            <a:ext cx="1841500" cy="321945"/>
          </a:xfrm>
          <a:custGeom>
            <a:avLst/>
            <a:gdLst/>
            <a:ahLst/>
            <a:cxnLst/>
            <a:rect l="l" t="t" r="r" b="b"/>
            <a:pathLst>
              <a:path w="1841500" h="321945">
                <a:moveTo>
                  <a:pt x="0" y="321563"/>
                </a:moveTo>
                <a:lnTo>
                  <a:pt x="1841241" y="321563"/>
                </a:lnTo>
                <a:lnTo>
                  <a:pt x="1841241" y="0"/>
                </a:lnTo>
                <a:lnTo>
                  <a:pt x="0" y="0"/>
                </a:lnTo>
                <a:lnTo>
                  <a:pt x="0" y="321563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457200" y="6144517"/>
            <a:ext cx="1710689" cy="160020"/>
          </a:xfrm>
          <a:custGeom>
            <a:avLst/>
            <a:gdLst/>
            <a:ahLst/>
            <a:cxnLst/>
            <a:rect l="l" t="t" r="r" b="b"/>
            <a:pathLst>
              <a:path w="1710689" h="160020">
                <a:moveTo>
                  <a:pt x="0" y="160019"/>
                </a:moveTo>
                <a:lnTo>
                  <a:pt x="1710177" y="160019"/>
                </a:lnTo>
                <a:lnTo>
                  <a:pt x="1710177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 txBox="1"/>
          <p:nvPr/>
        </p:nvSpPr>
        <p:spPr>
          <a:xfrm>
            <a:off x="1260094" y="6146215"/>
            <a:ext cx="10350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3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7" name="object 217"/>
          <p:cNvSpPr/>
          <p:nvPr/>
        </p:nvSpPr>
        <p:spPr>
          <a:xfrm>
            <a:off x="457200" y="6304538"/>
            <a:ext cx="1710689" cy="161925"/>
          </a:xfrm>
          <a:custGeom>
            <a:avLst/>
            <a:gdLst/>
            <a:ahLst/>
            <a:cxnLst/>
            <a:rect l="l" t="t" r="r" b="b"/>
            <a:pathLst>
              <a:path w="1710689" h="161925">
                <a:moveTo>
                  <a:pt x="0" y="161543"/>
                </a:moveTo>
                <a:lnTo>
                  <a:pt x="1710177" y="161543"/>
                </a:lnTo>
                <a:lnTo>
                  <a:pt x="1710177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 txBox="1"/>
          <p:nvPr/>
        </p:nvSpPr>
        <p:spPr>
          <a:xfrm>
            <a:off x="444500" y="6306236"/>
            <a:ext cx="76454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5" dirty="0">
                <a:solidFill>
                  <a:srgbClr val="3A3835"/>
                </a:solidFill>
                <a:latin typeface="Arial"/>
                <a:cs typeface="Arial"/>
              </a:rPr>
              <a:t>E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q</a:t>
            </a:r>
            <a:r>
              <a:rPr sz="1100" b="1" spc="-10" dirty="0">
                <a:solidFill>
                  <a:srgbClr val="3A3835"/>
                </a:solidFill>
                <a:latin typeface="Arial"/>
                <a:cs typeface="Arial"/>
              </a:rPr>
              <a:t>u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ipo</a:t>
            </a:r>
            <a:r>
              <a:rPr sz="1100" b="1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b="1" spc="-10" dirty="0">
                <a:solidFill>
                  <a:srgbClr val="3A3835"/>
                </a:solidFill>
                <a:latin typeface="Arial"/>
                <a:cs typeface="Arial"/>
              </a:rPr>
              <a:t>N</a:t>
            </a:r>
            <a:r>
              <a:rPr sz="1100" b="1" dirty="0">
                <a:solidFill>
                  <a:srgbClr val="3A3835"/>
                </a:solidFill>
                <a:latin typeface="Arial"/>
                <a:cs typeface="Arial"/>
              </a:rPr>
              <a:t>o.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9" name="object 219"/>
          <p:cNvSpPr/>
          <p:nvPr/>
        </p:nvSpPr>
        <p:spPr>
          <a:xfrm>
            <a:off x="7779776" y="6144517"/>
            <a:ext cx="1840230" cy="321945"/>
          </a:xfrm>
          <a:custGeom>
            <a:avLst/>
            <a:gdLst/>
            <a:ahLst/>
            <a:cxnLst/>
            <a:rect l="l" t="t" r="r" b="b"/>
            <a:pathLst>
              <a:path w="1840229" h="321945">
                <a:moveTo>
                  <a:pt x="0" y="321563"/>
                </a:moveTo>
                <a:lnTo>
                  <a:pt x="1839717" y="321563"/>
                </a:lnTo>
                <a:lnTo>
                  <a:pt x="1839717" y="0"/>
                </a:lnTo>
                <a:lnTo>
                  <a:pt x="0" y="0"/>
                </a:lnTo>
                <a:lnTo>
                  <a:pt x="0" y="321563"/>
                </a:lnTo>
                <a:close/>
              </a:path>
            </a:pathLst>
          </a:custGeom>
          <a:solidFill>
            <a:srgbClr val="D6E3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7827019" y="6144517"/>
            <a:ext cx="1746885" cy="160020"/>
          </a:xfrm>
          <a:custGeom>
            <a:avLst/>
            <a:gdLst/>
            <a:ahLst/>
            <a:cxnLst/>
            <a:rect l="l" t="t" r="r" b="b"/>
            <a:pathLst>
              <a:path w="1746884" h="160020">
                <a:moveTo>
                  <a:pt x="0" y="160019"/>
                </a:moveTo>
                <a:lnTo>
                  <a:pt x="1746753" y="160019"/>
                </a:lnTo>
                <a:lnTo>
                  <a:pt x="1746753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7827019" y="6304538"/>
            <a:ext cx="18415" cy="161925"/>
          </a:xfrm>
          <a:custGeom>
            <a:avLst/>
            <a:gdLst/>
            <a:ahLst/>
            <a:cxnLst/>
            <a:rect l="l" t="t" r="r" b="b"/>
            <a:pathLst>
              <a:path w="18415" h="161925">
                <a:moveTo>
                  <a:pt x="0" y="161543"/>
                </a:moveTo>
                <a:lnTo>
                  <a:pt x="18287" y="161543"/>
                </a:lnTo>
                <a:lnTo>
                  <a:pt x="18287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D6E3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7827019" y="6304538"/>
            <a:ext cx="1746885" cy="161925"/>
          </a:xfrm>
          <a:custGeom>
            <a:avLst/>
            <a:gdLst/>
            <a:ahLst/>
            <a:cxnLst/>
            <a:rect l="l" t="t" r="r" b="b"/>
            <a:pathLst>
              <a:path w="1746884" h="161925">
                <a:moveTo>
                  <a:pt x="0" y="161543"/>
                </a:moveTo>
                <a:lnTo>
                  <a:pt x="1746753" y="161543"/>
                </a:lnTo>
                <a:lnTo>
                  <a:pt x="1746753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C2D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 txBox="1"/>
          <p:nvPr/>
        </p:nvSpPr>
        <p:spPr>
          <a:xfrm>
            <a:off x="7832604" y="6307760"/>
            <a:ext cx="74993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C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a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li</a:t>
            </a:r>
            <a:r>
              <a:rPr sz="1100" spc="15" dirty="0">
                <a:solidFill>
                  <a:srgbClr val="3A3835"/>
                </a:solidFill>
                <a:latin typeface="Arial"/>
                <a:cs typeface="Arial"/>
              </a:rPr>
              <a:t>f</a:t>
            </a:r>
            <a:r>
              <a:rPr sz="1100" spc="-10" dirty="0">
                <a:solidFill>
                  <a:srgbClr val="3A3835"/>
                </a:solidFill>
                <a:latin typeface="Arial"/>
                <a:cs typeface="Arial"/>
              </a:rPr>
              <a:t>.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: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X</a:t>
            </a:r>
            <a:r>
              <a:rPr sz="1100" spc="30" dirty="0">
                <a:solidFill>
                  <a:srgbClr val="3A3835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/</a:t>
            </a:r>
            <a:r>
              <a:rPr sz="1100" spc="-5" dirty="0">
                <a:solidFill>
                  <a:srgbClr val="3A3835"/>
                </a:solidFill>
                <a:latin typeface="Arial"/>
                <a:cs typeface="Arial"/>
              </a:rPr>
              <a:t>7</a:t>
            </a:r>
            <a:r>
              <a:rPr sz="1100" dirty="0">
                <a:solidFill>
                  <a:srgbClr val="3A3835"/>
                </a:solidFill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4" name="object 224"/>
          <p:cNvSpPr/>
          <p:nvPr/>
        </p:nvSpPr>
        <p:spPr>
          <a:xfrm>
            <a:off x="385571" y="6141470"/>
            <a:ext cx="9240520" cy="0"/>
          </a:xfrm>
          <a:custGeom>
            <a:avLst/>
            <a:gdLst/>
            <a:ahLst/>
            <a:cxnLst/>
            <a:rect l="l" t="t" r="r" b="b"/>
            <a:pathLst>
              <a:path w="9240520">
                <a:moveTo>
                  <a:pt x="0" y="0"/>
                </a:moveTo>
                <a:lnTo>
                  <a:pt x="9240011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385571" y="6469129"/>
            <a:ext cx="9240520" cy="0"/>
          </a:xfrm>
          <a:custGeom>
            <a:avLst/>
            <a:gdLst/>
            <a:ahLst/>
            <a:cxnLst/>
            <a:rect l="l" t="t" r="r" b="b"/>
            <a:pathLst>
              <a:path w="9240520">
                <a:moveTo>
                  <a:pt x="0" y="0"/>
                </a:moveTo>
                <a:lnTo>
                  <a:pt x="9240011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096135" algn="l"/>
                <a:tab pos="8611870" algn="l"/>
              </a:tabLst>
            </a:pPr>
            <a:r>
              <a:rPr spc="-10" dirty="0"/>
              <a:t>N</a:t>
            </a:r>
            <a:r>
              <a:rPr spc="-5" dirty="0"/>
              <a:t>omb</a:t>
            </a:r>
            <a:r>
              <a:rPr dirty="0"/>
              <a:t>re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15" dirty="0"/>
              <a:t>d</a:t>
            </a:r>
            <a:r>
              <a:rPr dirty="0"/>
              <a:t>e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5" dirty="0"/>
              <a:t>q</a:t>
            </a:r>
            <a:r>
              <a:rPr spc="-5" dirty="0"/>
              <a:t>u</a:t>
            </a:r>
            <a:r>
              <a:rPr spc="-10" dirty="0"/>
              <a:t>i</a:t>
            </a:r>
            <a:r>
              <a:rPr spc="-5" dirty="0"/>
              <a:t>e</a:t>
            </a:r>
            <a:r>
              <a:rPr dirty="0"/>
              <a:t>n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dirty="0"/>
              <a:t>ca</a:t>
            </a:r>
            <a:r>
              <a:rPr spc="-10" dirty="0"/>
              <a:t>l</a:t>
            </a:r>
            <a:r>
              <a:rPr spc="-20" dirty="0"/>
              <a:t>i</a:t>
            </a:r>
            <a:r>
              <a:rPr spc="15" dirty="0"/>
              <a:t>f</a:t>
            </a:r>
            <a:r>
              <a:rPr spc="-10" dirty="0"/>
              <a:t>i</a:t>
            </a:r>
            <a:r>
              <a:rPr dirty="0"/>
              <a:t>c</a:t>
            </a:r>
            <a:r>
              <a:rPr spc="-15" dirty="0"/>
              <a:t>ó</a:t>
            </a:r>
            <a:r>
              <a:rPr dirty="0"/>
              <a:t>:</a:t>
            </a:r>
            <a:r>
              <a:rPr spc="40" dirty="0">
                <a:latin typeface="Times New Roman"/>
                <a:cs typeface="Times New Roman"/>
              </a:rPr>
              <a:t> </a:t>
            </a:r>
            <a:r>
              <a:rPr u="sng" dirty="0"/>
              <a:t> </a:t>
            </a:r>
            <a:r>
              <a:rPr u="sng" dirty="0">
                <a:latin typeface="Times New Roman"/>
                <a:cs typeface="Times New Roman"/>
              </a:rPr>
              <a:t>	</a:t>
            </a:r>
            <a:r>
              <a:rPr spc="-20" dirty="0"/>
              <a:t>M</a:t>
            </a:r>
            <a:r>
              <a:rPr spc="-5" dirty="0"/>
              <a:t>ariso</a:t>
            </a:r>
            <a:r>
              <a:rPr dirty="0"/>
              <a:t>l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/>
              <a:t>Pére</a:t>
            </a:r>
            <a:r>
              <a:rPr dirty="0"/>
              <a:t>z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Lópe</a:t>
            </a:r>
            <a:r>
              <a:rPr spc="-10" dirty="0"/>
              <a:t>z</a:t>
            </a:r>
            <a:r>
              <a:rPr u="sng" dirty="0"/>
              <a:t> </a:t>
            </a:r>
            <a:r>
              <a:rPr u="sng" dirty="0">
                <a:latin typeface="Times New Roman"/>
                <a:cs typeface="Times New Roman"/>
              </a:rPr>
              <a:t>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1377</Words>
  <Application>Microsoft Office PowerPoint</Application>
  <PresentationFormat>Benutzerdefiniert</PresentationFormat>
  <Paragraphs>197</Paragraphs>
  <Slides>3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Office Theme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Online2PDF.com</cp:lastModifiedBy>
  <cp:revision>1</cp:revision>
  <dcterms:created xsi:type="dcterms:W3CDTF">2022-02-25T07:12:34Z</dcterms:created>
  <dcterms:modified xsi:type="dcterms:W3CDTF">2022-02-25T06:12:56Z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2022-02-25T00:00:00Z</vt:filetime>
  </property>
  <property fmtid="{D5CDD505-2E9C-101B-9397-08002B2CF9AE}" pid="3" name="LastSaved">
    <vt:filetime>2022-02-25T00:00:00Z</vt:filetime>
  </property>
</Properties>
</file>