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p:scale>
          <a:sx n="93" d="100"/>
          <a:sy n="93" d="100"/>
        </p:scale>
        <p:origin x="-4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AD6F18-9FCF-4D84-83EE-85697D63C82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98873DB-5BB6-4310-80C0-640FFCBB2C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B0352D28-38F7-4E4C-ABD2-2C1683FF6BAC}"/>
              </a:ext>
            </a:extLst>
          </p:cNvPr>
          <p:cNvSpPr>
            <a:spLocks noGrp="1"/>
          </p:cNvSpPr>
          <p:nvPr>
            <p:ph type="dt" sz="half" idx="10"/>
          </p:nvPr>
        </p:nvSpPr>
        <p:spPr/>
        <p:txBody>
          <a:bodyPr/>
          <a:lstStyle/>
          <a:p>
            <a:fld id="{6157214D-61FC-47A7-BEB4-EA47BB9E2641}" type="datetimeFigureOut">
              <a:rPr lang="es-MX" smtClean="0"/>
              <a:t>25/02/2022</a:t>
            </a:fld>
            <a:endParaRPr lang="es-MX"/>
          </a:p>
        </p:txBody>
      </p:sp>
      <p:sp>
        <p:nvSpPr>
          <p:cNvPr id="5" name="Marcador de pie de página 4">
            <a:extLst>
              <a:ext uri="{FF2B5EF4-FFF2-40B4-BE49-F238E27FC236}">
                <a16:creationId xmlns:a16="http://schemas.microsoft.com/office/drawing/2014/main" id="{43359789-FA29-41F5-BFA9-A9A425A8880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8E25642-AF81-407E-89A6-EE6FC77772AC}"/>
              </a:ext>
            </a:extLst>
          </p:cNvPr>
          <p:cNvSpPr>
            <a:spLocks noGrp="1"/>
          </p:cNvSpPr>
          <p:nvPr>
            <p:ph type="sldNum" sz="quarter" idx="12"/>
          </p:nvPr>
        </p:nvSpPr>
        <p:spPr/>
        <p:txBody>
          <a:bodyPr/>
          <a:lstStyle/>
          <a:p>
            <a:fld id="{3657887E-339A-43C1-91F2-76528F6BA527}" type="slidenum">
              <a:rPr lang="es-MX" smtClean="0"/>
              <a:t>‹Nº›</a:t>
            </a:fld>
            <a:endParaRPr lang="es-MX"/>
          </a:p>
        </p:txBody>
      </p:sp>
    </p:spTree>
    <p:extLst>
      <p:ext uri="{BB962C8B-B14F-4D97-AF65-F5344CB8AC3E}">
        <p14:creationId xmlns:p14="http://schemas.microsoft.com/office/powerpoint/2010/main" val="2146854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EE17AD-AE0B-4857-8BAC-82F720BF6D5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6DAB4184-BAF9-4F0F-B534-A3C799BEA15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48B07F6-E980-4203-AB66-ED38012C4CE2}"/>
              </a:ext>
            </a:extLst>
          </p:cNvPr>
          <p:cNvSpPr>
            <a:spLocks noGrp="1"/>
          </p:cNvSpPr>
          <p:nvPr>
            <p:ph type="dt" sz="half" idx="10"/>
          </p:nvPr>
        </p:nvSpPr>
        <p:spPr/>
        <p:txBody>
          <a:bodyPr/>
          <a:lstStyle/>
          <a:p>
            <a:fld id="{6157214D-61FC-47A7-BEB4-EA47BB9E2641}" type="datetimeFigureOut">
              <a:rPr lang="es-MX" smtClean="0"/>
              <a:t>25/02/2022</a:t>
            </a:fld>
            <a:endParaRPr lang="es-MX"/>
          </a:p>
        </p:txBody>
      </p:sp>
      <p:sp>
        <p:nvSpPr>
          <p:cNvPr id="5" name="Marcador de pie de página 4">
            <a:extLst>
              <a:ext uri="{FF2B5EF4-FFF2-40B4-BE49-F238E27FC236}">
                <a16:creationId xmlns:a16="http://schemas.microsoft.com/office/drawing/2014/main" id="{FCA110FB-32A4-4E3A-823F-FD736B62AAE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33DC7FD-19BE-411A-8066-389F91CBA17C}"/>
              </a:ext>
            </a:extLst>
          </p:cNvPr>
          <p:cNvSpPr>
            <a:spLocks noGrp="1"/>
          </p:cNvSpPr>
          <p:nvPr>
            <p:ph type="sldNum" sz="quarter" idx="12"/>
          </p:nvPr>
        </p:nvSpPr>
        <p:spPr/>
        <p:txBody>
          <a:bodyPr/>
          <a:lstStyle/>
          <a:p>
            <a:fld id="{3657887E-339A-43C1-91F2-76528F6BA527}" type="slidenum">
              <a:rPr lang="es-MX" smtClean="0"/>
              <a:t>‹Nº›</a:t>
            </a:fld>
            <a:endParaRPr lang="es-MX"/>
          </a:p>
        </p:txBody>
      </p:sp>
    </p:spTree>
    <p:extLst>
      <p:ext uri="{BB962C8B-B14F-4D97-AF65-F5344CB8AC3E}">
        <p14:creationId xmlns:p14="http://schemas.microsoft.com/office/powerpoint/2010/main" val="367517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3493C98-3C77-4256-A95E-781F3C46C46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9DF91E3-3FF2-436F-9C9A-22CF756B2D4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C6F03BC-9EA3-4BA6-B91A-990AF905C93B}"/>
              </a:ext>
            </a:extLst>
          </p:cNvPr>
          <p:cNvSpPr>
            <a:spLocks noGrp="1"/>
          </p:cNvSpPr>
          <p:nvPr>
            <p:ph type="dt" sz="half" idx="10"/>
          </p:nvPr>
        </p:nvSpPr>
        <p:spPr/>
        <p:txBody>
          <a:bodyPr/>
          <a:lstStyle/>
          <a:p>
            <a:fld id="{6157214D-61FC-47A7-BEB4-EA47BB9E2641}" type="datetimeFigureOut">
              <a:rPr lang="es-MX" smtClean="0"/>
              <a:t>25/02/2022</a:t>
            </a:fld>
            <a:endParaRPr lang="es-MX"/>
          </a:p>
        </p:txBody>
      </p:sp>
      <p:sp>
        <p:nvSpPr>
          <p:cNvPr id="5" name="Marcador de pie de página 4">
            <a:extLst>
              <a:ext uri="{FF2B5EF4-FFF2-40B4-BE49-F238E27FC236}">
                <a16:creationId xmlns:a16="http://schemas.microsoft.com/office/drawing/2014/main" id="{698B7D08-3AC1-42D2-A4CB-2AF3EEAAE16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398120B-58CA-48C1-9D76-B1E9D5F9002F}"/>
              </a:ext>
            </a:extLst>
          </p:cNvPr>
          <p:cNvSpPr>
            <a:spLocks noGrp="1"/>
          </p:cNvSpPr>
          <p:nvPr>
            <p:ph type="sldNum" sz="quarter" idx="12"/>
          </p:nvPr>
        </p:nvSpPr>
        <p:spPr/>
        <p:txBody>
          <a:bodyPr/>
          <a:lstStyle/>
          <a:p>
            <a:fld id="{3657887E-339A-43C1-91F2-76528F6BA527}" type="slidenum">
              <a:rPr lang="es-MX" smtClean="0"/>
              <a:t>‹Nº›</a:t>
            </a:fld>
            <a:endParaRPr lang="es-MX"/>
          </a:p>
        </p:txBody>
      </p:sp>
    </p:spTree>
    <p:extLst>
      <p:ext uri="{BB962C8B-B14F-4D97-AF65-F5344CB8AC3E}">
        <p14:creationId xmlns:p14="http://schemas.microsoft.com/office/powerpoint/2010/main" val="2950665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6140AE-BE90-4D70-AA80-E5569AAAE19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ECF8AC54-A917-46B3-AE81-F9AFF76E51E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08F7455-C84F-449B-85B6-18A068774B0C}"/>
              </a:ext>
            </a:extLst>
          </p:cNvPr>
          <p:cNvSpPr>
            <a:spLocks noGrp="1"/>
          </p:cNvSpPr>
          <p:nvPr>
            <p:ph type="dt" sz="half" idx="10"/>
          </p:nvPr>
        </p:nvSpPr>
        <p:spPr/>
        <p:txBody>
          <a:bodyPr/>
          <a:lstStyle/>
          <a:p>
            <a:fld id="{6157214D-61FC-47A7-BEB4-EA47BB9E2641}" type="datetimeFigureOut">
              <a:rPr lang="es-MX" smtClean="0"/>
              <a:t>25/02/2022</a:t>
            </a:fld>
            <a:endParaRPr lang="es-MX"/>
          </a:p>
        </p:txBody>
      </p:sp>
      <p:sp>
        <p:nvSpPr>
          <p:cNvPr id="5" name="Marcador de pie de página 4">
            <a:extLst>
              <a:ext uri="{FF2B5EF4-FFF2-40B4-BE49-F238E27FC236}">
                <a16:creationId xmlns:a16="http://schemas.microsoft.com/office/drawing/2014/main" id="{CA7BA44B-21D9-4947-8FB6-8FC4419EF5E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17867BD-764C-4A2F-BBEC-552FAF2DDB33}"/>
              </a:ext>
            </a:extLst>
          </p:cNvPr>
          <p:cNvSpPr>
            <a:spLocks noGrp="1"/>
          </p:cNvSpPr>
          <p:nvPr>
            <p:ph type="sldNum" sz="quarter" idx="12"/>
          </p:nvPr>
        </p:nvSpPr>
        <p:spPr/>
        <p:txBody>
          <a:bodyPr/>
          <a:lstStyle/>
          <a:p>
            <a:fld id="{3657887E-339A-43C1-91F2-76528F6BA527}" type="slidenum">
              <a:rPr lang="es-MX" smtClean="0"/>
              <a:t>‹Nº›</a:t>
            </a:fld>
            <a:endParaRPr lang="es-MX"/>
          </a:p>
        </p:txBody>
      </p:sp>
    </p:spTree>
    <p:extLst>
      <p:ext uri="{BB962C8B-B14F-4D97-AF65-F5344CB8AC3E}">
        <p14:creationId xmlns:p14="http://schemas.microsoft.com/office/powerpoint/2010/main" val="1095644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599E8D-9B5E-462A-87AE-BDAD05590F1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8D2FAAC-C788-4154-9977-9C7261752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DEBABDC-0FDE-44B3-B6EA-FC60DA6ED8DC}"/>
              </a:ext>
            </a:extLst>
          </p:cNvPr>
          <p:cNvSpPr>
            <a:spLocks noGrp="1"/>
          </p:cNvSpPr>
          <p:nvPr>
            <p:ph type="dt" sz="half" idx="10"/>
          </p:nvPr>
        </p:nvSpPr>
        <p:spPr/>
        <p:txBody>
          <a:bodyPr/>
          <a:lstStyle/>
          <a:p>
            <a:fld id="{6157214D-61FC-47A7-BEB4-EA47BB9E2641}" type="datetimeFigureOut">
              <a:rPr lang="es-MX" smtClean="0"/>
              <a:t>25/02/2022</a:t>
            </a:fld>
            <a:endParaRPr lang="es-MX"/>
          </a:p>
        </p:txBody>
      </p:sp>
      <p:sp>
        <p:nvSpPr>
          <p:cNvPr id="5" name="Marcador de pie de página 4">
            <a:extLst>
              <a:ext uri="{FF2B5EF4-FFF2-40B4-BE49-F238E27FC236}">
                <a16:creationId xmlns:a16="http://schemas.microsoft.com/office/drawing/2014/main" id="{6F700463-62EA-40B2-AE77-9D8C3CEAE7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CE1A29D-614B-4906-9296-8C9DA8DC69BA}"/>
              </a:ext>
            </a:extLst>
          </p:cNvPr>
          <p:cNvSpPr>
            <a:spLocks noGrp="1"/>
          </p:cNvSpPr>
          <p:nvPr>
            <p:ph type="sldNum" sz="quarter" idx="12"/>
          </p:nvPr>
        </p:nvSpPr>
        <p:spPr/>
        <p:txBody>
          <a:bodyPr/>
          <a:lstStyle/>
          <a:p>
            <a:fld id="{3657887E-339A-43C1-91F2-76528F6BA527}" type="slidenum">
              <a:rPr lang="es-MX" smtClean="0"/>
              <a:t>‹Nº›</a:t>
            </a:fld>
            <a:endParaRPr lang="es-MX"/>
          </a:p>
        </p:txBody>
      </p:sp>
    </p:spTree>
    <p:extLst>
      <p:ext uri="{BB962C8B-B14F-4D97-AF65-F5344CB8AC3E}">
        <p14:creationId xmlns:p14="http://schemas.microsoft.com/office/powerpoint/2010/main" val="3862158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341D54-581F-460D-A4AB-373CB5E09D8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66593CD9-ED9D-4561-8094-5603B4D803B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851BFC07-FC81-48E5-B91B-BFCC7310FCA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DFFD3AA-2C5E-4CBD-B53C-EEB136E36728}"/>
              </a:ext>
            </a:extLst>
          </p:cNvPr>
          <p:cNvSpPr>
            <a:spLocks noGrp="1"/>
          </p:cNvSpPr>
          <p:nvPr>
            <p:ph type="dt" sz="half" idx="10"/>
          </p:nvPr>
        </p:nvSpPr>
        <p:spPr/>
        <p:txBody>
          <a:bodyPr/>
          <a:lstStyle/>
          <a:p>
            <a:fld id="{6157214D-61FC-47A7-BEB4-EA47BB9E2641}" type="datetimeFigureOut">
              <a:rPr lang="es-MX" smtClean="0"/>
              <a:t>25/02/2022</a:t>
            </a:fld>
            <a:endParaRPr lang="es-MX"/>
          </a:p>
        </p:txBody>
      </p:sp>
      <p:sp>
        <p:nvSpPr>
          <p:cNvPr id="6" name="Marcador de pie de página 5">
            <a:extLst>
              <a:ext uri="{FF2B5EF4-FFF2-40B4-BE49-F238E27FC236}">
                <a16:creationId xmlns:a16="http://schemas.microsoft.com/office/drawing/2014/main" id="{6998415C-2A65-4638-BF97-37498EAD63B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354240F-BD43-4353-9C7B-8F71C63D3DFD}"/>
              </a:ext>
            </a:extLst>
          </p:cNvPr>
          <p:cNvSpPr>
            <a:spLocks noGrp="1"/>
          </p:cNvSpPr>
          <p:nvPr>
            <p:ph type="sldNum" sz="quarter" idx="12"/>
          </p:nvPr>
        </p:nvSpPr>
        <p:spPr/>
        <p:txBody>
          <a:bodyPr/>
          <a:lstStyle/>
          <a:p>
            <a:fld id="{3657887E-339A-43C1-91F2-76528F6BA527}" type="slidenum">
              <a:rPr lang="es-MX" smtClean="0"/>
              <a:t>‹Nº›</a:t>
            </a:fld>
            <a:endParaRPr lang="es-MX"/>
          </a:p>
        </p:txBody>
      </p:sp>
    </p:spTree>
    <p:extLst>
      <p:ext uri="{BB962C8B-B14F-4D97-AF65-F5344CB8AC3E}">
        <p14:creationId xmlns:p14="http://schemas.microsoft.com/office/powerpoint/2010/main" val="2650966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69BD9D-F1B7-4798-86B8-F74BB5D1432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E3957F5-DDFD-4DA7-A4E7-7B8B7A5212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313DE18-0BD2-48BD-9243-C7F9F12AF6F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24799B18-7359-4517-BC5F-4992B591BB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1286813-56A6-46A3-A2C8-3405F195075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79634AC6-2430-41FC-8CAA-360DE57A2DBB}"/>
              </a:ext>
            </a:extLst>
          </p:cNvPr>
          <p:cNvSpPr>
            <a:spLocks noGrp="1"/>
          </p:cNvSpPr>
          <p:nvPr>
            <p:ph type="dt" sz="half" idx="10"/>
          </p:nvPr>
        </p:nvSpPr>
        <p:spPr/>
        <p:txBody>
          <a:bodyPr/>
          <a:lstStyle/>
          <a:p>
            <a:fld id="{6157214D-61FC-47A7-BEB4-EA47BB9E2641}" type="datetimeFigureOut">
              <a:rPr lang="es-MX" smtClean="0"/>
              <a:t>25/02/2022</a:t>
            </a:fld>
            <a:endParaRPr lang="es-MX"/>
          </a:p>
        </p:txBody>
      </p:sp>
      <p:sp>
        <p:nvSpPr>
          <p:cNvPr id="8" name="Marcador de pie de página 7">
            <a:extLst>
              <a:ext uri="{FF2B5EF4-FFF2-40B4-BE49-F238E27FC236}">
                <a16:creationId xmlns:a16="http://schemas.microsoft.com/office/drawing/2014/main" id="{BFAD8BA1-7466-4FFB-A1C2-A2B721EC549B}"/>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23E3CF7F-3844-4083-842A-7867AEC298EF}"/>
              </a:ext>
            </a:extLst>
          </p:cNvPr>
          <p:cNvSpPr>
            <a:spLocks noGrp="1"/>
          </p:cNvSpPr>
          <p:nvPr>
            <p:ph type="sldNum" sz="quarter" idx="12"/>
          </p:nvPr>
        </p:nvSpPr>
        <p:spPr/>
        <p:txBody>
          <a:bodyPr/>
          <a:lstStyle/>
          <a:p>
            <a:fld id="{3657887E-339A-43C1-91F2-76528F6BA527}" type="slidenum">
              <a:rPr lang="es-MX" smtClean="0"/>
              <a:t>‹Nº›</a:t>
            </a:fld>
            <a:endParaRPr lang="es-MX"/>
          </a:p>
        </p:txBody>
      </p:sp>
    </p:spTree>
    <p:extLst>
      <p:ext uri="{BB962C8B-B14F-4D97-AF65-F5344CB8AC3E}">
        <p14:creationId xmlns:p14="http://schemas.microsoft.com/office/powerpoint/2010/main" val="1292162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ECFC3A-A9B8-461E-9AF4-642C5CB226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72EE9DEA-FAA3-44FD-B00B-A89A9AFAA4F7}"/>
              </a:ext>
            </a:extLst>
          </p:cNvPr>
          <p:cNvSpPr>
            <a:spLocks noGrp="1"/>
          </p:cNvSpPr>
          <p:nvPr>
            <p:ph type="dt" sz="half" idx="10"/>
          </p:nvPr>
        </p:nvSpPr>
        <p:spPr/>
        <p:txBody>
          <a:bodyPr/>
          <a:lstStyle/>
          <a:p>
            <a:fld id="{6157214D-61FC-47A7-BEB4-EA47BB9E2641}" type="datetimeFigureOut">
              <a:rPr lang="es-MX" smtClean="0"/>
              <a:t>25/02/2022</a:t>
            </a:fld>
            <a:endParaRPr lang="es-MX"/>
          </a:p>
        </p:txBody>
      </p:sp>
      <p:sp>
        <p:nvSpPr>
          <p:cNvPr id="4" name="Marcador de pie de página 3">
            <a:extLst>
              <a:ext uri="{FF2B5EF4-FFF2-40B4-BE49-F238E27FC236}">
                <a16:creationId xmlns:a16="http://schemas.microsoft.com/office/drawing/2014/main" id="{300AAE29-6E10-4F8D-8BB7-54B86712542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3E324F0-C561-4066-9102-7928FD669713}"/>
              </a:ext>
            </a:extLst>
          </p:cNvPr>
          <p:cNvSpPr>
            <a:spLocks noGrp="1"/>
          </p:cNvSpPr>
          <p:nvPr>
            <p:ph type="sldNum" sz="quarter" idx="12"/>
          </p:nvPr>
        </p:nvSpPr>
        <p:spPr/>
        <p:txBody>
          <a:bodyPr/>
          <a:lstStyle/>
          <a:p>
            <a:fld id="{3657887E-339A-43C1-91F2-76528F6BA527}" type="slidenum">
              <a:rPr lang="es-MX" smtClean="0"/>
              <a:t>‹Nº›</a:t>
            </a:fld>
            <a:endParaRPr lang="es-MX"/>
          </a:p>
        </p:txBody>
      </p:sp>
    </p:spTree>
    <p:extLst>
      <p:ext uri="{BB962C8B-B14F-4D97-AF65-F5344CB8AC3E}">
        <p14:creationId xmlns:p14="http://schemas.microsoft.com/office/powerpoint/2010/main" val="1684760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3250539-EC08-4583-9B64-3CF557E92F1B}"/>
              </a:ext>
            </a:extLst>
          </p:cNvPr>
          <p:cNvSpPr>
            <a:spLocks noGrp="1"/>
          </p:cNvSpPr>
          <p:nvPr>
            <p:ph type="dt" sz="half" idx="10"/>
          </p:nvPr>
        </p:nvSpPr>
        <p:spPr/>
        <p:txBody>
          <a:bodyPr/>
          <a:lstStyle/>
          <a:p>
            <a:fld id="{6157214D-61FC-47A7-BEB4-EA47BB9E2641}" type="datetimeFigureOut">
              <a:rPr lang="es-MX" smtClean="0"/>
              <a:t>25/02/2022</a:t>
            </a:fld>
            <a:endParaRPr lang="es-MX"/>
          </a:p>
        </p:txBody>
      </p:sp>
      <p:sp>
        <p:nvSpPr>
          <p:cNvPr id="3" name="Marcador de pie de página 2">
            <a:extLst>
              <a:ext uri="{FF2B5EF4-FFF2-40B4-BE49-F238E27FC236}">
                <a16:creationId xmlns:a16="http://schemas.microsoft.com/office/drawing/2014/main" id="{B630D355-0CF0-4FC5-9A7F-02D716D9AA73}"/>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A79EFB31-D098-4167-A551-FB80B165930F}"/>
              </a:ext>
            </a:extLst>
          </p:cNvPr>
          <p:cNvSpPr>
            <a:spLocks noGrp="1"/>
          </p:cNvSpPr>
          <p:nvPr>
            <p:ph type="sldNum" sz="quarter" idx="12"/>
          </p:nvPr>
        </p:nvSpPr>
        <p:spPr/>
        <p:txBody>
          <a:bodyPr/>
          <a:lstStyle/>
          <a:p>
            <a:fld id="{3657887E-339A-43C1-91F2-76528F6BA527}" type="slidenum">
              <a:rPr lang="es-MX" smtClean="0"/>
              <a:t>‹Nº›</a:t>
            </a:fld>
            <a:endParaRPr lang="es-MX"/>
          </a:p>
        </p:txBody>
      </p:sp>
    </p:spTree>
    <p:extLst>
      <p:ext uri="{BB962C8B-B14F-4D97-AF65-F5344CB8AC3E}">
        <p14:creationId xmlns:p14="http://schemas.microsoft.com/office/powerpoint/2010/main" val="930124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4A6994-6B97-4203-85A9-2636EAEF894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81DE209-15A9-4DDA-9800-C267CB1389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E243D8EA-CEDA-4C44-A050-D2D961A370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C5F6D98-0278-4942-83FA-A2D92ED4E4D0}"/>
              </a:ext>
            </a:extLst>
          </p:cNvPr>
          <p:cNvSpPr>
            <a:spLocks noGrp="1"/>
          </p:cNvSpPr>
          <p:nvPr>
            <p:ph type="dt" sz="half" idx="10"/>
          </p:nvPr>
        </p:nvSpPr>
        <p:spPr/>
        <p:txBody>
          <a:bodyPr/>
          <a:lstStyle/>
          <a:p>
            <a:fld id="{6157214D-61FC-47A7-BEB4-EA47BB9E2641}" type="datetimeFigureOut">
              <a:rPr lang="es-MX" smtClean="0"/>
              <a:t>25/02/2022</a:t>
            </a:fld>
            <a:endParaRPr lang="es-MX"/>
          </a:p>
        </p:txBody>
      </p:sp>
      <p:sp>
        <p:nvSpPr>
          <p:cNvPr id="6" name="Marcador de pie de página 5">
            <a:extLst>
              <a:ext uri="{FF2B5EF4-FFF2-40B4-BE49-F238E27FC236}">
                <a16:creationId xmlns:a16="http://schemas.microsoft.com/office/drawing/2014/main" id="{1711015B-F21E-4CF5-A88E-1AF1E29C8FA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DA660A4-DBB6-4AF8-8CE9-CCF0C55832F0}"/>
              </a:ext>
            </a:extLst>
          </p:cNvPr>
          <p:cNvSpPr>
            <a:spLocks noGrp="1"/>
          </p:cNvSpPr>
          <p:nvPr>
            <p:ph type="sldNum" sz="quarter" idx="12"/>
          </p:nvPr>
        </p:nvSpPr>
        <p:spPr/>
        <p:txBody>
          <a:bodyPr/>
          <a:lstStyle/>
          <a:p>
            <a:fld id="{3657887E-339A-43C1-91F2-76528F6BA527}" type="slidenum">
              <a:rPr lang="es-MX" smtClean="0"/>
              <a:t>‹Nº›</a:t>
            </a:fld>
            <a:endParaRPr lang="es-MX"/>
          </a:p>
        </p:txBody>
      </p:sp>
    </p:spTree>
    <p:extLst>
      <p:ext uri="{BB962C8B-B14F-4D97-AF65-F5344CB8AC3E}">
        <p14:creationId xmlns:p14="http://schemas.microsoft.com/office/powerpoint/2010/main" val="2281798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66C3CF-A06F-42AC-9859-892CDAC11E8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4218A2F5-F0DD-434E-A8E5-0818705B39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3AD0AAA9-C898-49F6-BCF1-7D8F5186EE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5592AD0-5B5E-4BDC-ADE7-7406C493024B}"/>
              </a:ext>
            </a:extLst>
          </p:cNvPr>
          <p:cNvSpPr>
            <a:spLocks noGrp="1"/>
          </p:cNvSpPr>
          <p:nvPr>
            <p:ph type="dt" sz="half" idx="10"/>
          </p:nvPr>
        </p:nvSpPr>
        <p:spPr/>
        <p:txBody>
          <a:bodyPr/>
          <a:lstStyle/>
          <a:p>
            <a:fld id="{6157214D-61FC-47A7-BEB4-EA47BB9E2641}" type="datetimeFigureOut">
              <a:rPr lang="es-MX" smtClean="0"/>
              <a:t>25/02/2022</a:t>
            </a:fld>
            <a:endParaRPr lang="es-MX"/>
          </a:p>
        </p:txBody>
      </p:sp>
      <p:sp>
        <p:nvSpPr>
          <p:cNvPr id="6" name="Marcador de pie de página 5">
            <a:extLst>
              <a:ext uri="{FF2B5EF4-FFF2-40B4-BE49-F238E27FC236}">
                <a16:creationId xmlns:a16="http://schemas.microsoft.com/office/drawing/2014/main" id="{1D259DB5-F2FC-40B4-90BF-6C334CBF29D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029E6E3-8ED5-4161-BADB-C1AA88F7E4A5}"/>
              </a:ext>
            </a:extLst>
          </p:cNvPr>
          <p:cNvSpPr>
            <a:spLocks noGrp="1"/>
          </p:cNvSpPr>
          <p:nvPr>
            <p:ph type="sldNum" sz="quarter" idx="12"/>
          </p:nvPr>
        </p:nvSpPr>
        <p:spPr/>
        <p:txBody>
          <a:bodyPr/>
          <a:lstStyle/>
          <a:p>
            <a:fld id="{3657887E-339A-43C1-91F2-76528F6BA527}" type="slidenum">
              <a:rPr lang="es-MX" smtClean="0"/>
              <a:t>‹Nº›</a:t>
            </a:fld>
            <a:endParaRPr lang="es-MX"/>
          </a:p>
        </p:txBody>
      </p:sp>
    </p:spTree>
    <p:extLst>
      <p:ext uri="{BB962C8B-B14F-4D97-AF65-F5344CB8AC3E}">
        <p14:creationId xmlns:p14="http://schemas.microsoft.com/office/powerpoint/2010/main" val="2388458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15E5321-6312-4D62-9636-99052E4F85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F66773C-CE4D-4E84-B288-A34196AA0C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7DF4EA-D2D6-4D1F-A356-526E9AE1A6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7214D-61FC-47A7-BEB4-EA47BB9E2641}" type="datetimeFigureOut">
              <a:rPr lang="es-MX" smtClean="0"/>
              <a:t>25/02/2022</a:t>
            </a:fld>
            <a:endParaRPr lang="es-MX"/>
          </a:p>
        </p:txBody>
      </p:sp>
      <p:sp>
        <p:nvSpPr>
          <p:cNvPr id="5" name="Marcador de pie de página 4">
            <a:extLst>
              <a:ext uri="{FF2B5EF4-FFF2-40B4-BE49-F238E27FC236}">
                <a16:creationId xmlns:a16="http://schemas.microsoft.com/office/drawing/2014/main" id="{30D776E7-16F4-41AA-861E-349D72629F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729A877-2A91-4C7E-8478-ADDBC7EF56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7887E-339A-43C1-91F2-76528F6BA527}" type="slidenum">
              <a:rPr lang="es-MX" smtClean="0"/>
              <a:t>‹Nº›</a:t>
            </a:fld>
            <a:endParaRPr lang="es-MX"/>
          </a:p>
        </p:txBody>
      </p:sp>
    </p:spTree>
    <p:extLst>
      <p:ext uri="{BB962C8B-B14F-4D97-AF65-F5344CB8AC3E}">
        <p14:creationId xmlns:p14="http://schemas.microsoft.com/office/powerpoint/2010/main" val="1634285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a 8">
            <a:extLst>
              <a:ext uri="{FF2B5EF4-FFF2-40B4-BE49-F238E27FC236}">
                <a16:creationId xmlns:a16="http://schemas.microsoft.com/office/drawing/2014/main" id="{DCB6F1BF-FC82-457D-B5A9-4948BB1E7C73}"/>
              </a:ext>
            </a:extLst>
          </p:cNvPr>
          <p:cNvGraphicFramePr>
            <a:graphicFrameLocks noGrp="1"/>
          </p:cNvGraphicFramePr>
          <p:nvPr>
            <p:extLst>
              <p:ext uri="{D42A27DB-BD31-4B8C-83A1-F6EECF244321}">
                <p14:modId xmlns:p14="http://schemas.microsoft.com/office/powerpoint/2010/main" val="1707096728"/>
              </p:ext>
            </p:extLst>
          </p:nvPr>
        </p:nvGraphicFramePr>
        <p:xfrm>
          <a:off x="821932" y="728838"/>
          <a:ext cx="10397449" cy="4070693"/>
        </p:xfrm>
        <a:graphic>
          <a:graphicData uri="http://schemas.openxmlformats.org/drawingml/2006/table">
            <a:tbl>
              <a:tblPr firstRow="1" firstCol="1" bandRow="1"/>
              <a:tblGrid>
                <a:gridCol w="3769705">
                  <a:extLst>
                    <a:ext uri="{9D8B030D-6E8A-4147-A177-3AD203B41FA5}">
                      <a16:colId xmlns:a16="http://schemas.microsoft.com/office/drawing/2014/main" val="3163060021"/>
                    </a:ext>
                  </a:extLst>
                </a:gridCol>
                <a:gridCol w="1656936">
                  <a:extLst>
                    <a:ext uri="{9D8B030D-6E8A-4147-A177-3AD203B41FA5}">
                      <a16:colId xmlns:a16="http://schemas.microsoft.com/office/drawing/2014/main" val="2802105358"/>
                    </a:ext>
                  </a:extLst>
                </a:gridCol>
                <a:gridCol w="1656936">
                  <a:extLst>
                    <a:ext uri="{9D8B030D-6E8A-4147-A177-3AD203B41FA5}">
                      <a16:colId xmlns:a16="http://schemas.microsoft.com/office/drawing/2014/main" val="2715911715"/>
                    </a:ext>
                  </a:extLst>
                </a:gridCol>
                <a:gridCol w="1656936">
                  <a:extLst>
                    <a:ext uri="{9D8B030D-6E8A-4147-A177-3AD203B41FA5}">
                      <a16:colId xmlns:a16="http://schemas.microsoft.com/office/drawing/2014/main" val="3650081543"/>
                    </a:ext>
                  </a:extLst>
                </a:gridCol>
                <a:gridCol w="1656936">
                  <a:extLst>
                    <a:ext uri="{9D8B030D-6E8A-4147-A177-3AD203B41FA5}">
                      <a16:colId xmlns:a16="http://schemas.microsoft.com/office/drawing/2014/main" val="492561755"/>
                    </a:ext>
                  </a:extLst>
                </a:gridCol>
              </a:tblGrid>
              <a:tr h="149507">
                <a:tc rowSpan="2">
                  <a:txBody>
                    <a:bodyPr/>
                    <a:lstStyle/>
                    <a:p>
                      <a:pPr algn="ctr">
                        <a:lnSpc>
                          <a:spcPct val="115000"/>
                        </a:lnSpc>
                        <a:spcAft>
                          <a:spcPts val="1000"/>
                        </a:spcAft>
                      </a:pPr>
                      <a:r>
                        <a:rPr lang="es-MX" sz="700" b="1" dirty="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Elementos a Evaluar</a:t>
                      </a:r>
                      <a:endParaRPr lang="es-MX"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gridSpan="4">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Calificación</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852752523"/>
                  </a:ext>
                </a:extLst>
              </a:tr>
              <a:tr h="149507">
                <a:tc vMerge="1">
                  <a:txBody>
                    <a:bodyPr/>
                    <a:lstStyle/>
                    <a:p>
                      <a:endParaRPr lang="es-MX"/>
                    </a:p>
                  </a:txBody>
                  <a:tcPr/>
                </a:tc>
                <a:tc>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10-9</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8-7</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6</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5</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extLst>
                  <a:ext uri="{0D108BD9-81ED-4DB2-BD59-A6C34878D82A}">
                    <a16:rowId xmlns:a16="http://schemas.microsoft.com/office/drawing/2014/main" val="953530369"/>
                  </a:ext>
                </a:extLst>
              </a:tr>
              <a:tr h="309268">
                <a:tc>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Dominio del Tema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Demuestran un excelente conocimiento del tema.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Demuestran un buen conocimiento del tema.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No parecen conocer muy bien el tema.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No conocen el tema.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983037"/>
                  </a:ext>
                </a:extLst>
              </a:tr>
              <a:tr h="469029">
                <a:tc>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Comprensión del Tema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Pueden con precisión contestar todas las preguntas planteadas sobre el tema por sus compañeros de clase y profesor.</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Pueden con precisión contestar la mayoría de las preguntas planteadas sobre el tema por sus compañeros de clase y profesor.</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Pueden con precisión contestar pocas preguntas planteadas sobre el tema por sus compañeros de clase y profesor.</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No pueden contestar las preguntas planteadas sobre el tema por sus compañeros de clase y profesor.</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2455170282"/>
                  </a:ext>
                </a:extLst>
              </a:tr>
              <a:tr h="309268">
                <a:tc>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Seguimiento del Tema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Se mantienen en el tema todo el tiempo.</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Se mantienen en el tema la mayor parte del tiempo.</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Se mantienen en el tema algunas veces.</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Fue difícil saber cuál fue el tema.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4898145"/>
                  </a:ext>
                </a:extLst>
              </a:tr>
              <a:tr h="469029">
                <a:tc>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Apoyos didácticos</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Usan varios apoyos que demuestran trabajo/creatividad y eso hace una excelente presentación.</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Usan 1-2 apoyos que demuestran trabajo/ creatividad y eso hace una buena presentación.</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Usan 1 apoyo que demuestran trabajo/ creatividad y eso hace una regular presentación.</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No usan apoyos o los apoyos escogidos restan valor a la presentación.</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46109922"/>
                  </a:ext>
                </a:extLst>
              </a:tr>
              <a:tr h="628790">
                <a:tc>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Vocabulario</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Usan vocabulario apropiado para la audiencia. Aumentan el vocabulario de la audiencia definiendo las palabras que pudieran ser nuevas para esta.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Usan vocabulario casi apropiado para la audiencia. Incluyen 1-2 palabras que podrían ser nuevas para la audiencia pero no las definen.</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Usan vocabulario no muy apropiado para la audiencia No incluyen vocabulario que podría ser nuevo para la audiencia.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Usan varias (5 o más) palabras o frases que no son entendidas por la audiencia.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070985"/>
                  </a:ext>
                </a:extLst>
              </a:tr>
              <a:tr h="788550">
                <a:tc>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Entusiasmo</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Sus expresiones faciales y su lenguaje corporal generan un fuerte interés y entusiasmo sobre el tema por parte de la audiencia.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Sus expresiones faciales y su lenguaje corporal algunas veces generan un fuerte interés y entusiasmo sobre el tema por parte de la audiencia.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Sus expresiones faciales y su lenguaje corporal son usados para tratar de generar un fuerte interés y entusiasmo sobre el tema por parte de la audiencia, pero parecen no lograrlo.</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Muy poco uso de expresiones faciales o lenguaje corporal. No generan mucho interés y entusiasmo sobre el tema por parte de la audiencia.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974253662"/>
                  </a:ext>
                </a:extLst>
              </a:tr>
              <a:tr h="309268">
                <a:tc>
                  <a:txBody>
                    <a:bodyPr/>
                    <a:lstStyle/>
                    <a:p>
                      <a:pPr algn="ctr">
                        <a:lnSpc>
                          <a:spcPct val="115000"/>
                        </a:lnSpc>
                        <a:spcAft>
                          <a:spcPts val="1000"/>
                        </a:spcAft>
                      </a:pPr>
                      <a:r>
                        <a:rPr lang="es-MX" sz="700" b="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Ortografía</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El texto no tiene ningún error ortográfico</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El texto presenta de 1 a 2  errores ortográficos</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El texto presenta de 3 a 5  errores ortográficos</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El texto presenta de 6 o más  errores ortográficos</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691100"/>
                  </a:ext>
                </a:extLst>
              </a:tr>
              <a:tr h="474652">
                <a:tc>
                  <a:txBody>
                    <a:bodyPr/>
                    <a:lstStyle/>
                    <a:p>
                      <a:pPr algn="ctr">
                        <a:lnSpc>
                          <a:spcPct val="115000"/>
                        </a:lnSpc>
                        <a:spcAft>
                          <a:spcPts val="1000"/>
                        </a:spcAft>
                      </a:pPr>
                      <a:r>
                        <a:rPr lang="es-MX" sz="700" b="1" dirty="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MX" sz="7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700" b="1" dirty="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Equipo No. 2</a:t>
                      </a:r>
                      <a:endParaRPr lang="es-MX"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69B"/>
                    </a:solidFill>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MX" sz="70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s-MX" sz="700" dirty="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s-MX" sz="7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700" dirty="0" err="1">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Calif</a:t>
                      </a:r>
                      <a:r>
                        <a:rPr lang="es-MX" sz="700" dirty="0">
                          <a:solidFill>
                            <a:srgbClr val="3B3835"/>
                          </a:solidFill>
                          <a:effectLst/>
                          <a:latin typeface="Arial" panose="020B0604020202020204" pitchFamily="34" charset="0"/>
                          <a:ea typeface="Times New Roman" panose="02020603050405020304" pitchFamily="18" charset="0"/>
                          <a:cs typeface="Times New Roman" panose="02020603050405020304" pitchFamily="18" charset="0"/>
                        </a:rPr>
                        <a:t>.: 9</a:t>
                      </a:r>
                      <a:endParaRPr lang="es-MX"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4205" marR="44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extLst>
                  <a:ext uri="{0D108BD9-81ED-4DB2-BD59-A6C34878D82A}">
                    <a16:rowId xmlns:a16="http://schemas.microsoft.com/office/drawing/2014/main" val="3299177205"/>
                  </a:ext>
                </a:extLst>
              </a:tr>
            </a:tbl>
          </a:graphicData>
        </a:graphic>
      </p:graphicFrame>
      <p:sp>
        <p:nvSpPr>
          <p:cNvPr id="11" name="CuadroTexto 10">
            <a:extLst>
              <a:ext uri="{FF2B5EF4-FFF2-40B4-BE49-F238E27FC236}">
                <a16:creationId xmlns:a16="http://schemas.microsoft.com/office/drawing/2014/main" id="{3725F2E4-9A87-4A21-8BFF-B9C065158D7F}"/>
              </a:ext>
            </a:extLst>
          </p:cNvPr>
          <p:cNvSpPr txBox="1"/>
          <p:nvPr/>
        </p:nvSpPr>
        <p:spPr>
          <a:xfrm flipH="1">
            <a:off x="1134780" y="297951"/>
            <a:ext cx="10331181" cy="43088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s-MX" altLang="es-MX" sz="1100" b="1" i="0" u="none" strike="noStrike" kern="1200" cap="none" spc="0" normalizeH="0" baseline="0" noProof="0" dirty="0">
                <a:ln>
                  <a:noFill/>
                </a:ln>
                <a:solidFill>
                  <a:srgbClr val="3B3835"/>
                </a:solidFill>
                <a:effectLst/>
                <a:uLnTx/>
                <a:uFillTx/>
                <a:latin typeface="Arial" panose="020B0604020202020204" pitchFamily="34" charset="0"/>
                <a:ea typeface="Times New Roman" panose="02020603050405020304" pitchFamily="18" charset="0"/>
                <a:cs typeface="Arial" panose="020B0604020202020204" pitchFamily="34" charset="0"/>
              </a:rPr>
              <a:t>R</a:t>
            </a:r>
            <a:r>
              <a:rPr kumimoji="0" lang="es-MX" altLang="es-MX" sz="1100" b="1" i="0" u="none" strike="noStrike" kern="1200" cap="none" spc="0" normalizeH="0" baseline="0" noProof="0" dirty="0">
                <a:ln>
                  <a:noFill/>
                </a:ln>
                <a:solidFill>
                  <a:srgbClr val="3B3835"/>
                </a:solidFill>
                <a:effectLst/>
                <a:uLnTx/>
                <a:uFillTx/>
                <a:latin typeface="Calibri" panose="020F0502020204030204" pitchFamily="34" charset="0"/>
                <a:ea typeface="Times New Roman" panose="02020603050405020304" pitchFamily="18" charset="0"/>
                <a:cs typeface="Arial" panose="020B0604020202020204" pitchFamily="34" charset="0"/>
              </a:rPr>
              <a:t>Ú</a:t>
            </a:r>
            <a:r>
              <a:rPr kumimoji="0" lang="es-MX" altLang="es-MX" sz="1100" b="1" i="0" u="none" strike="noStrike" kern="1200" cap="none" spc="0" normalizeH="0" baseline="0" noProof="0" dirty="0">
                <a:ln>
                  <a:noFill/>
                </a:ln>
                <a:solidFill>
                  <a:srgbClr val="3B3835"/>
                </a:solidFill>
                <a:effectLst/>
                <a:uLnTx/>
                <a:uFillTx/>
                <a:latin typeface="Arial" panose="020B0604020202020204" pitchFamily="34" charset="0"/>
                <a:ea typeface="Times New Roman" panose="02020603050405020304" pitchFamily="18" charset="0"/>
                <a:cs typeface="Arial" panose="020B0604020202020204" pitchFamily="34" charset="0"/>
              </a:rPr>
              <a:t>BRICA PARA EVALUAR LA EXPOSICI</a:t>
            </a:r>
            <a:r>
              <a:rPr kumimoji="0" lang="es-MX" altLang="es-MX" sz="1100" b="1" i="0" u="none" strike="noStrike" kern="1200" cap="none" spc="0" normalizeH="0" baseline="0" noProof="0" dirty="0">
                <a:ln>
                  <a:noFill/>
                </a:ln>
                <a:solidFill>
                  <a:srgbClr val="3B3835"/>
                </a:solidFill>
                <a:effectLst/>
                <a:uLnTx/>
                <a:uFillTx/>
                <a:latin typeface="Calibri" panose="020F0502020204030204" pitchFamily="34" charset="0"/>
                <a:ea typeface="Times New Roman" panose="02020603050405020304" pitchFamily="18" charset="0"/>
                <a:cs typeface="Arial" panose="020B0604020202020204" pitchFamily="34" charset="0"/>
              </a:rPr>
              <a:t>Ó</a:t>
            </a:r>
            <a:r>
              <a:rPr kumimoji="0" lang="es-MX" altLang="es-MX" sz="1100" b="1" i="0" u="none" strike="noStrike" kern="1200" cap="none" spc="0" normalizeH="0" baseline="0" noProof="0" dirty="0">
                <a:ln>
                  <a:noFill/>
                </a:ln>
                <a:solidFill>
                  <a:srgbClr val="3B3835"/>
                </a:solidFill>
                <a:effectLst/>
                <a:uLnTx/>
                <a:uFillTx/>
                <a:latin typeface="Arial" panose="020B0604020202020204" pitchFamily="34" charset="0"/>
                <a:ea typeface="Times New Roman" panose="02020603050405020304" pitchFamily="18" charset="0"/>
                <a:cs typeface="Arial" panose="020B0604020202020204" pitchFamily="34" charset="0"/>
              </a:rPr>
              <a:t>N DEL TEMA EN EQUIPO</a:t>
            </a:r>
            <a:endParaRPr kumimoji="0" lang="es-MX" altLang="es-MX"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s-MX" altLang="es-MX" sz="1100" b="0" i="0" u="none" strike="noStrike" kern="1200" cap="none" spc="0" normalizeH="0" baseline="0" noProof="0" dirty="0">
                <a:ln>
                  <a:noFill/>
                </a:ln>
                <a:solidFill>
                  <a:srgbClr val="3B3835"/>
                </a:solidFill>
                <a:effectLst/>
                <a:uLnTx/>
                <a:uFillTx/>
                <a:latin typeface="Arial" panose="020B0604020202020204" pitchFamily="34" charset="0"/>
                <a:ea typeface="Times New Roman" panose="02020603050405020304" pitchFamily="18" charset="0"/>
                <a:cs typeface="Arial" panose="020B0604020202020204" pitchFamily="34" charset="0"/>
              </a:rPr>
              <a:t>Nombre de quien calific</a:t>
            </a:r>
            <a:r>
              <a:rPr kumimoji="0" lang="es-MX" altLang="es-MX" sz="1100" b="0" i="0" u="none" strike="noStrike" kern="1200" cap="none" spc="0" normalizeH="0" baseline="0" noProof="0" dirty="0">
                <a:ln>
                  <a:noFill/>
                </a:ln>
                <a:solidFill>
                  <a:srgbClr val="3B3835"/>
                </a:solidFill>
                <a:effectLst/>
                <a:uLnTx/>
                <a:uFillTx/>
                <a:latin typeface="Calibri" panose="020F0502020204030204" pitchFamily="34" charset="0"/>
                <a:ea typeface="Times New Roman" panose="02020603050405020304" pitchFamily="18" charset="0"/>
                <a:cs typeface="Arial" panose="020B0604020202020204" pitchFamily="34" charset="0"/>
              </a:rPr>
              <a:t>ó</a:t>
            </a:r>
            <a:r>
              <a:rPr kumimoji="0" lang="es-MX" altLang="es-MX" sz="1100" b="0" i="0" u="none" strike="noStrike" kern="1200" cap="none" spc="0" normalizeH="0" baseline="0" noProof="0" dirty="0">
                <a:ln>
                  <a:noFill/>
                </a:ln>
                <a:solidFill>
                  <a:srgbClr val="3B3835"/>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s-MX" altLang="es-MX" sz="1100" b="0" i="0" u="none" strike="noStrike" kern="1200" cap="none" spc="0" normalizeH="0" baseline="0" noProof="0" dirty="0" err="1">
                <a:ln>
                  <a:noFill/>
                </a:ln>
                <a:solidFill>
                  <a:srgbClr val="3B3835"/>
                </a:solidFill>
                <a:effectLst/>
                <a:uLnTx/>
                <a:uFillTx/>
                <a:latin typeface="Arial" panose="020B0604020202020204" pitchFamily="34" charset="0"/>
                <a:ea typeface="Times New Roman" panose="02020603050405020304" pitchFamily="18" charset="0"/>
                <a:cs typeface="Arial" panose="020B0604020202020204" pitchFamily="34" charset="0"/>
              </a:rPr>
              <a:t>Citlaly</a:t>
            </a:r>
            <a:r>
              <a:rPr kumimoji="0" lang="es-MX" altLang="es-MX" sz="1100" b="0" i="0" u="none" strike="noStrike" kern="1200" cap="none" spc="0" normalizeH="0" baseline="0" noProof="0" dirty="0">
                <a:ln>
                  <a:noFill/>
                </a:ln>
                <a:solidFill>
                  <a:srgbClr val="3B3835"/>
                </a:solidFill>
                <a:effectLst/>
                <a:uLnTx/>
                <a:uFillTx/>
                <a:latin typeface="Arial" panose="020B0604020202020204" pitchFamily="34" charset="0"/>
                <a:ea typeface="Times New Roman" panose="02020603050405020304" pitchFamily="18" charset="0"/>
                <a:cs typeface="Arial" panose="020B0604020202020204" pitchFamily="34" charset="0"/>
              </a:rPr>
              <a:t> Alejandra Leija Velez.</a:t>
            </a:r>
            <a:endParaRPr kumimoji="0" lang="es-MX" altLang="es-MX"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2" name="CuadroTexto 11">
            <a:extLst>
              <a:ext uri="{FF2B5EF4-FFF2-40B4-BE49-F238E27FC236}">
                <a16:creationId xmlns:a16="http://schemas.microsoft.com/office/drawing/2014/main" id="{5AE97FEC-884C-4900-BCA8-41B1675D2E07}"/>
              </a:ext>
            </a:extLst>
          </p:cNvPr>
          <p:cNvSpPr txBox="1"/>
          <p:nvPr/>
        </p:nvSpPr>
        <p:spPr>
          <a:xfrm>
            <a:off x="821932" y="4861086"/>
            <a:ext cx="10294707" cy="1200329"/>
          </a:xfrm>
          <a:prstGeom prst="rect">
            <a:avLst/>
          </a:prstGeom>
          <a:noFill/>
        </p:spPr>
        <p:txBody>
          <a:bodyPr wrap="square" rtlCol="0">
            <a:spAutoFit/>
          </a:bodyPr>
          <a:lstStyle/>
          <a:p>
            <a:r>
              <a:rPr lang="es-MX" dirty="0"/>
              <a:t>Según la exposición del equipo 2, les otorgo esta calificación ya que a mis compañeras se les vio muy seguras sobre el conocimiento del tema, no se desviaron del tema, tocaron la información establecida por el profesor, que es lo que tiene que saber un niño de segundo grado de preescolar, en cuanto, forma espacio y medida que es el eje y la materia de pensamiento matemático. Tenia buena ortografía y </a:t>
            </a:r>
            <a:r>
              <a:rPr lang="es-MX"/>
              <a:t>buena presentación.</a:t>
            </a:r>
            <a:endParaRPr lang="es-MX" dirty="0"/>
          </a:p>
        </p:txBody>
      </p:sp>
    </p:spTree>
    <p:extLst>
      <p:ext uri="{BB962C8B-B14F-4D97-AF65-F5344CB8AC3E}">
        <p14:creationId xmlns:p14="http://schemas.microsoft.com/office/powerpoint/2010/main" val="317411810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550</Words>
  <Application>Microsoft Office PowerPoint</Application>
  <PresentationFormat>Panorámica</PresentationFormat>
  <Paragraphs>51</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citaly leija velez</dc:creator>
  <cp:lastModifiedBy>citaly leija velez</cp:lastModifiedBy>
  <cp:revision>1</cp:revision>
  <dcterms:created xsi:type="dcterms:W3CDTF">2022-02-26T04:42:41Z</dcterms:created>
  <dcterms:modified xsi:type="dcterms:W3CDTF">2022-02-26T05:00:41Z</dcterms:modified>
</cp:coreProperties>
</file>