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9"/>
  </p:notesMasterIdLst>
  <p:sldIdLst>
    <p:sldId id="256" r:id="rId2"/>
    <p:sldId id="257" r:id="rId3"/>
    <p:sldId id="258" r:id="rId4"/>
    <p:sldId id="260" r:id="rId5"/>
    <p:sldId id="261" r:id="rId6"/>
    <p:sldId id="262" r:id="rId7"/>
    <p:sldId id="263" r:id="rId8"/>
  </p:sldIdLst>
  <p:sldSz cx="9144000" cy="5143500" type="screen16x9"/>
  <p:notesSz cx="6858000" cy="9144000"/>
  <p:embeddedFontLst>
    <p:embeddedFont>
      <p:font typeface="Bernard MT Condensed" panose="02050806060905020404" pitchFamily="18" charset="0"/>
      <p:regular r:id="rId10"/>
    </p:embeddedFont>
    <p:embeddedFont>
      <p:font typeface="Book Antiqua" panose="02040602050305030304" pitchFamily="18" charset="0"/>
      <p:regular r:id="rId11"/>
      <p:bold r:id="rId12"/>
      <p:italic r:id="rId13"/>
      <p:boldItalic r:id="rId14"/>
    </p:embeddedFont>
    <p:embeddedFont>
      <p:font typeface="Brighly Crush" panose="02000500000000000000" pitchFamily="50" charset="0"/>
      <p:bold r:id="rId15"/>
    </p:embeddedFont>
    <p:embeddedFont>
      <p:font typeface="Calibri" panose="020F0502020204030204" pitchFamily="34" charset="0"/>
      <p:regular r:id="rId16"/>
      <p:bold r:id="rId17"/>
      <p:italic r:id="rId18"/>
      <p:boldItalic r:id="rId19"/>
    </p:embeddedFont>
    <p:embeddedFont>
      <p:font typeface="Caveat Brush" panose="020B0604020202020204" charset="0"/>
      <p:regular r:id="rId20"/>
    </p:embeddedFont>
    <p:embeddedFont>
      <p:font typeface="Cream Cake" panose="02000500000000000000" pitchFamily="50" charset="0"/>
      <p:regular r:id="rId21"/>
    </p:embeddedFont>
    <p:embeddedFont>
      <p:font typeface="Raleway" pitchFamily="2"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204F3F7-6AAB-417E-A27A-822ACE688D37}">
  <a:tblStyle styleId="{2204F3F7-6AAB-417E-A27A-822ACE688D3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0" d="100"/>
          <a:sy n="90" d="100"/>
        </p:scale>
        <p:origin x="8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48"/>
        <p:cNvGrpSpPr/>
        <p:nvPr/>
      </p:nvGrpSpPr>
      <p:grpSpPr>
        <a:xfrm>
          <a:off x="0" y="0"/>
          <a:ext cx="0" cy="0"/>
          <a:chOff x="0" y="0"/>
          <a:chExt cx="0" cy="0"/>
        </a:xfrm>
      </p:grpSpPr>
      <p:sp>
        <p:nvSpPr>
          <p:cNvPr id="7149" name="Google Shape;7149;g9eef0a043f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50" name="Google Shape;7150;g9eef0a043f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05"/>
        <p:cNvGrpSpPr/>
        <p:nvPr/>
      </p:nvGrpSpPr>
      <p:grpSpPr>
        <a:xfrm>
          <a:off x="0" y="0"/>
          <a:ext cx="0" cy="0"/>
          <a:chOff x="0" y="0"/>
          <a:chExt cx="0" cy="0"/>
        </a:xfrm>
      </p:grpSpPr>
      <p:sp>
        <p:nvSpPr>
          <p:cNvPr id="7206" name="Google Shape;7206;g9eef0a043f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07" name="Google Shape;7207;g9eef0a043f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44"/>
        <p:cNvGrpSpPr/>
        <p:nvPr/>
      </p:nvGrpSpPr>
      <p:grpSpPr>
        <a:xfrm>
          <a:off x="0" y="0"/>
          <a:ext cx="0" cy="0"/>
          <a:chOff x="0" y="0"/>
          <a:chExt cx="0" cy="0"/>
        </a:xfrm>
      </p:grpSpPr>
      <p:sp>
        <p:nvSpPr>
          <p:cNvPr id="7245" name="Google Shape;7245;g9fe55af377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46" name="Google Shape;7246;g9fe55af377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5"/>
        <p:cNvGrpSpPr/>
        <p:nvPr/>
      </p:nvGrpSpPr>
      <p:grpSpPr>
        <a:xfrm>
          <a:off x="0" y="0"/>
          <a:ext cx="0" cy="0"/>
          <a:chOff x="0" y="0"/>
          <a:chExt cx="0" cy="0"/>
        </a:xfrm>
      </p:grpSpPr>
      <p:sp>
        <p:nvSpPr>
          <p:cNvPr id="7306" name="Google Shape;7306;g9eef0a043f_0_1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07" name="Google Shape;7307;g9eef0a043f_0_1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6"/>
        <p:cNvGrpSpPr/>
        <p:nvPr/>
      </p:nvGrpSpPr>
      <p:grpSpPr>
        <a:xfrm>
          <a:off x="0" y="0"/>
          <a:ext cx="0" cy="0"/>
          <a:chOff x="0" y="0"/>
          <a:chExt cx="0" cy="0"/>
        </a:xfrm>
      </p:grpSpPr>
      <p:sp>
        <p:nvSpPr>
          <p:cNvPr id="7317" name="Google Shape;7317;g9eef0a043f_0_13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18" name="Google Shape;7318;g9eef0a043f_0_13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5"/>
        <p:cNvGrpSpPr/>
        <p:nvPr/>
      </p:nvGrpSpPr>
      <p:grpSpPr>
        <a:xfrm>
          <a:off x="0" y="0"/>
          <a:ext cx="0" cy="0"/>
          <a:chOff x="0" y="0"/>
          <a:chExt cx="0" cy="0"/>
        </a:xfrm>
      </p:grpSpPr>
      <p:sp>
        <p:nvSpPr>
          <p:cNvPr id="7356" name="Google Shape;7356;g9eef0a043f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57" name="Google Shape;7357;g9eef0a043f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title"/>
          </p:nvPr>
        </p:nvSpPr>
        <p:spPr>
          <a:xfrm>
            <a:off x="1625100" y="1153123"/>
            <a:ext cx="5893800" cy="2339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7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12" name="Google Shape;12;p2"/>
          <p:cNvSpPr txBox="1">
            <a:spLocks noGrp="1"/>
          </p:cNvSpPr>
          <p:nvPr>
            <p:ph type="body" idx="1"/>
          </p:nvPr>
        </p:nvSpPr>
        <p:spPr>
          <a:xfrm>
            <a:off x="1925850" y="3369725"/>
            <a:ext cx="5292300" cy="849900"/>
          </a:xfrm>
          <a:prstGeom prst="rect">
            <a:avLst/>
          </a:prstGeom>
        </p:spPr>
        <p:txBody>
          <a:bodyPr spcFirstLastPara="1" wrap="square" lIns="91425" tIns="91425" rIns="91425" bIns="91425" anchor="ctr" anchorCtr="0">
            <a:noAutofit/>
          </a:bodyPr>
          <a:lstStyle>
            <a:lvl1pPr marL="457200" lvl="0" indent="-304800" algn="ctr" rtl="0">
              <a:lnSpc>
                <a:spcPct val="100000"/>
              </a:lnSpc>
              <a:spcBef>
                <a:spcPts val="0"/>
              </a:spcBef>
              <a:spcAft>
                <a:spcPts val="0"/>
              </a:spcAft>
              <a:buSzPts val="1200"/>
              <a:buChar char="●"/>
              <a:defRPr sz="1800"/>
            </a:lvl1pPr>
            <a:lvl2pPr marL="914400" lvl="1" indent="-304800" rtl="0">
              <a:spcBef>
                <a:spcPts val="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13" name="Google Shape;13;p2"/>
          <p:cNvSpPr/>
          <p:nvPr/>
        </p:nvSpPr>
        <p:spPr>
          <a:xfrm>
            <a:off x="-24459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flipH="1">
            <a:off x="7887116" y="-161512"/>
            <a:ext cx="1516028" cy="866745"/>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346382" y="790541"/>
            <a:ext cx="2258379" cy="640553"/>
            <a:chOff x="-2810250" y="3572525"/>
            <a:chExt cx="2106500" cy="597475"/>
          </a:xfrm>
        </p:grpSpPr>
        <p:sp>
          <p:nvSpPr>
            <p:cNvPr id="16" name="Google Shape;16;p2"/>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2"/>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2"/>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2"/>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2"/>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2"/>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2"/>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2"/>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 name="Google Shape;126;p2"/>
          <p:cNvGrpSpPr/>
          <p:nvPr/>
        </p:nvGrpSpPr>
        <p:grpSpPr>
          <a:xfrm>
            <a:off x="7629873" y="4385269"/>
            <a:ext cx="1773362" cy="564914"/>
            <a:chOff x="-4380075" y="3780200"/>
            <a:chExt cx="1637000" cy="521475"/>
          </a:xfrm>
        </p:grpSpPr>
        <p:sp>
          <p:nvSpPr>
            <p:cNvPr id="127" name="Google Shape;127;p2"/>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2"/>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2"/>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2"/>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2"/>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2"/>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2"/>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2"/>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2"/>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2"/>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2"/>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2"/>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2"/>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2"/>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2"/>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2"/>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2"/>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8_1_1">
    <p:spTree>
      <p:nvGrpSpPr>
        <p:cNvPr id="1" name="Shape 6776"/>
        <p:cNvGrpSpPr/>
        <p:nvPr/>
      </p:nvGrpSpPr>
      <p:grpSpPr>
        <a:xfrm>
          <a:off x="0" y="0"/>
          <a:ext cx="0" cy="0"/>
          <a:chOff x="0" y="0"/>
          <a:chExt cx="0" cy="0"/>
        </a:xfrm>
      </p:grpSpPr>
      <p:pic>
        <p:nvPicPr>
          <p:cNvPr id="6777" name="Google Shape;6777;p37"/>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778" name="Google Shape;6778;p37"/>
          <p:cNvGrpSpPr/>
          <p:nvPr/>
        </p:nvGrpSpPr>
        <p:grpSpPr>
          <a:xfrm>
            <a:off x="-1185137" y="840925"/>
            <a:ext cx="2106500" cy="597475"/>
            <a:chOff x="-2810250" y="3572525"/>
            <a:chExt cx="2106500" cy="597475"/>
          </a:xfrm>
        </p:grpSpPr>
        <p:sp>
          <p:nvSpPr>
            <p:cNvPr id="6779" name="Google Shape;6779;p37"/>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0" name="Google Shape;6780;p37"/>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1" name="Google Shape;6781;p37"/>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2" name="Google Shape;6782;p37"/>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3" name="Google Shape;6783;p37"/>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4" name="Google Shape;6784;p37"/>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5" name="Google Shape;6785;p37"/>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6" name="Google Shape;6786;p37"/>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7" name="Google Shape;6787;p37"/>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8" name="Google Shape;6788;p37"/>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9" name="Google Shape;6789;p37"/>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0" name="Google Shape;6790;p37"/>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1" name="Google Shape;6791;p37"/>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2" name="Google Shape;6792;p37"/>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3" name="Google Shape;6793;p37"/>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4" name="Google Shape;6794;p37"/>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5" name="Google Shape;6795;p37"/>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6" name="Google Shape;6796;p37"/>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7" name="Google Shape;6797;p37"/>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8" name="Google Shape;6798;p37"/>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9" name="Google Shape;6799;p37"/>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0" name="Google Shape;6800;p37"/>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1" name="Google Shape;6801;p37"/>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2" name="Google Shape;6802;p37"/>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3" name="Google Shape;6803;p37"/>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4" name="Google Shape;6804;p37"/>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5" name="Google Shape;6805;p37"/>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6" name="Google Shape;6806;p37"/>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7" name="Google Shape;6807;p37"/>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8" name="Google Shape;6808;p37"/>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9" name="Google Shape;6809;p37"/>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0" name="Google Shape;6810;p37"/>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1" name="Google Shape;6811;p37"/>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2" name="Google Shape;6812;p37"/>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3" name="Google Shape;6813;p37"/>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4" name="Google Shape;6814;p37"/>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5" name="Google Shape;6815;p37"/>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6" name="Google Shape;6816;p37"/>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7" name="Google Shape;6817;p37"/>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8" name="Google Shape;6818;p37"/>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9" name="Google Shape;6819;p37"/>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0" name="Google Shape;6820;p37"/>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1" name="Google Shape;6821;p37"/>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2" name="Google Shape;6822;p37"/>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3" name="Google Shape;6823;p37"/>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4" name="Google Shape;6824;p37"/>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5" name="Google Shape;6825;p37"/>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6" name="Google Shape;6826;p37"/>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7" name="Google Shape;6827;p37"/>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8" name="Google Shape;6828;p37"/>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9" name="Google Shape;6829;p37"/>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0" name="Google Shape;6830;p37"/>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1" name="Google Shape;6831;p37"/>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2" name="Google Shape;6832;p37"/>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3" name="Google Shape;6833;p37"/>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4" name="Google Shape;6834;p37"/>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5" name="Google Shape;6835;p37"/>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6" name="Google Shape;6836;p37"/>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7" name="Google Shape;6837;p37"/>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8" name="Google Shape;6838;p37"/>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9" name="Google Shape;6839;p37"/>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0" name="Google Shape;6840;p37"/>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1" name="Google Shape;6841;p37"/>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2" name="Google Shape;6842;p37"/>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3" name="Google Shape;6843;p37"/>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4" name="Google Shape;6844;p37"/>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5" name="Google Shape;6845;p37"/>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6" name="Google Shape;6846;p37"/>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7" name="Google Shape;6847;p37"/>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8" name="Google Shape;6848;p37"/>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9" name="Google Shape;6849;p37"/>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0" name="Google Shape;6850;p37"/>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1" name="Google Shape;6851;p37"/>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2" name="Google Shape;6852;p37"/>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3" name="Google Shape;6853;p37"/>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4" name="Google Shape;6854;p37"/>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5" name="Google Shape;6855;p37"/>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6" name="Google Shape;6856;p37"/>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7" name="Google Shape;6857;p37"/>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8" name="Google Shape;6858;p37"/>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9" name="Google Shape;6859;p37"/>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0" name="Google Shape;6860;p37"/>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1" name="Google Shape;6861;p37"/>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2" name="Google Shape;6862;p37"/>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3" name="Google Shape;6863;p37"/>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4" name="Google Shape;6864;p37"/>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5" name="Google Shape;6865;p37"/>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6" name="Google Shape;6866;p37"/>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7" name="Google Shape;6867;p37"/>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8" name="Google Shape;6868;p37"/>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9" name="Google Shape;6869;p37"/>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0" name="Google Shape;6870;p37"/>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1" name="Google Shape;6871;p37"/>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2" name="Google Shape;6872;p37"/>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3" name="Google Shape;6873;p37"/>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4" name="Google Shape;6874;p37"/>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5" name="Google Shape;6875;p37"/>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6" name="Google Shape;6876;p37"/>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7" name="Google Shape;6877;p37"/>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8" name="Google Shape;6878;p37"/>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9" name="Google Shape;6879;p37"/>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0" name="Google Shape;6880;p37"/>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1" name="Google Shape;6881;p37"/>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2" name="Google Shape;6882;p37"/>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3" name="Google Shape;6883;p37"/>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4" name="Google Shape;6884;p37"/>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5" name="Google Shape;6885;p37"/>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6" name="Google Shape;6886;p37"/>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7" name="Google Shape;6887;p37"/>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8" name="Google Shape;6888;p37"/>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9" name="Google Shape;6889;p37"/>
          <p:cNvGrpSpPr/>
          <p:nvPr/>
        </p:nvGrpSpPr>
        <p:grpSpPr>
          <a:xfrm>
            <a:off x="7738988" y="4488250"/>
            <a:ext cx="1637000" cy="521475"/>
            <a:chOff x="-4380075" y="3780200"/>
            <a:chExt cx="1637000" cy="521475"/>
          </a:xfrm>
        </p:grpSpPr>
        <p:sp>
          <p:nvSpPr>
            <p:cNvPr id="6890" name="Google Shape;6890;p37"/>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1" name="Google Shape;6891;p37"/>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2" name="Google Shape;6892;p37"/>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3" name="Google Shape;6893;p37"/>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4" name="Google Shape;6894;p37"/>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5" name="Google Shape;6895;p37"/>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6" name="Google Shape;6896;p37"/>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7" name="Google Shape;6897;p37"/>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8" name="Google Shape;6898;p37"/>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9" name="Google Shape;6899;p37"/>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0" name="Google Shape;6900;p37"/>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1" name="Google Shape;6901;p37"/>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2" name="Google Shape;6902;p37"/>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3" name="Google Shape;6903;p37"/>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4" name="Google Shape;6904;p37"/>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5" name="Google Shape;6905;p37"/>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6" name="Google Shape;6906;p37"/>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7" name="Google Shape;6907;p37"/>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8" name="Google Shape;6908;p37"/>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9" name="Google Shape;6909;p37"/>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0" name="Google Shape;6910;p37"/>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1" name="Google Shape;6911;p37"/>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2" name="Google Shape;6912;p37"/>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3" name="Google Shape;6913;p37"/>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4" name="Google Shape;6914;p37"/>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5" name="Google Shape;6915;p37"/>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6" name="Google Shape;6916;p37"/>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7" name="Google Shape;6917;p37"/>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8" name="Google Shape;6918;p37"/>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9" name="Google Shape;6919;p37"/>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0" name="Google Shape;6920;p37"/>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1" name="Google Shape;6921;p37"/>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2" name="Google Shape;6922;p37"/>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3" name="Google Shape;6923;p37"/>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4" name="Google Shape;6924;p37"/>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5" name="Google Shape;6925;p37"/>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6" name="Google Shape;6926;p37"/>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7" name="Google Shape;6927;p37"/>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8" name="Google Shape;6928;p37"/>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9" name="Google Shape;6929;p37"/>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0" name="Google Shape;6930;p37"/>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1" name="Google Shape;6931;p37"/>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2" name="Google Shape;6932;p37"/>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3" name="Google Shape;6933;p37"/>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4" name="Google Shape;6934;p37"/>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5" name="Google Shape;6935;p37"/>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37"/>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37"/>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37"/>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37"/>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37"/>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37"/>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37"/>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37"/>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37"/>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37"/>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37"/>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37"/>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37"/>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37"/>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37"/>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37"/>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37"/>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37"/>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37"/>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37"/>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37"/>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37"/>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958" name="Google Shape;6958;p37"/>
          <p:cNvPicPr preferRelativeResize="0"/>
          <p:nvPr/>
        </p:nvPicPr>
        <p:blipFill>
          <a:blip r:embed="rId3">
            <a:alphaModFix amt="67000"/>
          </a:blip>
          <a:stretch>
            <a:fillRect/>
          </a:stretch>
        </p:blipFill>
        <p:spPr>
          <a:xfrm>
            <a:off x="6785838" y="562625"/>
            <a:ext cx="3543300" cy="733425"/>
          </a:xfrm>
          <a:prstGeom prst="rect">
            <a:avLst/>
          </a:prstGeom>
          <a:noFill/>
          <a:ln>
            <a:noFill/>
          </a:ln>
        </p:spPr>
      </p:pic>
      <p:pic>
        <p:nvPicPr>
          <p:cNvPr id="6959" name="Google Shape;6959;p37"/>
          <p:cNvPicPr preferRelativeResize="0"/>
          <p:nvPr/>
        </p:nvPicPr>
        <p:blipFill>
          <a:blip r:embed="rId4">
            <a:alphaModFix amt="67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8_1_1_1">
    <p:spTree>
      <p:nvGrpSpPr>
        <p:cNvPr id="1" name="Shape 6960"/>
        <p:cNvGrpSpPr/>
        <p:nvPr/>
      </p:nvGrpSpPr>
      <p:grpSpPr>
        <a:xfrm>
          <a:off x="0" y="0"/>
          <a:ext cx="0" cy="0"/>
          <a:chOff x="0" y="0"/>
          <a:chExt cx="0" cy="0"/>
        </a:xfrm>
      </p:grpSpPr>
      <p:pic>
        <p:nvPicPr>
          <p:cNvPr id="6961" name="Google Shape;6961;p38"/>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962" name="Google Shape;6962;p38"/>
          <p:cNvGrpSpPr/>
          <p:nvPr/>
        </p:nvGrpSpPr>
        <p:grpSpPr>
          <a:xfrm>
            <a:off x="-786325" y="840925"/>
            <a:ext cx="2106500" cy="597475"/>
            <a:chOff x="-2810250" y="3572525"/>
            <a:chExt cx="2106500" cy="597475"/>
          </a:xfrm>
        </p:grpSpPr>
        <p:sp>
          <p:nvSpPr>
            <p:cNvPr id="6963" name="Google Shape;6963;p38"/>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38"/>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38"/>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38"/>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38"/>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38"/>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38"/>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38"/>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38"/>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38"/>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38"/>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38"/>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38"/>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38"/>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38"/>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8" name="Google Shape;6978;p38"/>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9" name="Google Shape;6979;p38"/>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0" name="Google Shape;6980;p38"/>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1" name="Google Shape;6981;p38"/>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2" name="Google Shape;6982;p38"/>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3" name="Google Shape;6983;p38"/>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4" name="Google Shape;6984;p38"/>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5" name="Google Shape;6985;p38"/>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6" name="Google Shape;6986;p38"/>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7" name="Google Shape;6987;p38"/>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8" name="Google Shape;6988;p38"/>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9" name="Google Shape;6989;p38"/>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0" name="Google Shape;6990;p38"/>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1" name="Google Shape;6991;p38"/>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2" name="Google Shape;6992;p38"/>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3" name="Google Shape;6993;p38"/>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4" name="Google Shape;6994;p38"/>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5" name="Google Shape;6995;p38"/>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6" name="Google Shape;6996;p38"/>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7" name="Google Shape;6997;p38"/>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8" name="Google Shape;6998;p38"/>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9" name="Google Shape;6999;p38"/>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0" name="Google Shape;7000;p38"/>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1" name="Google Shape;7001;p38"/>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2" name="Google Shape;7002;p38"/>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3" name="Google Shape;7003;p38"/>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4" name="Google Shape;7004;p38"/>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5" name="Google Shape;7005;p38"/>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6" name="Google Shape;7006;p38"/>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7" name="Google Shape;7007;p38"/>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8" name="Google Shape;7008;p38"/>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9" name="Google Shape;7009;p38"/>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0" name="Google Shape;7010;p38"/>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1" name="Google Shape;7011;p38"/>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2" name="Google Shape;7012;p38"/>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3" name="Google Shape;7013;p38"/>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4" name="Google Shape;7014;p38"/>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5" name="Google Shape;7015;p38"/>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6" name="Google Shape;7016;p38"/>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7" name="Google Shape;7017;p38"/>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8" name="Google Shape;7018;p38"/>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9" name="Google Shape;7019;p38"/>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0" name="Google Shape;7020;p38"/>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1" name="Google Shape;7021;p38"/>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2" name="Google Shape;7022;p38"/>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3" name="Google Shape;7023;p38"/>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4" name="Google Shape;7024;p38"/>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5" name="Google Shape;7025;p38"/>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6" name="Google Shape;7026;p38"/>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7" name="Google Shape;7027;p38"/>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8" name="Google Shape;7028;p38"/>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9" name="Google Shape;7029;p38"/>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0" name="Google Shape;7030;p38"/>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1" name="Google Shape;7031;p38"/>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2" name="Google Shape;7032;p38"/>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3" name="Google Shape;7033;p38"/>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4" name="Google Shape;7034;p38"/>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5" name="Google Shape;7035;p38"/>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6" name="Google Shape;7036;p38"/>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7" name="Google Shape;7037;p38"/>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8" name="Google Shape;7038;p38"/>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9" name="Google Shape;7039;p38"/>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0" name="Google Shape;7040;p38"/>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1" name="Google Shape;7041;p38"/>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2" name="Google Shape;7042;p38"/>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3" name="Google Shape;7043;p38"/>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4" name="Google Shape;7044;p38"/>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5" name="Google Shape;7045;p38"/>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6" name="Google Shape;7046;p38"/>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7" name="Google Shape;7047;p38"/>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8" name="Google Shape;7048;p38"/>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9" name="Google Shape;7049;p38"/>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0" name="Google Shape;7050;p38"/>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1" name="Google Shape;7051;p38"/>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2" name="Google Shape;7052;p38"/>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3" name="Google Shape;7053;p38"/>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4" name="Google Shape;7054;p38"/>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5" name="Google Shape;7055;p38"/>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6" name="Google Shape;7056;p38"/>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7" name="Google Shape;7057;p38"/>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8" name="Google Shape;7058;p38"/>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9" name="Google Shape;7059;p38"/>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0" name="Google Shape;7060;p38"/>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1" name="Google Shape;7061;p38"/>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2" name="Google Shape;7062;p38"/>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3" name="Google Shape;7063;p38"/>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4" name="Google Shape;7064;p38"/>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5" name="Google Shape;7065;p38"/>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6" name="Google Shape;7066;p38"/>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7" name="Google Shape;7067;p38"/>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8" name="Google Shape;7068;p38"/>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9" name="Google Shape;7069;p38"/>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0" name="Google Shape;7070;p38"/>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1" name="Google Shape;7071;p38"/>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2" name="Google Shape;7072;p38"/>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73" name="Google Shape;7073;p38"/>
          <p:cNvGrpSpPr/>
          <p:nvPr/>
        </p:nvGrpSpPr>
        <p:grpSpPr>
          <a:xfrm>
            <a:off x="8137800" y="4488250"/>
            <a:ext cx="1637000" cy="521475"/>
            <a:chOff x="-4380075" y="3780200"/>
            <a:chExt cx="1637000" cy="521475"/>
          </a:xfrm>
        </p:grpSpPr>
        <p:sp>
          <p:nvSpPr>
            <p:cNvPr id="7074" name="Google Shape;7074;p38"/>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5" name="Google Shape;7075;p38"/>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6" name="Google Shape;7076;p38"/>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7" name="Google Shape;7077;p38"/>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8" name="Google Shape;7078;p38"/>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9" name="Google Shape;7079;p38"/>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0" name="Google Shape;7080;p38"/>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1" name="Google Shape;7081;p38"/>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2" name="Google Shape;7082;p38"/>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3" name="Google Shape;7083;p38"/>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4" name="Google Shape;7084;p38"/>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5" name="Google Shape;7085;p38"/>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6" name="Google Shape;7086;p38"/>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7" name="Google Shape;7087;p38"/>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8" name="Google Shape;7088;p38"/>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9" name="Google Shape;7089;p38"/>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0" name="Google Shape;7090;p38"/>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1" name="Google Shape;7091;p38"/>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2" name="Google Shape;7092;p38"/>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3" name="Google Shape;7093;p38"/>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4" name="Google Shape;7094;p38"/>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5" name="Google Shape;7095;p38"/>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6" name="Google Shape;7096;p38"/>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7" name="Google Shape;7097;p38"/>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8" name="Google Shape;7098;p38"/>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9" name="Google Shape;7099;p38"/>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0" name="Google Shape;7100;p38"/>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1" name="Google Shape;7101;p38"/>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2" name="Google Shape;7102;p38"/>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3" name="Google Shape;7103;p38"/>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4" name="Google Shape;7104;p38"/>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5" name="Google Shape;7105;p38"/>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6" name="Google Shape;7106;p38"/>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7" name="Google Shape;7107;p38"/>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8" name="Google Shape;7108;p38"/>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9" name="Google Shape;7109;p38"/>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0" name="Google Shape;7110;p38"/>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1" name="Google Shape;7111;p38"/>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2" name="Google Shape;7112;p38"/>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3" name="Google Shape;7113;p38"/>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4" name="Google Shape;7114;p38"/>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5" name="Google Shape;7115;p38"/>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6" name="Google Shape;7116;p38"/>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7" name="Google Shape;7117;p38"/>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8" name="Google Shape;7118;p38"/>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9" name="Google Shape;7119;p38"/>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0" name="Google Shape;7120;p38"/>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1" name="Google Shape;7121;p38"/>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2" name="Google Shape;7122;p38"/>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3" name="Google Shape;7123;p38"/>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4" name="Google Shape;7124;p38"/>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5" name="Google Shape;7125;p38"/>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6" name="Google Shape;7126;p38"/>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7" name="Google Shape;7127;p38"/>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8" name="Google Shape;7128;p38"/>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9" name="Google Shape;7129;p38"/>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0" name="Google Shape;7130;p38"/>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1" name="Google Shape;7131;p38"/>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2" name="Google Shape;7132;p38"/>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3" name="Google Shape;7133;p38"/>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4" name="Google Shape;7134;p38"/>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5" name="Google Shape;7135;p38"/>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6" name="Google Shape;7136;p38"/>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7" name="Google Shape;7137;p38"/>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8" name="Google Shape;7138;p38"/>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9" name="Google Shape;7139;p38"/>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0" name="Google Shape;7140;p38"/>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1" name="Google Shape;7141;p38"/>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7142" name="Google Shape;7142;p38"/>
          <p:cNvPicPr preferRelativeResize="0"/>
          <p:nvPr/>
        </p:nvPicPr>
        <p:blipFill>
          <a:blip r:embed="rId3">
            <a:alphaModFix amt="78000"/>
          </a:blip>
          <a:stretch>
            <a:fillRect/>
          </a:stretch>
        </p:blipFill>
        <p:spPr>
          <a:xfrm rot="4087981">
            <a:off x="-1035713" y="2978796"/>
            <a:ext cx="2995599" cy="1964006"/>
          </a:xfrm>
          <a:prstGeom prst="rect">
            <a:avLst/>
          </a:prstGeom>
          <a:noFill/>
          <a:ln>
            <a:noFill/>
          </a:ln>
        </p:spPr>
      </p:pic>
      <p:pic>
        <p:nvPicPr>
          <p:cNvPr id="7143" name="Google Shape;7143;p38"/>
          <p:cNvPicPr preferRelativeResize="0"/>
          <p:nvPr/>
        </p:nvPicPr>
        <p:blipFill>
          <a:blip r:embed="rId4">
            <a:alphaModFix amt="72000"/>
          </a:blip>
          <a:stretch>
            <a:fillRect/>
          </a:stretch>
        </p:blipFill>
        <p:spPr>
          <a:xfrm rot="-7867873">
            <a:off x="6954277" y="-481791"/>
            <a:ext cx="3426521" cy="2246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97" name="Google Shape;197;p3"/>
          <p:cNvSpPr txBox="1">
            <a:spLocks noGrp="1"/>
          </p:cNvSpPr>
          <p:nvPr>
            <p:ph type="subTitle" idx="1"/>
          </p:nvPr>
        </p:nvSpPr>
        <p:spPr>
          <a:xfrm>
            <a:off x="3140316" y="3410225"/>
            <a:ext cx="2864100" cy="682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98" name="Google Shape;198;p3"/>
          <p:cNvSpPr txBox="1">
            <a:spLocks noGrp="1"/>
          </p:cNvSpPr>
          <p:nvPr>
            <p:ph type="title"/>
          </p:nvPr>
        </p:nvSpPr>
        <p:spPr>
          <a:xfrm>
            <a:off x="3104616" y="2197022"/>
            <a:ext cx="2935500" cy="14823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54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99" name="Google Shape;199;p3"/>
          <p:cNvSpPr txBox="1">
            <a:spLocks noGrp="1"/>
          </p:cNvSpPr>
          <p:nvPr>
            <p:ph type="title" idx="2" hasCustomPrompt="1"/>
          </p:nvPr>
        </p:nvSpPr>
        <p:spPr>
          <a:xfrm>
            <a:off x="3844116" y="1425648"/>
            <a:ext cx="1456500" cy="1030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96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grpSp>
        <p:nvGrpSpPr>
          <p:cNvPr id="200" name="Google Shape;200;p3"/>
          <p:cNvGrpSpPr/>
          <p:nvPr/>
        </p:nvGrpSpPr>
        <p:grpSpPr>
          <a:xfrm>
            <a:off x="-1185137" y="840925"/>
            <a:ext cx="2106500" cy="597475"/>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1" name="Google Shape;311;p3"/>
          <p:cNvGrpSpPr/>
          <p:nvPr/>
        </p:nvGrpSpPr>
        <p:grpSpPr>
          <a:xfrm>
            <a:off x="7738988" y="4488250"/>
            <a:ext cx="1637000" cy="521475"/>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80" name="Google Shape;380;p3"/>
          <p:cNvPicPr preferRelativeResize="0"/>
          <p:nvPr/>
        </p:nvPicPr>
        <p:blipFill>
          <a:blip r:embed="rId3">
            <a:alphaModFix amt="75000"/>
          </a:blip>
          <a:stretch>
            <a:fillRect/>
          </a:stretch>
        </p:blipFill>
        <p:spPr>
          <a:xfrm>
            <a:off x="6785838" y="562625"/>
            <a:ext cx="3543300" cy="733425"/>
          </a:xfrm>
          <a:prstGeom prst="rect">
            <a:avLst/>
          </a:prstGeom>
          <a:noFill/>
          <a:ln>
            <a:noFill/>
          </a:ln>
        </p:spPr>
      </p:pic>
      <p:pic>
        <p:nvPicPr>
          <p:cNvPr id="381" name="Google Shape;381;p3"/>
          <p:cNvPicPr preferRelativeResize="0"/>
          <p:nvPr/>
        </p:nvPicPr>
        <p:blipFill>
          <a:blip r:embed="rId4">
            <a:alphaModFix amt="65000"/>
          </a:blip>
          <a:stretch>
            <a:fillRect/>
          </a:stretch>
        </p:blipFill>
        <p:spPr>
          <a:xfrm>
            <a:off x="-731575" y="4507037"/>
            <a:ext cx="3793026" cy="6738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82"/>
        <p:cNvGrpSpPr/>
        <p:nvPr/>
      </p:nvGrpSpPr>
      <p:grpSpPr>
        <a:xfrm>
          <a:off x="0" y="0"/>
          <a:ext cx="0" cy="0"/>
          <a:chOff x="0" y="0"/>
          <a:chExt cx="0" cy="0"/>
        </a:xfrm>
      </p:grpSpPr>
      <p:pic>
        <p:nvPicPr>
          <p:cNvPr id="383" name="Google Shape;383;p4"/>
          <p:cNvPicPr preferRelativeResize="0"/>
          <p:nvPr/>
        </p:nvPicPr>
        <p:blipFill>
          <a:blip r:embed="rId2">
            <a:alphaModFix/>
          </a:blip>
          <a:stretch>
            <a:fillRect/>
          </a:stretch>
        </p:blipFill>
        <p:spPr>
          <a:xfrm>
            <a:off x="0" y="0"/>
            <a:ext cx="9144000" cy="5143500"/>
          </a:xfrm>
          <a:prstGeom prst="rect">
            <a:avLst/>
          </a:prstGeom>
          <a:noFill/>
          <a:ln>
            <a:noFill/>
          </a:ln>
        </p:spPr>
      </p:pic>
      <p:pic>
        <p:nvPicPr>
          <p:cNvPr id="384" name="Google Shape;384;p4"/>
          <p:cNvPicPr preferRelativeResize="0"/>
          <p:nvPr/>
        </p:nvPicPr>
        <p:blipFill>
          <a:blip r:embed="rId3">
            <a:alphaModFix amt="80000"/>
          </a:blip>
          <a:stretch>
            <a:fillRect/>
          </a:stretch>
        </p:blipFill>
        <p:spPr>
          <a:xfrm>
            <a:off x="7120776" y="649069"/>
            <a:ext cx="2619999" cy="465425"/>
          </a:xfrm>
          <a:prstGeom prst="rect">
            <a:avLst/>
          </a:prstGeom>
          <a:noFill/>
          <a:ln>
            <a:noFill/>
          </a:ln>
        </p:spPr>
      </p:pic>
      <p:pic>
        <p:nvPicPr>
          <p:cNvPr id="385" name="Google Shape;385;p4"/>
          <p:cNvPicPr preferRelativeResize="0"/>
          <p:nvPr/>
        </p:nvPicPr>
        <p:blipFill>
          <a:blip r:embed="rId4">
            <a:alphaModFix amt="85000"/>
          </a:blip>
          <a:stretch>
            <a:fillRect/>
          </a:stretch>
        </p:blipFill>
        <p:spPr>
          <a:xfrm>
            <a:off x="-1043674" y="4533144"/>
            <a:ext cx="2619999" cy="465425"/>
          </a:xfrm>
          <a:prstGeom prst="rect">
            <a:avLst/>
          </a:prstGeom>
          <a:noFill/>
          <a:ln>
            <a:noFill/>
          </a:ln>
        </p:spPr>
      </p:pic>
      <p:sp>
        <p:nvSpPr>
          <p:cNvPr id="386" name="Google Shape;386;p4"/>
          <p:cNvSpPr txBox="1">
            <a:spLocks noGrp="1"/>
          </p:cNvSpPr>
          <p:nvPr>
            <p:ph type="body" idx="1"/>
          </p:nvPr>
        </p:nvSpPr>
        <p:spPr>
          <a:xfrm>
            <a:off x="713691" y="1343127"/>
            <a:ext cx="7710900" cy="3444000"/>
          </a:xfrm>
          <a:prstGeom prst="rect">
            <a:avLst/>
          </a:prstGeom>
        </p:spPr>
        <p:txBody>
          <a:bodyPr spcFirstLastPara="1" wrap="square" lIns="91425" tIns="91425" rIns="91425" bIns="91425" anchor="t" anchorCtr="0">
            <a:noAutofit/>
          </a:bodyPr>
          <a:lstStyle>
            <a:lvl1pPr marL="457200" lvl="0" indent="-323850" rtl="0">
              <a:lnSpc>
                <a:spcPct val="100000"/>
              </a:lnSpc>
              <a:spcBef>
                <a:spcPts val="0"/>
              </a:spcBef>
              <a:spcAft>
                <a:spcPts val="0"/>
              </a:spcAft>
              <a:buSzPts val="1500"/>
              <a:buAutoNum type="arabicPeriod"/>
              <a:defRPr sz="1200"/>
            </a:lvl1pPr>
            <a:lvl2pPr marL="914400" lvl="1" indent="-323850" rtl="0">
              <a:spcBef>
                <a:spcPts val="1600"/>
              </a:spcBef>
              <a:spcAft>
                <a:spcPts val="0"/>
              </a:spcAft>
              <a:buSzPts val="1500"/>
              <a:buAutoNum type="alphaLcPeriod"/>
              <a:defRPr/>
            </a:lvl2pPr>
            <a:lvl3pPr marL="1371600" lvl="2" indent="-323850" rtl="0">
              <a:spcBef>
                <a:spcPts val="1600"/>
              </a:spcBef>
              <a:spcAft>
                <a:spcPts val="0"/>
              </a:spcAft>
              <a:buSzPts val="1500"/>
              <a:buAutoNum type="romanLcPeriod"/>
              <a:defRPr/>
            </a:lvl3pPr>
            <a:lvl4pPr marL="1828800" lvl="3" indent="-323850" rtl="0">
              <a:spcBef>
                <a:spcPts val="1600"/>
              </a:spcBef>
              <a:spcAft>
                <a:spcPts val="0"/>
              </a:spcAft>
              <a:buSzPts val="1500"/>
              <a:buAutoNum type="arabicPeriod"/>
              <a:defRPr/>
            </a:lvl4pPr>
            <a:lvl5pPr marL="2286000" lvl="4" indent="-323850" rtl="0">
              <a:spcBef>
                <a:spcPts val="1600"/>
              </a:spcBef>
              <a:spcAft>
                <a:spcPts val="0"/>
              </a:spcAft>
              <a:buSzPts val="1500"/>
              <a:buAutoNum type="alphaLcPeriod"/>
              <a:defRPr/>
            </a:lvl5pPr>
            <a:lvl6pPr marL="2743200" lvl="5" indent="-323850" rtl="0">
              <a:spcBef>
                <a:spcPts val="1600"/>
              </a:spcBef>
              <a:spcAft>
                <a:spcPts val="0"/>
              </a:spcAft>
              <a:buSzPts val="1500"/>
              <a:buAutoNum type="romanLcPeriod"/>
              <a:defRPr/>
            </a:lvl6pPr>
            <a:lvl7pPr marL="3200400" lvl="6" indent="-323850" rtl="0">
              <a:spcBef>
                <a:spcPts val="1600"/>
              </a:spcBef>
              <a:spcAft>
                <a:spcPts val="0"/>
              </a:spcAft>
              <a:buSzPts val="1500"/>
              <a:buAutoNum type="arabicPeriod"/>
              <a:defRPr/>
            </a:lvl7pPr>
            <a:lvl8pPr marL="3657600" lvl="7" indent="-323850" rtl="0">
              <a:spcBef>
                <a:spcPts val="1600"/>
              </a:spcBef>
              <a:spcAft>
                <a:spcPts val="0"/>
              </a:spcAft>
              <a:buSzPts val="1500"/>
              <a:buAutoNum type="alphaLcPeriod"/>
              <a:defRPr/>
            </a:lvl8pPr>
            <a:lvl9pPr marL="4114800" lvl="8" indent="-323850" rtl="0">
              <a:spcBef>
                <a:spcPts val="1600"/>
              </a:spcBef>
              <a:spcAft>
                <a:spcPts val="1600"/>
              </a:spcAft>
              <a:buSzPts val="1500"/>
              <a:buAutoNum type="romanLcPeriod"/>
              <a:defRPr/>
            </a:lvl9pPr>
          </a:lstStyle>
          <a:p>
            <a:endParaRPr/>
          </a:p>
        </p:txBody>
      </p:sp>
      <p:grpSp>
        <p:nvGrpSpPr>
          <p:cNvPr id="387" name="Google Shape;387;p4"/>
          <p:cNvGrpSpPr/>
          <p:nvPr/>
        </p:nvGrpSpPr>
        <p:grpSpPr>
          <a:xfrm>
            <a:off x="8020525" y="4467113"/>
            <a:ext cx="2106500" cy="597475"/>
            <a:chOff x="-2810250" y="3572525"/>
            <a:chExt cx="2106500" cy="597475"/>
          </a:xfrm>
        </p:grpSpPr>
        <p:sp>
          <p:nvSpPr>
            <p:cNvPr id="388" name="Google Shape;388;p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8" name="Google Shape;498;p4"/>
          <p:cNvSpPr txBox="1">
            <a:spLocks noGrp="1"/>
          </p:cNvSpPr>
          <p:nvPr>
            <p:ph type="title"/>
          </p:nvPr>
        </p:nvSpPr>
        <p:spPr>
          <a:xfrm>
            <a:off x="716550" y="655575"/>
            <a:ext cx="77109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70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_15">
    <p:spTree>
      <p:nvGrpSpPr>
        <p:cNvPr id="1" name="Shape 1889"/>
        <p:cNvGrpSpPr/>
        <p:nvPr/>
      </p:nvGrpSpPr>
      <p:grpSpPr>
        <a:xfrm>
          <a:off x="0" y="0"/>
          <a:ext cx="0" cy="0"/>
          <a:chOff x="0" y="0"/>
          <a:chExt cx="0" cy="0"/>
        </a:xfrm>
      </p:grpSpPr>
      <p:pic>
        <p:nvPicPr>
          <p:cNvPr id="1890" name="Google Shape;1890;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91" name="Google Shape;1891;p14"/>
          <p:cNvSpPr txBox="1">
            <a:spLocks noGrp="1"/>
          </p:cNvSpPr>
          <p:nvPr>
            <p:ph type="subTitle" idx="1"/>
          </p:nvPr>
        </p:nvSpPr>
        <p:spPr>
          <a:xfrm>
            <a:off x="1839913" y="3429700"/>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2" name="Google Shape;1892;p14"/>
          <p:cNvSpPr txBox="1">
            <a:spLocks noGrp="1"/>
          </p:cNvSpPr>
          <p:nvPr>
            <p:ph type="subTitle" idx="2"/>
          </p:nvPr>
        </p:nvSpPr>
        <p:spPr>
          <a:xfrm>
            <a:off x="5562876" y="3462723"/>
            <a:ext cx="2244600" cy="34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3" name="Google Shape;1893;p14"/>
          <p:cNvSpPr txBox="1">
            <a:spLocks noGrp="1"/>
          </p:cNvSpPr>
          <p:nvPr>
            <p:ph type="subTitle" idx="3"/>
          </p:nvPr>
        </p:nvSpPr>
        <p:spPr>
          <a:xfrm>
            <a:off x="1839901" y="2041273"/>
            <a:ext cx="22725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4" name="Google Shape;1894;p14"/>
          <p:cNvSpPr txBox="1">
            <a:spLocks noGrp="1"/>
          </p:cNvSpPr>
          <p:nvPr>
            <p:ph type="subTitle" idx="4"/>
          </p:nvPr>
        </p:nvSpPr>
        <p:spPr>
          <a:xfrm>
            <a:off x="5562876" y="2041273"/>
            <a:ext cx="2244600" cy="406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2500" b="1">
                <a:solidFill>
                  <a:schemeClr val="accent3"/>
                </a:solidFill>
                <a:latin typeface="Caveat Brush"/>
                <a:ea typeface="Caveat Brush"/>
                <a:cs typeface="Caveat Brush"/>
                <a:sym typeface="Caveat Brush"/>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5" name="Google Shape;1895;p14"/>
          <p:cNvSpPr txBox="1">
            <a:spLocks noGrp="1"/>
          </p:cNvSpPr>
          <p:nvPr>
            <p:ph type="subTitle" idx="5"/>
          </p:nvPr>
        </p:nvSpPr>
        <p:spPr>
          <a:xfrm>
            <a:off x="1839901" y="260617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6" name="Google Shape;1896;p14"/>
          <p:cNvSpPr txBox="1">
            <a:spLocks noGrp="1"/>
          </p:cNvSpPr>
          <p:nvPr>
            <p:ph type="subTitle" idx="6"/>
          </p:nvPr>
        </p:nvSpPr>
        <p:spPr>
          <a:xfrm>
            <a:off x="5562876" y="2606717"/>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7" name="Google Shape;1897;p14"/>
          <p:cNvSpPr txBox="1">
            <a:spLocks noGrp="1"/>
          </p:cNvSpPr>
          <p:nvPr>
            <p:ph type="subTitle" idx="7"/>
          </p:nvPr>
        </p:nvSpPr>
        <p:spPr>
          <a:xfrm>
            <a:off x="1839901"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8" name="Google Shape;1898;p14"/>
          <p:cNvSpPr txBox="1">
            <a:spLocks noGrp="1"/>
          </p:cNvSpPr>
          <p:nvPr>
            <p:ph type="subTitle" idx="8"/>
          </p:nvPr>
        </p:nvSpPr>
        <p:spPr>
          <a:xfrm>
            <a:off x="5562876" y="3993854"/>
            <a:ext cx="2506200" cy="5727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sz="1500">
                <a:solidFill>
                  <a:schemeClr val="accent3"/>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899" name="Google Shape;1899;p14"/>
          <p:cNvSpPr txBox="1">
            <a:spLocks noGrp="1"/>
          </p:cNvSpPr>
          <p:nvPr>
            <p:ph type="title" hasCustomPrompt="1"/>
          </p:nvPr>
        </p:nvSpPr>
        <p:spPr>
          <a:xfrm>
            <a:off x="4787600"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0" name="Google Shape;1900;p14"/>
          <p:cNvSpPr txBox="1">
            <a:spLocks noGrp="1"/>
          </p:cNvSpPr>
          <p:nvPr>
            <p:ph type="title" idx="9" hasCustomPrompt="1"/>
          </p:nvPr>
        </p:nvSpPr>
        <p:spPr>
          <a:xfrm>
            <a:off x="4787600"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1" name="Google Shape;1901;p14"/>
          <p:cNvSpPr txBox="1">
            <a:spLocks noGrp="1"/>
          </p:cNvSpPr>
          <p:nvPr>
            <p:ph type="title" idx="13" hasCustomPrompt="1"/>
          </p:nvPr>
        </p:nvSpPr>
        <p:spPr>
          <a:xfrm>
            <a:off x="1074924" y="3429712"/>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2" name="Google Shape;1902;p14"/>
          <p:cNvSpPr txBox="1">
            <a:spLocks noGrp="1"/>
          </p:cNvSpPr>
          <p:nvPr>
            <p:ph type="title" idx="14" hasCustomPrompt="1"/>
          </p:nvPr>
        </p:nvSpPr>
        <p:spPr>
          <a:xfrm>
            <a:off x="1074924" y="2041273"/>
            <a:ext cx="742500" cy="406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5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r>
              <a:t>xx%</a:t>
            </a:r>
          </a:p>
        </p:txBody>
      </p:sp>
      <p:sp>
        <p:nvSpPr>
          <p:cNvPr id="1903" name="Google Shape;1903;p14"/>
          <p:cNvSpPr txBox="1">
            <a:spLocks noGrp="1"/>
          </p:cNvSpPr>
          <p:nvPr>
            <p:ph type="title" idx="15"/>
          </p:nvPr>
        </p:nvSpPr>
        <p:spPr>
          <a:xfrm>
            <a:off x="720000" y="540000"/>
            <a:ext cx="77109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grpSp>
        <p:nvGrpSpPr>
          <p:cNvPr id="1904" name="Google Shape;1904;p14"/>
          <p:cNvGrpSpPr/>
          <p:nvPr/>
        </p:nvGrpSpPr>
        <p:grpSpPr>
          <a:xfrm>
            <a:off x="7037488" y="540000"/>
            <a:ext cx="2106500" cy="597475"/>
            <a:chOff x="-2810250" y="3572525"/>
            <a:chExt cx="2106500" cy="597475"/>
          </a:xfrm>
        </p:grpSpPr>
        <p:sp>
          <p:nvSpPr>
            <p:cNvPr id="1905" name="Google Shape;1905;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15" name="Google Shape;2015;p14"/>
          <p:cNvGrpSpPr/>
          <p:nvPr/>
        </p:nvGrpSpPr>
        <p:grpSpPr>
          <a:xfrm flipH="1">
            <a:off x="-430712" y="4537184"/>
            <a:ext cx="2106500" cy="597475"/>
            <a:chOff x="-2810250" y="3572525"/>
            <a:chExt cx="2106500" cy="597475"/>
          </a:xfrm>
        </p:grpSpPr>
        <p:sp>
          <p:nvSpPr>
            <p:cNvPr id="2016" name="Google Shape;2016;p14"/>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7" name="Google Shape;2017;p14"/>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8" name="Google Shape;2018;p14"/>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9" name="Google Shape;2019;p14"/>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0" name="Google Shape;2020;p14"/>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14"/>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14"/>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14"/>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14"/>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14"/>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14"/>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14"/>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14"/>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14"/>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14"/>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14"/>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14"/>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14"/>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14"/>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5" name="Google Shape;2035;p14"/>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6" name="Google Shape;2036;p14"/>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7" name="Google Shape;2037;p14"/>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14"/>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14"/>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14"/>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14"/>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14"/>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14"/>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14"/>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14"/>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14"/>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14"/>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14"/>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14"/>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14"/>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14"/>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14"/>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14"/>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14"/>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14"/>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6" name="Google Shape;2056;p14"/>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7" name="Google Shape;2057;p14"/>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8" name="Google Shape;2058;p14"/>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9" name="Google Shape;2059;p14"/>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0" name="Google Shape;2060;p14"/>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14"/>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2" name="Google Shape;2062;p14"/>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3" name="Google Shape;2063;p14"/>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4" name="Google Shape;2064;p14"/>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5" name="Google Shape;2065;p14"/>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6" name="Google Shape;2066;p14"/>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14"/>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8" name="Google Shape;2068;p14"/>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9" name="Google Shape;2069;p14"/>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0" name="Google Shape;2070;p14"/>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14"/>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2" name="Google Shape;2072;p14"/>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3" name="Google Shape;2073;p14"/>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14"/>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14"/>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14"/>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14"/>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14"/>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14"/>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14"/>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14"/>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14"/>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14"/>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14"/>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14"/>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14"/>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14"/>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14"/>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14"/>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14"/>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14"/>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2" name="Google Shape;2092;p14"/>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3" name="Google Shape;2093;p14"/>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4" name="Google Shape;2094;p14"/>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5" name="Google Shape;2095;p14"/>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6" name="Google Shape;2096;p14"/>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7" name="Google Shape;2097;p14"/>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8" name="Google Shape;2098;p14"/>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9" name="Google Shape;2099;p14"/>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0" name="Google Shape;2100;p14"/>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1" name="Google Shape;2101;p14"/>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2" name="Google Shape;2102;p14"/>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3" name="Google Shape;2103;p14"/>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14"/>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14"/>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14"/>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14"/>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14"/>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14"/>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14"/>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14"/>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14"/>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14"/>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14"/>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14"/>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14"/>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14"/>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14"/>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14"/>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14"/>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14"/>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14"/>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14"/>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14"/>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14"/>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1">
  <p:cSld name="ONE_COLUMN_TEXT_1_1">
    <p:spTree>
      <p:nvGrpSpPr>
        <p:cNvPr id="1" name="Shape 2126"/>
        <p:cNvGrpSpPr/>
        <p:nvPr/>
      </p:nvGrpSpPr>
      <p:grpSpPr>
        <a:xfrm>
          <a:off x="0" y="0"/>
          <a:ext cx="0" cy="0"/>
          <a:chOff x="0" y="0"/>
          <a:chExt cx="0" cy="0"/>
        </a:xfrm>
      </p:grpSpPr>
      <p:pic>
        <p:nvPicPr>
          <p:cNvPr id="2127" name="Google Shape;2127;p1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128" name="Google Shape;2128;p15"/>
          <p:cNvSpPr txBox="1">
            <a:spLocks noGrp="1"/>
          </p:cNvSpPr>
          <p:nvPr>
            <p:ph type="title"/>
          </p:nvPr>
        </p:nvSpPr>
        <p:spPr>
          <a:xfrm>
            <a:off x="580914" y="1255513"/>
            <a:ext cx="4398300" cy="1735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120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29" name="Google Shape;2129;p15"/>
          <p:cNvSpPr txBox="1">
            <a:spLocks noGrp="1"/>
          </p:cNvSpPr>
          <p:nvPr>
            <p:ph type="body" idx="1"/>
          </p:nvPr>
        </p:nvSpPr>
        <p:spPr>
          <a:xfrm>
            <a:off x="929664" y="3198588"/>
            <a:ext cx="3700800" cy="907500"/>
          </a:xfrm>
          <a:prstGeom prst="rect">
            <a:avLst/>
          </a:prstGeom>
        </p:spPr>
        <p:txBody>
          <a:bodyPr spcFirstLastPara="1" wrap="square" lIns="91425" tIns="91425" rIns="91425" bIns="91425" anchor="t" anchorCtr="0">
            <a:noAutofit/>
          </a:bodyPr>
          <a:lstStyle>
            <a:lvl1pPr marL="457200" lvl="0" indent="-304800" algn="ctr" rtl="0">
              <a:lnSpc>
                <a:spcPct val="100000"/>
              </a:lnSpc>
              <a:spcBef>
                <a:spcPts val="0"/>
              </a:spcBef>
              <a:spcAft>
                <a:spcPts val="0"/>
              </a:spcAft>
              <a:buSzPts val="1200"/>
              <a:buChar char="●"/>
              <a:defRPr sz="16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grpSp>
        <p:nvGrpSpPr>
          <p:cNvPr id="2130" name="Google Shape;2130;p15"/>
          <p:cNvGrpSpPr/>
          <p:nvPr/>
        </p:nvGrpSpPr>
        <p:grpSpPr>
          <a:xfrm>
            <a:off x="-778350" y="601575"/>
            <a:ext cx="2106500" cy="597475"/>
            <a:chOff x="-2810250" y="3572525"/>
            <a:chExt cx="2106500" cy="597475"/>
          </a:xfrm>
        </p:grpSpPr>
        <p:sp>
          <p:nvSpPr>
            <p:cNvPr id="2131" name="Google Shape;2131;p1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1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1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1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1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1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1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1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1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1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1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1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1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1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1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1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1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1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1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1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1" name="Google Shape;2151;p1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2" name="Google Shape;2152;p1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1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1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1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1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1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1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1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1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1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1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1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1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1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1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1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1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1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1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1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1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1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1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1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1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1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1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1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1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1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1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1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1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1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1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1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1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1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1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1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1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1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4" name="Google Shape;2194;p1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5" name="Google Shape;2195;p1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1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1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1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1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1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1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1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1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1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1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1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1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1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1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1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1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1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1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1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1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1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1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1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1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1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1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1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1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1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1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1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1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1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1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1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1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1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1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1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1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1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1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1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1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1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15"/>
          <p:cNvGrpSpPr/>
          <p:nvPr/>
        </p:nvGrpSpPr>
        <p:grpSpPr>
          <a:xfrm>
            <a:off x="7507000" y="4622025"/>
            <a:ext cx="1637000" cy="521475"/>
            <a:chOff x="-4380075" y="3780200"/>
            <a:chExt cx="1637000" cy="521475"/>
          </a:xfrm>
        </p:grpSpPr>
        <p:sp>
          <p:nvSpPr>
            <p:cNvPr id="2242" name="Google Shape;2242;p15"/>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15"/>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15"/>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15"/>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15"/>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15"/>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15"/>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15"/>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15"/>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15"/>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15"/>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15"/>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15"/>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15"/>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15"/>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15"/>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15"/>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15"/>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15"/>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15"/>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15"/>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3" name="Google Shape;2263;p15"/>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4" name="Google Shape;2264;p15"/>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15"/>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15"/>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15"/>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15"/>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15"/>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15"/>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15"/>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15"/>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15"/>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15"/>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15"/>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15"/>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15"/>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15"/>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15"/>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15"/>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15"/>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15"/>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3" name="Google Shape;2283;p15"/>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4" name="Google Shape;2284;p15"/>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5" name="Google Shape;2285;p15"/>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15"/>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15"/>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8" name="Google Shape;2288;p15"/>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9" name="Google Shape;2289;p15"/>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15"/>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15"/>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15"/>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15"/>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15"/>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15"/>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15"/>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15"/>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15"/>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15"/>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15"/>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15"/>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15"/>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15"/>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15"/>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15"/>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15"/>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15"/>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15"/>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15"/>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6">
    <p:spTree>
      <p:nvGrpSpPr>
        <p:cNvPr id="1" name="Shape 2310"/>
        <p:cNvGrpSpPr/>
        <p:nvPr/>
      </p:nvGrpSpPr>
      <p:grpSpPr>
        <a:xfrm>
          <a:off x="0" y="0"/>
          <a:ext cx="0" cy="0"/>
          <a:chOff x="0" y="0"/>
          <a:chExt cx="0" cy="0"/>
        </a:xfrm>
      </p:grpSpPr>
      <p:pic>
        <p:nvPicPr>
          <p:cNvPr id="2311" name="Google Shape;2311;p1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12" name="Google Shape;2312;p16"/>
          <p:cNvSpPr txBox="1">
            <a:spLocks noGrp="1"/>
          </p:cNvSpPr>
          <p:nvPr>
            <p:ph type="subTitle" idx="1"/>
          </p:nvPr>
        </p:nvSpPr>
        <p:spPr>
          <a:xfrm>
            <a:off x="1299261" y="1727887"/>
            <a:ext cx="6536700" cy="12507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6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13" name="Google Shape;2313;p16"/>
          <p:cNvSpPr txBox="1">
            <a:spLocks noGrp="1"/>
          </p:cNvSpPr>
          <p:nvPr>
            <p:ph type="ctrTitle"/>
          </p:nvPr>
        </p:nvSpPr>
        <p:spPr>
          <a:xfrm>
            <a:off x="5010925" y="3107337"/>
            <a:ext cx="2825100" cy="461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5200"/>
              <a:buNone/>
              <a:defRPr sz="20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grpSp>
        <p:nvGrpSpPr>
          <p:cNvPr id="2314" name="Google Shape;2314;p16"/>
          <p:cNvGrpSpPr/>
          <p:nvPr/>
        </p:nvGrpSpPr>
        <p:grpSpPr>
          <a:xfrm>
            <a:off x="0" y="4603500"/>
            <a:ext cx="2106500" cy="597475"/>
            <a:chOff x="-2810250" y="3572525"/>
            <a:chExt cx="2106500" cy="597475"/>
          </a:xfrm>
        </p:grpSpPr>
        <p:sp>
          <p:nvSpPr>
            <p:cNvPr id="2315" name="Google Shape;2315;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0" name="Google Shape;2390;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1" name="Google Shape;2411;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2" name="Google Shape;2412;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5" name="Google Shape;2425;p16"/>
          <p:cNvGrpSpPr/>
          <p:nvPr/>
        </p:nvGrpSpPr>
        <p:grpSpPr>
          <a:xfrm flipH="1">
            <a:off x="7696200" y="550600"/>
            <a:ext cx="2106500" cy="597475"/>
            <a:chOff x="-2810250" y="3572525"/>
            <a:chExt cx="2106500" cy="597475"/>
          </a:xfrm>
        </p:grpSpPr>
        <p:sp>
          <p:nvSpPr>
            <p:cNvPr id="2426" name="Google Shape;2426;p1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1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1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1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1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1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1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1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1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1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6" name="Google Shape;2436;p1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7" name="Google Shape;2437;p1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1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1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1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1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1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1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1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1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1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1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1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1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1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1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1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1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1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1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1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1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1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1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1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1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1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1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1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1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1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1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1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1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1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1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1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1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1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1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1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1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1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1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1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1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1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1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1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1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1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1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1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1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1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1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1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1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1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1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1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1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1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1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1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1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1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1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1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1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1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1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1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1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1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1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1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1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1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1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1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1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1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1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1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1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1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1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1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1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1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1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1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1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1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1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1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1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1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1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536" name="Google Shape;2536;p16"/>
          <p:cNvPicPr preferRelativeResize="0"/>
          <p:nvPr/>
        </p:nvPicPr>
        <p:blipFill>
          <a:blip r:embed="rId3">
            <a:alphaModFix amt="85000"/>
          </a:blip>
          <a:stretch>
            <a:fillRect/>
          </a:stretch>
        </p:blipFill>
        <p:spPr>
          <a:xfrm rot="-2976215">
            <a:off x="6883871" y="3813840"/>
            <a:ext cx="2763900" cy="1812092"/>
          </a:xfrm>
          <a:prstGeom prst="rect">
            <a:avLst/>
          </a:prstGeom>
          <a:noFill/>
          <a:ln>
            <a:noFill/>
          </a:ln>
        </p:spPr>
      </p:pic>
      <p:pic>
        <p:nvPicPr>
          <p:cNvPr id="2537" name="Google Shape;2537;p16"/>
          <p:cNvPicPr preferRelativeResize="0"/>
          <p:nvPr/>
        </p:nvPicPr>
        <p:blipFill>
          <a:blip r:embed="rId4">
            <a:alphaModFix amt="66000"/>
          </a:blip>
          <a:stretch>
            <a:fillRect/>
          </a:stretch>
        </p:blipFill>
        <p:spPr>
          <a:xfrm rot="3667399">
            <a:off x="-161568" y="-1450279"/>
            <a:ext cx="1962538" cy="3718907"/>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6324"/>
        <p:cNvGrpSpPr/>
        <p:nvPr/>
      </p:nvGrpSpPr>
      <p:grpSpPr>
        <a:xfrm>
          <a:off x="0" y="0"/>
          <a:ext cx="0" cy="0"/>
          <a:chOff x="0" y="0"/>
          <a:chExt cx="0" cy="0"/>
        </a:xfrm>
      </p:grpSpPr>
      <p:pic>
        <p:nvPicPr>
          <p:cNvPr id="6325" name="Google Shape;6325;p35"/>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326" name="Google Shape;6326;p35"/>
          <p:cNvGrpSpPr/>
          <p:nvPr/>
        </p:nvGrpSpPr>
        <p:grpSpPr>
          <a:xfrm>
            <a:off x="8020525" y="4467113"/>
            <a:ext cx="2106500" cy="597475"/>
            <a:chOff x="-2810250" y="3572525"/>
            <a:chExt cx="2106500" cy="597475"/>
          </a:xfrm>
        </p:grpSpPr>
        <p:sp>
          <p:nvSpPr>
            <p:cNvPr id="6327" name="Google Shape;6327;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8" name="Google Shape;6328;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9" name="Google Shape;6329;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0" name="Google Shape;6330;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1" name="Google Shape;6331;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2" name="Google Shape;6332;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3" name="Google Shape;6333;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4" name="Google Shape;6334;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5" name="Google Shape;6335;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6" name="Google Shape;6336;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7" name="Google Shape;6337;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8" name="Google Shape;6338;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9" name="Google Shape;6339;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0" name="Google Shape;6340;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1" name="Google Shape;6341;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2" name="Google Shape;6342;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3" name="Google Shape;6343;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4" name="Google Shape;6344;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5" name="Google Shape;6345;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6" name="Google Shape;6346;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7" name="Google Shape;6347;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8" name="Google Shape;6348;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9" name="Google Shape;6349;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0" name="Google Shape;6350;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1" name="Google Shape;6351;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2" name="Google Shape;6352;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3" name="Google Shape;6353;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4" name="Google Shape;6354;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5" name="Google Shape;6355;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6" name="Google Shape;6356;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7" name="Google Shape;6357;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8" name="Google Shape;6358;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9" name="Google Shape;6359;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0" name="Google Shape;6360;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1" name="Google Shape;6361;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2" name="Google Shape;6362;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3" name="Google Shape;6363;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4" name="Google Shape;6364;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5" name="Google Shape;6365;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6" name="Google Shape;6366;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7" name="Google Shape;6367;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8" name="Google Shape;6368;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9" name="Google Shape;6369;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0" name="Google Shape;6370;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1" name="Google Shape;6371;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2" name="Google Shape;6372;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3" name="Google Shape;6373;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4" name="Google Shape;6374;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5" name="Google Shape;6375;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6" name="Google Shape;6376;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7" name="Google Shape;6377;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8" name="Google Shape;6378;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9" name="Google Shape;6379;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0" name="Google Shape;6380;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1" name="Google Shape;6381;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2" name="Google Shape;6382;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3" name="Google Shape;6383;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4" name="Google Shape;6384;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5" name="Google Shape;6385;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6" name="Google Shape;6386;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7" name="Google Shape;6387;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8" name="Google Shape;6388;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9" name="Google Shape;6389;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0" name="Google Shape;6390;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1" name="Google Shape;6391;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2" name="Google Shape;6392;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3" name="Google Shape;6393;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4" name="Google Shape;6394;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5" name="Google Shape;6395;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6" name="Google Shape;6396;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7" name="Google Shape;6397;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8" name="Google Shape;6398;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9" name="Google Shape;6399;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0" name="Google Shape;6400;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1" name="Google Shape;6401;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2" name="Google Shape;6402;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3" name="Google Shape;6403;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4" name="Google Shape;6404;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5" name="Google Shape;6405;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6" name="Google Shape;6406;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7" name="Google Shape;6407;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8" name="Google Shape;6408;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9" name="Google Shape;6409;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0" name="Google Shape;6410;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1" name="Google Shape;6411;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2" name="Google Shape;6412;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3" name="Google Shape;6413;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4" name="Google Shape;6414;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5" name="Google Shape;6415;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6" name="Google Shape;6416;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7" name="Google Shape;6417;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8" name="Google Shape;6418;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9" name="Google Shape;6419;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0" name="Google Shape;6420;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1" name="Google Shape;6421;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2" name="Google Shape;6422;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3" name="Google Shape;6423;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4" name="Google Shape;6424;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5" name="Google Shape;6425;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6" name="Google Shape;6426;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7" name="Google Shape;6427;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8" name="Google Shape;6428;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9" name="Google Shape;6429;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0" name="Google Shape;6430;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1" name="Google Shape;6431;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2" name="Google Shape;6432;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3" name="Google Shape;6433;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4" name="Google Shape;6434;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5" name="Google Shape;6435;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6" name="Google Shape;6436;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437" name="Google Shape;6437;p35"/>
          <p:cNvPicPr preferRelativeResize="0"/>
          <p:nvPr/>
        </p:nvPicPr>
        <p:blipFill>
          <a:blip r:embed="rId3">
            <a:alphaModFix amt="82000"/>
          </a:blip>
          <a:stretch>
            <a:fillRect/>
          </a:stretch>
        </p:blipFill>
        <p:spPr>
          <a:xfrm>
            <a:off x="7120776" y="649069"/>
            <a:ext cx="2619999" cy="465425"/>
          </a:xfrm>
          <a:prstGeom prst="rect">
            <a:avLst/>
          </a:prstGeom>
          <a:noFill/>
          <a:ln>
            <a:noFill/>
          </a:ln>
        </p:spPr>
      </p:pic>
      <p:pic>
        <p:nvPicPr>
          <p:cNvPr id="6438" name="Google Shape;6438;p35"/>
          <p:cNvPicPr preferRelativeResize="0"/>
          <p:nvPr/>
        </p:nvPicPr>
        <p:blipFill>
          <a:blip r:embed="rId4">
            <a:alphaModFix amt="82000"/>
          </a:blip>
          <a:stretch>
            <a:fillRect/>
          </a:stretch>
        </p:blipFill>
        <p:spPr>
          <a:xfrm>
            <a:off x="-1043674" y="4533144"/>
            <a:ext cx="2619999" cy="465425"/>
          </a:xfrm>
          <a:prstGeom prst="rect">
            <a:avLst/>
          </a:prstGeom>
          <a:noFill/>
          <a:ln>
            <a:noFill/>
          </a:ln>
        </p:spPr>
      </p:pic>
      <p:grpSp>
        <p:nvGrpSpPr>
          <p:cNvPr id="6439" name="Google Shape;6439;p35"/>
          <p:cNvGrpSpPr/>
          <p:nvPr/>
        </p:nvGrpSpPr>
        <p:grpSpPr>
          <a:xfrm>
            <a:off x="-530175" y="538288"/>
            <a:ext cx="2106500" cy="597475"/>
            <a:chOff x="-2810250" y="3572525"/>
            <a:chExt cx="2106500" cy="597475"/>
          </a:xfrm>
        </p:grpSpPr>
        <p:sp>
          <p:nvSpPr>
            <p:cNvPr id="6440" name="Google Shape;6440;p35"/>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1" name="Google Shape;6441;p35"/>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2" name="Google Shape;6442;p35"/>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3" name="Google Shape;6443;p35"/>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4" name="Google Shape;6444;p35"/>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5" name="Google Shape;6445;p35"/>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6" name="Google Shape;6446;p35"/>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7" name="Google Shape;6447;p35"/>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8" name="Google Shape;6448;p35"/>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9" name="Google Shape;6449;p35"/>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0" name="Google Shape;6450;p35"/>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1" name="Google Shape;6451;p35"/>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2" name="Google Shape;6452;p35"/>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3" name="Google Shape;6453;p35"/>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4" name="Google Shape;6454;p35"/>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5" name="Google Shape;6455;p35"/>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6" name="Google Shape;6456;p35"/>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7" name="Google Shape;6457;p35"/>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8" name="Google Shape;6458;p35"/>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9" name="Google Shape;6459;p35"/>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0" name="Google Shape;6460;p35"/>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1" name="Google Shape;6461;p35"/>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2" name="Google Shape;6462;p35"/>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3" name="Google Shape;6463;p35"/>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4" name="Google Shape;6464;p35"/>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5" name="Google Shape;6465;p35"/>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6" name="Google Shape;6466;p35"/>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7" name="Google Shape;6467;p35"/>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8" name="Google Shape;6468;p35"/>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9" name="Google Shape;6469;p35"/>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0" name="Google Shape;6470;p35"/>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1" name="Google Shape;6471;p35"/>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2" name="Google Shape;6472;p35"/>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3" name="Google Shape;6473;p35"/>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4" name="Google Shape;6474;p35"/>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5" name="Google Shape;6475;p35"/>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6" name="Google Shape;6476;p35"/>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7" name="Google Shape;6477;p35"/>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8" name="Google Shape;6478;p35"/>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9" name="Google Shape;6479;p35"/>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0" name="Google Shape;6480;p35"/>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1" name="Google Shape;6481;p35"/>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2" name="Google Shape;6482;p35"/>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3" name="Google Shape;6483;p35"/>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4" name="Google Shape;6484;p35"/>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5" name="Google Shape;6485;p35"/>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6" name="Google Shape;6486;p35"/>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7" name="Google Shape;6487;p35"/>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8" name="Google Shape;6488;p35"/>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9" name="Google Shape;6489;p35"/>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0" name="Google Shape;6490;p35"/>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1" name="Google Shape;6491;p35"/>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2" name="Google Shape;6492;p35"/>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3" name="Google Shape;6493;p35"/>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4" name="Google Shape;6494;p35"/>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5" name="Google Shape;6495;p35"/>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6" name="Google Shape;6496;p35"/>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7" name="Google Shape;6497;p35"/>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8" name="Google Shape;6498;p35"/>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9" name="Google Shape;6499;p35"/>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0" name="Google Shape;6500;p35"/>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1" name="Google Shape;6501;p35"/>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2" name="Google Shape;6502;p35"/>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3" name="Google Shape;6503;p35"/>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4" name="Google Shape;6504;p35"/>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5" name="Google Shape;6505;p35"/>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6" name="Google Shape;6506;p35"/>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7" name="Google Shape;6507;p35"/>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8" name="Google Shape;6508;p35"/>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9" name="Google Shape;6509;p35"/>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0" name="Google Shape;6510;p35"/>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1" name="Google Shape;6511;p35"/>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2" name="Google Shape;6512;p35"/>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3" name="Google Shape;6513;p35"/>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4" name="Google Shape;6514;p35"/>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5" name="Google Shape;6515;p35"/>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6" name="Google Shape;6516;p35"/>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7" name="Google Shape;6517;p35"/>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8" name="Google Shape;6518;p35"/>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9" name="Google Shape;6519;p35"/>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0" name="Google Shape;6520;p35"/>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1" name="Google Shape;6521;p35"/>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2" name="Google Shape;6522;p35"/>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3" name="Google Shape;6523;p35"/>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4" name="Google Shape;6524;p35"/>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5" name="Google Shape;6525;p35"/>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6" name="Google Shape;6526;p35"/>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7" name="Google Shape;6527;p35"/>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8" name="Google Shape;6528;p35"/>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9" name="Google Shape;6529;p35"/>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0" name="Google Shape;6530;p35"/>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1" name="Google Shape;6531;p35"/>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2" name="Google Shape;6532;p35"/>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3" name="Google Shape;6533;p35"/>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4" name="Google Shape;6534;p35"/>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5" name="Google Shape;6535;p35"/>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6" name="Google Shape;6536;p35"/>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7" name="Google Shape;6537;p35"/>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8" name="Google Shape;6538;p35"/>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9" name="Google Shape;6539;p35"/>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0" name="Google Shape;6540;p35"/>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1" name="Google Shape;6541;p35"/>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2" name="Google Shape;6542;p35"/>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3" name="Google Shape;6543;p35"/>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4" name="Google Shape;6544;p35"/>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5" name="Google Shape;6545;p35"/>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6" name="Google Shape;6546;p35"/>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7" name="Google Shape;6547;p35"/>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8" name="Google Shape;6548;p35"/>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9" name="Google Shape;6549;p35"/>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3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8_1">
    <p:spTree>
      <p:nvGrpSpPr>
        <p:cNvPr id="1" name="Shape 6550"/>
        <p:cNvGrpSpPr/>
        <p:nvPr/>
      </p:nvGrpSpPr>
      <p:grpSpPr>
        <a:xfrm>
          <a:off x="0" y="0"/>
          <a:ext cx="0" cy="0"/>
          <a:chOff x="0" y="0"/>
          <a:chExt cx="0" cy="0"/>
        </a:xfrm>
      </p:grpSpPr>
      <p:pic>
        <p:nvPicPr>
          <p:cNvPr id="6551" name="Google Shape;6551;p36"/>
          <p:cNvPicPr preferRelativeResize="0"/>
          <p:nvPr/>
        </p:nvPicPr>
        <p:blipFill>
          <a:blip r:embed="rId2">
            <a:alphaModFix/>
          </a:blip>
          <a:stretch>
            <a:fillRect/>
          </a:stretch>
        </p:blipFill>
        <p:spPr>
          <a:xfrm>
            <a:off x="0" y="0"/>
            <a:ext cx="9144000" cy="5143500"/>
          </a:xfrm>
          <a:prstGeom prst="rect">
            <a:avLst/>
          </a:prstGeom>
          <a:noFill/>
          <a:ln>
            <a:noFill/>
          </a:ln>
        </p:spPr>
      </p:pic>
      <p:grpSp>
        <p:nvGrpSpPr>
          <p:cNvPr id="6552" name="Google Shape;6552;p36"/>
          <p:cNvGrpSpPr/>
          <p:nvPr/>
        </p:nvGrpSpPr>
        <p:grpSpPr>
          <a:xfrm>
            <a:off x="0" y="4603500"/>
            <a:ext cx="2106500" cy="597475"/>
            <a:chOff x="-2810250" y="3572525"/>
            <a:chExt cx="2106500" cy="597475"/>
          </a:xfrm>
        </p:grpSpPr>
        <p:sp>
          <p:nvSpPr>
            <p:cNvPr id="6553" name="Google Shape;6553;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4" name="Google Shape;6554;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5" name="Google Shape;6555;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6" name="Google Shape;6556;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7" name="Google Shape;6557;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8" name="Google Shape;6558;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9" name="Google Shape;6559;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0" name="Google Shape;6560;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1" name="Google Shape;6561;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2" name="Google Shape;6562;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3" name="Google Shape;6563;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4" name="Google Shape;6564;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5" name="Google Shape;6565;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6" name="Google Shape;6566;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7" name="Google Shape;6567;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8" name="Google Shape;6568;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9" name="Google Shape;6569;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0" name="Google Shape;6570;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1" name="Google Shape;6571;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2" name="Google Shape;6572;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3" name="Google Shape;6573;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4" name="Google Shape;6574;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5" name="Google Shape;6575;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6" name="Google Shape;6576;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7" name="Google Shape;6577;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8" name="Google Shape;6578;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9" name="Google Shape;6579;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0" name="Google Shape;6580;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1" name="Google Shape;6581;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2" name="Google Shape;6582;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3" name="Google Shape;6583;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4" name="Google Shape;6584;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5" name="Google Shape;6585;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6" name="Google Shape;6586;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7" name="Google Shape;6587;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8" name="Google Shape;6588;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9" name="Google Shape;6589;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0" name="Google Shape;6590;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1" name="Google Shape;6591;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2" name="Google Shape;6592;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3" name="Google Shape;6593;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4" name="Google Shape;6594;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5" name="Google Shape;6595;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6" name="Google Shape;6596;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7" name="Google Shape;6597;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8" name="Google Shape;6598;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9" name="Google Shape;6599;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0" name="Google Shape;6600;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1" name="Google Shape;6601;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2" name="Google Shape;6602;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3" name="Google Shape;6603;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4" name="Google Shape;6604;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5" name="Google Shape;6605;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6" name="Google Shape;6606;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7" name="Google Shape;6607;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8" name="Google Shape;6608;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9" name="Google Shape;6609;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0" name="Google Shape;6610;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1" name="Google Shape;6611;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2" name="Google Shape;6612;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3" name="Google Shape;6613;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4" name="Google Shape;6614;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5" name="Google Shape;6615;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6" name="Google Shape;6616;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7" name="Google Shape;6617;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8" name="Google Shape;6618;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9" name="Google Shape;6619;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0" name="Google Shape;6620;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1" name="Google Shape;6621;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2" name="Google Shape;6622;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3" name="Google Shape;6623;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4" name="Google Shape;6624;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5" name="Google Shape;6625;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6" name="Google Shape;6626;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7" name="Google Shape;6627;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8" name="Google Shape;6628;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9" name="Google Shape;6629;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0" name="Google Shape;6630;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1" name="Google Shape;6631;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2" name="Google Shape;6632;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3" name="Google Shape;6633;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4" name="Google Shape;6634;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5" name="Google Shape;6635;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6" name="Google Shape;6636;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7" name="Google Shape;6637;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8" name="Google Shape;6638;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9" name="Google Shape;6639;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0" name="Google Shape;6640;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1" name="Google Shape;6641;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2" name="Google Shape;6642;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3" name="Google Shape;6643;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4" name="Google Shape;6644;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5" name="Google Shape;6645;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6" name="Google Shape;6646;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7" name="Google Shape;6647;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8" name="Google Shape;6648;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9" name="Google Shape;6649;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0" name="Google Shape;6650;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1" name="Google Shape;6651;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2" name="Google Shape;6652;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3" name="Google Shape;6653;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4" name="Google Shape;6654;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5" name="Google Shape;6655;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6" name="Google Shape;6656;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7" name="Google Shape;6657;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8" name="Google Shape;6658;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9" name="Google Shape;6659;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0" name="Google Shape;6660;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1" name="Google Shape;6661;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2" name="Google Shape;6662;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4">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63" name="Google Shape;6663;p36"/>
          <p:cNvGrpSpPr/>
          <p:nvPr/>
        </p:nvGrpSpPr>
        <p:grpSpPr>
          <a:xfrm flipH="1">
            <a:off x="7696200" y="550600"/>
            <a:ext cx="2106500" cy="597475"/>
            <a:chOff x="-2810250" y="3572525"/>
            <a:chExt cx="2106500" cy="597475"/>
          </a:xfrm>
        </p:grpSpPr>
        <p:sp>
          <p:nvSpPr>
            <p:cNvPr id="6664" name="Google Shape;6664;p36"/>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5" name="Google Shape;6665;p36"/>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6" name="Google Shape;6666;p36"/>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7" name="Google Shape;6667;p36"/>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8" name="Google Shape;6668;p36"/>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9" name="Google Shape;6669;p36"/>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0" name="Google Shape;6670;p36"/>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1" name="Google Shape;6671;p36"/>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2" name="Google Shape;6672;p36"/>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3" name="Google Shape;6673;p36"/>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4" name="Google Shape;6674;p36"/>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5" name="Google Shape;6675;p36"/>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6" name="Google Shape;6676;p36"/>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7" name="Google Shape;6677;p36"/>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8" name="Google Shape;6678;p36"/>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9" name="Google Shape;6679;p36"/>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0" name="Google Shape;6680;p36"/>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1" name="Google Shape;6681;p36"/>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2" name="Google Shape;6682;p36"/>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3" name="Google Shape;6683;p36"/>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4" name="Google Shape;6684;p36"/>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5" name="Google Shape;6685;p36"/>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6" name="Google Shape;6686;p36"/>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7" name="Google Shape;6687;p36"/>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8" name="Google Shape;6688;p36"/>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9" name="Google Shape;6689;p36"/>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0" name="Google Shape;6690;p36"/>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1" name="Google Shape;6691;p36"/>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2" name="Google Shape;6692;p36"/>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3" name="Google Shape;6693;p36"/>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4" name="Google Shape;6694;p36"/>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5" name="Google Shape;6695;p36"/>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6" name="Google Shape;6696;p36"/>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7" name="Google Shape;6697;p36"/>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8" name="Google Shape;6698;p36"/>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9" name="Google Shape;6699;p36"/>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0" name="Google Shape;6700;p36"/>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1" name="Google Shape;6701;p36"/>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2" name="Google Shape;6702;p36"/>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3" name="Google Shape;6703;p36"/>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4" name="Google Shape;6704;p36"/>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5" name="Google Shape;6705;p36"/>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6" name="Google Shape;6706;p36"/>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7" name="Google Shape;6707;p36"/>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8" name="Google Shape;6708;p36"/>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9" name="Google Shape;6709;p36"/>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0" name="Google Shape;6710;p36"/>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1" name="Google Shape;6711;p36"/>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2" name="Google Shape;6712;p36"/>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3" name="Google Shape;6713;p36"/>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4" name="Google Shape;6714;p36"/>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5" name="Google Shape;6715;p36"/>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6" name="Google Shape;6716;p36"/>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7" name="Google Shape;6717;p36"/>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8" name="Google Shape;6718;p36"/>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9" name="Google Shape;6719;p36"/>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0" name="Google Shape;6720;p36"/>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1" name="Google Shape;6721;p36"/>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2" name="Google Shape;6722;p36"/>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3" name="Google Shape;6723;p36"/>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4" name="Google Shape;6724;p36"/>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5" name="Google Shape;6725;p36"/>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6" name="Google Shape;6726;p36"/>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7" name="Google Shape;6727;p36"/>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8" name="Google Shape;6728;p36"/>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9" name="Google Shape;6729;p36"/>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0" name="Google Shape;6730;p36"/>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1" name="Google Shape;6731;p36"/>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2" name="Google Shape;6732;p36"/>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3" name="Google Shape;6733;p36"/>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4" name="Google Shape;6734;p36"/>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5" name="Google Shape;6735;p36"/>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6" name="Google Shape;6736;p36"/>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7" name="Google Shape;6737;p36"/>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8" name="Google Shape;6738;p36"/>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9" name="Google Shape;6739;p36"/>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0" name="Google Shape;6740;p36"/>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1" name="Google Shape;6741;p36"/>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2" name="Google Shape;6742;p36"/>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3" name="Google Shape;6743;p36"/>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4" name="Google Shape;6744;p36"/>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5" name="Google Shape;6745;p36"/>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6" name="Google Shape;6746;p36"/>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7" name="Google Shape;6747;p36"/>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8" name="Google Shape;6748;p36"/>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9" name="Google Shape;6749;p36"/>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0" name="Google Shape;6750;p36"/>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1" name="Google Shape;6751;p36"/>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2" name="Google Shape;6752;p36"/>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3" name="Google Shape;6753;p36"/>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4" name="Google Shape;6754;p36"/>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5" name="Google Shape;6755;p36"/>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6" name="Google Shape;6756;p36"/>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7" name="Google Shape;6757;p36"/>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8" name="Google Shape;6758;p36"/>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9" name="Google Shape;6759;p36"/>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0" name="Google Shape;6760;p36"/>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1" name="Google Shape;6761;p36"/>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2" name="Google Shape;6762;p36"/>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3" name="Google Shape;6763;p36"/>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4" name="Google Shape;6764;p36"/>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5" name="Google Shape;6765;p36"/>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6" name="Google Shape;6766;p36"/>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7" name="Google Shape;6767;p36"/>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8" name="Google Shape;6768;p36"/>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9" name="Google Shape;6769;p36"/>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0" name="Google Shape;6770;p36"/>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1" name="Google Shape;6771;p36"/>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2" name="Google Shape;6772;p36"/>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3" name="Google Shape;6773;p36"/>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3">
                <a:alpha val="339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6774" name="Google Shape;6774;p36"/>
          <p:cNvPicPr preferRelativeResize="0"/>
          <p:nvPr/>
        </p:nvPicPr>
        <p:blipFill>
          <a:blip r:embed="rId3">
            <a:alphaModFix amt="64000"/>
          </a:blip>
          <a:stretch>
            <a:fillRect/>
          </a:stretch>
        </p:blipFill>
        <p:spPr>
          <a:xfrm rot="3318291">
            <a:off x="-431438" y="-1270594"/>
            <a:ext cx="1956100" cy="2963762"/>
          </a:xfrm>
          <a:prstGeom prst="rect">
            <a:avLst/>
          </a:prstGeom>
          <a:noFill/>
          <a:ln>
            <a:noFill/>
          </a:ln>
        </p:spPr>
      </p:pic>
      <p:pic>
        <p:nvPicPr>
          <p:cNvPr id="6775" name="Google Shape;6775;p36"/>
          <p:cNvPicPr preferRelativeResize="0"/>
          <p:nvPr/>
        </p:nvPicPr>
        <p:blipFill>
          <a:blip r:embed="rId4">
            <a:alphaModFix amt="64000"/>
          </a:blip>
          <a:stretch>
            <a:fillRect/>
          </a:stretch>
        </p:blipFill>
        <p:spPr>
          <a:xfrm rot="-2700011">
            <a:off x="6742811" y="3651283"/>
            <a:ext cx="3372624" cy="221120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3"/>
              </a:buClr>
              <a:buSzPts val="3000"/>
              <a:buFont typeface="Caveat Brush"/>
              <a:buNone/>
              <a:defRPr sz="3000" b="1">
                <a:solidFill>
                  <a:schemeClr val="accent3"/>
                </a:solidFill>
                <a:latin typeface="Caveat Brush"/>
                <a:ea typeface="Caveat Brush"/>
                <a:cs typeface="Caveat Brush"/>
                <a:sym typeface="Caveat Brush"/>
              </a:defRPr>
            </a:lvl1pPr>
            <a:lvl2pPr lvl="1">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2pPr>
            <a:lvl3pPr lvl="2">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3pPr>
            <a:lvl4pPr lvl="3">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4pPr>
            <a:lvl5pPr lvl="4">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5pPr>
            <a:lvl6pPr lvl="5">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6pPr>
            <a:lvl7pPr lvl="6">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7pPr>
            <a:lvl8pPr lvl="7">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8pPr>
            <a:lvl9pPr lvl="8">
              <a:spcBef>
                <a:spcPts val="0"/>
              </a:spcBef>
              <a:spcAft>
                <a:spcPts val="0"/>
              </a:spcAft>
              <a:buClr>
                <a:schemeClr val="accent3"/>
              </a:buClr>
              <a:buSzPts val="3000"/>
              <a:buFont typeface="Caveat Brush"/>
              <a:buNone/>
              <a:defRPr sz="3000">
                <a:solidFill>
                  <a:schemeClr val="accent3"/>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23850">
              <a:lnSpc>
                <a:spcPct val="115000"/>
              </a:lnSpc>
              <a:spcBef>
                <a:spcPts val="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1pPr>
            <a:lvl2pPr marL="914400" lvl="1"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2pPr>
            <a:lvl3pPr marL="1371600" lvl="2"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3pPr>
            <a:lvl4pPr marL="1828800" lvl="3"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4pPr>
            <a:lvl5pPr marL="2286000" lvl="4"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5pPr>
            <a:lvl6pPr marL="2743200" lvl="5"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6pPr>
            <a:lvl7pPr marL="3200400" lvl="6"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7pPr>
            <a:lvl8pPr marL="3657600" lvl="7" indent="-323850">
              <a:lnSpc>
                <a:spcPct val="115000"/>
              </a:lnSpc>
              <a:spcBef>
                <a:spcPts val="1600"/>
              </a:spcBef>
              <a:spcAft>
                <a:spcPts val="0"/>
              </a:spcAft>
              <a:buClr>
                <a:schemeClr val="accent3"/>
              </a:buClr>
              <a:buSzPts val="1500"/>
              <a:buFont typeface="Raleway"/>
              <a:buChar char="○"/>
              <a:defRPr sz="1500">
                <a:solidFill>
                  <a:schemeClr val="accent3"/>
                </a:solidFill>
                <a:latin typeface="Raleway"/>
                <a:ea typeface="Raleway"/>
                <a:cs typeface="Raleway"/>
                <a:sym typeface="Raleway"/>
              </a:defRPr>
            </a:lvl8pPr>
            <a:lvl9pPr marL="4114800" lvl="8" indent="-323850">
              <a:lnSpc>
                <a:spcPct val="115000"/>
              </a:lnSpc>
              <a:spcBef>
                <a:spcPts val="1600"/>
              </a:spcBef>
              <a:spcAft>
                <a:spcPts val="1600"/>
              </a:spcAft>
              <a:buClr>
                <a:schemeClr val="accent3"/>
              </a:buClr>
              <a:buSzPts val="1500"/>
              <a:buFont typeface="Raleway"/>
              <a:buChar char="■"/>
              <a:defRPr sz="1500">
                <a:solidFill>
                  <a:schemeClr val="accent3"/>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8" r:id="rId4"/>
    <p:sldLayoutId id="2147483660" r:id="rId5"/>
    <p:sldLayoutId id="2147483661" r:id="rId6"/>
    <p:sldLayoutId id="2147483662" r:id="rId7"/>
    <p:sldLayoutId id="2147483681" r:id="rId8"/>
    <p:sldLayoutId id="2147483682" r:id="rId9"/>
    <p:sldLayoutId id="2147483683" r:id="rId10"/>
    <p:sldLayoutId id="214748368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51"/>
        <p:cNvGrpSpPr/>
        <p:nvPr/>
      </p:nvGrpSpPr>
      <p:grpSpPr>
        <a:xfrm>
          <a:off x="0" y="0"/>
          <a:ext cx="0" cy="0"/>
          <a:chOff x="0" y="0"/>
          <a:chExt cx="0" cy="0"/>
        </a:xfrm>
      </p:grpSpPr>
      <p:sp>
        <p:nvSpPr>
          <p:cNvPr id="6" name="Rectangle 2">
            <a:extLst>
              <a:ext uri="{FF2B5EF4-FFF2-40B4-BE49-F238E27FC236}">
                <a16:creationId xmlns:a16="http://schemas.microsoft.com/office/drawing/2014/main" id="{262F04A4-E6F7-4C1C-8E3A-6A5586CB2748}"/>
              </a:ext>
            </a:extLst>
          </p:cNvPr>
          <p:cNvSpPr>
            <a:spLocks noChangeArrowheads="1"/>
          </p:cNvSpPr>
          <p:nvPr/>
        </p:nvSpPr>
        <p:spPr bwMode="auto">
          <a:xfrm>
            <a:off x="0" y="126527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MX"/>
          </a:p>
        </p:txBody>
      </p:sp>
      <p:pic>
        <p:nvPicPr>
          <p:cNvPr id="6145" name="Imagen 1" descr="Museo Presidentes on Twitter: &quot;23 agosto 1973.Gobernador de #Coahuila  Eulalio Gutiérrez Treviño establece la Escuela Normal de Educación  Preescolar… &quot;">
            <a:extLst>
              <a:ext uri="{FF2B5EF4-FFF2-40B4-BE49-F238E27FC236}">
                <a16:creationId xmlns:a16="http://schemas.microsoft.com/office/drawing/2014/main" id="{C121D806-7420-41F7-8C3D-4563F76D2E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6833" y="117776"/>
            <a:ext cx="2667000" cy="230505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F5DDC666-DA6F-4E45-8ADC-52C1F76294CF}"/>
              </a:ext>
            </a:extLst>
          </p:cNvPr>
          <p:cNvSpPr>
            <a:spLocks noChangeArrowheads="1"/>
          </p:cNvSpPr>
          <p:nvPr/>
        </p:nvSpPr>
        <p:spPr bwMode="auto">
          <a:xfrm>
            <a:off x="1673610" y="279359"/>
            <a:ext cx="5949934" cy="4584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0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Escuela Normal de Educación Preescolar.</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Licenciatura en Educación Preescolar.</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Segundo Semestre.</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Ciclo Escolar 2021-2022.</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Forma, Espacio y Medida.</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 Presentación en equipo. </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Maestro: José Luis Perales Torres.</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Alumnas:</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Naela Yamileth Alvarado Hernández #1.</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Lezly Zayetsy Cortes Cortes #3.</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Andrea Gaytán Bermea #7</a:t>
            </a:r>
          </a:p>
          <a:p>
            <a:pPr marL="0" marR="0" lvl="0" indent="0" algn="ctr" defTabSz="914400" rtl="0" eaLnBrk="0" fontAlgn="base" latinLnBrk="0" hangingPunct="0">
              <a:lnSpc>
                <a:spcPct val="150000"/>
              </a:lnSpc>
              <a:spcBef>
                <a:spcPct val="0"/>
              </a:spcBef>
              <a:spcAft>
                <a:spcPct val="0"/>
              </a:spcAft>
              <a:buClrTx/>
              <a:buSzTx/>
              <a:buFontTx/>
              <a:buNone/>
              <a:tabLst/>
            </a:pPr>
            <a:r>
              <a:rPr lang="es-MX" altLang="es-MX" sz="1200" dirty="0">
                <a:solidFill>
                  <a:schemeClr val="tx1"/>
                </a:solidFill>
                <a:latin typeface="Book Antiqua" panose="02040602050305030304" pitchFamily="18" charset="0"/>
                <a:cs typeface="Arial" panose="020B0604020202020204" pitchFamily="34" charset="0"/>
              </a:rPr>
              <a:t>María Fernanda Huerta Jiménez #12.</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cs typeface="Arial" panose="020B0604020202020204" pitchFamily="34" charset="0"/>
              </a:rPr>
              <a:t>Frida Alejandra Pi</a:t>
            </a:r>
            <a:r>
              <a:rPr lang="es-MX" altLang="es-MX" sz="1200" dirty="0">
                <a:solidFill>
                  <a:schemeClr val="tx1"/>
                </a:solidFill>
                <a:latin typeface="Book Antiqua" panose="02040602050305030304" pitchFamily="18" charset="0"/>
                <a:cs typeface="Arial" panose="020B0604020202020204" pitchFamily="34" charset="0"/>
              </a:rPr>
              <a:t>cazo Montecillos #16.</a:t>
            </a:r>
          </a:p>
          <a:p>
            <a:pPr marL="0" marR="0" lvl="0" indent="0" algn="ctr" defTabSz="914400" rtl="0" eaLnBrk="0" fontAlgn="base" latinLnBrk="0" hangingPunct="0">
              <a:lnSpc>
                <a:spcPct val="150000"/>
              </a:lnSpc>
              <a:spcBef>
                <a:spcPct val="0"/>
              </a:spcBef>
              <a:spcAft>
                <a:spcPct val="0"/>
              </a:spcAft>
              <a:buClrTx/>
              <a:buSzTx/>
              <a:buFontTx/>
              <a:buNone/>
              <a:tabLst/>
            </a:pPr>
            <a:r>
              <a:rPr lang="es-MX" altLang="es-MX" sz="1200" dirty="0">
                <a:solidFill>
                  <a:schemeClr val="tx1"/>
                </a:solidFill>
                <a:latin typeface="Book Antiqua" panose="02040602050305030304" pitchFamily="18" charset="0"/>
                <a:cs typeface="Arial" panose="020B0604020202020204" pitchFamily="34" charset="0"/>
              </a:rPr>
              <a:t>Sofia Abigail Rodríguez Carrizales #18</a:t>
            </a: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1 “B”.</a:t>
            </a:r>
            <a:endParaRPr kumimoji="0" lang="es-MX" altLang="es-MX" sz="800" b="0" i="0" u="none" strike="noStrike" cap="none" normalizeH="0" baseline="0" dirty="0">
              <a:ln>
                <a:noFill/>
              </a:ln>
              <a:solidFill>
                <a:schemeClr val="tx1"/>
              </a:solidFill>
              <a:effectLst/>
              <a:latin typeface="Book Antiqua" panose="02040602050305030304" pitchFamily="18" charset="0"/>
            </a:endParaRPr>
          </a:p>
          <a:p>
            <a:pPr marL="0" marR="0" lvl="0" indent="0" algn="ctr" defTabSz="914400" rtl="0" eaLnBrk="0" fontAlgn="base" latinLnBrk="0" hangingPunct="0">
              <a:lnSpc>
                <a:spcPct val="150000"/>
              </a:lnSpc>
              <a:spcBef>
                <a:spcPct val="0"/>
              </a:spcBef>
              <a:spcAft>
                <a:spcPct val="0"/>
              </a:spcAft>
              <a:buClrTx/>
              <a:buSzTx/>
              <a:buFontTx/>
              <a:buNone/>
              <a:tabLst/>
            </a:pPr>
            <a:r>
              <a:rPr kumimoji="0" lang="es-MX" altLang="es-MX" sz="1200" b="0" i="0" u="none" strike="noStrike" cap="none" normalizeH="0" baseline="0" dirty="0">
                <a:ln>
                  <a:noFill/>
                </a:ln>
                <a:solidFill>
                  <a:schemeClr val="tx1"/>
                </a:solidFill>
                <a:effectLst/>
                <a:latin typeface="Book Antiqua" panose="02040602050305030304" pitchFamily="18" charset="0"/>
                <a:ea typeface="Calibri" panose="020F0502020204030204" pitchFamily="34" charset="0"/>
                <a:cs typeface="Arial" panose="020B0604020202020204" pitchFamily="34" charset="0"/>
              </a:rPr>
              <a:t>Saltillo, Coahuila de Zaragoza.                                              Febrero, 2022.</a:t>
            </a:r>
            <a:endParaRPr kumimoji="0" lang="es-MX" altLang="es-MX" sz="1800" b="0" i="0" u="none" strike="noStrike" cap="none" normalizeH="0" baseline="0" dirty="0">
              <a:ln>
                <a:noFill/>
              </a:ln>
              <a:solidFill>
                <a:schemeClr val="tx1"/>
              </a:solidFill>
              <a:effectLst/>
              <a:latin typeface="Book Antiqua" panose="0204060205030503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08"/>
        <p:cNvGrpSpPr/>
        <p:nvPr/>
      </p:nvGrpSpPr>
      <p:grpSpPr>
        <a:xfrm>
          <a:off x="0" y="0"/>
          <a:ext cx="0" cy="0"/>
          <a:chOff x="0" y="0"/>
          <a:chExt cx="0" cy="0"/>
        </a:xfrm>
      </p:grpSpPr>
      <p:graphicFrame>
        <p:nvGraphicFramePr>
          <p:cNvPr id="41" name="Tabla 40">
            <a:extLst>
              <a:ext uri="{FF2B5EF4-FFF2-40B4-BE49-F238E27FC236}">
                <a16:creationId xmlns:a16="http://schemas.microsoft.com/office/drawing/2014/main" id="{C4112733-1081-4E01-9EA9-6DFA8C73FC6A}"/>
              </a:ext>
            </a:extLst>
          </p:cNvPr>
          <p:cNvGraphicFramePr>
            <a:graphicFrameLocks noGrp="1"/>
          </p:cNvGraphicFramePr>
          <p:nvPr>
            <p:extLst>
              <p:ext uri="{D42A27DB-BD31-4B8C-83A1-F6EECF244321}">
                <p14:modId xmlns:p14="http://schemas.microsoft.com/office/powerpoint/2010/main" val="4079136944"/>
              </p:ext>
            </p:extLst>
          </p:nvPr>
        </p:nvGraphicFramePr>
        <p:xfrm>
          <a:off x="202555" y="578855"/>
          <a:ext cx="8738890" cy="4476037"/>
        </p:xfrm>
        <a:graphic>
          <a:graphicData uri="http://schemas.openxmlformats.org/drawingml/2006/table">
            <a:tbl>
              <a:tblPr firstRow="1" firstCol="1" bandRow="1">
                <a:tableStyleId>{08FB837D-C827-4EFA-A057-4D05807E0F7C}</a:tableStyleId>
              </a:tblPr>
              <a:tblGrid>
                <a:gridCol w="535806">
                  <a:extLst>
                    <a:ext uri="{9D8B030D-6E8A-4147-A177-3AD203B41FA5}">
                      <a16:colId xmlns:a16="http://schemas.microsoft.com/office/drawing/2014/main" val="1480179238"/>
                    </a:ext>
                  </a:extLst>
                </a:gridCol>
                <a:gridCol w="850008">
                  <a:extLst>
                    <a:ext uri="{9D8B030D-6E8A-4147-A177-3AD203B41FA5}">
                      <a16:colId xmlns:a16="http://schemas.microsoft.com/office/drawing/2014/main" val="1666644825"/>
                    </a:ext>
                  </a:extLst>
                </a:gridCol>
                <a:gridCol w="1749503">
                  <a:extLst>
                    <a:ext uri="{9D8B030D-6E8A-4147-A177-3AD203B41FA5}">
                      <a16:colId xmlns:a16="http://schemas.microsoft.com/office/drawing/2014/main" val="3426060289"/>
                    </a:ext>
                  </a:extLst>
                </a:gridCol>
                <a:gridCol w="1366468">
                  <a:extLst>
                    <a:ext uri="{9D8B030D-6E8A-4147-A177-3AD203B41FA5}">
                      <a16:colId xmlns:a16="http://schemas.microsoft.com/office/drawing/2014/main" val="883886382"/>
                    </a:ext>
                  </a:extLst>
                </a:gridCol>
                <a:gridCol w="2332657">
                  <a:extLst>
                    <a:ext uri="{9D8B030D-6E8A-4147-A177-3AD203B41FA5}">
                      <a16:colId xmlns:a16="http://schemas.microsoft.com/office/drawing/2014/main" val="3556947044"/>
                    </a:ext>
                  </a:extLst>
                </a:gridCol>
                <a:gridCol w="1904448">
                  <a:extLst>
                    <a:ext uri="{9D8B030D-6E8A-4147-A177-3AD203B41FA5}">
                      <a16:colId xmlns:a16="http://schemas.microsoft.com/office/drawing/2014/main" val="441783268"/>
                    </a:ext>
                  </a:extLst>
                </a:gridCol>
              </a:tblGrid>
              <a:tr h="200469">
                <a:tc gridSpan="2">
                  <a:txBody>
                    <a:bodyPr/>
                    <a:lstStyle/>
                    <a:p>
                      <a:pPr algn="ctr">
                        <a:lnSpc>
                          <a:spcPct val="115000"/>
                        </a:lnSpc>
                        <a:spcAft>
                          <a:spcPts val="1000"/>
                        </a:spcAft>
                      </a:pPr>
                      <a:r>
                        <a:rPr lang="es-MX" sz="900" dirty="0">
                          <a:effectLst/>
                        </a:rPr>
                        <a:t>Aprendizajes Clave</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hMerge="1">
                  <a:txBody>
                    <a:bodyPr/>
                    <a:lstStyle/>
                    <a:p>
                      <a:endParaRPr lang="es-MX"/>
                    </a:p>
                  </a:txBody>
                  <a:tcPr/>
                </a:tc>
                <a:tc>
                  <a:txBody>
                    <a:bodyPr/>
                    <a:lstStyle/>
                    <a:p>
                      <a:pPr algn="ctr">
                        <a:lnSpc>
                          <a:spcPct val="115000"/>
                        </a:lnSpc>
                        <a:spcAft>
                          <a:spcPts val="1000"/>
                        </a:spcAft>
                      </a:pPr>
                      <a:r>
                        <a:rPr lang="es-MX" sz="900">
                          <a:effectLst/>
                        </a:rPr>
                        <a:t>Aprendizajes Esperados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ctr">
                        <a:lnSpc>
                          <a:spcPct val="115000"/>
                        </a:lnSpc>
                        <a:spcAft>
                          <a:spcPts val="1000"/>
                        </a:spcAft>
                      </a:pPr>
                      <a:r>
                        <a:rPr lang="es-MX" sz="900">
                          <a:effectLst/>
                        </a:rPr>
                        <a:t>Nivel de Profundidad</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ctr">
                        <a:lnSpc>
                          <a:spcPct val="115000"/>
                        </a:lnSpc>
                        <a:spcAft>
                          <a:spcPts val="1000"/>
                        </a:spcAft>
                      </a:pPr>
                      <a:r>
                        <a:rPr lang="es-MX" sz="900">
                          <a:effectLst/>
                        </a:rPr>
                        <a:t>Qué Deben Saber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ctr">
                        <a:lnSpc>
                          <a:spcPct val="115000"/>
                        </a:lnSpc>
                        <a:spcAft>
                          <a:spcPts val="1000"/>
                        </a:spcAft>
                      </a:pPr>
                      <a:r>
                        <a:rPr lang="es-MX" sz="900">
                          <a:effectLst/>
                        </a:rPr>
                        <a:t>Qué Deben Saber Hacer</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extLst>
                  <a:ext uri="{0D108BD9-81ED-4DB2-BD59-A6C34878D82A}">
                    <a16:rowId xmlns:a16="http://schemas.microsoft.com/office/drawing/2014/main" val="40782790"/>
                  </a:ext>
                </a:extLst>
              </a:tr>
              <a:tr h="144055">
                <a:tc>
                  <a:txBody>
                    <a:bodyPr/>
                    <a:lstStyle/>
                    <a:p>
                      <a:pPr algn="l">
                        <a:lnSpc>
                          <a:spcPct val="115000"/>
                        </a:lnSpc>
                        <a:spcAft>
                          <a:spcPts val="1000"/>
                        </a:spcAft>
                      </a:pPr>
                      <a:r>
                        <a:rPr lang="es-MX" sz="900">
                          <a:effectLst/>
                        </a:rPr>
                        <a:t>Eje</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l">
                        <a:lnSpc>
                          <a:spcPct val="115000"/>
                        </a:lnSpc>
                        <a:spcAft>
                          <a:spcPts val="1000"/>
                        </a:spcAft>
                      </a:pPr>
                      <a:r>
                        <a:rPr lang="es-MX" sz="900">
                          <a:effectLst/>
                        </a:rPr>
                        <a:t>Tema</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ctr">
                        <a:lnSpc>
                          <a:spcPct val="115000"/>
                        </a:lnSpc>
                        <a:spcAft>
                          <a:spcPts val="1000"/>
                        </a:spcAft>
                      </a:pPr>
                      <a:r>
                        <a:rPr lang="es-MX" sz="900" dirty="0">
                          <a:effectLst/>
                        </a:rPr>
                        <a:t>1er año</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nchor="ctr"/>
                </a:tc>
                <a:tc>
                  <a:txBody>
                    <a:bodyPr/>
                    <a:lstStyle/>
                    <a:p>
                      <a:pPr algn="l">
                        <a:lnSpc>
                          <a:spcPct val="115000"/>
                        </a:lnSpc>
                        <a:spcAft>
                          <a:spcPts val="100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l">
                        <a:lnSpc>
                          <a:spcPct val="115000"/>
                        </a:lnSpc>
                        <a:spcAft>
                          <a:spcPts val="100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l">
                        <a:lnSpc>
                          <a:spcPct val="115000"/>
                        </a:lnSpc>
                        <a:spcAft>
                          <a:spcPts val="1000"/>
                        </a:spcAft>
                      </a:pPr>
                      <a:r>
                        <a:rPr lang="es-MX" sz="900">
                          <a:effectLst/>
                        </a:rPr>
                        <a:t> </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extLst>
                  <a:ext uri="{0D108BD9-81ED-4DB2-BD59-A6C34878D82A}">
                    <a16:rowId xmlns:a16="http://schemas.microsoft.com/office/drawing/2014/main" val="2314222076"/>
                  </a:ext>
                </a:extLst>
              </a:tr>
              <a:tr h="2111690">
                <a:tc rowSpan="2">
                  <a:txBody>
                    <a:bodyPr/>
                    <a:lstStyle/>
                    <a:p>
                      <a:pPr algn="l">
                        <a:lnSpc>
                          <a:spcPct val="115000"/>
                        </a:lnSpc>
                        <a:spcAft>
                          <a:spcPts val="1000"/>
                        </a:spcAft>
                      </a:pPr>
                      <a:r>
                        <a:rPr lang="es-MX" sz="900" dirty="0">
                          <a:effectLst/>
                        </a:rPr>
                        <a:t>Forma, Espacio y Medida</a:t>
                      </a:r>
                    </a:p>
                    <a:p>
                      <a:pPr algn="l">
                        <a:lnSpc>
                          <a:spcPct val="115000"/>
                        </a:lnSpc>
                        <a:spcAft>
                          <a:spcPts val="1000"/>
                        </a:spcAft>
                      </a:pPr>
                      <a:r>
                        <a:rPr lang="es-MX" sz="900" dirty="0">
                          <a:effectLst/>
                        </a:rPr>
                        <a:t> </a:t>
                      </a:r>
                    </a:p>
                    <a:p>
                      <a:pPr algn="l">
                        <a:lnSpc>
                          <a:spcPct val="115000"/>
                        </a:lnSpc>
                        <a:spcAft>
                          <a:spcPts val="100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l">
                        <a:lnSpc>
                          <a:spcPct val="115000"/>
                        </a:lnSpc>
                        <a:spcAft>
                          <a:spcPts val="1000"/>
                        </a:spcAft>
                      </a:pPr>
                      <a:r>
                        <a:rPr lang="es-MX" sz="900" dirty="0">
                          <a:effectLst/>
                        </a:rPr>
                        <a:t>Ubicación Espacial</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just">
                        <a:lnSpc>
                          <a:spcPct val="115000"/>
                        </a:lnSpc>
                        <a:spcAft>
                          <a:spcPts val="1000"/>
                        </a:spcAft>
                        <a:buFont typeface="Symbol" panose="05050102010706020507" pitchFamily="18" charset="2"/>
                        <a:buChar char=""/>
                      </a:pPr>
                      <a:r>
                        <a:rPr lang="es-MX" sz="900" dirty="0">
                          <a:effectLst/>
                        </a:rPr>
                        <a:t>Ubica objetos y lugares cuya ubicación desconoce, mediante la interpretación de relaciones espaciales y puntos de referencia.</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just">
                        <a:lnSpc>
                          <a:spcPct val="115000"/>
                        </a:lnSpc>
                        <a:spcAft>
                          <a:spcPts val="1000"/>
                        </a:spcAft>
                      </a:pPr>
                      <a:r>
                        <a:rPr lang="es-MX" sz="900" dirty="0">
                          <a:effectLst/>
                        </a:rPr>
                        <a:t>El nivel de profundidad se deberá al mismo desarrollo de aprendizaje del niño, los temas serán vistos a profundidad y se deberá dejar en claro al niño desde la etapa inicial el concepto de ubicación.</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just">
                        <a:lnSpc>
                          <a:spcPct val="115000"/>
                        </a:lnSpc>
                        <a:buFont typeface="Symbol" panose="05050102010706020507" pitchFamily="18" charset="2"/>
                        <a:buChar char=""/>
                      </a:pPr>
                      <a:r>
                        <a:rPr lang="es-MX" sz="900" dirty="0">
                          <a:effectLst/>
                        </a:rPr>
                        <a:t>Saber que es ubicación. </a:t>
                      </a:r>
                    </a:p>
                    <a:p>
                      <a:pPr marL="342900" lvl="0" indent="-342900" algn="just">
                        <a:lnSpc>
                          <a:spcPct val="115000"/>
                        </a:lnSpc>
                        <a:buFont typeface="Symbol" panose="05050102010706020507" pitchFamily="18" charset="2"/>
                        <a:buChar char=""/>
                      </a:pPr>
                      <a:r>
                        <a:rPr lang="es-MX" sz="900" dirty="0">
                          <a:effectLst/>
                        </a:rPr>
                        <a:t>Como es el lugar donde se desarrollan (su hogar). </a:t>
                      </a:r>
                    </a:p>
                    <a:p>
                      <a:pPr marL="342900" lvl="0" indent="-342900" algn="just">
                        <a:lnSpc>
                          <a:spcPct val="115000"/>
                        </a:lnSpc>
                        <a:spcAft>
                          <a:spcPts val="1000"/>
                        </a:spcAft>
                        <a:buFont typeface="Symbol" panose="05050102010706020507" pitchFamily="18" charset="2"/>
                        <a:buChar char=""/>
                      </a:pPr>
                      <a:r>
                        <a:rPr lang="es-MX" sz="900" dirty="0">
                          <a:effectLst/>
                        </a:rPr>
                        <a:t>Establecer relaciones espaciales con objetos.</a:t>
                      </a:r>
                    </a:p>
                    <a:p>
                      <a:pPr marL="342900" lvl="0" indent="-342900" algn="just">
                        <a:lnSpc>
                          <a:spcPct val="115000"/>
                        </a:lnSpc>
                        <a:spcAft>
                          <a:spcPts val="1000"/>
                        </a:spcAft>
                        <a:buFont typeface="Symbol" panose="05050102010706020507" pitchFamily="18" charset="2"/>
                        <a:buChar char=""/>
                      </a:pPr>
                      <a:r>
                        <a:rPr lang="es-MX" sz="900" dirty="0">
                          <a:effectLst/>
                        </a:rPr>
                        <a:t>Reconocer las figuras básicas.</a:t>
                      </a:r>
                    </a:p>
                    <a:p>
                      <a:pPr marL="342900" lvl="0" indent="-342900" algn="just">
                        <a:lnSpc>
                          <a:spcPct val="115000"/>
                        </a:lnSpc>
                        <a:spcAft>
                          <a:spcPts val="1000"/>
                        </a:spcAft>
                        <a:buFont typeface="Symbol" panose="05050102010706020507" pitchFamily="18" charset="2"/>
                        <a:buChar char=""/>
                      </a:pPr>
                      <a:r>
                        <a:rPr lang="es-MX" sz="900" dirty="0">
                          <a:effectLst/>
                        </a:rPr>
                        <a:t>Identificar los objetos por su clasificación como el tamaño, forma y su color. </a:t>
                      </a:r>
                    </a:p>
                    <a:p>
                      <a:pPr marL="342900" lvl="0" indent="-342900" algn="just">
                        <a:lnSpc>
                          <a:spcPct val="115000"/>
                        </a:lnSpc>
                        <a:spcAft>
                          <a:spcPts val="1000"/>
                        </a:spcAft>
                        <a:buFont typeface="Symbol" panose="05050102010706020507" pitchFamily="18" charset="2"/>
                        <a:buChar char=""/>
                      </a:pPr>
                      <a:endParaRPr lang="es-MX" sz="900" dirty="0">
                        <a:effectLst/>
                      </a:endParaRPr>
                    </a:p>
                    <a:p>
                      <a:pPr marL="228600" algn="just">
                        <a:lnSpc>
                          <a:spcPct val="115000"/>
                        </a:lnSpc>
                        <a:spcAft>
                          <a:spcPts val="100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just">
                        <a:lnSpc>
                          <a:spcPct val="115000"/>
                        </a:lnSpc>
                        <a:buFont typeface="Symbol" panose="05050102010706020507" pitchFamily="18" charset="2"/>
                        <a:buChar char=""/>
                      </a:pPr>
                      <a:r>
                        <a:rPr lang="es-MX" sz="900" dirty="0">
                          <a:effectLst/>
                        </a:rPr>
                        <a:t>Deberán aprender las dimensiones del espacio por ejemplo arriba, abajo, dentro, fuera, izquierda, derecha y las puede relacionar con partes de su cuerpo. </a:t>
                      </a:r>
                    </a:p>
                    <a:p>
                      <a:pPr marL="457200" algn="just">
                        <a:lnSpc>
                          <a:spcPct val="115000"/>
                        </a:lnSpc>
                        <a:spcAft>
                          <a:spcPts val="100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extLst>
                  <a:ext uri="{0D108BD9-81ED-4DB2-BD59-A6C34878D82A}">
                    <a16:rowId xmlns:a16="http://schemas.microsoft.com/office/drawing/2014/main" val="3240975103"/>
                  </a:ext>
                </a:extLst>
              </a:tr>
              <a:tr h="1781054">
                <a:tc vMerge="1">
                  <a:txBody>
                    <a:bodyPr/>
                    <a:lstStyle/>
                    <a:p>
                      <a:endParaRPr lang="es-MX"/>
                    </a:p>
                  </a:txBody>
                  <a:tcPr/>
                </a:tc>
                <a:tc>
                  <a:txBody>
                    <a:bodyPr/>
                    <a:lstStyle/>
                    <a:p>
                      <a:pPr algn="l">
                        <a:lnSpc>
                          <a:spcPct val="115000"/>
                        </a:lnSpc>
                        <a:spcAft>
                          <a:spcPts val="1000"/>
                        </a:spcAft>
                      </a:pPr>
                      <a:r>
                        <a:rPr lang="es-MX" sz="900" dirty="0">
                          <a:effectLst/>
                        </a:rPr>
                        <a:t>Figuras y cuerpos geométricos</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l">
                        <a:lnSpc>
                          <a:spcPct val="115000"/>
                        </a:lnSpc>
                        <a:buFont typeface="Symbol" panose="05050102010706020507" pitchFamily="18" charset="2"/>
                        <a:buChar char=""/>
                      </a:pPr>
                      <a:r>
                        <a:rPr lang="es-MX" sz="900">
                          <a:effectLst/>
                        </a:rPr>
                        <a:t>Reproduce modelos con formas, figuras y cuerpos geométricos.</a:t>
                      </a:r>
                    </a:p>
                    <a:p>
                      <a:pPr marL="342900" lvl="0" indent="-342900" algn="l">
                        <a:lnSpc>
                          <a:spcPct val="115000"/>
                        </a:lnSpc>
                        <a:spcAft>
                          <a:spcPts val="1000"/>
                        </a:spcAft>
                        <a:buFont typeface="Symbol" panose="05050102010706020507" pitchFamily="18" charset="2"/>
                        <a:buChar char=""/>
                      </a:pPr>
                      <a:r>
                        <a:rPr lang="es-MX" sz="900">
                          <a:effectLst/>
                        </a:rPr>
                        <a:t>Construye configuraciones con formas, figuras y cuerpos geométricos.</a:t>
                      </a:r>
                      <a:endParaRPr lang="es-MX" sz="90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algn="just">
                        <a:lnSpc>
                          <a:spcPct val="115000"/>
                        </a:lnSpc>
                        <a:spcAft>
                          <a:spcPts val="1000"/>
                        </a:spcAft>
                      </a:pPr>
                      <a:r>
                        <a:rPr lang="es-MX" sz="900" dirty="0">
                          <a:effectLst/>
                        </a:rPr>
                        <a:t>El nivel de profundidad puede variar por el aprendizaje del niño, se comenzará construyendo los conceptos de cuerpos, formas y figuras geométricas. Los temas serán vistos a profundidad y se retroalimentara cada contenido si lo es necesario.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just">
                        <a:lnSpc>
                          <a:spcPct val="115000"/>
                        </a:lnSpc>
                        <a:buFont typeface="Symbol" panose="05050102010706020507" pitchFamily="18" charset="2"/>
                        <a:buChar char=""/>
                      </a:pPr>
                      <a:r>
                        <a:rPr lang="es-MX" sz="900" dirty="0">
                          <a:effectLst/>
                        </a:rPr>
                        <a:t>Cuáles son las figuras y cuerpos geométricos básicos.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tc>
                  <a:txBody>
                    <a:bodyPr/>
                    <a:lstStyle/>
                    <a:p>
                      <a:pPr marL="342900" lvl="0" indent="-342900" algn="just">
                        <a:lnSpc>
                          <a:spcPct val="115000"/>
                        </a:lnSpc>
                        <a:buFont typeface="Symbol" panose="05050102010706020507" pitchFamily="18" charset="2"/>
                        <a:buChar char=""/>
                      </a:pPr>
                      <a:r>
                        <a:rPr lang="es-MX" sz="900" dirty="0">
                          <a:effectLst/>
                        </a:rPr>
                        <a:t>Deberán saber dibujar, de esta manera los niños podrán empezar con las figuras geométricas dibujándolas, aunque no sea de manera perfecta. </a:t>
                      </a:r>
                    </a:p>
                    <a:p>
                      <a:pPr marL="342900" lvl="0" indent="-342900" algn="just">
                        <a:lnSpc>
                          <a:spcPct val="115000"/>
                        </a:lnSpc>
                        <a:buFont typeface="Symbol" panose="05050102010706020507" pitchFamily="18" charset="2"/>
                        <a:buChar char=""/>
                      </a:pPr>
                      <a:r>
                        <a:rPr lang="es-MX" sz="900" dirty="0">
                          <a:effectLst/>
                        </a:rPr>
                        <a:t>Armar figuras geométricas a partir de un patrón de apoyo. </a:t>
                      </a:r>
                    </a:p>
                    <a:p>
                      <a:pPr marL="457200" algn="just">
                        <a:lnSpc>
                          <a:spcPct val="115000"/>
                        </a:lnSpc>
                        <a:spcAft>
                          <a:spcPts val="1000"/>
                        </a:spcAft>
                      </a:pPr>
                      <a:r>
                        <a:rPr lang="es-MX" sz="900" dirty="0">
                          <a:effectLst/>
                        </a:rPr>
                        <a:t> </a:t>
                      </a:r>
                      <a:endParaRPr lang="es-MX" sz="900" dirty="0">
                        <a:effectLst/>
                        <a:latin typeface="Calibri" panose="020F0502020204030204" pitchFamily="34" charset="0"/>
                        <a:ea typeface="Calibri" panose="020F0502020204030204" pitchFamily="34" charset="0"/>
                        <a:cs typeface="Times New Roman" panose="02020603050405020304" pitchFamily="18" charset="0"/>
                      </a:endParaRPr>
                    </a:p>
                  </a:txBody>
                  <a:tcPr marL="18232" marR="18232" marT="4144" marB="0"/>
                </a:tc>
                <a:extLst>
                  <a:ext uri="{0D108BD9-81ED-4DB2-BD59-A6C34878D82A}">
                    <a16:rowId xmlns:a16="http://schemas.microsoft.com/office/drawing/2014/main" val="824636952"/>
                  </a:ext>
                </a:extLst>
              </a:tr>
            </a:tbl>
          </a:graphicData>
        </a:graphic>
      </p:graphicFrame>
      <p:sp>
        <p:nvSpPr>
          <p:cNvPr id="6" name="CuadroTexto 5">
            <a:extLst>
              <a:ext uri="{FF2B5EF4-FFF2-40B4-BE49-F238E27FC236}">
                <a16:creationId xmlns:a16="http://schemas.microsoft.com/office/drawing/2014/main" id="{65AA7CCD-123E-450A-969F-45655158963E}"/>
              </a:ext>
            </a:extLst>
          </p:cNvPr>
          <p:cNvSpPr txBox="1"/>
          <p:nvPr/>
        </p:nvSpPr>
        <p:spPr>
          <a:xfrm>
            <a:off x="1390207" y="148856"/>
            <a:ext cx="6363586" cy="461665"/>
          </a:xfrm>
          <a:prstGeom prst="rect">
            <a:avLst/>
          </a:prstGeom>
          <a:noFill/>
        </p:spPr>
        <p:txBody>
          <a:bodyPr wrap="square" rtlCol="0">
            <a:spAutoFit/>
          </a:bodyPr>
          <a:lstStyle/>
          <a:p>
            <a:pPr algn="ctr"/>
            <a:r>
              <a:rPr lang="es-MX" sz="2400" dirty="0">
                <a:latin typeface="Cream Cake" panose="02000500000000000000" pitchFamily="50" charset="0"/>
              </a:rPr>
              <a:t>MATRIZ ANALITICA DE LOS APRENDIZAJES CLAVES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47"/>
        <p:cNvGrpSpPr/>
        <p:nvPr/>
      </p:nvGrpSpPr>
      <p:grpSpPr>
        <a:xfrm>
          <a:off x="0" y="0"/>
          <a:ext cx="0" cy="0"/>
          <a:chOff x="0" y="0"/>
          <a:chExt cx="0" cy="0"/>
        </a:xfrm>
      </p:grpSpPr>
      <p:sp>
        <p:nvSpPr>
          <p:cNvPr id="28" name="CuadroTexto 27">
            <a:extLst>
              <a:ext uri="{FF2B5EF4-FFF2-40B4-BE49-F238E27FC236}">
                <a16:creationId xmlns:a16="http://schemas.microsoft.com/office/drawing/2014/main" id="{81DCA6ED-BD74-4BB0-9BDA-AD35044A55A6}"/>
              </a:ext>
            </a:extLst>
          </p:cNvPr>
          <p:cNvSpPr txBox="1"/>
          <p:nvPr/>
        </p:nvSpPr>
        <p:spPr>
          <a:xfrm>
            <a:off x="1116418" y="536362"/>
            <a:ext cx="5720316" cy="3693319"/>
          </a:xfrm>
          <a:prstGeom prst="rect">
            <a:avLst/>
          </a:prstGeom>
          <a:noFill/>
        </p:spPr>
        <p:txBody>
          <a:bodyPr wrap="square" rtlCol="0">
            <a:spAutoFit/>
          </a:bodyPr>
          <a:lstStyle/>
          <a:p>
            <a:pPr algn="ctr"/>
            <a:r>
              <a:rPr lang="es-MX" sz="1800" dirty="0">
                <a:latin typeface="Brighly Crush" panose="02000500000000000000" pitchFamily="50" charset="0"/>
              </a:rPr>
              <a:t> Eje: </a:t>
            </a:r>
          </a:p>
          <a:p>
            <a:pPr algn="ctr"/>
            <a:r>
              <a:rPr lang="es-MX" sz="1800" dirty="0">
                <a:latin typeface="Brighly Crush" panose="02000500000000000000" pitchFamily="50" charset="0"/>
              </a:rPr>
              <a:t>Forma, Espacio y Medida.</a:t>
            </a:r>
          </a:p>
          <a:p>
            <a:pPr algn="ctr"/>
            <a:endParaRPr lang="es-MX" sz="1800" dirty="0">
              <a:latin typeface="Bernard MT Condensed" panose="02050806060905020404" pitchFamily="18" charset="0"/>
            </a:endParaRPr>
          </a:p>
          <a:p>
            <a:pPr algn="ctr"/>
            <a:endParaRPr lang="es-MX" sz="1800" dirty="0">
              <a:latin typeface="Bernard MT Condensed" panose="02050806060905020404" pitchFamily="18" charset="0"/>
            </a:endParaRPr>
          </a:p>
          <a:p>
            <a:pPr algn="ctr"/>
            <a:endParaRPr lang="es-MX" sz="1800" dirty="0">
              <a:latin typeface="Bernard MT Condensed" panose="02050806060905020404" pitchFamily="18" charset="0"/>
            </a:endParaRPr>
          </a:p>
          <a:p>
            <a:r>
              <a:rPr lang="es-MX" sz="1800" dirty="0">
                <a:latin typeface="Bernard MT Condensed" panose="02050806060905020404" pitchFamily="18" charset="0"/>
              </a:rPr>
              <a:t> </a:t>
            </a:r>
            <a:r>
              <a:rPr lang="es-MX" sz="1800" dirty="0">
                <a:latin typeface="Book Antiqua" panose="02040602050305030304" pitchFamily="18" charset="0"/>
              </a:rPr>
              <a:t>Temas:</a:t>
            </a:r>
          </a:p>
          <a:p>
            <a:endParaRPr lang="es-MX" sz="1800" dirty="0">
              <a:latin typeface="Book Antiqua" panose="02040602050305030304" pitchFamily="18" charset="0"/>
            </a:endParaRPr>
          </a:p>
          <a:p>
            <a:pPr marL="285750" indent="-285750">
              <a:buFont typeface="Arial" panose="020B0604020202020204" pitchFamily="34" charset="0"/>
              <a:buChar char="•"/>
            </a:pPr>
            <a:r>
              <a:rPr lang="es-MX" sz="1800" dirty="0">
                <a:latin typeface="Book Antiqua" panose="02040602050305030304" pitchFamily="18" charset="0"/>
              </a:rPr>
              <a:t>Ubicación Espacial.</a:t>
            </a:r>
          </a:p>
          <a:p>
            <a:pPr marL="285750" indent="-285750">
              <a:buFont typeface="Arial" panose="020B0604020202020204" pitchFamily="34" charset="0"/>
              <a:buChar char="•"/>
            </a:pPr>
            <a:endParaRPr lang="es-MX" sz="1800" dirty="0">
              <a:latin typeface="Book Antiqua" panose="02040602050305030304" pitchFamily="18" charset="0"/>
            </a:endParaRPr>
          </a:p>
          <a:p>
            <a:pPr marL="285750" indent="-285750">
              <a:buFont typeface="Arial" panose="020B0604020202020204" pitchFamily="34" charset="0"/>
              <a:buChar char="•"/>
            </a:pPr>
            <a:r>
              <a:rPr lang="es-MX" sz="1800" dirty="0">
                <a:latin typeface="Book Antiqua" panose="02040602050305030304" pitchFamily="18" charset="0"/>
              </a:rPr>
              <a:t>Figuras y cuerpos geométricos.</a:t>
            </a:r>
          </a:p>
          <a:p>
            <a:pPr marL="285750" indent="-285750">
              <a:buFont typeface="Arial" panose="020B0604020202020204" pitchFamily="34" charset="0"/>
              <a:buChar char="•"/>
            </a:pPr>
            <a:endParaRPr lang="es-MX" sz="1800" dirty="0">
              <a:latin typeface="Bernard MT Condensed" panose="02050806060905020404" pitchFamily="18" charset="0"/>
            </a:endParaRPr>
          </a:p>
          <a:p>
            <a:endParaRPr lang="es-MX" sz="1800" dirty="0">
              <a:latin typeface="Bernard MT Condensed" panose="02050806060905020404" pitchFamily="18" charset="0"/>
            </a:endParaRPr>
          </a:p>
          <a:p>
            <a:endParaRPr lang="es-MX" sz="1800" dirty="0">
              <a:latin typeface="Bernard MT Condensed" panose="02050806060905020404" pitchFamily="18" charset="0"/>
            </a:endParaRPr>
          </a:p>
        </p:txBody>
      </p:sp>
      <p:pic>
        <p:nvPicPr>
          <p:cNvPr id="1026" name="Picture 2" descr="Actividades de ubicación espacial para preescolar: ¡8 Juegos! - DesMami">
            <a:extLst>
              <a:ext uri="{FF2B5EF4-FFF2-40B4-BE49-F238E27FC236}">
                <a16:creationId xmlns:a16="http://schemas.microsoft.com/office/drawing/2014/main" id="{A10DB918-2E86-47FB-9223-1F78DDDA48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98206">
            <a:off x="5920450" y="3006564"/>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POCOYÓ en ESPAÑOL - Aprende Las FIGURAS GEOMÉTRICAS [ Ep 2 ] |  CARICATURAS y DIBUJOS ANIMADOS - YouTube">
            <a:extLst>
              <a:ext uri="{FF2B5EF4-FFF2-40B4-BE49-F238E27FC236}">
                <a16:creationId xmlns:a16="http://schemas.microsoft.com/office/drawing/2014/main" id="{A8767697-FE6B-4ADD-A302-6C709A3E47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3166" y="676496"/>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08"/>
        <p:cNvGrpSpPr/>
        <p:nvPr/>
      </p:nvGrpSpPr>
      <p:grpSpPr>
        <a:xfrm>
          <a:off x="0" y="0"/>
          <a:ext cx="0" cy="0"/>
          <a:chOff x="0" y="0"/>
          <a:chExt cx="0" cy="0"/>
        </a:xfrm>
      </p:grpSpPr>
      <p:sp>
        <p:nvSpPr>
          <p:cNvPr id="8" name="CuadroTexto 7">
            <a:extLst>
              <a:ext uri="{FF2B5EF4-FFF2-40B4-BE49-F238E27FC236}">
                <a16:creationId xmlns:a16="http://schemas.microsoft.com/office/drawing/2014/main" id="{EDEDA1AF-B0F7-42E0-B2FB-28F1E2B85AB0}"/>
              </a:ext>
            </a:extLst>
          </p:cNvPr>
          <p:cNvSpPr txBox="1"/>
          <p:nvPr/>
        </p:nvSpPr>
        <p:spPr>
          <a:xfrm>
            <a:off x="693741" y="409084"/>
            <a:ext cx="7756518" cy="4985980"/>
          </a:xfrm>
          <a:prstGeom prst="rect">
            <a:avLst/>
          </a:prstGeom>
          <a:noFill/>
        </p:spPr>
        <p:txBody>
          <a:bodyPr wrap="square" rtlCol="0">
            <a:spAutoFit/>
          </a:bodyPr>
          <a:lstStyle/>
          <a:p>
            <a:pPr algn="ctr"/>
            <a:r>
              <a:rPr lang="es-MX" sz="2400" dirty="0">
                <a:latin typeface="Brighly Crush" panose="02000500000000000000" pitchFamily="50" charset="0"/>
              </a:rPr>
              <a:t>Nivel de Profundidad:</a:t>
            </a:r>
          </a:p>
          <a:p>
            <a:pPr algn="ctr"/>
            <a:endParaRPr lang="es-MX" dirty="0"/>
          </a:p>
          <a:p>
            <a:r>
              <a:rPr lang="es-MX" sz="1600" dirty="0">
                <a:latin typeface="Book Antiqua" panose="02040602050305030304" pitchFamily="18" charset="0"/>
              </a:rPr>
              <a:t>Ubicación espacial:</a:t>
            </a:r>
          </a:p>
          <a:p>
            <a:pPr marL="285750" indent="-285750" algn="just">
              <a:buFont typeface="Wingdings" panose="05000000000000000000" pitchFamily="2" charset="2"/>
              <a:buChar char="q"/>
            </a:pPr>
            <a:r>
              <a:rPr lang="es-MX" sz="1600" dirty="0">
                <a:latin typeface="Book Antiqua" panose="02040602050305030304" pitchFamily="18" charset="0"/>
              </a:rPr>
              <a:t>El nivel de profundidad se deberá al mismo desarrollo de aprendizaje del niño, los temas serán vistos a profundidad y se deberá dejar en claro al niño desde la etapa inicial el concepto de ubicación.</a:t>
            </a:r>
          </a:p>
          <a:p>
            <a:pPr marL="285750" indent="-285750">
              <a:buFont typeface="Courier New" panose="02070309020205020404" pitchFamily="49" charset="0"/>
              <a:buChar char="o"/>
            </a:pPr>
            <a:endParaRPr lang="es-MX" sz="1600" dirty="0">
              <a:latin typeface="Book Antiqua" panose="02040602050305030304" pitchFamily="18" charset="0"/>
            </a:endParaRPr>
          </a:p>
          <a:p>
            <a:r>
              <a:rPr lang="es-MX" sz="1600" dirty="0">
                <a:latin typeface="Book Antiqua" panose="02040602050305030304" pitchFamily="18" charset="0"/>
              </a:rPr>
              <a:t>Figuras y cuerpos geométricos:</a:t>
            </a:r>
          </a:p>
          <a:p>
            <a:pPr marL="285750" indent="-285750" algn="just">
              <a:buFont typeface="Wingdings" panose="05000000000000000000" pitchFamily="2" charset="2"/>
              <a:buChar char="q"/>
            </a:pPr>
            <a:r>
              <a:rPr lang="es-MX" sz="1600" dirty="0">
                <a:latin typeface="Book Antiqua" panose="02040602050305030304" pitchFamily="18" charset="0"/>
              </a:rPr>
              <a:t>El nivel de profundidad puede variar por el aprendizaje del niño, se comenzará construyendo los conceptos de cuerpos, formas y figuras geométricas. Los temas serán vistos a profundidad y se retroalimentara cada contenido si lo es necesario. </a:t>
            </a:r>
          </a:p>
          <a:p>
            <a:pPr marL="285750" indent="-285750">
              <a:buFont typeface="Wingdings" panose="05000000000000000000" pitchFamily="2" charset="2"/>
              <a:buChar char="q"/>
            </a:pPr>
            <a:endParaRPr lang="es-MX" dirty="0"/>
          </a:p>
          <a:p>
            <a:pPr marL="285750" indent="-285750" algn="just">
              <a:buFont typeface="Wingdings" panose="05000000000000000000" pitchFamily="2" charset="2"/>
              <a:buChar char="q"/>
            </a:pPr>
            <a:r>
              <a:rPr lang="es-MX" sz="1600" dirty="0">
                <a:latin typeface="Book Antiqua" panose="02040602050305030304" pitchFamily="18" charset="0"/>
              </a:rPr>
              <a:t>Se espera que de acuerdo al aprendizaje esperado el niño logre poder formar diversos dibujos utilizando figuras geométricas básicas variando el tamaño si así se desea así como también logre identificar distintos tamaños si los objetos que se le presentan son más grandes o más pequeños y cantidades en diversos objetos para que reconozca al que tiene más cantidad y al que tiene menos.</a:t>
            </a:r>
          </a:p>
          <a:p>
            <a:endParaRPr lang="es-MX" dirty="0"/>
          </a:p>
          <a:p>
            <a:endParaRPr lang="es-MX" dirty="0"/>
          </a:p>
          <a:p>
            <a:endParaRPr lang="es-MX"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19"/>
        <p:cNvGrpSpPr/>
        <p:nvPr/>
      </p:nvGrpSpPr>
      <p:grpSpPr>
        <a:xfrm>
          <a:off x="0" y="0"/>
          <a:ext cx="0" cy="0"/>
          <a:chOff x="0" y="0"/>
          <a:chExt cx="0" cy="0"/>
        </a:xfrm>
      </p:grpSpPr>
      <p:pic>
        <p:nvPicPr>
          <p:cNvPr id="4102" name="Picture 6" descr="P reesco lar">
            <a:extLst>
              <a:ext uri="{FF2B5EF4-FFF2-40B4-BE49-F238E27FC236}">
                <a16:creationId xmlns:a16="http://schemas.microsoft.com/office/drawing/2014/main" id="{CE9EE3AB-1B4C-4BB2-89C3-C54A9C9075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4720" y="597877"/>
            <a:ext cx="2705100" cy="1685925"/>
          </a:xfrm>
          <a:prstGeom prst="rect">
            <a:avLst/>
          </a:prstGeom>
          <a:noFill/>
          <a:extLst>
            <a:ext uri="{909E8E84-426E-40DD-AFC4-6F175D3DCCD1}">
              <a14:hiddenFill xmlns:a14="http://schemas.microsoft.com/office/drawing/2010/main">
                <a:solidFill>
                  <a:srgbClr val="FFFFFF"/>
                </a:solidFill>
              </a14:hiddenFill>
            </a:ext>
          </a:extLst>
        </p:spPr>
      </p:pic>
      <p:sp>
        <p:nvSpPr>
          <p:cNvPr id="41" name="Google Shape;7314;p45">
            <a:extLst>
              <a:ext uri="{FF2B5EF4-FFF2-40B4-BE49-F238E27FC236}">
                <a16:creationId xmlns:a16="http://schemas.microsoft.com/office/drawing/2014/main" id="{631288A9-16B0-4884-ACB8-A6F7C7A8D69B}"/>
              </a:ext>
            </a:extLst>
          </p:cNvPr>
          <p:cNvSpPr/>
          <p:nvPr/>
        </p:nvSpPr>
        <p:spPr>
          <a:xfrm rot="16895487" flipH="1">
            <a:off x="6074800" y="626929"/>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7315;p45">
            <a:extLst>
              <a:ext uri="{FF2B5EF4-FFF2-40B4-BE49-F238E27FC236}">
                <a16:creationId xmlns:a16="http://schemas.microsoft.com/office/drawing/2014/main" id="{825C15F4-FBE3-4949-885E-AFD9963262FB}"/>
              </a:ext>
            </a:extLst>
          </p:cNvPr>
          <p:cNvSpPr/>
          <p:nvPr/>
        </p:nvSpPr>
        <p:spPr>
          <a:xfrm rot="1800019" flipH="1">
            <a:off x="8316832" y="577199"/>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CuadroTexto 5">
            <a:extLst>
              <a:ext uri="{FF2B5EF4-FFF2-40B4-BE49-F238E27FC236}">
                <a16:creationId xmlns:a16="http://schemas.microsoft.com/office/drawing/2014/main" id="{878F53A8-6734-41B7-BACB-0C1EA5A97882}"/>
              </a:ext>
            </a:extLst>
          </p:cNvPr>
          <p:cNvSpPr txBox="1"/>
          <p:nvPr/>
        </p:nvSpPr>
        <p:spPr>
          <a:xfrm>
            <a:off x="319103" y="1111553"/>
            <a:ext cx="6119012" cy="2899320"/>
          </a:xfrm>
          <a:prstGeom prst="rect">
            <a:avLst/>
          </a:prstGeom>
          <a:noFill/>
        </p:spPr>
        <p:txBody>
          <a:bodyPr wrap="square" rtlCol="0">
            <a:spAutoFit/>
          </a:bodyPr>
          <a:lstStyle/>
          <a:p>
            <a:pPr algn="ctr"/>
            <a:r>
              <a:rPr lang="es-MX" sz="2400" dirty="0">
                <a:latin typeface="Brighly Crush" panose="02000500000000000000" pitchFamily="50" charset="0"/>
              </a:rPr>
              <a:t>¿Que deben de saber los niños?</a:t>
            </a:r>
          </a:p>
          <a:p>
            <a:pPr algn="ctr"/>
            <a:endParaRPr lang="es-MX" dirty="0"/>
          </a:p>
          <a:p>
            <a:pPr>
              <a:lnSpc>
                <a:spcPct val="150000"/>
              </a:lnSpc>
            </a:pPr>
            <a:endParaRPr lang="es-MX" dirty="0"/>
          </a:p>
          <a:p>
            <a:pPr marL="285750" indent="-285750">
              <a:lnSpc>
                <a:spcPct val="150000"/>
              </a:lnSpc>
              <a:buFont typeface="Wingdings" panose="05000000000000000000" pitchFamily="2" charset="2"/>
              <a:buChar char="v"/>
            </a:pPr>
            <a:r>
              <a:rPr lang="es-MX" dirty="0"/>
              <a:t>Reconocer distintas formas de medida para ubicar un objeto.</a:t>
            </a:r>
          </a:p>
          <a:p>
            <a:pPr>
              <a:lnSpc>
                <a:spcPct val="150000"/>
              </a:lnSpc>
            </a:pPr>
            <a:endParaRPr lang="es-MX" dirty="0"/>
          </a:p>
          <a:p>
            <a:pPr marL="285750" indent="-285750">
              <a:lnSpc>
                <a:spcPct val="150000"/>
              </a:lnSpc>
              <a:buFont typeface="Wingdings" panose="05000000000000000000" pitchFamily="2" charset="2"/>
              <a:buChar char="v"/>
            </a:pPr>
            <a:r>
              <a:rPr lang="es-MX" dirty="0"/>
              <a:t>Reconocer las figuras básicas.</a:t>
            </a:r>
          </a:p>
          <a:p>
            <a:pPr>
              <a:lnSpc>
                <a:spcPct val="150000"/>
              </a:lnSpc>
            </a:pPr>
            <a:endParaRPr lang="es-MX" dirty="0"/>
          </a:p>
          <a:p>
            <a:pPr marL="285750" indent="-285750">
              <a:lnSpc>
                <a:spcPct val="150000"/>
              </a:lnSpc>
              <a:buFont typeface="Wingdings" panose="05000000000000000000" pitchFamily="2" charset="2"/>
              <a:buChar char="v"/>
            </a:pPr>
            <a:r>
              <a:rPr lang="es-MX" dirty="0"/>
              <a:t>Identificar los objetos por su clasificación como el tamaño, forma y su color. </a:t>
            </a:r>
          </a:p>
        </p:txBody>
      </p:sp>
      <p:pic>
        <p:nvPicPr>
          <p:cNvPr id="48" name="Picture 4" descr="Ubicación Espacial - Preescolar - Colegio Alma Mater">
            <a:extLst>
              <a:ext uri="{FF2B5EF4-FFF2-40B4-BE49-F238E27FC236}">
                <a16:creationId xmlns:a16="http://schemas.microsoft.com/office/drawing/2014/main" id="{A0A0481C-1C9B-43EA-B017-2E34BAC7B4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683" y="2838624"/>
            <a:ext cx="2543175" cy="1800225"/>
          </a:xfrm>
          <a:prstGeom prst="rect">
            <a:avLst/>
          </a:prstGeom>
          <a:noFill/>
          <a:extLst>
            <a:ext uri="{909E8E84-426E-40DD-AFC4-6F175D3DCCD1}">
              <a14:hiddenFill xmlns:a14="http://schemas.microsoft.com/office/drawing/2010/main">
                <a:solidFill>
                  <a:srgbClr val="FFFFFF"/>
                </a:solidFill>
              </a14:hiddenFill>
            </a:ext>
          </a:extLst>
        </p:spPr>
      </p:pic>
      <p:sp>
        <p:nvSpPr>
          <p:cNvPr id="49" name="Google Shape;7314;p45">
            <a:extLst>
              <a:ext uri="{FF2B5EF4-FFF2-40B4-BE49-F238E27FC236}">
                <a16:creationId xmlns:a16="http://schemas.microsoft.com/office/drawing/2014/main" id="{AF6909A2-023D-4A04-9367-77856564009D}"/>
              </a:ext>
            </a:extLst>
          </p:cNvPr>
          <p:cNvSpPr/>
          <p:nvPr/>
        </p:nvSpPr>
        <p:spPr>
          <a:xfrm rot="-2878151" flipH="1">
            <a:off x="6121536" y="2823235"/>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7315;p45">
            <a:extLst>
              <a:ext uri="{FF2B5EF4-FFF2-40B4-BE49-F238E27FC236}">
                <a16:creationId xmlns:a16="http://schemas.microsoft.com/office/drawing/2014/main" id="{B86FFCCE-6114-4616-AB01-3B0B23F304C7}"/>
              </a:ext>
            </a:extLst>
          </p:cNvPr>
          <p:cNvSpPr/>
          <p:nvPr/>
        </p:nvSpPr>
        <p:spPr>
          <a:xfrm rot="1800019" flipH="1">
            <a:off x="8263182" y="2910076"/>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58"/>
        <p:cNvGrpSpPr/>
        <p:nvPr/>
      </p:nvGrpSpPr>
      <p:grpSpPr>
        <a:xfrm>
          <a:off x="0" y="0"/>
          <a:ext cx="0" cy="0"/>
          <a:chOff x="0" y="0"/>
          <a:chExt cx="0" cy="0"/>
        </a:xfrm>
      </p:grpSpPr>
      <p:sp>
        <p:nvSpPr>
          <p:cNvPr id="58" name="CuadroTexto 57">
            <a:extLst>
              <a:ext uri="{FF2B5EF4-FFF2-40B4-BE49-F238E27FC236}">
                <a16:creationId xmlns:a16="http://schemas.microsoft.com/office/drawing/2014/main" id="{90754060-7F97-420A-B42F-D54A846257E5}"/>
              </a:ext>
            </a:extLst>
          </p:cNvPr>
          <p:cNvSpPr txBox="1"/>
          <p:nvPr/>
        </p:nvSpPr>
        <p:spPr>
          <a:xfrm>
            <a:off x="3038114" y="1276280"/>
            <a:ext cx="5996762" cy="2339102"/>
          </a:xfrm>
          <a:prstGeom prst="rect">
            <a:avLst/>
          </a:prstGeom>
          <a:noFill/>
        </p:spPr>
        <p:txBody>
          <a:bodyPr wrap="square">
            <a:spAutoFit/>
          </a:bodyPr>
          <a:lstStyle/>
          <a:p>
            <a:pPr algn="ctr"/>
            <a:r>
              <a:rPr lang="es-MX" sz="2000" dirty="0">
                <a:latin typeface="Brighly Crush" panose="02000500000000000000" pitchFamily="50" charset="0"/>
              </a:rPr>
              <a:t>¿Que deben de saber hacer los niños?</a:t>
            </a:r>
          </a:p>
          <a:p>
            <a:pPr algn="ctr"/>
            <a:endParaRPr lang="es-MX" sz="1400" dirty="0">
              <a:latin typeface="Brighly Crush" panose="02000500000000000000" pitchFamily="50" charset="0"/>
            </a:endParaRPr>
          </a:p>
          <a:p>
            <a:endParaRPr lang="es-MX" sz="1600" dirty="0">
              <a:latin typeface="Book Antiqua" panose="02040602050305030304" pitchFamily="18" charset="0"/>
            </a:endParaRPr>
          </a:p>
          <a:p>
            <a:pPr marL="285750" indent="-285750">
              <a:buFont typeface="Wingdings" panose="05000000000000000000" pitchFamily="2" charset="2"/>
              <a:buChar char="v"/>
            </a:pPr>
            <a:r>
              <a:rPr lang="es-MX" sz="1600" dirty="0">
                <a:latin typeface="Book Antiqua" panose="02040602050305030304" pitchFamily="18" charset="0"/>
              </a:rPr>
              <a:t>Encontrar objetos o recipientes que compartan diferentes tipos de características para clasificar. </a:t>
            </a:r>
          </a:p>
          <a:p>
            <a:endParaRPr lang="es-MX" sz="1600" dirty="0">
              <a:latin typeface="Book Antiqua" panose="02040602050305030304" pitchFamily="18" charset="0"/>
            </a:endParaRPr>
          </a:p>
          <a:p>
            <a:pPr marL="285750" indent="-285750">
              <a:buFont typeface="Wingdings" panose="05000000000000000000" pitchFamily="2" charset="2"/>
              <a:buChar char="v"/>
            </a:pPr>
            <a:r>
              <a:rPr lang="es-MX" sz="1600" dirty="0">
                <a:latin typeface="Book Antiqua" panose="02040602050305030304" pitchFamily="18" charset="0"/>
              </a:rPr>
              <a:t>Utilizar diferentes recursos de medida.</a:t>
            </a:r>
          </a:p>
          <a:p>
            <a:pPr marL="285750" indent="-285750">
              <a:buFont typeface="Wingdings" panose="05000000000000000000" pitchFamily="2" charset="2"/>
              <a:buChar char="v"/>
            </a:pPr>
            <a:endParaRPr lang="es-MX" sz="1600" dirty="0">
              <a:latin typeface="Book Antiqua" panose="02040602050305030304" pitchFamily="18" charset="0"/>
            </a:endParaRPr>
          </a:p>
          <a:p>
            <a:pPr marL="285750" indent="-285750">
              <a:buFont typeface="Wingdings" panose="05000000000000000000" pitchFamily="2" charset="2"/>
              <a:buChar char="v"/>
            </a:pPr>
            <a:r>
              <a:rPr lang="es-MX" sz="1600" dirty="0">
                <a:latin typeface="Book Antiqua" panose="02040602050305030304" pitchFamily="18" charset="0"/>
              </a:rPr>
              <a:t>Representaciones en base a las figuras geométricas. </a:t>
            </a:r>
          </a:p>
        </p:txBody>
      </p:sp>
      <p:pic>
        <p:nvPicPr>
          <p:cNvPr id="59" name="Picture 2" descr="artes primero: IV PERIODO">
            <a:extLst>
              <a:ext uri="{FF2B5EF4-FFF2-40B4-BE49-F238E27FC236}">
                <a16:creationId xmlns:a16="http://schemas.microsoft.com/office/drawing/2014/main" id="{2B46063A-9989-4A5F-925C-FED42DE6AA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042" y="1044390"/>
            <a:ext cx="2283941" cy="1387107"/>
          </a:xfrm>
          <a:prstGeom prst="rect">
            <a:avLst/>
          </a:prstGeom>
          <a:noFill/>
          <a:extLst>
            <a:ext uri="{909E8E84-426E-40DD-AFC4-6F175D3DCCD1}">
              <a14:hiddenFill xmlns:a14="http://schemas.microsoft.com/office/drawing/2010/main">
                <a:solidFill>
                  <a:srgbClr val="FFFFFF"/>
                </a:solidFill>
              </a14:hiddenFill>
            </a:ext>
          </a:extLst>
        </p:spPr>
      </p:pic>
      <p:sp>
        <p:nvSpPr>
          <p:cNvPr id="63" name="Google Shape;7314;p45">
            <a:extLst>
              <a:ext uri="{FF2B5EF4-FFF2-40B4-BE49-F238E27FC236}">
                <a16:creationId xmlns:a16="http://schemas.microsoft.com/office/drawing/2014/main" id="{EA750A2A-3050-4904-9619-33451628C881}"/>
              </a:ext>
            </a:extLst>
          </p:cNvPr>
          <p:cNvSpPr/>
          <p:nvPr/>
        </p:nvSpPr>
        <p:spPr>
          <a:xfrm rot="-2878151" flipH="1">
            <a:off x="138035" y="924868"/>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122" name="Picture 2" descr="Uno de esos días &quot;intelectuales&quot; de Zyani ;) - Comunidad ALAS">
            <a:extLst>
              <a:ext uri="{FF2B5EF4-FFF2-40B4-BE49-F238E27FC236}">
                <a16:creationId xmlns:a16="http://schemas.microsoft.com/office/drawing/2014/main" id="{59465039-01EC-4448-99F3-C904D3AA8C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638" y="3108480"/>
            <a:ext cx="1911312" cy="1431639"/>
          </a:xfrm>
          <a:prstGeom prst="rect">
            <a:avLst/>
          </a:prstGeom>
          <a:noFill/>
          <a:extLst>
            <a:ext uri="{909E8E84-426E-40DD-AFC4-6F175D3DCCD1}">
              <a14:hiddenFill xmlns:a14="http://schemas.microsoft.com/office/drawing/2010/main">
                <a:solidFill>
                  <a:srgbClr val="FFFFFF"/>
                </a:solidFill>
              </a14:hiddenFill>
            </a:ext>
          </a:extLst>
        </p:spPr>
      </p:pic>
      <p:sp>
        <p:nvSpPr>
          <p:cNvPr id="64" name="Google Shape;7315;p45">
            <a:extLst>
              <a:ext uri="{FF2B5EF4-FFF2-40B4-BE49-F238E27FC236}">
                <a16:creationId xmlns:a16="http://schemas.microsoft.com/office/drawing/2014/main" id="{D56FEB75-4E7A-434A-8869-23FB32EDA944}"/>
              </a:ext>
            </a:extLst>
          </p:cNvPr>
          <p:cNvSpPr/>
          <p:nvPr/>
        </p:nvSpPr>
        <p:spPr>
          <a:xfrm rot="1800019" flipH="1">
            <a:off x="2030505" y="990156"/>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7314;p45">
            <a:extLst>
              <a:ext uri="{FF2B5EF4-FFF2-40B4-BE49-F238E27FC236}">
                <a16:creationId xmlns:a16="http://schemas.microsoft.com/office/drawing/2014/main" id="{3BD9EA9F-6FFE-432F-B91D-38A67ADA8B7A}"/>
              </a:ext>
            </a:extLst>
          </p:cNvPr>
          <p:cNvSpPr/>
          <p:nvPr/>
        </p:nvSpPr>
        <p:spPr>
          <a:xfrm rot="-2878151" flipH="1">
            <a:off x="138035" y="2974847"/>
            <a:ext cx="1000977" cy="572254"/>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7315;p45">
            <a:extLst>
              <a:ext uri="{FF2B5EF4-FFF2-40B4-BE49-F238E27FC236}">
                <a16:creationId xmlns:a16="http://schemas.microsoft.com/office/drawing/2014/main" id="{71E8FB4C-7D31-4D83-9ADA-24ED1EF27C3C}"/>
              </a:ext>
            </a:extLst>
          </p:cNvPr>
          <p:cNvSpPr/>
          <p:nvPr/>
        </p:nvSpPr>
        <p:spPr>
          <a:xfrm rot="1800019" flipH="1">
            <a:off x="2030505" y="3040135"/>
            <a:ext cx="1000993" cy="572248"/>
          </a:xfrm>
          <a:custGeom>
            <a:avLst/>
            <a:gdLst/>
            <a:ahLst/>
            <a:cxnLst/>
            <a:rect l="l" t="t" r="r" b="b"/>
            <a:pathLst>
              <a:path w="16599" h="9794" extrusionOk="0">
                <a:moveTo>
                  <a:pt x="1" y="5801"/>
                </a:moveTo>
                <a:lnTo>
                  <a:pt x="15086" y="1"/>
                </a:lnTo>
                <a:cubicBezTo>
                  <a:pt x="15086" y="1"/>
                  <a:pt x="14756" y="544"/>
                  <a:pt x="14874" y="828"/>
                </a:cubicBezTo>
                <a:cubicBezTo>
                  <a:pt x="14992" y="1123"/>
                  <a:pt x="15618" y="1288"/>
                  <a:pt x="15618" y="1288"/>
                </a:cubicBezTo>
                <a:cubicBezTo>
                  <a:pt x="15618" y="1288"/>
                  <a:pt x="15287" y="1891"/>
                  <a:pt x="15464" y="2174"/>
                </a:cubicBezTo>
                <a:cubicBezTo>
                  <a:pt x="15630" y="2375"/>
                  <a:pt x="15831" y="2564"/>
                  <a:pt x="16055" y="2706"/>
                </a:cubicBezTo>
                <a:cubicBezTo>
                  <a:pt x="16055" y="2706"/>
                  <a:pt x="15642" y="3698"/>
                  <a:pt x="16598" y="4029"/>
                </a:cubicBezTo>
                <a:lnTo>
                  <a:pt x="1643" y="9794"/>
                </a:lnTo>
                <a:cubicBezTo>
                  <a:pt x="1643" y="9794"/>
                  <a:pt x="1879" y="9144"/>
                  <a:pt x="1785" y="8908"/>
                </a:cubicBezTo>
                <a:cubicBezTo>
                  <a:pt x="1690" y="8660"/>
                  <a:pt x="1100" y="8459"/>
                  <a:pt x="1100" y="8459"/>
                </a:cubicBezTo>
                <a:cubicBezTo>
                  <a:pt x="1100" y="8459"/>
                  <a:pt x="1430" y="7821"/>
                  <a:pt x="1289" y="7478"/>
                </a:cubicBezTo>
                <a:cubicBezTo>
                  <a:pt x="1147" y="7124"/>
                  <a:pt x="592" y="6982"/>
                  <a:pt x="592" y="6982"/>
                </a:cubicBezTo>
                <a:cubicBezTo>
                  <a:pt x="592" y="6982"/>
                  <a:pt x="851" y="6604"/>
                  <a:pt x="722" y="6274"/>
                </a:cubicBezTo>
                <a:cubicBezTo>
                  <a:pt x="580" y="5943"/>
                  <a:pt x="1" y="5801"/>
                  <a:pt x="1" y="580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817597CF-ADDC-471E-8A75-D35E6F1EB8B7}"/>
              </a:ext>
            </a:extLst>
          </p:cNvPr>
          <p:cNvSpPr txBox="1"/>
          <p:nvPr/>
        </p:nvSpPr>
        <p:spPr>
          <a:xfrm>
            <a:off x="620605" y="585165"/>
            <a:ext cx="7981135" cy="2966109"/>
          </a:xfrm>
          <a:prstGeom prst="rect">
            <a:avLst/>
          </a:prstGeom>
          <a:noFill/>
        </p:spPr>
        <p:txBody>
          <a:bodyPr wrap="square">
            <a:spAutoFit/>
          </a:bodyPr>
          <a:lstStyle/>
          <a:p>
            <a:pPr algn="ctr"/>
            <a:r>
              <a:rPr lang="es-MX" sz="2000" dirty="0">
                <a:latin typeface="Brighly Crush" panose="02000500000000000000" pitchFamily="50" charset="0"/>
              </a:rPr>
              <a:t>Características de los niños:</a:t>
            </a:r>
          </a:p>
          <a:p>
            <a:pPr algn="ctr"/>
            <a:endParaRPr lang="es-MX" sz="2000" dirty="0">
              <a:latin typeface="Brighly Crush" panose="02000500000000000000" pitchFamily="50" charset="0"/>
            </a:endParaRPr>
          </a:p>
          <a:p>
            <a:pPr marL="285750" indent="-285750" algn="just">
              <a:buFont typeface="Wingdings" panose="05000000000000000000" pitchFamily="2" charset="2"/>
              <a:buChar char="Ø"/>
            </a:pPr>
            <a:r>
              <a:rPr lang="es-MX" sz="1600" dirty="0">
                <a:latin typeface="Book Antiqua" panose="02040602050305030304" pitchFamily="18" charset="0"/>
              </a:rPr>
              <a:t>Se produce un enorme aumento de vocabulario, los niños durante la primera infancia, se rigen por un “pensamiento egocéntrico”, esto quiere decir, que el niño piensa  de acuerdo a sus experiencias individuales, lo que hace que su pensamiento aún sea estático, intuitivo y carente de lógica. </a:t>
            </a:r>
          </a:p>
          <a:p>
            <a:pPr marL="285750" indent="-285750" algn="just">
              <a:buFont typeface="Wingdings" panose="05000000000000000000" pitchFamily="2" charset="2"/>
              <a:buChar char="Ø"/>
            </a:pPr>
            <a:endParaRPr lang="es-MX" sz="1600" dirty="0">
              <a:latin typeface="Book Antiqua" panose="02040602050305030304" pitchFamily="18" charset="0"/>
            </a:endParaRPr>
          </a:p>
          <a:p>
            <a:pPr marL="285750" indent="-285750" algn="just">
              <a:buFont typeface="Wingdings" panose="05000000000000000000" pitchFamily="2" charset="2"/>
              <a:buChar char="Ø"/>
            </a:pPr>
            <a:r>
              <a:rPr lang="es-MX" sz="1600" dirty="0">
                <a:latin typeface="Book Antiqua" panose="02040602050305030304" pitchFamily="18" charset="0"/>
              </a:rPr>
              <a:t>Los niños son pequeños exploradores y científicos que buscan dar sentido al mundo que les rodea.</a:t>
            </a:r>
          </a:p>
          <a:p>
            <a:pPr marL="285750" indent="-285750" algn="just">
              <a:buFont typeface="Wingdings" panose="05000000000000000000" pitchFamily="2" charset="2"/>
              <a:buChar char="Ø"/>
            </a:pPr>
            <a:endParaRPr lang="es-MX" sz="1600" dirty="0">
              <a:latin typeface="Book Antiqua" panose="02040602050305030304" pitchFamily="18" charset="0"/>
            </a:endParaRPr>
          </a:p>
          <a:p>
            <a:pPr marL="285750" indent="-285750" algn="just">
              <a:buFont typeface="Wingdings" panose="05000000000000000000" pitchFamily="2" charset="2"/>
              <a:buChar char="Ø"/>
            </a:pPr>
            <a:r>
              <a:rPr lang="es-MX" sz="1600" dirty="0">
                <a:latin typeface="Book Antiqua" panose="02040602050305030304" pitchFamily="18" charset="0"/>
              </a:rPr>
              <a:t>Aprende las habilidades sociales necesarias para jugar y trabajar con otros niños.</a:t>
            </a:r>
          </a:p>
        </p:txBody>
      </p:sp>
      <p:pic>
        <p:nvPicPr>
          <p:cNvPr id="1026" name="Picture 2" descr="Integral - ¿Cuáles son las características de los niños preescolares?">
            <a:extLst>
              <a:ext uri="{FF2B5EF4-FFF2-40B4-BE49-F238E27FC236}">
                <a16:creationId xmlns:a16="http://schemas.microsoft.com/office/drawing/2014/main" id="{40665B93-0D63-47E3-85DA-1127FC71F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05" y="3551274"/>
            <a:ext cx="2559276" cy="136717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esarrollo en etapa Preescolar – Instituto Simón Bolivar de Popocatépetl SC">
            <a:extLst>
              <a:ext uri="{FF2B5EF4-FFF2-40B4-BE49-F238E27FC236}">
                <a16:creationId xmlns:a16="http://schemas.microsoft.com/office/drawing/2014/main" id="{4F28E161-DEFD-4BDF-89B0-717176547E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3293" y="3551275"/>
            <a:ext cx="2535476" cy="13671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3511152"/>
      </p:ext>
    </p:extLst>
  </p:cSld>
  <p:clrMapOvr>
    <a:masterClrMapping/>
  </p:clrMapOvr>
</p:sld>
</file>

<file path=ppt/theme/theme1.xml><?xml version="1.0" encoding="utf-8"?>
<a:theme xmlns:a="http://schemas.openxmlformats.org/drawingml/2006/main" name="Handa Notebook Thesis by Slidesgo">
  <a:themeElements>
    <a:clrScheme name="Simple Light">
      <a:dk1>
        <a:srgbClr val="000000"/>
      </a:dk1>
      <a:lt1>
        <a:srgbClr val="FFFFFF"/>
      </a:lt1>
      <a:dk2>
        <a:srgbClr val="595959"/>
      </a:dk2>
      <a:lt2>
        <a:srgbClr val="FF7884"/>
      </a:lt2>
      <a:accent1>
        <a:srgbClr val="FFB5BD"/>
      </a:accent1>
      <a:accent2>
        <a:srgbClr val="FFCF60"/>
      </a:accent2>
      <a:accent3>
        <a:srgbClr val="00426E"/>
      </a:accent3>
      <a:accent4>
        <a:srgbClr val="81C7C7"/>
      </a:accent4>
      <a:accent5>
        <a:srgbClr val="003D6A"/>
      </a:accent5>
      <a:accent6>
        <a:srgbClr val="A8BFCE"/>
      </a:accent6>
      <a:hlink>
        <a:srgbClr val="003D6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705</Words>
  <Application>Microsoft Office PowerPoint</Application>
  <PresentationFormat>Presentación en pantalla (16:9)</PresentationFormat>
  <Paragraphs>95</Paragraphs>
  <Slides>7</Slides>
  <Notes>6</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7</vt:i4>
      </vt:variant>
    </vt:vector>
  </HeadingPairs>
  <TitlesOfParts>
    <vt:vector size="19" baseType="lpstr">
      <vt:lpstr>Arial</vt:lpstr>
      <vt:lpstr>Caveat Brush</vt:lpstr>
      <vt:lpstr>Calibri</vt:lpstr>
      <vt:lpstr>Cream Cake</vt:lpstr>
      <vt:lpstr>Raleway</vt:lpstr>
      <vt:lpstr>Bernard MT Condensed</vt:lpstr>
      <vt:lpstr>Symbol</vt:lpstr>
      <vt:lpstr>Courier New</vt:lpstr>
      <vt:lpstr>Brighly Crush</vt:lpstr>
      <vt:lpstr>Wingdings</vt:lpstr>
      <vt:lpstr>Book Antiqua</vt:lpstr>
      <vt:lpstr>Handa Notebook Thesis by Slidesgo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LEZLY ZAYETSY CORTES CORTES</cp:lastModifiedBy>
  <cp:revision>7</cp:revision>
  <dcterms:modified xsi:type="dcterms:W3CDTF">2022-02-24T04:24:04Z</dcterms:modified>
</cp:coreProperties>
</file>