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7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04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508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15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9120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98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4828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66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97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10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77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24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39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22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781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BC0F-0242-4988-B587-FF4C1AA37E76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4386B1-F510-4E53-8BF4-8C9FA031E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89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F468D-4A30-467A-9FB7-037C38703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514" y="4372429"/>
            <a:ext cx="9144000" cy="2387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CURSO: FORMA, ESPACIO Y MEDIDA.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1° SECC. “C”  2 SEMESTRE.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DOCENTE: José Luis Perales Torres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ACTIVIDAD: AUTOEVALUCIÓN-COEVALUACIÓN DE LOS EQUIPOS.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UNIDAD 1 EL PENSAMIENTO GEOMÉTRICO, SU ENSEÑANZA Y APRENDIZAJE EN EL PLAN Y PROGRAMA DE ESTUDIO DE EDUCACIÓN PREESCOLAR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kern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COMPETENCIA DE LA UNIDAD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ALUMNA: María Vianney Hernández González #8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pic>
        <p:nvPicPr>
          <p:cNvPr id="4" name="Imagen 3" descr="ESCUELA NORMAL DE EDUCACIÓN PREESCOLAR DE COAHUILA INVITA A EXAMEN DE  ADMISIÓN">
            <a:extLst>
              <a:ext uri="{FF2B5EF4-FFF2-40B4-BE49-F238E27FC236}">
                <a16:creationId xmlns:a16="http://schemas.microsoft.com/office/drawing/2014/main" id="{940CABA3-995E-4313-9042-98635DB354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986" y="478972"/>
            <a:ext cx="1426028" cy="1426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18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2211B2C-182F-4E6C-A8E8-92C5D7DE0BB9}"/>
              </a:ext>
            </a:extLst>
          </p:cNvPr>
          <p:cNvSpPr txBox="1"/>
          <p:nvPr/>
        </p:nvSpPr>
        <p:spPr>
          <a:xfrm>
            <a:off x="1240973" y="1328057"/>
            <a:ext cx="10123714" cy="4854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COEVALUACIÓN EQUIPO DE 2° : Calificación 9</a:t>
            </a:r>
            <a:r>
              <a:rPr lang="es-MX" sz="1800" b="1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Entendieron </a:t>
            </a: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tema y dieron respuestas a las preguntas, se mantuvieron en el tema, tuvieron un vocabulario apropiado , buena presentación información entendible.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COEVALUACIÓN EQUIPO DE 3° : Calificación 9.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Tenían conocimiento del tema, e igual dieron respuestas a las preguntas y todas tuvieron buena presentación al igual que el trabajo estaba muy bien, tenían coherencia con lo que se decía.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AUTOEVALUCIÓN  EQUIPO DE 1°: Calificación 9.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1800" b="1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domino el tema y se dieron respuestas a las preguntas que se nos hizo en la exposición, tuvo coherencia y nos mantuvimos en el tema, buena presentación clara y entendible cada punto sin faltas de ortografía, nuestras fallas fueron que falto más participación por parte del equipo, pero en general todo lo demás estuvo bien y se cumplió con lo pedido.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9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011616E8-21F9-4972-BD4C-A344C00F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24" y="235535"/>
            <a:ext cx="4008384" cy="194495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2000" b="1" i="0" u="none" strike="noStrike" cap="none" normalizeH="0" baseline="0" dirty="0">
                <a:ln>
                  <a:noFill/>
                </a:ln>
                <a:effectLst/>
              </a:rPr>
              <a:t>RÚBRICA PARA EVALUAR LA EXPOSICIÓN DEL TEMA EN EQUIPO</a:t>
            </a:r>
            <a:endParaRPr kumimoji="0" lang="en-US" altLang="es-MX" sz="20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2000" b="0" i="0" u="none" strike="noStrike" cap="none" normalizeH="0" baseline="0" dirty="0">
                <a:ln>
                  <a:noFill/>
                </a:ln>
                <a:effectLst/>
              </a:rPr>
              <a:t>Nombre de quien calificó: </a:t>
            </a:r>
            <a:endParaRPr lang="en-US" altLang="es-MX" sz="2000" dirty="0"/>
          </a:p>
          <a:p>
            <a:pPr marL="0" marR="0" lvl="0" indent="-22860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s-MX" sz="2000" b="0" i="0" u="none" strike="noStrike" cap="none" normalizeH="0" baseline="0" dirty="0">
                <a:ln>
                  <a:noFill/>
                </a:ln>
                <a:effectLst/>
              </a:rPr>
              <a:t>María Vianney Hernández González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C0B9FE-F12A-4446-8B1C-EB4B4CFC2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5419"/>
              </p:ext>
            </p:extLst>
          </p:nvPr>
        </p:nvGraphicFramePr>
        <p:xfrm>
          <a:off x="3821724" y="721773"/>
          <a:ext cx="7586133" cy="5414453"/>
        </p:xfrm>
        <a:graphic>
          <a:graphicData uri="http://schemas.openxmlformats.org/drawingml/2006/table">
            <a:tbl>
              <a:tblPr firstRow="1" firstCol="1" bandRow="1"/>
              <a:tblGrid>
                <a:gridCol w="845037">
                  <a:extLst>
                    <a:ext uri="{9D8B030D-6E8A-4147-A177-3AD203B41FA5}">
                      <a16:colId xmlns:a16="http://schemas.microsoft.com/office/drawing/2014/main" val="2657432326"/>
                    </a:ext>
                  </a:extLst>
                </a:gridCol>
                <a:gridCol w="1813505">
                  <a:extLst>
                    <a:ext uri="{9D8B030D-6E8A-4147-A177-3AD203B41FA5}">
                      <a16:colId xmlns:a16="http://schemas.microsoft.com/office/drawing/2014/main" val="1865435022"/>
                    </a:ext>
                  </a:extLst>
                </a:gridCol>
                <a:gridCol w="1701083">
                  <a:extLst>
                    <a:ext uri="{9D8B030D-6E8A-4147-A177-3AD203B41FA5}">
                      <a16:colId xmlns:a16="http://schemas.microsoft.com/office/drawing/2014/main" val="390334168"/>
                    </a:ext>
                  </a:extLst>
                </a:gridCol>
                <a:gridCol w="1868546">
                  <a:extLst>
                    <a:ext uri="{9D8B030D-6E8A-4147-A177-3AD203B41FA5}">
                      <a16:colId xmlns:a16="http://schemas.microsoft.com/office/drawing/2014/main" val="3454961579"/>
                    </a:ext>
                  </a:extLst>
                </a:gridCol>
                <a:gridCol w="1357962">
                  <a:extLst>
                    <a:ext uri="{9D8B030D-6E8A-4147-A177-3AD203B41FA5}">
                      <a16:colId xmlns:a16="http://schemas.microsoft.com/office/drawing/2014/main" val="1425973067"/>
                    </a:ext>
                  </a:extLst>
                </a:gridCol>
              </a:tblGrid>
              <a:tr h="265191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Elementos a Evaluar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601" marR="55601" marT="27801" marB="2780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Calificación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601" marR="55601" marT="27801" marB="2780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018077"/>
                  </a:ext>
                </a:extLst>
              </a:tr>
              <a:tr h="19747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10-9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8-7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278504"/>
                  </a:ext>
                </a:extLst>
              </a:tr>
              <a:tr h="35684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Dominio del Tema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Demuestran un excelente conocimiento del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Demuestran un buen conocimiento del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parecen conocer muy bien 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conocen 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269941"/>
                  </a:ext>
                </a:extLst>
              </a:tr>
              <a:tr h="84179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Comprensión del Tema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 dirty="0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Pueden con precisión contestar todas las preguntas planteadas sobre el tema por sus compañeros de clase y profesor.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Pueden con precisión contestar la mayoría de las preguntas planteadas sobre el tema por sus compañeros de clase y profesor.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Pueden con precisión contestar pocas preguntas planteadas sobre el tema por sus compañeros de clase y profesor.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pueden contestar las preguntas planteadas sobre el tema por sus compañeros de clase y profesor.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303318"/>
                  </a:ext>
                </a:extLst>
              </a:tr>
              <a:tr h="35684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Seguimiento del Tema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mantienen en el tema todo el tiempo.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mantienen en el tema la mayor parte del tiempo.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 mantienen en el tema algunas veces.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Fue difícil saber cuál fue el tema.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11115"/>
                  </a:ext>
                </a:extLst>
              </a:tr>
              <a:tr h="67500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 dirty="0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Apoyos didácticos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varios apoyos que demuestran trabajo/creatividad y eso hace una excelente presentación.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1-2 apoyos que demuestran trabajo/ creatividad y eso hace una buena presentación.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1 apoyo que demuestran trabajo/ creatividad y eso hace una regular presentación.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usan apoyos o los apoyos escogidos restan valor a la presentación.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36869"/>
                  </a:ext>
                </a:extLst>
              </a:tr>
              <a:tr h="84179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Vocabulario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vocabulario apropiado para la audiencia. Aumentan el vocabulario de la audiencia definiendo las palabras que pudieran ser nuevas para esta.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vocabulario casi apropiado para la audiencia. Incluyen 1-2 palabras que podrían ser nuevas para la audiencia pero no las definen.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vocabulario no muy apropiado para la audiencia No incluyen vocabulario que podría ser nuevo para la audiencia.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Usan varias (5 o más) palabras o frases que no son entendidas por la audiencia.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014833"/>
                  </a:ext>
                </a:extLst>
              </a:tr>
              <a:tr h="10085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Entusiasmo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 expresiones faciales y su lenguaje corporal generan un fuerte interés y entusiasmo sobre el tema por parte de la audiencia.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 expresiones faciales y su lenguaje corporal algunas veces generan un fuerte interés y entusiasmo sobre el tema por parte de la audiencia.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 expresiones faciales y su lenguaje corporal son usados para tratar de generar un fuerte interés y entusiasmo sobre el tema por parte de la audiencia, pero parecen no lograrlo.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poco uso de expresiones faciales o lenguaje corporal. No generan mucho interés y entusiasmo sobre el tema por parte de la audiencia.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412430"/>
                  </a:ext>
                </a:extLst>
              </a:tr>
              <a:tr h="35684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Ortografía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texto no tiene ningún error ortográfico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texto presenta de 1 a 2  errores ortográficos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texto presenta de 3 a 5  errores ortográficos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texto presenta de 6 o más  errores ortográficos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515116"/>
                  </a:ext>
                </a:extLst>
              </a:tr>
              <a:tr h="51409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1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Equipo No.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 dirty="0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MX" sz="700" b="0" i="0" u="none" strike="noStrike" dirty="0" err="1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Calif</a:t>
                      </a:r>
                      <a:r>
                        <a:rPr lang="es-MX" sz="700" b="0" i="0" u="none" strike="noStrike" dirty="0">
                          <a:solidFill>
                            <a:srgbClr val="3B3835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.: X /70</a:t>
                      </a:r>
                      <a:endParaRPr lang="es-MX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701" marR="41701" marT="579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991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58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730</Words>
  <Application>Microsoft Office PowerPoint</Application>
  <PresentationFormat>Panorámica</PresentationFormat>
  <Paragraphs>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Faceta</vt:lpstr>
      <vt:lpstr>ESCUELA NORMAL DE EDUCACIÓN PREESCOLAR CURSO: FORMA, ESPACIO Y MEDIDA. 1° SECC. “C”  2 SEMESTRE. DOCENTE: José Luis Perales Torres ACTIVIDAD: AUTOEVALUCIÓN-COEVALUACIÓN DE LOS EQUIPOS.   UNIDAD 1 EL PENSAMIENTO GEOMÉTRICO, SU ENSEÑANZA Y APRENDIZAJE EN EL PLAN Y PROGRAMA DE ESTUDIO DE EDUCACIÓN PREESCOLAR   COMPETENCIA DE LA UNIDAD  Aplica el plan y programas de estudio para alcanzar los propósitos educativos y contribuir al pleno desenvolvimiento de las capacidades de sus alumnos.   ALUMNA: María Vianney Hernández González #8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CURSO: FORMA, ESPACIO Y MEDIDA. 1° SECC. “C”  2 SEMESTRE. DOCENTE: José Luis Perales Torres ACTIVIDAD: AUTOEVALUCIÓN-COEVALUACIÓN DE LOS EQUIPOS.   UNIDAD 1 EL PENSAMIENTO GEOMÉTRICO, SU ENSEÑANZA Y APRENDIZAJE EN EL PLAN Y PROGRAMA DE ESTUDIO DE EDUCACIÓN PREESCOLAR   COMPETENCIA DE LA UNIDAD  Aplica el plan y programas de estudio para alcanzar los propósitos educativos y contribuir al pleno desenvolvimiento de las capacidades de sus alumnos.   ALUMNA: María Vianney Hernández González #8 </dc:title>
  <dc:creator>MARIA VIANNEY HERNANDEZ GONZALEZ</dc:creator>
  <cp:lastModifiedBy>MARIA VIANNEY HERNANDEZ GONZALEZ</cp:lastModifiedBy>
  <cp:revision>2</cp:revision>
  <dcterms:created xsi:type="dcterms:W3CDTF">2022-02-26T05:47:20Z</dcterms:created>
  <dcterms:modified xsi:type="dcterms:W3CDTF">2022-02-26T05:54:49Z</dcterms:modified>
</cp:coreProperties>
</file>