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6"/>
  </p:notesMasterIdLst>
  <p:sldIdLst>
    <p:sldId id="256" r:id="rId2"/>
    <p:sldId id="321" r:id="rId3"/>
    <p:sldId id="257" r:id="rId4"/>
    <p:sldId id="261" r:id="rId5"/>
    <p:sldId id="322" r:id="rId6"/>
    <p:sldId id="258" r:id="rId7"/>
    <p:sldId id="259" r:id="rId8"/>
    <p:sldId id="260" r:id="rId9"/>
    <p:sldId id="262" r:id="rId10"/>
    <p:sldId id="263" r:id="rId11"/>
    <p:sldId id="272" r:id="rId12"/>
    <p:sldId id="271" r:id="rId13"/>
    <p:sldId id="273" r:id="rId14"/>
    <p:sldId id="289" r:id="rId15"/>
  </p:sldIdLst>
  <p:sldSz cx="9144000" cy="5143500" type="screen16x9"/>
  <p:notesSz cx="6858000" cy="9144000"/>
  <p:embeddedFontLst>
    <p:embeddedFont>
      <p:font typeface="Archivo Black" panose="020B0604020202020204" charset="0"/>
      <p:regular r:id="rId17"/>
    </p:embeddedFont>
    <p:embeddedFont>
      <p:font typeface="Berlin Sans FB Demi" panose="020E0802020502020306" pitchFamily="34" charset="0"/>
      <p:bold r:id="rId18"/>
    </p:embeddedFont>
    <p:embeddedFont>
      <p:font typeface="Lato" panose="020F0502020204030203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2A744C-6BAB-49A3-AADA-E86535D2DD86}">
  <a:tblStyle styleId="{CB2A744C-6BAB-49A3-AADA-E86535D2DD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26" y="-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luvia Hefziba Perez Arreola" userId="b284a3a6f6e462a4" providerId="LiveId" clId="{E9AF4166-46D6-4B4B-AA94-2F2493B075B8}"/>
    <pc:docChg chg="custSel modSld">
      <pc:chgData name="Lluvia Hefziba Perez Arreola" userId="b284a3a6f6e462a4" providerId="LiveId" clId="{E9AF4166-46D6-4B4B-AA94-2F2493B075B8}" dt="2022-02-25T13:44:38.838" v="20" actId="20577"/>
      <pc:docMkLst>
        <pc:docMk/>
      </pc:docMkLst>
      <pc:sldChg chg="addSp delSp modSp mod">
        <pc:chgData name="Lluvia Hefziba Perez Arreola" userId="b284a3a6f6e462a4" providerId="LiveId" clId="{E9AF4166-46D6-4B4B-AA94-2F2493B075B8}" dt="2022-02-25T13:44:38.838" v="20" actId="20577"/>
        <pc:sldMkLst>
          <pc:docMk/>
          <pc:sldMk cId="0" sldId="262"/>
        </pc:sldMkLst>
        <pc:spChg chg="mod">
          <ac:chgData name="Lluvia Hefziba Perez Arreola" userId="b284a3a6f6e462a4" providerId="LiveId" clId="{E9AF4166-46D6-4B4B-AA94-2F2493B075B8}" dt="2022-02-25T13:44:38.838" v="20" actId="20577"/>
          <ac:spMkLst>
            <pc:docMk/>
            <pc:sldMk cId="0" sldId="262"/>
            <ac:spMk id="1066" creationId="{00000000-0000-0000-0000-000000000000}"/>
          </ac:spMkLst>
        </pc:spChg>
        <pc:graphicFrameChg chg="add del mod modGraphic">
          <ac:chgData name="Lluvia Hefziba Perez Arreola" userId="b284a3a6f6e462a4" providerId="LiveId" clId="{E9AF4166-46D6-4B4B-AA94-2F2493B075B8}" dt="2022-02-25T13:43:57.647" v="6" actId="478"/>
          <ac:graphicFrameMkLst>
            <pc:docMk/>
            <pc:sldMk cId="0" sldId="262"/>
            <ac:graphicFrameMk id="2" creationId="{1A617506-88AF-436A-8CF9-2E225BFCE40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f94d2494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f94d2494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gf62e98fa3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9" name="Google Shape;1069;gf62e98fa3b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gf97e4f4663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3" name="Google Shape;1193;gf97e4f4663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gf97e4f466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7" name="Google Shape;1187;gf97e4f466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f97e4f4663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f97e4f4663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gf97e4f4663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8" name="Google Shape;1548;gf97e4f4663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f94d2494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f94d2494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8719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gf97e4f466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0" name="Google Shape;1010;gf97e4f466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f97e4f466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f97e4f466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f97e4f466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f97e4f466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13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gf6331c299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6" name="Google Shape;1016;gf6331c299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f6331c299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f6331c299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f9173f4b46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0" name="Google Shape;1050;gf9173f4b46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gf97e4f466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3" name="Google Shape;1063;gf97e4f466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62150" y="1315363"/>
            <a:ext cx="6419700" cy="207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62150" y="3488838"/>
            <a:ext cx="3818400" cy="2631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-5400000" flipH="1">
            <a:off x="2662695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 rot="-5400000" flipH="1">
            <a:off x="5116548" y="-150764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5400000" flipH="1">
            <a:off x="147555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-5400000" flipH="1">
            <a:off x="221310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5400000" flipH="1">
            <a:off x="295114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5400000" flipH="1">
            <a:off x="295114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5400000" flipH="1">
            <a:off x="412924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5400000" flipH="1">
            <a:off x="4490907" y="-538215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 flipH="1">
            <a:off x="4490896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5400000" flipH="1">
            <a:off x="239671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-5400000" flipH="1">
            <a:off x="147505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" name="Google Shape;22;p2"/>
          <p:cNvSpPr/>
          <p:nvPr/>
        </p:nvSpPr>
        <p:spPr>
          <a:xfrm rot="-5400000" flipH="1">
            <a:off x="282074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5400000">
            <a:off x="757272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4" name="Google Shape;24;p2"/>
          <p:cNvSpPr/>
          <p:nvPr/>
        </p:nvSpPr>
        <p:spPr>
          <a:xfrm rot="-5400000" flipH="1">
            <a:off x="5309995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5" name="Google Shape;25;p2"/>
          <p:cNvSpPr/>
          <p:nvPr/>
        </p:nvSpPr>
        <p:spPr>
          <a:xfrm rot="-5400000" flipH="1">
            <a:off x="6047547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-5400000" flipH="1">
            <a:off x="6785582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 rot="-5400000" flipH="1">
            <a:off x="6785582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8" name="Google Shape;28;p2"/>
          <p:cNvSpPr/>
          <p:nvPr/>
        </p:nvSpPr>
        <p:spPr>
          <a:xfrm rot="-5400000" flipH="1">
            <a:off x="7963685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-5400000" flipH="1">
            <a:off x="8325345" y="-538215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-5400000" flipH="1">
            <a:off x="8325334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-5400000" flipH="1">
            <a:off x="6231157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-5400000" flipH="1">
            <a:off x="5309492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 rot="-5400000" flipH="1">
            <a:off x="514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4" name="Google Shape;34;p2"/>
          <p:cNvSpPr/>
          <p:nvPr/>
        </p:nvSpPr>
        <p:spPr>
          <a:xfrm rot="-5400000" flipH="1">
            <a:off x="738066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-5400000" flipH="1">
            <a:off x="921676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-5400000" flipH="1">
            <a:off x="11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-5400000" flipH="1">
            <a:off x="544249" y="193301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5400000" flipH="1">
            <a:off x="6095629" y="282676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9" name="Google Shape;39;p2"/>
          <p:cNvSpPr/>
          <p:nvPr/>
        </p:nvSpPr>
        <p:spPr>
          <a:xfrm rot="5400000" flipH="1">
            <a:off x="3641776" y="3124054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5400000" flipH="1">
            <a:off x="6930870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 rot="5400000" flipH="1">
            <a:off x="6192311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 rot="5400000" flipH="1">
            <a:off x="5455282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 rot="5400000" flipH="1">
            <a:off x="5455282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 rot="5400000" flipH="1">
            <a:off x="4276173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 rot="5400000" flipH="1">
            <a:off x="4636718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 rot="5400000" flipH="1">
            <a:off x="4636707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 rot="5400000" flipH="1">
            <a:off x="6375926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 rot="5400000" flipH="1">
            <a:off x="6930366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9" name="Google Shape;49;p2"/>
          <p:cNvSpPr/>
          <p:nvPr/>
        </p:nvSpPr>
        <p:spPr>
          <a:xfrm rot="5400000" flipH="1">
            <a:off x="6241397" y="2934682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 rot="-5400000">
            <a:off x="1185597" y="282676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1" name="Google Shape;51;p2"/>
          <p:cNvSpPr/>
          <p:nvPr/>
        </p:nvSpPr>
        <p:spPr>
          <a:xfrm rot="5400000" flipH="1">
            <a:off x="3096431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2" name="Google Shape;52;p2"/>
          <p:cNvSpPr/>
          <p:nvPr/>
        </p:nvSpPr>
        <p:spPr>
          <a:xfrm rot="5400000" flipH="1">
            <a:off x="2357873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5" name="Google Shape;55;p2"/>
          <p:cNvSpPr/>
          <p:nvPr/>
        </p:nvSpPr>
        <p:spPr>
          <a:xfrm rot="5400000" flipH="1">
            <a:off x="441735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 rot="5400000" flipH="1">
            <a:off x="802280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 rot="5400000" flipH="1">
            <a:off x="802269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 rot="5400000" flipH="1">
            <a:off x="2541488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 rot="5400000" flipH="1">
            <a:off x="3095928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 rot="-5400000">
            <a:off x="1343648" y="2934682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 rot="5400000" flipH="1">
            <a:off x="8405913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2" name="Google Shape;62;p2"/>
          <p:cNvSpPr/>
          <p:nvPr/>
        </p:nvSpPr>
        <p:spPr>
          <a:xfrm rot="5400000" flipH="1">
            <a:off x="7667354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 rot="5400000" flipH="1">
            <a:off x="7850969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 rot="5400000" flipH="1">
            <a:off x="8405409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 rot="5400000" flipH="1">
            <a:off x="8214075" y="3468118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5"/>
          <p:cNvSpPr txBox="1">
            <a:spLocks noGrp="1"/>
          </p:cNvSpPr>
          <p:nvPr>
            <p:ph type="title"/>
          </p:nvPr>
        </p:nvSpPr>
        <p:spPr>
          <a:xfrm>
            <a:off x="1994850" y="1579500"/>
            <a:ext cx="5154300" cy="11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466" name="Google Shape;466;p15"/>
          <p:cNvSpPr txBox="1">
            <a:spLocks noGrp="1"/>
          </p:cNvSpPr>
          <p:nvPr>
            <p:ph type="subTitle" idx="1"/>
          </p:nvPr>
        </p:nvSpPr>
        <p:spPr>
          <a:xfrm>
            <a:off x="1994850" y="3009600"/>
            <a:ext cx="5154300" cy="5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67" name="Google Shape;467;p15"/>
          <p:cNvSpPr/>
          <p:nvPr/>
        </p:nvSpPr>
        <p:spPr>
          <a:xfrm rot="10800000" flipH="1">
            <a:off x="738029" y="-1197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15"/>
          <p:cNvSpPr/>
          <p:nvPr/>
        </p:nvSpPr>
        <p:spPr>
          <a:xfrm rot="10800000" flipH="1">
            <a:off x="1510" y="292894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15"/>
          <p:cNvSpPr/>
          <p:nvPr/>
        </p:nvSpPr>
        <p:spPr>
          <a:xfrm rot="10800000" flipH="1">
            <a:off x="503" y="2191400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15"/>
          <p:cNvSpPr/>
          <p:nvPr/>
        </p:nvSpPr>
        <p:spPr>
          <a:xfrm rot="10800000" flipH="1">
            <a:off x="1510" y="1453879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15"/>
          <p:cNvSpPr/>
          <p:nvPr/>
        </p:nvSpPr>
        <p:spPr>
          <a:xfrm rot="10800000" flipH="1">
            <a:off x="1510" y="1453879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15"/>
          <p:cNvSpPr/>
          <p:nvPr/>
        </p:nvSpPr>
        <p:spPr>
          <a:xfrm rot="10800000" flipH="1">
            <a:off x="183610" y="2374511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15"/>
          <p:cNvSpPr/>
          <p:nvPr/>
        </p:nvSpPr>
        <p:spPr>
          <a:xfrm rot="10800000" flipH="1">
            <a:off x="503" y="292894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5"/>
          <p:cNvSpPr/>
          <p:nvPr/>
        </p:nvSpPr>
        <p:spPr>
          <a:xfrm rot="10800000" flipH="1">
            <a:off x="889958" y="202221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15"/>
          <p:cNvSpPr/>
          <p:nvPr/>
        </p:nvSpPr>
        <p:spPr>
          <a:xfrm rot="10800000" flipH="1">
            <a:off x="1510" y="44039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15"/>
          <p:cNvSpPr/>
          <p:nvPr/>
        </p:nvSpPr>
        <p:spPr>
          <a:xfrm rot="10800000" flipH="1">
            <a:off x="503" y="36664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15"/>
          <p:cNvSpPr/>
          <p:nvPr/>
        </p:nvSpPr>
        <p:spPr>
          <a:xfrm rot="10800000" flipH="1">
            <a:off x="183610" y="384955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15"/>
          <p:cNvSpPr/>
          <p:nvPr/>
        </p:nvSpPr>
        <p:spPr>
          <a:xfrm rot="10800000" flipH="1">
            <a:off x="503" y="4403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15"/>
          <p:cNvSpPr/>
          <p:nvPr/>
        </p:nvSpPr>
        <p:spPr>
          <a:xfrm rot="10800000">
            <a:off x="3" y="-839"/>
            <a:ext cx="738580" cy="146759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15"/>
          <p:cNvSpPr/>
          <p:nvPr/>
        </p:nvSpPr>
        <p:spPr>
          <a:xfrm rot="10800000">
            <a:off x="500225" y="-839"/>
            <a:ext cx="16376" cy="14665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15"/>
          <p:cNvSpPr/>
          <p:nvPr/>
        </p:nvSpPr>
        <p:spPr>
          <a:xfrm rot="10800000">
            <a:off x="221967" y="-839"/>
            <a:ext cx="16397" cy="14665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15"/>
          <p:cNvSpPr/>
          <p:nvPr/>
        </p:nvSpPr>
        <p:spPr>
          <a:xfrm flipH="1">
            <a:off x="8020253" y="-1197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15"/>
          <p:cNvSpPr/>
          <p:nvPr/>
        </p:nvSpPr>
        <p:spPr>
          <a:xfrm flipH="1">
            <a:off x="8404921" y="147433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5"/>
          <p:cNvSpPr/>
          <p:nvPr/>
        </p:nvSpPr>
        <p:spPr>
          <a:xfrm flipH="1">
            <a:off x="8404921" y="221290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15"/>
          <p:cNvSpPr/>
          <p:nvPr/>
        </p:nvSpPr>
        <p:spPr>
          <a:xfrm flipH="1">
            <a:off x="8404921" y="295044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15"/>
          <p:cNvSpPr/>
          <p:nvPr/>
        </p:nvSpPr>
        <p:spPr>
          <a:xfrm flipH="1">
            <a:off x="8404921" y="295044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15"/>
          <p:cNvSpPr/>
          <p:nvPr/>
        </p:nvSpPr>
        <p:spPr>
          <a:xfrm flipH="1">
            <a:off x="8589039" y="2396011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15"/>
          <p:cNvSpPr/>
          <p:nvPr/>
        </p:nvSpPr>
        <p:spPr>
          <a:xfrm flipH="1">
            <a:off x="8404921" y="147433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15"/>
          <p:cNvSpPr/>
          <p:nvPr/>
        </p:nvSpPr>
        <p:spPr>
          <a:xfrm flipH="1">
            <a:off x="8172199" y="167451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15"/>
          <p:cNvSpPr/>
          <p:nvPr/>
        </p:nvSpPr>
        <p:spPr>
          <a:xfrm flipH="1">
            <a:off x="8404921" y="-708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15"/>
          <p:cNvSpPr/>
          <p:nvPr/>
        </p:nvSpPr>
        <p:spPr>
          <a:xfrm flipH="1">
            <a:off x="8404921" y="73786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15"/>
          <p:cNvSpPr/>
          <p:nvPr/>
        </p:nvSpPr>
        <p:spPr>
          <a:xfrm flipH="1">
            <a:off x="8589039" y="92096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15"/>
          <p:cNvSpPr/>
          <p:nvPr/>
        </p:nvSpPr>
        <p:spPr>
          <a:xfrm flipH="1">
            <a:off x="8404921" y="-708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15"/>
          <p:cNvSpPr/>
          <p:nvPr/>
        </p:nvSpPr>
        <p:spPr>
          <a:xfrm>
            <a:off x="8405421" y="3675121"/>
            <a:ext cx="738580" cy="146759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15"/>
          <p:cNvSpPr/>
          <p:nvPr/>
        </p:nvSpPr>
        <p:spPr>
          <a:xfrm>
            <a:off x="8627403" y="3676132"/>
            <a:ext cx="16376" cy="14665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15"/>
          <p:cNvSpPr/>
          <p:nvPr/>
        </p:nvSpPr>
        <p:spPr>
          <a:xfrm>
            <a:off x="8905641" y="3676132"/>
            <a:ext cx="16397" cy="14665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4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7"/>
          <p:cNvSpPr txBox="1">
            <a:spLocks noGrp="1"/>
          </p:cNvSpPr>
          <p:nvPr>
            <p:ph type="title"/>
          </p:nvPr>
        </p:nvSpPr>
        <p:spPr>
          <a:xfrm>
            <a:off x="3078100" y="2355038"/>
            <a:ext cx="5391000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3" name="Google Shape;523;p17"/>
          <p:cNvSpPr txBox="1">
            <a:spLocks noGrp="1"/>
          </p:cNvSpPr>
          <p:nvPr>
            <p:ph type="title" idx="2" hasCustomPrompt="1"/>
          </p:nvPr>
        </p:nvSpPr>
        <p:spPr>
          <a:xfrm>
            <a:off x="3078100" y="1208663"/>
            <a:ext cx="14535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7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4" name="Google Shape;524;p17"/>
          <p:cNvSpPr txBox="1">
            <a:spLocks noGrp="1"/>
          </p:cNvSpPr>
          <p:nvPr>
            <p:ph type="subTitle" idx="1"/>
          </p:nvPr>
        </p:nvSpPr>
        <p:spPr>
          <a:xfrm>
            <a:off x="3078100" y="3486038"/>
            <a:ext cx="42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5" name="Google Shape;525;p17"/>
          <p:cNvSpPr/>
          <p:nvPr/>
        </p:nvSpPr>
        <p:spPr>
          <a:xfrm rot="10800000">
            <a:off x="1865161" y="-19435"/>
            <a:ext cx="385676" cy="5163009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7"/>
          <p:cNvSpPr/>
          <p:nvPr/>
        </p:nvSpPr>
        <p:spPr>
          <a:xfrm rot="10800000">
            <a:off x="9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17"/>
          <p:cNvSpPr/>
          <p:nvPr/>
        </p:nvSpPr>
        <p:spPr>
          <a:xfrm rot="10800000">
            <a:off x="9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17"/>
          <p:cNvSpPr/>
          <p:nvPr/>
        </p:nvSpPr>
        <p:spPr>
          <a:xfrm rot="10800000">
            <a:off x="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17"/>
          <p:cNvSpPr/>
          <p:nvPr/>
        </p:nvSpPr>
        <p:spPr>
          <a:xfrm rot="10800000">
            <a:off x="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17"/>
          <p:cNvSpPr/>
          <p:nvPr/>
        </p:nvSpPr>
        <p:spPr>
          <a:xfrm rot="10800000">
            <a:off x="184127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17"/>
          <p:cNvSpPr/>
          <p:nvPr/>
        </p:nvSpPr>
        <p:spPr>
          <a:xfrm rot="10800000">
            <a:off x="9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7"/>
          <p:cNvSpPr/>
          <p:nvPr/>
        </p:nvSpPr>
        <p:spPr>
          <a:xfrm rot="10800000">
            <a:off x="2017063" y="185545"/>
            <a:ext cx="81857" cy="473004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7"/>
          <p:cNvSpPr/>
          <p:nvPr/>
        </p:nvSpPr>
        <p:spPr>
          <a:xfrm rot="10800000">
            <a:off x="459" y="36673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17"/>
          <p:cNvSpPr/>
          <p:nvPr/>
        </p:nvSpPr>
        <p:spPr>
          <a:xfrm rot="10800000">
            <a:off x="9" y="440599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7"/>
          <p:cNvSpPr/>
          <p:nvPr/>
        </p:nvSpPr>
        <p:spPr>
          <a:xfrm rot="10800000">
            <a:off x="184127" y="458910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7"/>
          <p:cNvSpPr/>
          <p:nvPr/>
        </p:nvSpPr>
        <p:spPr>
          <a:xfrm rot="10800000">
            <a:off x="459" y="36673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17"/>
          <p:cNvSpPr/>
          <p:nvPr/>
        </p:nvSpPr>
        <p:spPr>
          <a:xfrm rot="10800000" flipH="1">
            <a:off x="513" y="-19330"/>
            <a:ext cx="738580" cy="1474179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7"/>
          <p:cNvSpPr/>
          <p:nvPr/>
        </p:nvSpPr>
        <p:spPr>
          <a:xfrm rot="10800000" flipH="1">
            <a:off x="222498" y="-19330"/>
            <a:ext cx="16376" cy="1473164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17"/>
          <p:cNvSpPr/>
          <p:nvPr/>
        </p:nvSpPr>
        <p:spPr>
          <a:xfrm rot="10800000" flipH="1">
            <a:off x="500740" y="-19330"/>
            <a:ext cx="16397" cy="1473164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17"/>
          <p:cNvSpPr/>
          <p:nvPr/>
        </p:nvSpPr>
        <p:spPr>
          <a:xfrm flipH="1">
            <a:off x="1123734" y="1455713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17"/>
          <p:cNvSpPr/>
          <p:nvPr/>
        </p:nvSpPr>
        <p:spPr>
          <a:xfrm flipH="1">
            <a:off x="1123734" y="219428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7"/>
          <p:cNvSpPr/>
          <p:nvPr/>
        </p:nvSpPr>
        <p:spPr>
          <a:xfrm flipH="1">
            <a:off x="1307852" y="237738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17"/>
          <p:cNvSpPr/>
          <p:nvPr/>
        </p:nvSpPr>
        <p:spPr>
          <a:xfrm flipH="1">
            <a:off x="1123734" y="14557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17"/>
          <p:cNvSpPr/>
          <p:nvPr/>
        </p:nvSpPr>
        <p:spPr>
          <a:xfrm flipH="1">
            <a:off x="1123734" y="-1933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17"/>
          <p:cNvSpPr/>
          <p:nvPr/>
        </p:nvSpPr>
        <p:spPr>
          <a:xfrm flipH="1">
            <a:off x="1123734" y="719240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17"/>
          <p:cNvSpPr/>
          <p:nvPr/>
        </p:nvSpPr>
        <p:spPr>
          <a:xfrm flipH="1">
            <a:off x="1307852" y="90234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17"/>
          <p:cNvSpPr/>
          <p:nvPr/>
        </p:nvSpPr>
        <p:spPr>
          <a:xfrm flipH="1">
            <a:off x="1123734" y="-1933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17"/>
          <p:cNvSpPr/>
          <p:nvPr/>
        </p:nvSpPr>
        <p:spPr>
          <a:xfrm flipH="1">
            <a:off x="739105" y="-19330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17"/>
          <p:cNvSpPr/>
          <p:nvPr/>
        </p:nvSpPr>
        <p:spPr>
          <a:xfrm>
            <a:off x="1124250" y="2931845"/>
            <a:ext cx="738580" cy="221162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7"/>
          <p:cNvSpPr/>
          <p:nvPr/>
        </p:nvSpPr>
        <p:spPr>
          <a:xfrm>
            <a:off x="1346234" y="2933367"/>
            <a:ext cx="16376" cy="2210102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17"/>
          <p:cNvSpPr/>
          <p:nvPr/>
        </p:nvSpPr>
        <p:spPr>
          <a:xfrm>
            <a:off x="1624474" y="2933367"/>
            <a:ext cx="16397" cy="2210102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17"/>
          <p:cNvSpPr/>
          <p:nvPr/>
        </p:nvSpPr>
        <p:spPr>
          <a:xfrm rot="10800000">
            <a:off x="738824" y="1456278"/>
            <a:ext cx="385676" cy="3685797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17"/>
          <p:cNvSpPr/>
          <p:nvPr/>
        </p:nvSpPr>
        <p:spPr>
          <a:xfrm rot="10800000">
            <a:off x="890725" y="1602608"/>
            <a:ext cx="81857" cy="3376711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8"/>
          <p:cNvSpPr txBox="1">
            <a:spLocks noGrp="1"/>
          </p:cNvSpPr>
          <p:nvPr>
            <p:ph type="title"/>
          </p:nvPr>
        </p:nvSpPr>
        <p:spPr>
          <a:xfrm>
            <a:off x="4258725" y="1084063"/>
            <a:ext cx="3890400" cy="21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18"/>
          <p:cNvSpPr txBox="1">
            <a:spLocks noGrp="1"/>
          </p:cNvSpPr>
          <p:nvPr>
            <p:ph type="subTitle" idx="1"/>
          </p:nvPr>
        </p:nvSpPr>
        <p:spPr>
          <a:xfrm>
            <a:off x="4258725" y="3216725"/>
            <a:ext cx="40581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7" name="Google Shape;557;p18"/>
          <p:cNvSpPr/>
          <p:nvPr/>
        </p:nvSpPr>
        <p:spPr>
          <a:xfrm rot="-5400000">
            <a:off x="1476708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18"/>
          <p:cNvSpPr/>
          <p:nvPr/>
        </p:nvSpPr>
        <p:spPr>
          <a:xfrm rot="-5400000">
            <a:off x="3392910" y="-1178123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18"/>
          <p:cNvSpPr/>
          <p:nvPr/>
        </p:nvSpPr>
        <p:spPr>
          <a:xfrm rot="-5400000">
            <a:off x="3755077" y="-104023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18"/>
          <p:cNvSpPr/>
          <p:nvPr/>
        </p:nvSpPr>
        <p:spPr>
          <a:xfrm rot="-5400000">
            <a:off x="3755067" y="-1316177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8"/>
          <p:cNvSpPr/>
          <p:nvPr/>
        </p:nvSpPr>
        <p:spPr>
          <a:xfrm rot="-5400000">
            <a:off x="1476205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18"/>
          <p:cNvSpPr/>
          <p:nvPr/>
        </p:nvSpPr>
        <p:spPr>
          <a:xfrm rot="-5400000">
            <a:off x="5311146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18"/>
          <p:cNvSpPr/>
          <p:nvPr/>
        </p:nvSpPr>
        <p:spPr>
          <a:xfrm rot="-5400000">
            <a:off x="6048699" y="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8"/>
          <p:cNvSpPr/>
          <p:nvPr/>
        </p:nvSpPr>
        <p:spPr>
          <a:xfrm rot="-5400000">
            <a:off x="6786734" y="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18"/>
          <p:cNvSpPr/>
          <p:nvPr/>
        </p:nvSpPr>
        <p:spPr>
          <a:xfrm rot="-5400000">
            <a:off x="6786734" y="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18"/>
          <p:cNvSpPr/>
          <p:nvPr/>
        </p:nvSpPr>
        <p:spPr>
          <a:xfrm rot="-5400000">
            <a:off x="7964837" y="-44057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18"/>
          <p:cNvSpPr/>
          <p:nvPr/>
        </p:nvSpPr>
        <p:spPr>
          <a:xfrm rot="-5400000">
            <a:off x="8326497" y="-303197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18"/>
          <p:cNvSpPr/>
          <p:nvPr/>
        </p:nvSpPr>
        <p:spPr>
          <a:xfrm rot="-5400000">
            <a:off x="8326486" y="-57914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18"/>
          <p:cNvSpPr/>
          <p:nvPr/>
        </p:nvSpPr>
        <p:spPr>
          <a:xfrm rot="-5400000">
            <a:off x="6232309" y="184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18"/>
          <p:cNvSpPr/>
          <p:nvPr/>
        </p:nvSpPr>
        <p:spPr>
          <a:xfrm rot="-5400000">
            <a:off x="5310643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18"/>
          <p:cNvSpPr/>
          <p:nvPr/>
        </p:nvSpPr>
        <p:spPr>
          <a:xfrm rot="-5400000">
            <a:off x="1665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18"/>
          <p:cNvSpPr/>
          <p:nvPr/>
        </p:nvSpPr>
        <p:spPr>
          <a:xfrm rot="-5400000">
            <a:off x="739218" y="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18"/>
          <p:cNvSpPr/>
          <p:nvPr/>
        </p:nvSpPr>
        <p:spPr>
          <a:xfrm rot="-5400000">
            <a:off x="922827" y="184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18"/>
          <p:cNvSpPr/>
          <p:nvPr/>
        </p:nvSpPr>
        <p:spPr>
          <a:xfrm rot="-5400000">
            <a:off x="1162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18"/>
          <p:cNvSpPr/>
          <p:nvPr/>
        </p:nvSpPr>
        <p:spPr>
          <a:xfrm rot="5400000" flipH="1">
            <a:off x="6930870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18"/>
          <p:cNvSpPr/>
          <p:nvPr/>
        </p:nvSpPr>
        <p:spPr>
          <a:xfrm rot="5400000" flipH="1">
            <a:off x="5013662" y="3218877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18"/>
          <p:cNvSpPr/>
          <p:nvPr/>
        </p:nvSpPr>
        <p:spPr>
          <a:xfrm rot="5400000" flipH="1">
            <a:off x="5373699" y="3356767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18"/>
          <p:cNvSpPr/>
          <p:nvPr/>
        </p:nvSpPr>
        <p:spPr>
          <a:xfrm rot="5400000" flipH="1">
            <a:off x="5373688" y="3080823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18"/>
          <p:cNvSpPr/>
          <p:nvPr/>
        </p:nvSpPr>
        <p:spPr>
          <a:xfrm rot="5400000" flipH="1">
            <a:off x="6930366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18"/>
          <p:cNvSpPr/>
          <p:nvPr/>
        </p:nvSpPr>
        <p:spPr>
          <a:xfrm rot="5400000" flipH="1">
            <a:off x="3096431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18"/>
          <p:cNvSpPr/>
          <p:nvPr/>
        </p:nvSpPr>
        <p:spPr>
          <a:xfrm rot="5400000" flipH="1">
            <a:off x="2357873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18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18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18"/>
          <p:cNvSpPr/>
          <p:nvPr/>
        </p:nvSpPr>
        <p:spPr>
          <a:xfrm rot="5400000" flipH="1">
            <a:off x="441735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18"/>
          <p:cNvSpPr/>
          <p:nvPr/>
        </p:nvSpPr>
        <p:spPr>
          <a:xfrm rot="5400000" flipH="1">
            <a:off x="802280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18"/>
          <p:cNvSpPr/>
          <p:nvPr/>
        </p:nvSpPr>
        <p:spPr>
          <a:xfrm rot="5400000" flipH="1">
            <a:off x="802269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18"/>
          <p:cNvSpPr/>
          <p:nvPr/>
        </p:nvSpPr>
        <p:spPr>
          <a:xfrm rot="5400000" flipH="1">
            <a:off x="2541488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18"/>
          <p:cNvSpPr/>
          <p:nvPr/>
        </p:nvSpPr>
        <p:spPr>
          <a:xfrm rot="5400000" flipH="1">
            <a:off x="3095928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18"/>
          <p:cNvSpPr/>
          <p:nvPr/>
        </p:nvSpPr>
        <p:spPr>
          <a:xfrm rot="5400000" flipH="1">
            <a:off x="8405913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18"/>
          <p:cNvSpPr/>
          <p:nvPr/>
        </p:nvSpPr>
        <p:spPr>
          <a:xfrm rot="5400000" flipH="1">
            <a:off x="7667354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18"/>
          <p:cNvSpPr/>
          <p:nvPr/>
        </p:nvSpPr>
        <p:spPr>
          <a:xfrm rot="5400000" flipH="1">
            <a:off x="7850969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18"/>
          <p:cNvSpPr/>
          <p:nvPr/>
        </p:nvSpPr>
        <p:spPr>
          <a:xfrm rot="5400000" flipH="1">
            <a:off x="8405409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4"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30"/>
          <p:cNvSpPr/>
          <p:nvPr/>
        </p:nvSpPr>
        <p:spPr>
          <a:xfrm rot="-5400000" flipH="1">
            <a:off x="118559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30"/>
          <p:cNvSpPr/>
          <p:nvPr/>
        </p:nvSpPr>
        <p:spPr>
          <a:xfrm rot="-5400000" flipH="1">
            <a:off x="4371192" y="-896054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30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30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30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0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0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30"/>
          <p:cNvSpPr/>
          <p:nvPr/>
        </p:nvSpPr>
        <p:spPr>
          <a:xfrm rot="-5400000" flipH="1">
            <a:off x="1343648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30"/>
          <p:cNvSpPr/>
          <p:nvPr/>
        </p:nvSpPr>
        <p:spPr>
          <a:xfrm rot="5400000">
            <a:off x="7572729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30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30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30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30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30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30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30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30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30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30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30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30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30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30"/>
          <p:cNvSpPr/>
          <p:nvPr/>
        </p:nvSpPr>
        <p:spPr>
          <a:xfrm rot="-5400000" flipH="1">
            <a:off x="772463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30"/>
          <p:cNvSpPr/>
          <p:nvPr/>
        </p:nvSpPr>
        <p:spPr>
          <a:xfrm rot="5400000" flipH="1">
            <a:off x="7572729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30"/>
          <p:cNvSpPr/>
          <p:nvPr/>
        </p:nvSpPr>
        <p:spPr>
          <a:xfrm rot="5400000" flipH="1">
            <a:off x="4387134" y="2386701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30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30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30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30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30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30"/>
          <p:cNvSpPr/>
          <p:nvPr/>
        </p:nvSpPr>
        <p:spPr>
          <a:xfrm rot="5400000" flipH="1">
            <a:off x="7718497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30"/>
          <p:cNvSpPr/>
          <p:nvPr/>
        </p:nvSpPr>
        <p:spPr>
          <a:xfrm rot="-5400000">
            <a:off x="1185597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30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30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30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30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30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30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30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30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30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30"/>
          <p:cNvSpPr/>
          <p:nvPr/>
        </p:nvSpPr>
        <p:spPr>
          <a:xfrm rot="-5400000">
            <a:off x="1343648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30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30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30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30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_1"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31"/>
          <p:cNvSpPr/>
          <p:nvPr/>
        </p:nvSpPr>
        <p:spPr>
          <a:xfrm>
            <a:off x="738029" y="-385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31"/>
          <p:cNvSpPr/>
          <p:nvPr/>
        </p:nvSpPr>
        <p:spPr>
          <a:xfrm rot="10800000" flipH="1">
            <a:off x="1510" y="29298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31"/>
          <p:cNvSpPr/>
          <p:nvPr/>
        </p:nvSpPr>
        <p:spPr>
          <a:xfrm rot="10800000" flipH="1">
            <a:off x="503" y="21923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31"/>
          <p:cNvSpPr/>
          <p:nvPr/>
        </p:nvSpPr>
        <p:spPr>
          <a:xfrm rot="10800000" flipH="1">
            <a:off x="183610" y="237545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31"/>
          <p:cNvSpPr/>
          <p:nvPr/>
        </p:nvSpPr>
        <p:spPr>
          <a:xfrm rot="10800000" flipH="1">
            <a:off x="503" y="29298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31"/>
          <p:cNvSpPr/>
          <p:nvPr/>
        </p:nvSpPr>
        <p:spPr>
          <a:xfrm>
            <a:off x="889958" y="168264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31"/>
          <p:cNvSpPr/>
          <p:nvPr/>
        </p:nvSpPr>
        <p:spPr>
          <a:xfrm rot="10800000" flipH="1">
            <a:off x="1510" y="4404928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31"/>
          <p:cNvSpPr/>
          <p:nvPr/>
        </p:nvSpPr>
        <p:spPr>
          <a:xfrm rot="10800000" flipH="1">
            <a:off x="503" y="3667386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31"/>
          <p:cNvSpPr/>
          <p:nvPr/>
        </p:nvSpPr>
        <p:spPr>
          <a:xfrm rot="10800000" flipH="1">
            <a:off x="183610" y="385049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31"/>
          <p:cNvSpPr/>
          <p:nvPr/>
        </p:nvSpPr>
        <p:spPr>
          <a:xfrm rot="10800000" flipH="1">
            <a:off x="503" y="4404928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31"/>
          <p:cNvSpPr/>
          <p:nvPr/>
        </p:nvSpPr>
        <p:spPr>
          <a:xfrm rot="10800000">
            <a:off x="-5" y="118"/>
            <a:ext cx="738580" cy="2192228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31"/>
          <p:cNvSpPr/>
          <p:nvPr/>
        </p:nvSpPr>
        <p:spPr>
          <a:xfrm rot="10800000">
            <a:off x="500219" y="118"/>
            <a:ext cx="16376" cy="219071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31"/>
          <p:cNvSpPr/>
          <p:nvPr/>
        </p:nvSpPr>
        <p:spPr>
          <a:xfrm rot="10800000">
            <a:off x="221962" y="118"/>
            <a:ext cx="16397" cy="219071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31"/>
          <p:cNvSpPr/>
          <p:nvPr/>
        </p:nvSpPr>
        <p:spPr>
          <a:xfrm rot="10800000" flipH="1">
            <a:off x="8758279" y="-385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31"/>
          <p:cNvSpPr/>
          <p:nvPr/>
        </p:nvSpPr>
        <p:spPr>
          <a:xfrm>
            <a:off x="8021760" y="147501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31"/>
          <p:cNvSpPr/>
          <p:nvPr/>
        </p:nvSpPr>
        <p:spPr>
          <a:xfrm>
            <a:off x="8020753" y="2213586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31"/>
          <p:cNvSpPr/>
          <p:nvPr/>
        </p:nvSpPr>
        <p:spPr>
          <a:xfrm>
            <a:off x="8203860" y="239669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31"/>
          <p:cNvSpPr/>
          <p:nvPr/>
        </p:nvSpPr>
        <p:spPr>
          <a:xfrm>
            <a:off x="8020753" y="147501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31"/>
          <p:cNvSpPr/>
          <p:nvPr/>
        </p:nvSpPr>
        <p:spPr>
          <a:xfrm rot="10800000" flipH="1">
            <a:off x="8910208" y="203034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31"/>
          <p:cNvSpPr/>
          <p:nvPr/>
        </p:nvSpPr>
        <p:spPr>
          <a:xfrm>
            <a:off x="8021760" y="-2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31"/>
          <p:cNvSpPr/>
          <p:nvPr/>
        </p:nvSpPr>
        <p:spPr>
          <a:xfrm>
            <a:off x="8020753" y="7385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31"/>
          <p:cNvSpPr/>
          <p:nvPr/>
        </p:nvSpPr>
        <p:spPr>
          <a:xfrm>
            <a:off x="8203860" y="92165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31"/>
          <p:cNvSpPr/>
          <p:nvPr/>
        </p:nvSpPr>
        <p:spPr>
          <a:xfrm>
            <a:off x="8020753" y="-2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31"/>
          <p:cNvSpPr/>
          <p:nvPr/>
        </p:nvSpPr>
        <p:spPr>
          <a:xfrm flipH="1">
            <a:off x="8020245" y="2951157"/>
            <a:ext cx="738580" cy="2192228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31"/>
          <p:cNvSpPr/>
          <p:nvPr/>
        </p:nvSpPr>
        <p:spPr>
          <a:xfrm flipH="1">
            <a:off x="8520469" y="2952666"/>
            <a:ext cx="16376" cy="219071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31"/>
          <p:cNvSpPr/>
          <p:nvPr/>
        </p:nvSpPr>
        <p:spPr>
          <a:xfrm flipH="1">
            <a:off x="8242212" y="2952666"/>
            <a:ext cx="16397" cy="219071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4_1_1"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32"/>
          <p:cNvSpPr/>
          <p:nvPr/>
        </p:nvSpPr>
        <p:spPr>
          <a:xfrm rot="5400000" flipH="1">
            <a:off x="6930817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32"/>
          <p:cNvSpPr/>
          <p:nvPr/>
        </p:nvSpPr>
        <p:spPr>
          <a:xfrm rot="5400000" flipH="1">
            <a:off x="4202666" y="2415861"/>
            <a:ext cx="738580" cy="4716697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32"/>
          <p:cNvSpPr/>
          <p:nvPr/>
        </p:nvSpPr>
        <p:spPr>
          <a:xfrm rot="5400000" flipH="1">
            <a:off x="4562134" y="2278356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32"/>
          <p:cNvSpPr/>
          <p:nvPr/>
        </p:nvSpPr>
        <p:spPr>
          <a:xfrm rot="5400000" flipH="1">
            <a:off x="6930314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32"/>
          <p:cNvSpPr/>
          <p:nvPr/>
        </p:nvSpPr>
        <p:spPr>
          <a:xfrm rot="5400000" flipH="1">
            <a:off x="1475579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2"/>
          <p:cNvSpPr/>
          <p:nvPr/>
        </p:nvSpPr>
        <p:spPr>
          <a:xfrm rot="5400000" flipH="1">
            <a:off x="737020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32"/>
          <p:cNvSpPr/>
          <p:nvPr/>
        </p:nvSpPr>
        <p:spPr>
          <a:xfrm rot="5400000" flipH="1">
            <a:off x="-8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32"/>
          <p:cNvSpPr/>
          <p:nvPr/>
        </p:nvSpPr>
        <p:spPr>
          <a:xfrm rot="5400000" flipH="1">
            <a:off x="-8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32"/>
          <p:cNvSpPr/>
          <p:nvPr/>
        </p:nvSpPr>
        <p:spPr>
          <a:xfrm rot="5400000" flipH="1">
            <a:off x="920635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32"/>
          <p:cNvSpPr/>
          <p:nvPr/>
        </p:nvSpPr>
        <p:spPr>
          <a:xfrm rot="5400000" flipH="1">
            <a:off x="1475076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32"/>
          <p:cNvSpPr/>
          <p:nvPr/>
        </p:nvSpPr>
        <p:spPr>
          <a:xfrm rot="5400000" flipH="1">
            <a:off x="8405860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32"/>
          <p:cNvSpPr/>
          <p:nvPr/>
        </p:nvSpPr>
        <p:spPr>
          <a:xfrm rot="5400000" flipH="1">
            <a:off x="7667301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32"/>
          <p:cNvSpPr/>
          <p:nvPr/>
        </p:nvSpPr>
        <p:spPr>
          <a:xfrm rot="5400000" flipH="1">
            <a:off x="7850916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2"/>
          <p:cNvSpPr/>
          <p:nvPr/>
        </p:nvSpPr>
        <p:spPr>
          <a:xfrm rot="5400000" flipH="1">
            <a:off x="8405357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2"/>
          <p:cNvSpPr/>
          <p:nvPr/>
        </p:nvSpPr>
        <p:spPr>
          <a:xfrm rot="5400000" flipH="1">
            <a:off x="4562134" y="2516712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32"/>
          <p:cNvSpPr/>
          <p:nvPr/>
        </p:nvSpPr>
        <p:spPr>
          <a:xfrm rot="-5400000">
            <a:off x="1475559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32"/>
          <p:cNvSpPr/>
          <p:nvPr/>
        </p:nvSpPr>
        <p:spPr>
          <a:xfrm rot="-5400000">
            <a:off x="4202704" y="-1989039"/>
            <a:ext cx="738580" cy="4716697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32"/>
          <p:cNvSpPr/>
          <p:nvPr/>
        </p:nvSpPr>
        <p:spPr>
          <a:xfrm rot="-5400000">
            <a:off x="4565419" y="-2126544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32"/>
          <p:cNvSpPr/>
          <p:nvPr/>
        </p:nvSpPr>
        <p:spPr>
          <a:xfrm rot="-5400000">
            <a:off x="1475056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32"/>
          <p:cNvSpPr/>
          <p:nvPr/>
        </p:nvSpPr>
        <p:spPr>
          <a:xfrm rot="-5400000">
            <a:off x="6930797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32"/>
          <p:cNvSpPr/>
          <p:nvPr/>
        </p:nvSpPr>
        <p:spPr>
          <a:xfrm rot="-5400000">
            <a:off x="7668349" y="5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32"/>
          <p:cNvSpPr/>
          <p:nvPr/>
        </p:nvSpPr>
        <p:spPr>
          <a:xfrm rot="-5400000">
            <a:off x="8406384" y="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32"/>
          <p:cNvSpPr/>
          <p:nvPr/>
        </p:nvSpPr>
        <p:spPr>
          <a:xfrm rot="-5400000">
            <a:off x="8406384" y="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32"/>
          <p:cNvSpPr/>
          <p:nvPr/>
        </p:nvSpPr>
        <p:spPr>
          <a:xfrm rot="-5400000">
            <a:off x="7851959" y="1841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32"/>
          <p:cNvSpPr/>
          <p:nvPr/>
        </p:nvSpPr>
        <p:spPr>
          <a:xfrm rot="-5400000">
            <a:off x="6930294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32"/>
          <p:cNvSpPr/>
          <p:nvPr/>
        </p:nvSpPr>
        <p:spPr>
          <a:xfrm rot="-5400000">
            <a:off x="516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32"/>
          <p:cNvSpPr/>
          <p:nvPr/>
        </p:nvSpPr>
        <p:spPr>
          <a:xfrm rot="-5400000">
            <a:off x="738068" y="5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32"/>
          <p:cNvSpPr/>
          <p:nvPr/>
        </p:nvSpPr>
        <p:spPr>
          <a:xfrm rot="-5400000">
            <a:off x="921678" y="1841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32"/>
          <p:cNvSpPr/>
          <p:nvPr/>
        </p:nvSpPr>
        <p:spPr>
          <a:xfrm rot="-5400000">
            <a:off x="13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32"/>
          <p:cNvSpPr/>
          <p:nvPr/>
        </p:nvSpPr>
        <p:spPr>
          <a:xfrm rot="-5400000">
            <a:off x="4565419" y="-1888188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32"/>
          <p:cNvSpPr/>
          <p:nvPr/>
        </p:nvSpPr>
        <p:spPr>
          <a:xfrm rot="5400000">
            <a:off x="4379143" y="-3641557"/>
            <a:ext cx="385722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2" name="Google Shape;992;p32"/>
          <p:cNvSpPr/>
          <p:nvPr/>
        </p:nvSpPr>
        <p:spPr>
          <a:xfrm rot="5400000">
            <a:off x="4561964" y="-3533863"/>
            <a:ext cx="81847" cy="8928574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3" name="Google Shape;993;p32"/>
          <p:cNvSpPr/>
          <p:nvPr/>
        </p:nvSpPr>
        <p:spPr>
          <a:xfrm rot="5400000">
            <a:off x="4379143" y="-359957"/>
            <a:ext cx="385722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32"/>
          <p:cNvSpPr/>
          <p:nvPr/>
        </p:nvSpPr>
        <p:spPr>
          <a:xfrm rot="5400000">
            <a:off x="4561964" y="-252261"/>
            <a:ext cx="81847" cy="8928574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title"/>
          </p:nvPr>
        </p:nvSpPr>
        <p:spPr>
          <a:xfrm>
            <a:off x="3063250" y="1828350"/>
            <a:ext cx="4927200" cy="117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" name="Google Shape;68;p3"/>
          <p:cNvSpPr txBox="1">
            <a:spLocks noGrp="1"/>
          </p:cNvSpPr>
          <p:nvPr>
            <p:ph type="title" idx="2" hasCustomPrompt="1"/>
          </p:nvPr>
        </p:nvSpPr>
        <p:spPr>
          <a:xfrm>
            <a:off x="1153500" y="2005521"/>
            <a:ext cx="19098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9" name="Google Shape;69;p3"/>
          <p:cNvSpPr txBox="1">
            <a:spLocks noGrp="1"/>
          </p:cNvSpPr>
          <p:nvPr>
            <p:ph type="subTitle" idx="1"/>
          </p:nvPr>
        </p:nvSpPr>
        <p:spPr>
          <a:xfrm>
            <a:off x="3063300" y="2998958"/>
            <a:ext cx="4927200" cy="3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3"/>
          <p:cNvSpPr/>
          <p:nvPr/>
        </p:nvSpPr>
        <p:spPr>
          <a:xfrm rot="-5400000" flipH="1">
            <a:off x="118559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3"/>
          <p:cNvSpPr/>
          <p:nvPr/>
        </p:nvSpPr>
        <p:spPr>
          <a:xfrm rot="-5400000" flipH="1">
            <a:off x="4371192" y="-896054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3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3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"/>
          <p:cNvSpPr/>
          <p:nvPr/>
        </p:nvSpPr>
        <p:spPr>
          <a:xfrm rot="-5400000" flipH="1">
            <a:off x="1343648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3"/>
          <p:cNvSpPr/>
          <p:nvPr/>
        </p:nvSpPr>
        <p:spPr>
          <a:xfrm rot="5400000">
            <a:off x="7572729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3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3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3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"/>
          <p:cNvSpPr/>
          <p:nvPr/>
        </p:nvSpPr>
        <p:spPr>
          <a:xfrm rot="-5400000" flipH="1">
            <a:off x="772463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"/>
          <p:cNvSpPr/>
          <p:nvPr/>
        </p:nvSpPr>
        <p:spPr>
          <a:xfrm rot="5400000" flipH="1">
            <a:off x="7572729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"/>
          <p:cNvSpPr/>
          <p:nvPr/>
        </p:nvSpPr>
        <p:spPr>
          <a:xfrm rot="5400000" flipH="1">
            <a:off x="4387134" y="2386701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"/>
          <p:cNvSpPr/>
          <p:nvPr/>
        </p:nvSpPr>
        <p:spPr>
          <a:xfrm rot="5400000" flipH="1">
            <a:off x="7718497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"/>
          <p:cNvSpPr/>
          <p:nvPr/>
        </p:nvSpPr>
        <p:spPr>
          <a:xfrm rot="-5400000">
            <a:off x="1185597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/>
          <p:nvPr/>
        </p:nvSpPr>
        <p:spPr>
          <a:xfrm rot="-5400000">
            <a:off x="1343648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571500" y="445025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727800" y="1186875"/>
            <a:ext cx="7688400" cy="32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  <a:defRPr sz="12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19" name="Google Shape;119;p4"/>
          <p:cNvSpPr/>
          <p:nvPr/>
        </p:nvSpPr>
        <p:spPr>
          <a:xfrm rot="5400000" flipH="1">
            <a:off x="7669470" y="440439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"/>
          <p:cNvSpPr/>
          <p:nvPr/>
        </p:nvSpPr>
        <p:spPr>
          <a:xfrm rot="5400000" flipH="1">
            <a:off x="6930911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"/>
          <p:cNvSpPr/>
          <p:nvPr/>
        </p:nvSpPr>
        <p:spPr>
          <a:xfrm rot="5400000" flipH="1">
            <a:off x="6193882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"/>
          <p:cNvSpPr/>
          <p:nvPr/>
        </p:nvSpPr>
        <p:spPr>
          <a:xfrm rot="5400000" flipH="1">
            <a:off x="6193882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"/>
          <p:cNvSpPr/>
          <p:nvPr/>
        </p:nvSpPr>
        <p:spPr>
          <a:xfrm rot="5400000" flipH="1">
            <a:off x="3834537" y="2784127"/>
            <a:ext cx="738580" cy="398014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"/>
          <p:cNvSpPr/>
          <p:nvPr/>
        </p:nvSpPr>
        <p:spPr>
          <a:xfrm rot="5400000" flipH="1">
            <a:off x="4194269" y="2922322"/>
            <a:ext cx="16376" cy="3977402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"/>
          <p:cNvSpPr/>
          <p:nvPr/>
        </p:nvSpPr>
        <p:spPr>
          <a:xfrm rot="5400000" flipH="1">
            <a:off x="4194259" y="2646381"/>
            <a:ext cx="16397" cy="3977402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4"/>
          <p:cNvSpPr/>
          <p:nvPr/>
        </p:nvSpPr>
        <p:spPr>
          <a:xfrm rot="5400000" flipH="1">
            <a:off x="7114526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4"/>
          <p:cNvSpPr/>
          <p:nvPr/>
        </p:nvSpPr>
        <p:spPr>
          <a:xfrm rot="5400000" flipH="1">
            <a:off x="7668966" y="440489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"/>
          <p:cNvSpPr/>
          <p:nvPr/>
        </p:nvSpPr>
        <p:spPr>
          <a:xfrm rot="5400000" flipH="1">
            <a:off x="-544" y="440439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4"/>
          <p:cNvSpPr/>
          <p:nvPr/>
        </p:nvSpPr>
        <p:spPr>
          <a:xfrm rot="5400000" flipH="1">
            <a:off x="737023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"/>
          <p:cNvSpPr/>
          <p:nvPr/>
        </p:nvSpPr>
        <p:spPr>
          <a:xfrm rot="5400000" flipH="1">
            <a:off x="1475094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"/>
          <p:cNvSpPr/>
          <p:nvPr/>
        </p:nvSpPr>
        <p:spPr>
          <a:xfrm rot="5400000" flipH="1">
            <a:off x="1475094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"/>
          <p:cNvSpPr/>
          <p:nvPr/>
        </p:nvSpPr>
        <p:spPr>
          <a:xfrm rot="5400000" flipH="1">
            <a:off x="920638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"/>
          <p:cNvSpPr/>
          <p:nvPr/>
        </p:nvSpPr>
        <p:spPr>
          <a:xfrm rot="5400000" flipH="1">
            <a:off x="-1047" y="440489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"/>
          <p:cNvSpPr/>
          <p:nvPr/>
        </p:nvSpPr>
        <p:spPr>
          <a:xfrm rot="5400000" flipH="1">
            <a:off x="8405954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"/>
          <p:cNvSpPr/>
          <p:nvPr/>
        </p:nvSpPr>
        <p:spPr>
          <a:xfrm rot="5400000" flipH="1">
            <a:off x="8589569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"/>
          <p:cNvSpPr txBox="1">
            <a:spLocks noGrp="1"/>
          </p:cNvSpPr>
          <p:nvPr>
            <p:ph type="subTitle" idx="1"/>
          </p:nvPr>
        </p:nvSpPr>
        <p:spPr>
          <a:xfrm>
            <a:off x="2290950" y="2014216"/>
            <a:ext cx="4562100" cy="24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982100" y="1322125"/>
            <a:ext cx="7179900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3" name="Google Shape;193;p7"/>
          <p:cNvSpPr/>
          <p:nvPr/>
        </p:nvSpPr>
        <p:spPr>
          <a:xfrm rot="-5400000">
            <a:off x="1924207" y="-1924204"/>
            <a:ext cx="385676" cy="4234081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7"/>
          <p:cNvSpPr/>
          <p:nvPr/>
        </p:nvSpPr>
        <p:spPr>
          <a:xfrm rot="-5400000">
            <a:off x="5116548" y="-888296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7"/>
          <p:cNvSpPr/>
          <p:nvPr/>
        </p:nvSpPr>
        <p:spPr>
          <a:xfrm rot="-5400000">
            <a:off x="2085544" y="-1754343"/>
            <a:ext cx="81857" cy="387901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"/>
          <p:cNvSpPr/>
          <p:nvPr/>
        </p:nvSpPr>
        <p:spPr>
          <a:xfrm rot="5400000" flipH="1">
            <a:off x="7572727" y="-118559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"/>
          <p:cNvSpPr/>
          <p:nvPr/>
        </p:nvSpPr>
        <p:spPr>
          <a:xfrm rot="5400000" flipH="1">
            <a:off x="7718495" y="-1077668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"/>
          <p:cNvSpPr/>
          <p:nvPr/>
        </p:nvSpPr>
        <p:spPr>
          <a:xfrm rot="-5400000" flipH="1">
            <a:off x="1476708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7"/>
          <p:cNvSpPr/>
          <p:nvPr/>
        </p:nvSpPr>
        <p:spPr>
          <a:xfrm rot="-5400000" flipH="1">
            <a:off x="2214261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7"/>
          <p:cNvSpPr/>
          <p:nvPr/>
        </p:nvSpPr>
        <p:spPr>
          <a:xfrm rot="-5400000" flipH="1">
            <a:off x="3761650" y="-423606"/>
            <a:ext cx="738580" cy="235719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7"/>
          <p:cNvSpPr/>
          <p:nvPr/>
        </p:nvSpPr>
        <p:spPr>
          <a:xfrm rot="-5400000" flipH="1">
            <a:off x="4123564" y="-561919"/>
            <a:ext cx="16376" cy="235556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"/>
          <p:cNvSpPr/>
          <p:nvPr/>
        </p:nvSpPr>
        <p:spPr>
          <a:xfrm rot="-5400000" flipH="1">
            <a:off x="4123553" y="-283675"/>
            <a:ext cx="16397" cy="235556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7"/>
          <p:cNvSpPr/>
          <p:nvPr/>
        </p:nvSpPr>
        <p:spPr>
          <a:xfrm rot="-5400000" flipH="1">
            <a:off x="2397871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7"/>
          <p:cNvSpPr/>
          <p:nvPr/>
        </p:nvSpPr>
        <p:spPr>
          <a:xfrm rot="-5400000" flipH="1">
            <a:off x="1476205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7"/>
          <p:cNvSpPr/>
          <p:nvPr/>
        </p:nvSpPr>
        <p:spPr>
          <a:xfrm rot="-5400000" flipH="1">
            <a:off x="5311146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7"/>
          <p:cNvSpPr/>
          <p:nvPr/>
        </p:nvSpPr>
        <p:spPr>
          <a:xfrm rot="-5400000" flipH="1">
            <a:off x="6048699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7"/>
          <p:cNvSpPr/>
          <p:nvPr/>
        </p:nvSpPr>
        <p:spPr>
          <a:xfrm rot="-5400000" flipH="1">
            <a:off x="6786734" y="38672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"/>
          <p:cNvSpPr/>
          <p:nvPr/>
        </p:nvSpPr>
        <p:spPr>
          <a:xfrm rot="-5400000" flipH="1">
            <a:off x="6786734" y="38672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7"/>
          <p:cNvSpPr/>
          <p:nvPr/>
        </p:nvSpPr>
        <p:spPr>
          <a:xfrm rot="-5400000" flipH="1">
            <a:off x="7964837" y="-54884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7"/>
          <p:cNvSpPr/>
          <p:nvPr/>
        </p:nvSpPr>
        <p:spPr>
          <a:xfrm rot="-5400000" flipH="1">
            <a:off x="8326497" y="-193449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7"/>
          <p:cNvSpPr/>
          <p:nvPr/>
        </p:nvSpPr>
        <p:spPr>
          <a:xfrm rot="-5400000" flipH="1">
            <a:off x="8326486" y="847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7"/>
          <p:cNvSpPr/>
          <p:nvPr/>
        </p:nvSpPr>
        <p:spPr>
          <a:xfrm rot="-5400000" flipH="1">
            <a:off x="6232309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7"/>
          <p:cNvSpPr/>
          <p:nvPr/>
        </p:nvSpPr>
        <p:spPr>
          <a:xfrm rot="-5400000" flipH="1">
            <a:off x="5310643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7"/>
          <p:cNvSpPr/>
          <p:nvPr/>
        </p:nvSpPr>
        <p:spPr>
          <a:xfrm rot="-5400000" flipH="1">
            <a:off x="1665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7"/>
          <p:cNvSpPr/>
          <p:nvPr/>
        </p:nvSpPr>
        <p:spPr>
          <a:xfrm rot="-5400000" flipH="1">
            <a:off x="739218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7"/>
          <p:cNvSpPr/>
          <p:nvPr/>
        </p:nvSpPr>
        <p:spPr>
          <a:xfrm rot="-5400000" flipH="1">
            <a:off x="922827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7"/>
          <p:cNvSpPr/>
          <p:nvPr/>
        </p:nvSpPr>
        <p:spPr>
          <a:xfrm rot="-5400000" flipH="1">
            <a:off x="1162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>
            <a:spLocks noGrp="1"/>
          </p:cNvSpPr>
          <p:nvPr>
            <p:ph type="title"/>
          </p:nvPr>
        </p:nvSpPr>
        <p:spPr>
          <a:xfrm>
            <a:off x="1388100" y="1309050"/>
            <a:ext cx="6367800" cy="25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20" name="Google Shape;220;p8"/>
          <p:cNvSpPr/>
          <p:nvPr/>
        </p:nvSpPr>
        <p:spPr>
          <a:xfrm rot="5400000" flipH="1">
            <a:off x="6930817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 rot="5400000" flipH="1">
            <a:off x="5013593" y="3226791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8"/>
          <p:cNvSpPr/>
          <p:nvPr/>
        </p:nvSpPr>
        <p:spPr>
          <a:xfrm rot="5400000" flipH="1">
            <a:off x="5373620" y="3088741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8"/>
          <p:cNvSpPr/>
          <p:nvPr/>
        </p:nvSpPr>
        <p:spPr>
          <a:xfrm rot="5400000" flipH="1">
            <a:off x="6930314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8"/>
          <p:cNvSpPr/>
          <p:nvPr/>
        </p:nvSpPr>
        <p:spPr>
          <a:xfrm rot="5400000" flipH="1">
            <a:off x="3096379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8"/>
          <p:cNvSpPr/>
          <p:nvPr/>
        </p:nvSpPr>
        <p:spPr>
          <a:xfrm rot="5400000" flipH="1">
            <a:off x="2357820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8"/>
          <p:cNvSpPr/>
          <p:nvPr/>
        </p:nvSpPr>
        <p:spPr>
          <a:xfrm rot="5400000" flipH="1">
            <a:off x="1620792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8"/>
          <p:cNvSpPr/>
          <p:nvPr/>
        </p:nvSpPr>
        <p:spPr>
          <a:xfrm rot="5400000" flipH="1">
            <a:off x="1620792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8"/>
          <p:cNvSpPr/>
          <p:nvPr/>
        </p:nvSpPr>
        <p:spPr>
          <a:xfrm rot="5400000" flipH="1">
            <a:off x="441682" y="3964337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8"/>
          <p:cNvSpPr/>
          <p:nvPr/>
        </p:nvSpPr>
        <p:spPr>
          <a:xfrm rot="5400000" flipH="1">
            <a:off x="802216" y="3825772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8"/>
          <p:cNvSpPr/>
          <p:nvPr/>
        </p:nvSpPr>
        <p:spPr>
          <a:xfrm rot="5400000" flipH="1">
            <a:off x="2541435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8"/>
          <p:cNvSpPr/>
          <p:nvPr/>
        </p:nvSpPr>
        <p:spPr>
          <a:xfrm rot="5400000" flipH="1">
            <a:off x="3095876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8"/>
          <p:cNvSpPr/>
          <p:nvPr/>
        </p:nvSpPr>
        <p:spPr>
          <a:xfrm rot="5400000" flipH="1">
            <a:off x="8405860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8"/>
          <p:cNvSpPr/>
          <p:nvPr/>
        </p:nvSpPr>
        <p:spPr>
          <a:xfrm rot="5400000" flipH="1">
            <a:off x="7667301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8"/>
          <p:cNvSpPr/>
          <p:nvPr/>
        </p:nvSpPr>
        <p:spPr>
          <a:xfrm rot="5400000" flipH="1">
            <a:off x="7850916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8"/>
          <p:cNvSpPr/>
          <p:nvPr/>
        </p:nvSpPr>
        <p:spPr>
          <a:xfrm rot="5400000" flipH="1">
            <a:off x="8405357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8"/>
          <p:cNvSpPr/>
          <p:nvPr/>
        </p:nvSpPr>
        <p:spPr>
          <a:xfrm rot="5400000">
            <a:off x="6296748" y="1557782"/>
            <a:ext cx="385676" cy="5308626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8"/>
          <p:cNvSpPr/>
          <p:nvPr/>
        </p:nvSpPr>
        <p:spPr>
          <a:xfrm rot="5400000">
            <a:off x="6448774" y="1666240"/>
            <a:ext cx="81857" cy="51070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8"/>
          <p:cNvSpPr/>
          <p:nvPr/>
        </p:nvSpPr>
        <p:spPr>
          <a:xfrm rot="5400000" flipH="1">
            <a:off x="5373620" y="3327091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8"/>
          <p:cNvSpPr/>
          <p:nvPr/>
        </p:nvSpPr>
        <p:spPr>
          <a:xfrm rot="5400000" flipH="1">
            <a:off x="802216" y="4064122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8"/>
          <p:cNvSpPr/>
          <p:nvPr/>
        </p:nvSpPr>
        <p:spPr>
          <a:xfrm rot="5400000">
            <a:off x="1724475" y="2294902"/>
            <a:ext cx="385676" cy="3834373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8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8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8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8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8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8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8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8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8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8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8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8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8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8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8"/>
          <p:cNvSpPr/>
          <p:nvPr/>
        </p:nvSpPr>
        <p:spPr>
          <a:xfrm rot="-5400000">
            <a:off x="2461525" y="-1722901"/>
            <a:ext cx="385676" cy="5308626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8"/>
          <p:cNvSpPr/>
          <p:nvPr/>
        </p:nvSpPr>
        <p:spPr>
          <a:xfrm rot="-5400000">
            <a:off x="2613318" y="-1629808"/>
            <a:ext cx="81857" cy="51070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8"/>
          <p:cNvSpPr/>
          <p:nvPr/>
        </p:nvSpPr>
        <p:spPr>
          <a:xfrm rot="-5400000" flipH="1">
            <a:off x="3753933" y="-127626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8"/>
          <p:cNvSpPr/>
          <p:nvPr/>
        </p:nvSpPr>
        <p:spPr>
          <a:xfrm rot="-5400000" flipH="1">
            <a:off x="8325337" y="-53924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8"/>
          <p:cNvSpPr/>
          <p:nvPr/>
        </p:nvSpPr>
        <p:spPr>
          <a:xfrm rot="-5400000">
            <a:off x="7033702" y="-986103"/>
            <a:ext cx="385676" cy="383503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9"/>
          <p:cNvSpPr/>
          <p:nvPr/>
        </p:nvSpPr>
        <p:spPr>
          <a:xfrm rot="5400000">
            <a:off x="6834121" y="2860836"/>
            <a:ext cx="385676" cy="4234081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9"/>
          <p:cNvSpPr/>
          <p:nvPr/>
        </p:nvSpPr>
        <p:spPr>
          <a:xfrm rot="5400000">
            <a:off x="3641780" y="3896706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9"/>
          <p:cNvSpPr/>
          <p:nvPr/>
        </p:nvSpPr>
        <p:spPr>
          <a:xfrm rot="5400000">
            <a:off x="6976603" y="3046039"/>
            <a:ext cx="81857" cy="387901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9"/>
          <p:cNvSpPr/>
          <p:nvPr/>
        </p:nvSpPr>
        <p:spPr>
          <a:xfrm rot="-5400000" flipH="1">
            <a:off x="1185601" y="3599433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9"/>
          <p:cNvSpPr/>
          <p:nvPr/>
        </p:nvSpPr>
        <p:spPr>
          <a:xfrm rot="-5400000" flipH="1">
            <a:off x="1343652" y="3722699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9"/>
          <p:cNvSpPr/>
          <p:nvPr/>
        </p:nvSpPr>
        <p:spPr>
          <a:xfrm rot="5400000" flipH="1">
            <a:off x="6929722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9"/>
          <p:cNvSpPr/>
          <p:nvPr/>
        </p:nvSpPr>
        <p:spPr>
          <a:xfrm rot="5400000" flipH="1">
            <a:off x="6191163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9"/>
          <p:cNvSpPr/>
          <p:nvPr/>
        </p:nvSpPr>
        <p:spPr>
          <a:xfrm rot="5400000" flipH="1">
            <a:off x="4643774" y="3237127"/>
            <a:ext cx="738580" cy="235719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9"/>
          <p:cNvSpPr/>
          <p:nvPr/>
        </p:nvSpPr>
        <p:spPr>
          <a:xfrm rot="5400000" flipH="1">
            <a:off x="5004065" y="3377063"/>
            <a:ext cx="16376" cy="235556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9"/>
          <p:cNvSpPr/>
          <p:nvPr/>
        </p:nvSpPr>
        <p:spPr>
          <a:xfrm rot="5400000" flipH="1">
            <a:off x="5004054" y="3098819"/>
            <a:ext cx="16397" cy="235556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9"/>
          <p:cNvSpPr/>
          <p:nvPr/>
        </p:nvSpPr>
        <p:spPr>
          <a:xfrm rot="5400000" flipH="1">
            <a:off x="6374778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9"/>
          <p:cNvSpPr/>
          <p:nvPr/>
        </p:nvSpPr>
        <p:spPr>
          <a:xfrm rot="5400000" flipH="1">
            <a:off x="6929219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9"/>
          <p:cNvSpPr/>
          <p:nvPr/>
        </p:nvSpPr>
        <p:spPr>
          <a:xfrm rot="5400000" flipH="1">
            <a:off x="3095284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9"/>
          <p:cNvSpPr/>
          <p:nvPr/>
        </p:nvSpPr>
        <p:spPr>
          <a:xfrm rot="5400000" flipH="1">
            <a:off x="2356725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9"/>
          <p:cNvSpPr/>
          <p:nvPr/>
        </p:nvSpPr>
        <p:spPr>
          <a:xfrm rot="5400000" flipH="1">
            <a:off x="1619697" y="404643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9"/>
          <p:cNvSpPr/>
          <p:nvPr/>
        </p:nvSpPr>
        <p:spPr>
          <a:xfrm rot="5400000" flipH="1">
            <a:off x="1619697" y="404643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9"/>
          <p:cNvSpPr/>
          <p:nvPr/>
        </p:nvSpPr>
        <p:spPr>
          <a:xfrm rot="5400000" flipH="1">
            <a:off x="440587" y="3605851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9"/>
          <p:cNvSpPr/>
          <p:nvPr/>
        </p:nvSpPr>
        <p:spPr>
          <a:xfrm rot="5400000" flipH="1">
            <a:off x="801132" y="374553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9"/>
          <p:cNvSpPr/>
          <p:nvPr/>
        </p:nvSpPr>
        <p:spPr>
          <a:xfrm rot="5400000" flipH="1">
            <a:off x="801121" y="346728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9"/>
          <p:cNvSpPr/>
          <p:nvPr/>
        </p:nvSpPr>
        <p:spPr>
          <a:xfrm rot="5400000" flipH="1">
            <a:off x="2540340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9"/>
          <p:cNvSpPr/>
          <p:nvPr/>
        </p:nvSpPr>
        <p:spPr>
          <a:xfrm rot="5400000" flipH="1">
            <a:off x="3094781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9"/>
          <p:cNvSpPr/>
          <p:nvPr/>
        </p:nvSpPr>
        <p:spPr>
          <a:xfrm rot="5400000" flipH="1">
            <a:off x="8404765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9"/>
          <p:cNvSpPr/>
          <p:nvPr/>
        </p:nvSpPr>
        <p:spPr>
          <a:xfrm rot="5400000" flipH="1">
            <a:off x="7666206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9"/>
          <p:cNvSpPr/>
          <p:nvPr/>
        </p:nvSpPr>
        <p:spPr>
          <a:xfrm rot="5400000" flipH="1">
            <a:off x="7849821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9"/>
          <p:cNvSpPr/>
          <p:nvPr/>
        </p:nvSpPr>
        <p:spPr>
          <a:xfrm rot="5400000" flipH="1">
            <a:off x="8404262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title"/>
          </p:nvPr>
        </p:nvSpPr>
        <p:spPr>
          <a:xfrm>
            <a:off x="1641650" y="984550"/>
            <a:ext cx="5860800" cy="7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2066225" y="1727650"/>
            <a:ext cx="5011500" cy="12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3"/>
          <p:cNvSpPr txBox="1">
            <a:spLocks noGrp="1"/>
          </p:cNvSpPr>
          <p:nvPr>
            <p:ph type="title"/>
          </p:nvPr>
        </p:nvSpPr>
        <p:spPr>
          <a:xfrm>
            <a:off x="571500" y="429897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3"/>
          <p:cNvSpPr txBox="1">
            <a:spLocks noGrp="1"/>
          </p:cNvSpPr>
          <p:nvPr>
            <p:ph type="title" idx="2"/>
          </p:nvPr>
        </p:nvSpPr>
        <p:spPr>
          <a:xfrm>
            <a:off x="1215000" y="178927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5" name="Google Shape;375;p13"/>
          <p:cNvSpPr txBox="1">
            <a:spLocks noGrp="1"/>
          </p:cNvSpPr>
          <p:nvPr>
            <p:ph type="subTitle" idx="1"/>
          </p:nvPr>
        </p:nvSpPr>
        <p:spPr>
          <a:xfrm>
            <a:off x="1456349" y="239317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76" name="Google Shape;376;p13"/>
          <p:cNvSpPr txBox="1">
            <a:spLocks noGrp="1"/>
          </p:cNvSpPr>
          <p:nvPr>
            <p:ph type="title" idx="3"/>
          </p:nvPr>
        </p:nvSpPr>
        <p:spPr>
          <a:xfrm>
            <a:off x="4572000" y="178927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7" name="Google Shape;377;p13"/>
          <p:cNvSpPr txBox="1">
            <a:spLocks noGrp="1"/>
          </p:cNvSpPr>
          <p:nvPr>
            <p:ph type="subTitle" idx="4"/>
          </p:nvPr>
        </p:nvSpPr>
        <p:spPr>
          <a:xfrm>
            <a:off x="4813401" y="239317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78" name="Google Shape;378;p13"/>
          <p:cNvSpPr txBox="1">
            <a:spLocks noGrp="1"/>
          </p:cNvSpPr>
          <p:nvPr>
            <p:ph type="title" idx="5"/>
          </p:nvPr>
        </p:nvSpPr>
        <p:spPr>
          <a:xfrm>
            <a:off x="1215000" y="357312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9" name="Google Shape;379;p13"/>
          <p:cNvSpPr txBox="1">
            <a:spLocks noGrp="1"/>
          </p:cNvSpPr>
          <p:nvPr>
            <p:ph type="subTitle" idx="6"/>
          </p:nvPr>
        </p:nvSpPr>
        <p:spPr>
          <a:xfrm>
            <a:off x="1456349" y="417702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0" name="Google Shape;380;p13"/>
          <p:cNvSpPr txBox="1">
            <a:spLocks noGrp="1"/>
          </p:cNvSpPr>
          <p:nvPr>
            <p:ph type="title" idx="7"/>
          </p:nvPr>
        </p:nvSpPr>
        <p:spPr>
          <a:xfrm>
            <a:off x="4572000" y="357312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1" name="Google Shape;381;p13"/>
          <p:cNvSpPr txBox="1">
            <a:spLocks noGrp="1"/>
          </p:cNvSpPr>
          <p:nvPr>
            <p:ph type="subTitle" idx="8"/>
          </p:nvPr>
        </p:nvSpPr>
        <p:spPr>
          <a:xfrm>
            <a:off x="4813401" y="417702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2" name="Google Shape;382;p13"/>
          <p:cNvSpPr txBox="1">
            <a:spLocks noGrp="1"/>
          </p:cNvSpPr>
          <p:nvPr>
            <p:ph type="title" idx="9" hasCustomPrompt="1"/>
          </p:nvPr>
        </p:nvSpPr>
        <p:spPr>
          <a:xfrm>
            <a:off x="2320506" y="113557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3" name="Google Shape;383;p13"/>
          <p:cNvSpPr txBox="1">
            <a:spLocks noGrp="1"/>
          </p:cNvSpPr>
          <p:nvPr>
            <p:ph type="title" idx="13" hasCustomPrompt="1"/>
          </p:nvPr>
        </p:nvSpPr>
        <p:spPr>
          <a:xfrm>
            <a:off x="5677545" y="113557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4" name="Google Shape;384;p13"/>
          <p:cNvSpPr txBox="1">
            <a:spLocks noGrp="1"/>
          </p:cNvSpPr>
          <p:nvPr>
            <p:ph type="title" idx="14" hasCustomPrompt="1"/>
          </p:nvPr>
        </p:nvSpPr>
        <p:spPr>
          <a:xfrm>
            <a:off x="2320506" y="291942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5" name="Google Shape;385;p13"/>
          <p:cNvSpPr txBox="1">
            <a:spLocks noGrp="1"/>
          </p:cNvSpPr>
          <p:nvPr>
            <p:ph type="title" idx="15" hasCustomPrompt="1"/>
          </p:nvPr>
        </p:nvSpPr>
        <p:spPr>
          <a:xfrm>
            <a:off x="5677545" y="291942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6" name="Google Shape;386;p13"/>
          <p:cNvSpPr/>
          <p:nvPr/>
        </p:nvSpPr>
        <p:spPr>
          <a:xfrm rot="10800000" flipH="1">
            <a:off x="737550" y="1454879"/>
            <a:ext cx="385676" cy="2211544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3"/>
          <p:cNvSpPr/>
          <p:nvPr/>
        </p:nvSpPr>
        <p:spPr>
          <a:xfrm rot="10800000" flipH="1">
            <a:off x="1019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13"/>
          <p:cNvSpPr/>
          <p:nvPr/>
        </p:nvSpPr>
        <p:spPr>
          <a:xfrm rot="10800000" flipH="1">
            <a:off x="12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3"/>
          <p:cNvSpPr/>
          <p:nvPr/>
        </p:nvSpPr>
        <p:spPr>
          <a:xfrm rot="10800000" flipH="1">
            <a:off x="101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13"/>
          <p:cNvSpPr/>
          <p:nvPr/>
        </p:nvSpPr>
        <p:spPr>
          <a:xfrm rot="10800000" flipH="1">
            <a:off x="101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13"/>
          <p:cNvSpPr/>
          <p:nvPr/>
        </p:nvSpPr>
        <p:spPr>
          <a:xfrm rot="10800000" flipH="1">
            <a:off x="183119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13"/>
          <p:cNvSpPr/>
          <p:nvPr/>
        </p:nvSpPr>
        <p:spPr>
          <a:xfrm rot="10800000" flipH="1">
            <a:off x="12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13"/>
          <p:cNvSpPr/>
          <p:nvPr/>
        </p:nvSpPr>
        <p:spPr>
          <a:xfrm rot="10800000" flipH="1">
            <a:off x="889456" y="1542677"/>
            <a:ext cx="81857" cy="202608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13"/>
          <p:cNvSpPr/>
          <p:nvPr/>
        </p:nvSpPr>
        <p:spPr>
          <a:xfrm rot="10800000" flipH="1">
            <a:off x="1019" y="4404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13"/>
          <p:cNvSpPr/>
          <p:nvPr/>
        </p:nvSpPr>
        <p:spPr>
          <a:xfrm rot="10800000" flipH="1">
            <a:off x="12" y="366736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13"/>
          <p:cNvSpPr/>
          <p:nvPr/>
        </p:nvSpPr>
        <p:spPr>
          <a:xfrm rot="10800000" flipH="1">
            <a:off x="183119" y="385048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13"/>
          <p:cNvSpPr/>
          <p:nvPr/>
        </p:nvSpPr>
        <p:spPr>
          <a:xfrm rot="10800000" flipH="1">
            <a:off x="12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3"/>
          <p:cNvSpPr/>
          <p:nvPr/>
        </p:nvSpPr>
        <p:spPr>
          <a:xfrm rot="10800000" flipH="1">
            <a:off x="737545" y="3669337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13"/>
          <p:cNvSpPr/>
          <p:nvPr/>
        </p:nvSpPr>
        <p:spPr>
          <a:xfrm>
            <a:off x="1019" y="-1788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13"/>
          <p:cNvSpPr/>
          <p:nvPr/>
        </p:nvSpPr>
        <p:spPr>
          <a:xfrm>
            <a:off x="12" y="72068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13"/>
          <p:cNvSpPr/>
          <p:nvPr/>
        </p:nvSpPr>
        <p:spPr>
          <a:xfrm>
            <a:off x="183119" y="90379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13"/>
          <p:cNvSpPr/>
          <p:nvPr/>
        </p:nvSpPr>
        <p:spPr>
          <a:xfrm>
            <a:off x="12" y="-17882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13"/>
          <p:cNvSpPr/>
          <p:nvPr/>
        </p:nvSpPr>
        <p:spPr>
          <a:xfrm rot="10800000" flipH="1">
            <a:off x="737545" y="-15913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3"/>
          <p:cNvSpPr/>
          <p:nvPr/>
        </p:nvSpPr>
        <p:spPr>
          <a:xfrm rot="10800000">
            <a:off x="8020787" y="1454879"/>
            <a:ext cx="385676" cy="2211544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3"/>
          <p:cNvSpPr/>
          <p:nvPr/>
        </p:nvSpPr>
        <p:spPr>
          <a:xfrm rot="10800000">
            <a:off x="8405421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3"/>
          <p:cNvSpPr/>
          <p:nvPr/>
        </p:nvSpPr>
        <p:spPr>
          <a:xfrm rot="10800000">
            <a:off x="8405421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3"/>
          <p:cNvSpPr/>
          <p:nvPr/>
        </p:nvSpPr>
        <p:spPr>
          <a:xfrm rot="10800000">
            <a:off x="8405421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13"/>
          <p:cNvSpPr/>
          <p:nvPr/>
        </p:nvSpPr>
        <p:spPr>
          <a:xfrm rot="10800000">
            <a:off x="8405421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13"/>
          <p:cNvSpPr/>
          <p:nvPr/>
        </p:nvSpPr>
        <p:spPr>
          <a:xfrm rot="10800000">
            <a:off x="8589539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3"/>
          <p:cNvSpPr/>
          <p:nvPr/>
        </p:nvSpPr>
        <p:spPr>
          <a:xfrm rot="10800000">
            <a:off x="8405421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3"/>
          <p:cNvSpPr/>
          <p:nvPr/>
        </p:nvSpPr>
        <p:spPr>
          <a:xfrm rot="10800000">
            <a:off x="8172700" y="1542677"/>
            <a:ext cx="81857" cy="202608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3"/>
          <p:cNvSpPr/>
          <p:nvPr/>
        </p:nvSpPr>
        <p:spPr>
          <a:xfrm rot="10800000">
            <a:off x="8405421" y="4404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3"/>
          <p:cNvSpPr/>
          <p:nvPr/>
        </p:nvSpPr>
        <p:spPr>
          <a:xfrm rot="10800000">
            <a:off x="8405421" y="366736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3"/>
          <p:cNvSpPr/>
          <p:nvPr/>
        </p:nvSpPr>
        <p:spPr>
          <a:xfrm rot="10800000">
            <a:off x="8589539" y="385048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3"/>
          <p:cNvSpPr/>
          <p:nvPr/>
        </p:nvSpPr>
        <p:spPr>
          <a:xfrm rot="10800000">
            <a:off x="8405421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13"/>
          <p:cNvSpPr/>
          <p:nvPr/>
        </p:nvSpPr>
        <p:spPr>
          <a:xfrm rot="10800000">
            <a:off x="8020793" y="3669337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13"/>
          <p:cNvSpPr/>
          <p:nvPr/>
        </p:nvSpPr>
        <p:spPr>
          <a:xfrm rot="10800000" flipH="1">
            <a:off x="8405925" y="-19330"/>
            <a:ext cx="738580" cy="1474179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3"/>
          <p:cNvSpPr/>
          <p:nvPr/>
        </p:nvSpPr>
        <p:spPr>
          <a:xfrm rot="10800000" flipH="1">
            <a:off x="8627911" y="-19330"/>
            <a:ext cx="16376" cy="1473164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13"/>
          <p:cNvSpPr/>
          <p:nvPr/>
        </p:nvSpPr>
        <p:spPr>
          <a:xfrm rot="10800000" flipH="1">
            <a:off x="8906153" y="-19330"/>
            <a:ext cx="16397" cy="1473164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3"/>
          <p:cNvSpPr/>
          <p:nvPr/>
        </p:nvSpPr>
        <p:spPr>
          <a:xfrm rot="10800000">
            <a:off x="8020793" y="-19313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4"/>
          <p:cNvSpPr txBox="1">
            <a:spLocks noGrp="1"/>
          </p:cNvSpPr>
          <p:nvPr>
            <p:ph type="title"/>
          </p:nvPr>
        </p:nvSpPr>
        <p:spPr>
          <a:xfrm>
            <a:off x="2662225" y="3061075"/>
            <a:ext cx="3819600" cy="350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423" name="Google Shape;423;p14"/>
          <p:cNvSpPr txBox="1">
            <a:spLocks noGrp="1"/>
          </p:cNvSpPr>
          <p:nvPr>
            <p:ph type="subTitle" idx="1"/>
          </p:nvPr>
        </p:nvSpPr>
        <p:spPr>
          <a:xfrm>
            <a:off x="1761450" y="1658500"/>
            <a:ext cx="5621100" cy="123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14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4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14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14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4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14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14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14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4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14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14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14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14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14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14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4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14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14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14"/>
          <p:cNvSpPr/>
          <p:nvPr/>
        </p:nvSpPr>
        <p:spPr>
          <a:xfrm rot="-5400000">
            <a:off x="4379154" y="-3640581"/>
            <a:ext cx="385676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14"/>
          <p:cNvSpPr/>
          <p:nvPr/>
        </p:nvSpPr>
        <p:spPr>
          <a:xfrm rot="-5400000">
            <a:off x="4531097" y="-3474909"/>
            <a:ext cx="81857" cy="87972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14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14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14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14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14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4"/>
          <p:cNvSpPr/>
          <p:nvPr/>
        </p:nvSpPr>
        <p:spPr>
          <a:xfrm rot="-5400000">
            <a:off x="4379154" y="-358881"/>
            <a:ext cx="385676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14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14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14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14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14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14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14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14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14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14"/>
          <p:cNvSpPr/>
          <p:nvPr/>
        </p:nvSpPr>
        <p:spPr>
          <a:xfrm rot="-5400000">
            <a:off x="4531097" y="-193191"/>
            <a:ext cx="81857" cy="87972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14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4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14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14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1500" y="445025"/>
            <a:ext cx="8001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chivo Black"/>
              <a:buNone/>
              <a:defRPr sz="3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1500" y="1152475"/>
            <a:ext cx="8001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8" r:id="rId7"/>
    <p:sldLayoutId id="2147483659" r:id="rId8"/>
    <p:sldLayoutId id="2147483660" r:id="rId9"/>
    <p:sldLayoutId id="2147483661" r:id="rId10"/>
    <p:sldLayoutId id="2147483663" r:id="rId11"/>
    <p:sldLayoutId id="2147483664" r:id="rId12"/>
    <p:sldLayoutId id="2147483676" r:id="rId13"/>
    <p:sldLayoutId id="2147483677" r:id="rId14"/>
    <p:sldLayoutId id="2147483678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36"/>
          <p:cNvSpPr txBox="1">
            <a:spLocks noGrp="1"/>
          </p:cNvSpPr>
          <p:nvPr>
            <p:ph type="subTitle" idx="1"/>
          </p:nvPr>
        </p:nvSpPr>
        <p:spPr>
          <a:xfrm>
            <a:off x="0" y="1123649"/>
            <a:ext cx="9144000" cy="290609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chemeClr val="tx2">
                    <a:lumMod val="10000"/>
                  </a:schemeClr>
                </a:solidFill>
              </a:rPr>
              <a:t>Lic. Educación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Curso: Forma, espacio y medida.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00B050"/>
                </a:solidFill>
              </a:rPr>
              <a:t>Maestro: José Luis Perales Torres.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Aneyra Adanary Echeverria Durán #6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Sahory Yuvisela González Gil #8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Johana Galilea Guerrero García #10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Regina Neidelyn Hernández García #11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Ana Paola Martínez Ponce </a:t>
            </a:r>
            <a:r>
              <a:rPr lang="es-MX" sz="1100">
                <a:solidFill>
                  <a:schemeClr val="accent3">
                    <a:lumMod val="50000"/>
                  </a:schemeClr>
                </a:solidFill>
              </a:rPr>
              <a:t>#1</a:t>
            </a:r>
            <a:r>
              <a:rPr lang="es-US" sz="110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es-MX" sz="11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Lluvia Hefziba Pérez Arreola #15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Joana Esmeralda Rincón Guerrero #17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Fátima Alejandra Rodríguez Galván #19</a:t>
            </a: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07" name="Google Shape;1007;p36"/>
          <p:cNvSpPr txBox="1"/>
          <p:nvPr/>
        </p:nvSpPr>
        <p:spPr>
          <a:xfrm>
            <a:off x="6390167" y="752249"/>
            <a:ext cx="2182433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solidFill>
                  <a:schemeClr val="lt1"/>
                </a:solidFill>
                <a:latin typeface="Archivo Black"/>
                <a:sym typeface="Archivo Black"/>
              </a:rPr>
              <a:t>ESCUELA NORMAL DE EDUCACIÓN PREESCOLAR</a:t>
            </a:r>
            <a:endParaRPr sz="1050" dirty="0">
              <a:solidFill>
                <a:schemeClr val="lt1"/>
              </a:solidFill>
            </a:endParaRPr>
          </a:p>
        </p:txBody>
      </p:sp>
      <p:pic>
        <p:nvPicPr>
          <p:cNvPr id="1026" name="Picture 2" descr="ESCUELA NORMAL DE EDUCACIÓN PREESCOLAR DE COAHUILA INVITA A EXAMEN DE  ADMISIÓN">
            <a:extLst>
              <a:ext uri="{FF2B5EF4-FFF2-40B4-BE49-F238E27FC236}">
                <a16:creationId xmlns:a16="http://schemas.microsoft.com/office/drawing/2014/main" id="{DDB98915-00A1-41DB-8211-527943154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28" y="735660"/>
            <a:ext cx="387989" cy="38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43"/>
          <p:cNvSpPr txBox="1">
            <a:spLocks noGrp="1"/>
          </p:cNvSpPr>
          <p:nvPr>
            <p:ph type="subTitle" idx="1"/>
          </p:nvPr>
        </p:nvSpPr>
        <p:spPr>
          <a:xfrm>
            <a:off x="1148316" y="350874"/>
            <a:ext cx="6836735" cy="33705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¿QUÉ DEBEN DE SABER?</a:t>
            </a:r>
          </a:p>
          <a:p>
            <a:pPr marL="1270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- Formas de medición, tiempo y distancia.</a:t>
            </a:r>
          </a:p>
          <a:p>
            <a:pPr marL="1270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- Representa gráficamente desplazamientos y trayectorias.</a:t>
            </a:r>
            <a:endParaRPr lang="es-MX" sz="18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00B0F0"/>
                </a:solidFill>
                <a:latin typeface="Berlin Sans FB Demi" panose="020E0802020502020306" pitchFamily="34" charset="0"/>
              </a:rPr>
              <a:t>¿QUÉ DEBEN SABER HACER?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Encontrar objetos, moverse para llegar a cierto lugar por medio de indicaciones que conllevan el uso de puntos de referencia y relaciones espaciales.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52"/>
          <p:cNvSpPr txBox="1">
            <a:spLocks noGrp="1"/>
          </p:cNvSpPr>
          <p:nvPr>
            <p:ph type="title"/>
          </p:nvPr>
        </p:nvSpPr>
        <p:spPr>
          <a:xfrm>
            <a:off x="2828259" y="2355038"/>
            <a:ext cx="6060559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FIGURAS Y CUERPOS GEOMETRICOS.</a:t>
            </a:r>
            <a:endParaRPr dirty="0"/>
          </a:p>
        </p:txBody>
      </p:sp>
      <p:sp>
        <p:nvSpPr>
          <p:cNvPr id="1196" name="Google Shape;1196;p52"/>
          <p:cNvSpPr txBox="1">
            <a:spLocks noGrp="1"/>
          </p:cNvSpPr>
          <p:nvPr>
            <p:ph type="title" idx="2"/>
          </p:nvPr>
        </p:nvSpPr>
        <p:spPr>
          <a:xfrm>
            <a:off x="2828259" y="1155500"/>
            <a:ext cx="14535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51"/>
          <p:cNvSpPr txBox="1">
            <a:spLocks noGrp="1"/>
          </p:cNvSpPr>
          <p:nvPr>
            <p:ph type="subTitle" idx="1"/>
          </p:nvPr>
        </p:nvSpPr>
        <p:spPr>
          <a:xfrm>
            <a:off x="0" y="1233377"/>
            <a:ext cx="9144000" cy="3774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sz="20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sz="20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es-MX" sz="2000" dirty="0">
                <a:solidFill>
                  <a:schemeClr val="accent3">
                    <a:lumMod val="50000"/>
                  </a:schemeClr>
                </a:solidFill>
                <a:latin typeface="Berlin Sans FB Demi" panose="020E0802020502020306" pitchFamily="34" charset="0"/>
              </a:rPr>
              <a:t>APRENDIZAJES ESPERADOS.</a:t>
            </a:r>
          </a:p>
          <a:p>
            <a:pPr marL="0" indent="0" algn="ctr">
              <a:buClr>
                <a:srgbClr val="273D40"/>
              </a:buClr>
              <a:buSzPts val="600"/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Reproduce modelos con formas, figuras y cuerpos geométricos, Construye configuraciones con formas, figuras y cuerpos geométricos.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es-MX" sz="2000" dirty="0">
                <a:solidFill>
                  <a:srgbClr val="00B050"/>
                </a:solidFill>
                <a:latin typeface="Berlin Sans FB Demi" panose="020E0802020502020306" pitchFamily="34" charset="0"/>
              </a:rPr>
              <a:t>NIVEL DE PROFUNDIDAD.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Comparara longitudes y capacidades con objetos convencionales y no convencionales.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Construir y estructurar.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Clasificación de objetos.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53"/>
          <p:cNvSpPr txBox="1">
            <a:spLocks noGrp="1"/>
          </p:cNvSpPr>
          <p:nvPr>
            <p:ph type="subTitle" idx="1"/>
          </p:nvPr>
        </p:nvSpPr>
        <p:spPr>
          <a:xfrm>
            <a:off x="74428" y="765544"/>
            <a:ext cx="9069572" cy="3572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¿QUÉ DEBEN SABER?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Realizar configuraciones de las formas, cuerpos o figuras geométricas a través de un modelo.</a:t>
            </a:r>
            <a:endParaRPr lang="es-MX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¿QUÉ DEBEN SABER HACER?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-Comparar su diseño con el modelo.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-Resolver rompecabezas y trabajar libremente con un tangram a partir de un modelo.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p69"/>
          <p:cNvSpPr txBox="1">
            <a:spLocks noGrp="1"/>
          </p:cNvSpPr>
          <p:nvPr>
            <p:ph type="title"/>
          </p:nvPr>
        </p:nvSpPr>
        <p:spPr>
          <a:xfrm>
            <a:off x="1388100" y="1309050"/>
            <a:ext cx="6367800" cy="25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GRACIAS POR SU ATENCIÓN!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36"/>
          <p:cNvSpPr txBox="1">
            <a:spLocks noGrp="1"/>
          </p:cNvSpPr>
          <p:nvPr>
            <p:ph type="ctrTitle"/>
          </p:nvPr>
        </p:nvSpPr>
        <p:spPr>
          <a:xfrm>
            <a:off x="1201479" y="1424763"/>
            <a:ext cx="6390168" cy="19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dirty="0"/>
              <a:t>MATRIZ ANALÍTICA DE NIÑOS DE 3ER GRADO.</a:t>
            </a:r>
            <a:endParaRPr sz="4400" dirty="0"/>
          </a:p>
        </p:txBody>
      </p:sp>
      <p:sp>
        <p:nvSpPr>
          <p:cNvPr id="1006" name="Google Shape;1006;p36"/>
          <p:cNvSpPr txBox="1">
            <a:spLocks noGrp="1"/>
          </p:cNvSpPr>
          <p:nvPr>
            <p:ph type="subTitle" idx="1"/>
          </p:nvPr>
        </p:nvSpPr>
        <p:spPr>
          <a:xfrm>
            <a:off x="1432640" y="3454227"/>
            <a:ext cx="6048743" cy="26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7" name="Google Shape;1007;p36"/>
          <p:cNvSpPr txBox="1"/>
          <p:nvPr/>
        </p:nvSpPr>
        <p:spPr>
          <a:xfrm>
            <a:off x="6390167" y="752249"/>
            <a:ext cx="2182433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endParaRPr sz="105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37"/>
          <p:cNvSpPr txBox="1">
            <a:spLocks noGrp="1"/>
          </p:cNvSpPr>
          <p:nvPr>
            <p:ph type="title"/>
          </p:nvPr>
        </p:nvSpPr>
        <p:spPr>
          <a:xfrm>
            <a:off x="350875" y="173625"/>
            <a:ext cx="825352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chemeClr val="accent3">
                    <a:lumMod val="75000"/>
                  </a:schemeClr>
                </a:solidFill>
              </a:rPr>
              <a:t>Características de los niños de tercer grado de preescolar.</a:t>
            </a:r>
            <a:br>
              <a:rPr lang="es-MX" sz="2800" dirty="0">
                <a:solidFill>
                  <a:schemeClr val="accent3">
                    <a:lumMod val="75000"/>
                  </a:schemeClr>
                </a:solidFill>
              </a:rPr>
            </a:br>
            <a:endParaRPr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13" name="Google Shape;1013;p37"/>
          <p:cNvSpPr txBox="1">
            <a:spLocks noGrp="1"/>
          </p:cNvSpPr>
          <p:nvPr>
            <p:ph type="body" idx="1"/>
          </p:nvPr>
        </p:nvSpPr>
        <p:spPr>
          <a:xfrm>
            <a:off x="727800" y="1186875"/>
            <a:ext cx="7688400" cy="32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Saben su nombre, edad y sexo.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Siguen indicaciones de 2 a 3 pasos, como "recoge tu muñeco y ponlo en la cama junto al osito de peluche".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Comprenden el concepto de "dos". Por ejemplo, entienden cuando tienen dos galletas dulces en vez de una. Pero generalmente todavía no pueden comprender el concepto de números más altos.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Recuerdan una serie de números en vez de contar de veras. manifiestan gran interés en los números, las cuentas y el alfabeto y demuestran gran habilidad con estos.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Disfrutan de armar rompecabezas que tienen 3 o 4 piezas. 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Tienen imaginaciones activas y una rica vida de fantasía.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Aprenden nuevas palabras rápidamente.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A menudo preguntan "por qué" y "qué".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Entienden la mayor parte de lo que oyen.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Todavía no pueden expresar completamente sus sentimientos con palabras.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1"/>
          <p:cNvSpPr txBox="1">
            <a:spLocks noGrp="1"/>
          </p:cNvSpPr>
          <p:nvPr>
            <p:ph type="subTitle" idx="1"/>
          </p:nvPr>
        </p:nvSpPr>
        <p:spPr>
          <a:xfrm>
            <a:off x="0" y="1148316"/>
            <a:ext cx="9144000" cy="2849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</a:rPr>
              <a:t>Dentro de esta etapa los niños aprende analizar y a sumir la información que se les presenta de un tema, siempre con un aprendizaje lúdico y como educadoras tenemos que fomentarlo si lo orientamos por ejemplo en el ámbito de figuras y cuerpos geométricos,  el niño deberá razonar para solucionar problemas de calidad como construir figuras a partir de un modelo, identificar sus características  y por supuesto reconocerlas, en particular los triángulos cuadriláteros para familiarizarse con los ángulos, podemos lograr que aprendan este contenido con actividades practicas como dibujos, recortes o con juegos y canciones.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1"/>
          <p:cNvSpPr txBox="1">
            <a:spLocks noGrp="1"/>
          </p:cNvSpPr>
          <p:nvPr>
            <p:ph type="subTitle" idx="1"/>
          </p:nvPr>
        </p:nvSpPr>
        <p:spPr>
          <a:xfrm>
            <a:off x="0" y="1146987"/>
            <a:ext cx="9144000" cy="2849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Tiene mayor control en sus movimientos,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Maneja el cepillo de dientes y el peine,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 Maneja el lápiz con seguridad y precisión,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Distingue izquierda y derecha en sí mismo,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Puede saltar de una mesa al suelo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Tiene entre 2200 y 2500 palabras,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Sus repuestas son ajustadas a lo que se le esta preguntando,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Pregunta para informarse porque realmente quiere sabe,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Es capaz de preguntar el significado de una palabra,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El lenguaje esta completo de forma y estructura,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Responde a preguntas de "por qué "sabe la dirección y el número de teléfono;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reconoce y recita el alfabeto;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es probable que comiencen a salir los dientes permanentes.</a:t>
            </a:r>
            <a:endParaRPr sz="1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0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id="{E3CD4741-E6A9-4669-8DE1-B8B43CC9C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837209"/>
              </p:ext>
            </p:extLst>
          </p:nvPr>
        </p:nvGraphicFramePr>
        <p:xfrm>
          <a:off x="1137684" y="0"/>
          <a:ext cx="6858002" cy="5143499"/>
        </p:xfrm>
        <a:graphic>
          <a:graphicData uri="http://schemas.openxmlformats.org/drawingml/2006/table">
            <a:tbl>
              <a:tblPr firstRow="1" firstCol="1" bandRow="1">
                <a:tableStyleId>{CB2A744C-6BAB-49A3-AADA-E86535D2DD86}</a:tableStyleId>
              </a:tblPr>
              <a:tblGrid>
                <a:gridCol w="726342">
                  <a:extLst>
                    <a:ext uri="{9D8B030D-6E8A-4147-A177-3AD203B41FA5}">
                      <a16:colId xmlns:a16="http://schemas.microsoft.com/office/drawing/2014/main" val="2415461582"/>
                    </a:ext>
                  </a:extLst>
                </a:gridCol>
                <a:gridCol w="1586470">
                  <a:extLst>
                    <a:ext uri="{9D8B030D-6E8A-4147-A177-3AD203B41FA5}">
                      <a16:colId xmlns:a16="http://schemas.microsoft.com/office/drawing/2014/main" val="347700421"/>
                    </a:ext>
                  </a:extLst>
                </a:gridCol>
                <a:gridCol w="1586470">
                  <a:extLst>
                    <a:ext uri="{9D8B030D-6E8A-4147-A177-3AD203B41FA5}">
                      <a16:colId xmlns:a16="http://schemas.microsoft.com/office/drawing/2014/main" val="952021228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1101418013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4083595486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1785843952"/>
                    </a:ext>
                  </a:extLst>
                </a:gridCol>
              </a:tblGrid>
              <a:tr h="4864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Aprendizajes Clave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Aprendizajes Esperados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Nivel de Profundidad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Qué Deben Saber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Qué Deben Saber Hacer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4176833210"/>
                  </a:ext>
                </a:extLst>
              </a:tr>
              <a:tr h="187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Eje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Tema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3er año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90258"/>
                  </a:ext>
                </a:extLst>
              </a:tr>
              <a:tr h="223159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Forma, Espacio y Medida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 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Ubicación Espacial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Ubica objetivos y lugares cuya ubicación desconoce, mediante la interpretación de relaciones espaciales y puntos de referencia.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-Ubica objetivos y lugares cuya ubicación desconoce, mediante la interpretación de relaciones espaciales y puntos de referencia.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 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-Formas de medición, tiempo y distancia.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-Representa gráficamente desplazamientos y trayectorias.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-Encontrar objetos, moverse para llegar a cierto lugar por medio de indicaciones que conllevan el uso de puntos de referencia y relaciones espaciales.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3193937034"/>
                  </a:ext>
                </a:extLst>
              </a:tr>
              <a:tr h="223763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Figuras y cuerpos geométricos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Reproduce modelos con formas, figuras y cuerpos geométricos, Construye configuraciones con formas, figuras y cuerpos geométricos.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-Comparara longitudes y capacidades con objetos convencionales y no convencionales.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-Construir y estructurar.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-Clasificación de objetos.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-Realizar configuraciones de las formas, cuerpos o figuras geométricas a través de un modelo.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-Comparar su diseño con el modelo.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-Resolver rompecabezas y trabajar libremente con un tangram a partir de un modelo.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10837126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39"/>
          <p:cNvSpPr txBox="1">
            <a:spLocks noGrp="1"/>
          </p:cNvSpPr>
          <p:nvPr>
            <p:ph type="title"/>
          </p:nvPr>
        </p:nvSpPr>
        <p:spPr>
          <a:xfrm>
            <a:off x="571500" y="429897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s-MX" sz="2400" dirty="0">
                <a:solidFill>
                  <a:schemeClr val="tx2">
                    <a:lumMod val="10000"/>
                  </a:schemeClr>
                </a:solidFill>
              </a:rPr>
              <a:t>EJE:</a:t>
            </a:r>
            <a:br>
              <a:rPr lang="es-MX" sz="2400" dirty="0"/>
            </a:br>
            <a:r>
              <a:rPr lang="es-MX" sz="2400" dirty="0"/>
              <a:t>Forma, espacio y medida</a:t>
            </a:r>
            <a:br>
              <a:rPr lang="es-MX" sz="2000" dirty="0"/>
            </a:br>
            <a:endParaRPr sz="2000" dirty="0"/>
          </a:p>
        </p:txBody>
      </p:sp>
      <p:sp>
        <p:nvSpPr>
          <p:cNvPr id="1045" name="Google Shape;1045;p39"/>
          <p:cNvSpPr txBox="1">
            <a:spLocks noGrp="1"/>
          </p:cNvSpPr>
          <p:nvPr>
            <p:ph type="title" idx="13"/>
          </p:nvPr>
        </p:nvSpPr>
        <p:spPr>
          <a:xfrm>
            <a:off x="1520095" y="2571750"/>
            <a:ext cx="627321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</a:pP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s-MX" sz="2400" dirty="0">
                <a:solidFill>
                  <a:schemeClr val="tx2">
                    <a:lumMod val="10000"/>
                  </a:schemeClr>
                </a:solidFill>
              </a:rPr>
              <a:t>TEMAS:</a:t>
            </a:r>
            <a:br>
              <a:rPr lang="es-MX" sz="2400" dirty="0"/>
            </a:br>
            <a:r>
              <a:rPr lang="es-MX" sz="2400" dirty="0"/>
              <a:t>- Ubicación espacial.</a:t>
            </a:r>
            <a:br>
              <a:rPr lang="es-MX" sz="2400" dirty="0"/>
            </a:br>
            <a:r>
              <a:rPr lang="es-MX" sz="2400" dirty="0">
                <a:solidFill>
                  <a:schemeClr val="accent2">
                    <a:lumMod val="75000"/>
                  </a:schemeClr>
                </a:solidFill>
              </a:rPr>
              <a:t>- Figuras y cuerpos geométricos.</a:t>
            </a: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3000" dirty="0"/>
            </a:br>
            <a:endParaRPr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40"/>
          <p:cNvSpPr txBox="1">
            <a:spLocks noGrp="1"/>
          </p:cNvSpPr>
          <p:nvPr>
            <p:ph type="title"/>
          </p:nvPr>
        </p:nvSpPr>
        <p:spPr>
          <a:xfrm>
            <a:off x="3063250" y="1828350"/>
            <a:ext cx="4927200" cy="117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UBICACIÓN ESPACIAL.</a:t>
            </a:r>
            <a:endParaRPr dirty="0"/>
          </a:p>
        </p:txBody>
      </p:sp>
      <p:sp>
        <p:nvSpPr>
          <p:cNvPr id="1053" name="Google Shape;1053;p40"/>
          <p:cNvSpPr txBox="1">
            <a:spLocks noGrp="1"/>
          </p:cNvSpPr>
          <p:nvPr>
            <p:ph type="title" idx="2"/>
          </p:nvPr>
        </p:nvSpPr>
        <p:spPr>
          <a:xfrm>
            <a:off x="1153500" y="2005521"/>
            <a:ext cx="19098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42"/>
          <p:cNvSpPr txBox="1">
            <a:spLocks noGrp="1"/>
          </p:cNvSpPr>
          <p:nvPr>
            <p:ph type="subTitle" idx="1"/>
          </p:nvPr>
        </p:nvSpPr>
        <p:spPr>
          <a:xfrm>
            <a:off x="1239938" y="191971"/>
            <a:ext cx="6691950" cy="48159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APRENDIZAJES ESPERADOS.</a:t>
            </a:r>
          </a:p>
          <a:p>
            <a:pPr marL="0" indent="0"/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Ubica objetos y lugares cuya ubicación desconoce, mediante la interpretación de relaciones espaciales y puntos de referencia.</a:t>
            </a:r>
          </a:p>
          <a:p>
            <a:pPr marL="0" indent="0"/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s-MX" sz="2000" dirty="0">
              <a:solidFill>
                <a:schemeClr val="accent3">
                  <a:lumMod val="75000"/>
                </a:schemeClr>
              </a:solidFill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s-MX" sz="2000" dirty="0">
              <a:solidFill>
                <a:schemeClr val="accent3">
                  <a:lumMod val="75000"/>
                </a:schemeClr>
              </a:solidFill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s-MX" sz="2000" dirty="0">
                <a:solidFill>
                  <a:schemeClr val="accent3">
                    <a:lumMod val="75000"/>
                  </a:schemeClr>
                </a:solidFill>
                <a:latin typeface="Berlin Sans FB Demi" panose="020E08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 DE PROFUNDIDAD.</a:t>
            </a:r>
          </a:p>
          <a:p>
            <a:pPr marL="0" indent="0"/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Orientación, interioridad o proximidad, profundidad o altura y que después pueda ampliar más puntos de referencia y relaciones más exactas.</a:t>
            </a:r>
            <a:endParaRPr lang="es-MX" sz="11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h Subject for Elementary - 1st Grade: Patterns by Slidesgo">
  <a:themeElements>
    <a:clrScheme name="Simple Light">
      <a:dk1>
        <a:srgbClr val="1762CE"/>
      </a:dk1>
      <a:lt1>
        <a:srgbClr val="FFFFFF"/>
      </a:lt1>
      <a:dk2>
        <a:srgbClr val="FFFFFF"/>
      </a:dk2>
      <a:lt2>
        <a:srgbClr val="F2F2F2"/>
      </a:lt2>
      <a:accent1>
        <a:srgbClr val="4FC19B"/>
      </a:accent1>
      <a:accent2>
        <a:srgbClr val="F5D641"/>
      </a:accent2>
      <a:accent3>
        <a:srgbClr val="FF97BA"/>
      </a:accent3>
      <a:accent4>
        <a:srgbClr val="FFFFFF"/>
      </a:accent4>
      <a:accent5>
        <a:srgbClr val="FFFFFF"/>
      </a:accent5>
      <a:accent6>
        <a:srgbClr val="FFFFFF"/>
      </a:accent6>
      <a:hlink>
        <a:srgbClr val="1762C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914</Words>
  <Application>Microsoft Office PowerPoint</Application>
  <PresentationFormat>Presentación en pantalla (16:9)</PresentationFormat>
  <Paragraphs>107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Lato</vt:lpstr>
      <vt:lpstr>Berlin Sans FB Demi</vt:lpstr>
      <vt:lpstr>Arial</vt:lpstr>
      <vt:lpstr>Crimson Text</vt:lpstr>
      <vt:lpstr>Times New Roman</vt:lpstr>
      <vt:lpstr>Archivo Black</vt:lpstr>
      <vt:lpstr>Math Subject for Elementary - 1st Grade: Patterns by Slidesgo</vt:lpstr>
      <vt:lpstr>Presentación de PowerPoint</vt:lpstr>
      <vt:lpstr>MATRIZ ANALÍTICA DE NIÑOS DE 3ER GRADO.</vt:lpstr>
      <vt:lpstr>Características de los niños de tercer grado de preescolar. </vt:lpstr>
      <vt:lpstr>Presentación de PowerPoint</vt:lpstr>
      <vt:lpstr>Presentación de PowerPoint</vt:lpstr>
      <vt:lpstr>Presentación de PowerPoint</vt:lpstr>
      <vt:lpstr> EJE: Forma, espacio y medida </vt:lpstr>
      <vt:lpstr>UBICACIÓN ESPACIAL.</vt:lpstr>
      <vt:lpstr>Presentación de PowerPoint</vt:lpstr>
      <vt:lpstr>Presentación de PowerPoint</vt:lpstr>
      <vt:lpstr>FIGURAS Y CUERPOS GEOMETRICOS.</vt:lpstr>
      <vt:lpstr>Presentación de PowerPoint</vt:lpstr>
      <vt:lpstr>Presentación de PowerPoint</vt:lpstr>
      <vt:lpstr>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Joana Rincon</dc:creator>
  <cp:lastModifiedBy>Lluvia Hefziba Perez Arreola</cp:lastModifiedBy>
  <cp:revision>2</cp:revision>
  <dcterms:modified xsi:type="dcterms:W3CDTF">2022-02-25T13:45:31Z</dcterms:modified>
</cp:coreProperties>
</file>