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Fira Sans Extra Condensed Medium"/>
      <p:regular r:id="rId22"/>
      <p:bold r:id="rId23"/>
      <p:italic r:id="rId24"/>
      <p:boldItalic r:id="rId25"/>
    </p:embeddedFont>
    <p:embeddedFont>
      <p:font typeface="Didact Gothic"/>
      <p:regular r:id="rId26"/>
    </p:embeddedFont>
    <p:embeddedFont>
      <p:font typeface="Fira Sans"/>
      <p:regular r:id="rId27"/>
      <p:bold r:id="rId28"/>
      <p:italic r:id="rId29"/>
      <p:boldItalic r:id="rId30"/>
    </p:embeddedFont>
    <p:embeddedFont>
      <p:font typeface="Fira Sans Extra Condensed ExtraBold"/>
      <p:bold r:id="rId31"/>
      <p:boldItalic r:id="rId32"/>
    </p:embeddedFont>
    <p:embeddedFont>
      <p:font typeface="Fira Sans Extra Condensed"/>
      <p:regular r:id="rId33"/>
      <p:bold r:id="rId34"/>
      <p:italic r:id="rId35"/>
      <p:boldItalic r:id="rId36"/>
    </p:embeddedFont>
    <p:embeddedFont>
      <p:font typeface="Fira Sans Extra Condensed SemiBol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SemiBold-boldItalic.fntdata"/><Relationship Id="rId20" Type="http://schemas.openxmlformats.org/officeDocument/2006/relationships/font" Target="fonts/Roboto-italic.fntdata"/><Relationship Id="rId22" Type="http://schemas.openxmlformats.org/officeDocument/2006/relationships/font" Target="fonts/FiraSansExtraCondensed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FiraSansExtraCondensedMedium-italic.fntdata"/><Relationship Id="rId23" Type="http://schemas.openxmlformats.org/officeDocument/2006/relationships/font" Target="fonts/FiraSansExtraCondensed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idactGothic-regular.fntdata"/><Relationship Id="rId25" Type="http://schemas.openxmlformats.org/officeDocument/2006/relationships/font" Target="fonts/FiraSansExtraCondensedMedium-boldItalic.fntdata"/><Relationship Id="rId28" Type="http://schemas.openxmlformats.org/officeDocument/2006/relationships/font" Target="fonts/FiraSans-bold.fntdata"/><Relationship Id="rId27" Type="http://schemas.openxmlformats.org/officeDocument/2006/relationships/font" Target="fonts/Fira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Fira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iraSansExtraCondensedExtraBold-bold.fntdata"/><Relationship Id="rId30" Type="http://schemas.openxmlformats.org/officeDocument/2006/relationships/font" Target="fonts/FiraSans-boldItalic.fntdata"/><Relationship Id="rId11" Type="http://schemas.openxmlformats.org/officeDocument/2006/relationships/slide" Target="slides/slide7.xml"/><Relationship Id="rId33" Type="http://schemas.openxmlformats.org/officeDocument/2006/relationships/font" Target="fonts/FiraSansExtraCondensed-regular.fntdata"/><Relationship Id="rId10" Type="http://schemas.openxmlformats.org/officeDocument/2006/relationships/slide" Target="slides/slide6.xml"/><Relationship Id="rId32" Type="http://schemas.openxmlformats.org/officeDocument/2006/relationships/font" Target="fonts/FiraSansExtraCondensedExtraBold-boldItalic.fntdata"/><Relationship Id="rId13" Type="http://schemas.openxmlformats.org/officeDocument/2006/relationships/slide" Target="slides/slide9.xml"/><Relationship Id="rId35" Type="http://schemas.openxmlformats.org/officeDocument/2006/relationships/font" Target="fonts/FiraSansExtraCondensed-italic.fntdata"/><Relationship Id="rId12" Type="http://schemas.openxmlformats.org/officeDocument/2006/relationships/slide" Target="slides/slide8.xml"/><Relationship Id="rId34" Type="http://schemas.openxmlformats.org/officeDocument/2006/relationships/font" Target="fonts/FiraSansExtraCondensed-bold.fntdata"/><Relationship Id="rId15" Type="http://schemas.openxmlformats.org/officeDocument/2006/relationships/slide" Target="slides/slide11.xml"/><Relationship Id="rId37" Type="http://schemas.openxmlformats.org/officeDocument/2006/relationships/font" Target="fonts/FiraSansExtraCondensedSemiBold-regular.fntdata"/><Relationship Id="rId14" Type="http://schemas.openxmlformats.org/officeDocument/2006/relationships/slide" Target="slides/slide10.xml"/><Relationship Id="rId36" Type="http://schemas.openxmlformats.org/officeDocument/2006/relationships/font" Target="fonts/FiraSansExtraCondensed-boldItalic.fntdata"/><Relationship Id="rId17" Type="http://schemas.openxmlformats.org/officeDocument/2006/relationships/slide" Target="slides/slide13.xml"/><Relationship Id="rId39" Type="http://schemas.openxmlformats.org/officeDocument/2006/relationships/font" Target="fonts/FiraSansExtraCondensedSemiBold-italic.fntdata"/><Relationship Id="rId16" Type="http://schemas.openxmlformats.org/officeDocument/2006/relationships/slide" Target="slides/slide12.xml"/><Relationship Id="rId38" Type="http://schemas.openxmlformats.org/officeDocument/2006/relationships/font" Target="fonts/FiraSansExtraCondensedSemiBold-bold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398a5af1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398a5af1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9398a5af1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9398a5af1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9398a5af1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9398a5af1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971fbddd50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971fbddd50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398a5af1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398a5af1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b8766fa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5b8766fa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0a0e40d5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0a0e40d5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0a0e40d5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0a0e40d5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398a5af1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398a5af1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660725b26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1660725b2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776192b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776192b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4207838e2_0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4207838e2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57200" y="744575"/>
            <a:ext cx="822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Fira Sans"/>
              <a:buNone/>
              <a:defRPr sz="52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sz="28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686900" y="1344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57200" y="3830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572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57200" y="1144775"/>
            <a:ext cx="3837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57200" y="2783450"/>
            <a:ext cx="38370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8498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41553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8305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Fira Sans Extra Condensed Medium"/>
              <a:buNone/>
              <a:defRPr sz="2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57200" y="613575"/>
            <a:ext cx="4609800" cy="18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Arte y juegos en los niños pequeños</a:t>
            </a:r>
            <a:endParaRPr sz="5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-30125" y="-1363300"/>
            <a:ext cx="10573812" cy="7792191"/>
            <a:chOff x="-30125" y="-1363300"/>
            <a:chExt cx="10573812" cy="7792191"/>
          </a:xfrm>
        </p:grpSpPr>
        <p:sp>
          <p:nvSpPr>
            <p:cNvPr id="56" name="Google Shape;56;p13"/>
            <p:cNvSpPr/>
            <p:nvPr/>
          </p:nvSpPr>
          <p:spPr>
            <a:xfrm rot="-3353307">
              <a:off x="6423258" y="2308463"/>
              <a:ext cx="3449857" cy="3449857"/>
            </a:xfrm>
            <a:prstGeom prst="ellipse">
              <a:avLst/>
            </a:prstGeom>
            <a:solidFill>
              <a:srgbClr val="9A1F40"/>
            </a:solidFill>
            <a:ln cap="flat" cmpd="sng" w="1524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-1996196">
              <a:off x="6423257" y="2308546"/>
              <a:ext cx="3449607" cy="3449607"/>
            </a:xfrm>
            <a:prstGeom prst="arc">
              <a:avLst>
                <a:gd fmla="val 16200000" name="adj1"/>
                <a:gd fmla="val 5361786" name="adj2"/>
              </a:avLst>
            </a:prstGeom>
            <a:solidFill>
              <a:srgbClr val="B13053"/>
            </a:solidFill>
            <a:ln cap="flat" cmpd="sng" w="1524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-3353064">
              <a:off x="6926870" y="-888551"/>
              <a:ext cx="2442301" cy="2442301"/>
            </a:xfrm>
            <a:prstGeom prst="ellipse">
              <a:avLst/>
            </a:prstGeom>
            <a:solidFill>
              <a:srgbClr val="5BCAC4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-1996107">
              <a:off x="6926593" y="-888745"/>
              <a:ext cx="2442383" cy="2442219"/>
            </a:xfrm>
            <a:prstGeom prst="arc">
              <a:avLst>
                <a:gd fmla="val 16200000" name="adj1"/>
                <a:gd fmla="val 5361786" name="adj2"/>
              </a:avLst>
            </a:prstGeom>
            <a:solidFill>
              <a:srgbClr val="75D6D1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0" name="Google Shape;60;p13"/>
            <p:cNvCxnSpPr/>
            <p:nvPr/>
          </p:nvCxnSpPr>
          <p:spPr>
            <a:xfrm rot="10800000">
              <a:off x="8140750" y="1713800"/>
              <a:ext cx="0" cy="595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61" name="Google Shape;61;p13"/>
            <p:cNvSpPr/>
            <p:nvPr/>
          </p:nvSpPr>
          <p:spPr>
            <a:xfrm rot="-8753735">
              <a:off x="4266611" y="3362618"/>
              <a:ext cx="1369175" cy="1369175"/>
            </a:xfrm>
            <a:prstGeom prst="ellipse">
              <a:avLst/>
            </a:prstGeom>
            <a:solidFill>
              <a:srgbClr val="5BCAC4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-7395706">
              <a:off x="4266932" y="3362783"/>
              <a:ext cx="1369094" cy="1369094"/>
            </a:xfrm>
            <a:prstGeom prst="arc">
              <a:avLst>
                <a:gd fmla="val 16200000" name="adj1"/>
                <a:gd fmla="val 5361786" name="adj2"/>
              </a:avLst>
            </a:prstGeom>
            <a:solidFill>
              <a:srgbClr val="75D6D1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" name="Google Shape;63;p13"/>
            <p:cNvCxnSpPr/>
            <p:nvPr/>
          </p:nvCxnSpPr>
          <p:spPr>
            <a:xfrm rot="10800000">
              <a:off x="5697646" y="4051583"/>
              <a:ext cx="7545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cxnSp>
          <p:nvCxnSpPr>
            <p:cNvPr id="64" name="Google Shape;64;p13"/>
            <p:cNvCxnSpPr/>
            <p:nvPr/>
          </p:nvCxnSpPr>
          <p:spPr>
            <a:xfrm rot="10800000">
              <a:off x="2861250" y="4051575"/>
              <a:ext cx="14250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65" name="Google Shape;65;p13"/>
            <p:cNvSpPr/>
            <p:nvPr/>
          </p:nvSpPr>
          <p:spPr>
            <a:xfrm rot="-8753828">
              <a:off x="5005085" y="1244971"/>
              <a:ext cx="1027858" cy="1027858"/>
            </a:xfrm>
            <a:prstGeom prst="ellipse">
              <a:avLst/>
            </a:prstGeom>
            <a:solidFill>
              <a:srgbClr val="9A1F40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-7396362">
              <a:off x="5005092" y="1244791"/>
              <a:ext cx="1028025" cy="1028025"/>
            </a:xfrm>
            <a:prstGeom prst="arc">
              <a:avLst>
                <a:gd fmla="val 16200000" name="adj1"/>
                <a:gd fmla="val 5361786" name="adj2"/>
              </a:avLst>
            </a:prstGeom>
            <a:solidFill>
              <a:srgbClr val="B13053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7" name="Google Shape;67;p13"/>
            <p:cNvCxnSpPr/>
            <p:nvPr/>
          </p:nvCxnSpPr>
          <p:spPr>
            <a:xfrm rot="10800000">
              <a:off x="6114275" y="2196900"/>
              <a:ext cx="749400" cy="5622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ot"/>
              <a:round/>
              <a:headEnd len="med" w="med" type="none"/>
              <a:tailEnd len="med" w="med" type="oval"/>
            </a:ln>
          </p:spPr>
        </p:cxnSp>
        <p:sp>
          <p:nvSpPr>
            <p:cNvPr id="68" name="Google Shape;68;p13"/>
            <p:cNvSpPr/>
            <p:nvPr/>
          </p:nvSpPr>
          <p:spPr>
            <a:xfrm rot="-8753828">
              <a:off x="1633610" y="3537646"/>
              <a:ext cx="1027858" cy="1027858"/>
            </a:xfrm>
            <a:prstGeom prst="ellipse">
              <a:avLst/>
            </a:prstGeom>
            <a:solidFill>
              <a:srgbClr val="9A1F40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-7396362">
              <a:off x="1633617" y="3537466"/>
              <a:ext cx="1028025" cy="1028025"/>
            </a:xfrm>
            <a:prstGeom prst="arc">
              <a:avLst>
                <a:gd fmla="val 16200000" name="adj1"/>
                <a:gd fmla="val 5361786" name="adj2"/>
              </a:avLst>
            </a:prstGeom>
            <a:solidFill>
              <a:srgbClr val="B13053"/>
            </a:solidFill>
            <a:ln cap="flat" cmpd="sng" w="11430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0" name="Google Shape;70;p13"/>
            <p:cNvCxnSpPr/>
            <p:nvPr/>
          </p:nvCxnSpPr>
          <p:spPr>
            <a:xfrm rot="10800000">
              <a:off x="-30125" y="4051575"/>
              <a:ext cx="16992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ot"/>
              <a:round/>
              <a:headEnd len="med" w="med" type="none"/>
              <a:tailEnd len="med" w="med" type="oval"/>
            </a:ln>
          </p:spPr>
        </p:cxnSp>
      </p:grpSp>
      <p:sp>
        <p:nvSpPr>
          <p:cNvPr id="71" name="Google Shape;71;p13"/>
          <p:cNvSpPr txBox="1"/>
          <p:nvPr/>
        </p:nvSpPr>
        <p:spPr>
          <a:xfrm>
            <a:off x="457200" y="2758225"/>
            <a:ext cx="35898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Clemente Gómez Karina Guadalupe #2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López Rocha Daniela Guadalupe #13</a:t>
            </a:r>
            <a:endParaRPr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 flipH="1" rot="2095256">
            <a:off x="462913" y="134200"/>
            <a:ext cx="498443" cy="1080039"/>
            <a:chOff x="2914300" y="1664375"/>
            <a:chExt cx="1078350" cy="1988625"/>
          </a:xfrm>
        </p:grpSpPr>
        <p:sp>
          <p:nvSpPr>
            <p:cNvPr id="343" name="Google Shape;343;p22"/>
            <p:cNvSpPr/>
            <p:nvPr/>
          </p:nvSpPr>
          <p:spPr>
            <a:xfrm>
              <a:off x="3227600" y="2162825"/>
              <a:ext cx="303900" cy="265550"/>
            </a:xfrm>
            <a:custGeom>
              <a:rect b="b" l="l" r="r" t="t"/>
              <a:pathLst>
                <a:path extrusionOk="0" h="10622" w="12156">
                  <a:moveTo>
                    <a:pt x="6120" y="973"/>
                  </a:moveTo>
                  <a:cubicBezTo>
                    <a:pt x="7119" y="973"/>
                    <a:pt x="8110" y="1288"/>
                    <a:pt x="9023" y="2035"/>
                  </a:cubicBezTo>
                  <a:cubicBezTo>
                    <a:pt x="10827" y="3489"/>
                    <a:pt x="11178" y="6446"/>
                    <a:pt x="9499" y="8150"/>
                  </a:cubicBezTo>
                  <a:cubicBezTo>
                    <a:pt x="8570" y="9092"/>
                    <a:pt x="7182" y="9623"/>
                    <a:pt x="5837" y="9623"/>
                  </a:cubicBezTo>
                  <a:cubicBezTo>
                    <a:pt x="4460" y="9623"/>
                    <a:pt x="3129" y="9067"/>
                    <a:pt x="2381" y="7824"/>
                  </a:cubicBezTo>
                  <a:cubicBezTo>
                    <a:pt x="1278" y="5970"/>
                    <a:pt x="1454" y="3514"/>
                    <a:pt x="2857" y="1985"/>
                  </a:cubicBezTo>
                  <a:cubicBezTo>
                    <a:pt x="3887" y="1364"/>
                    <a:pt x="5008" y="973"/>
                    <a:pt x="6120" y="973"/>
                  </a:cubicBezTo>
                  <a:close/>
                  <a:moveTo>
                    <a:pt x="5657" y="0"/>
                  </a:moveTo>
                  <a:cubicBezTo>
                    <a:pt x="5044" y="0"/>
                    <a:pt x="4447" y="95"/>
                    <a:pt x="3910" y="306"/>
                  </a:cubicBezTo>
                  <a:lnTo>
                    <a:pt x="3810" y="306"/>
                  </a:lnTo>
                  <a:cubicBezTo>
                    <a:pt x="652" y="1383"/>
                    <a:pt x="0" y="5293"/>
                    <a:pt x="1379" y="8025"/>
                  </a:cubicBezTo>
                  <a:cubicBezTo>
                    <a:pt x="2276" y="9806"/>
                    <a:pt x="4021" y="10622"/>
                    <a:pt x="5832" y="10622"/>
                  </a:cubicBezTo>
                  <a:cubicBezTo>
                    <a:pt x="7257" y="10622"/>
                    <a:pt x="8724" y="10116"/>
                    <a:pt x="9850" y="9178"/>
                  </a:cubicBezTo>
                  <a:cubicBezTo>
                    <a:pt x="12131" y="7298"/>
                    <a:pt x="12156" y="3614"/>
                    <a:pt x="10050" y="1634"/>
                  </a:cubicBezTo>
                  <a:cubicBezTo>
                    <a:pt x="9064" y="684"/>
                    <a:pt x="7305" y="0"/>
                    <a:pt x="5657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2914300" y="1664375"/>
              <a:ext cx="1078350" cy="1988625"/>
            </a:xfrm>
            <a:custGeom>
              <a:rect b="b" l="l" r="r" t="t"/>
              <a:pathLst>
                <a:path extrusionOk="0" h="79545" w="43134">
                  <a:moveTo>
                    <a:pt x="16241" y="1240"/>
                  </a:moveTo>
                  <a:cubicBezTo>
                    <a:pt x="17220" y="1240"/>
                    <a:pt x="18233" y="1782"/>
                    <a:pt x="19074" y="2675"/>
                  </a:cubicBezTo>
                  <a:cubicBezTo>
                    <a:pt x="20627" y="4354"/>
                    <a:pt x="21856" y="6359"/>
                    <a:pt x="22883" y="8489"/>
                  </a:cubicBezTo>
                  <a:cubicBezTo>
                    <a:pt x="22231" y="8790"/>
                    <a:pt x="21630" y="9216"/>
                    <a:pt x="20978" y="9517"/>
                  </a:cubicBezTo>
                  <a:cubicBezTo>
                    <a:pt x="19951" y="10018"/>
                    <a:pt x="18873" y="10344"/>
                    <a:pt x="17770" y="10544"/>
                  </a:cubicBezTo>
                  <a:cubicBezTo>
                    <a:pt x="16966" y="10698"/>
                    <a:pt x="16147" y="10763"/>
                    <a:pt x="15336" y="10763"/>
                  </a:cubicBezTo>
                  <a:cubicBezTo>
                    <a:pt x="15086" y="10763"/>
                    <a:pt x="14836" y="10757"/>
                    <a:pt x="14587" y="10745"/>
                  </a:cubicBezTo>
                  <a:cubicBezTo>
                    <a:pt x="13760" y="10695"/>
                    <a:pt x="12908" y="10444"/>
                    <a:pt x="12056" y="10394"/>
                  </a:cubicBezTo>
                  <a:cubicBezTo>
                    <a:pt x="12156" y="9692"/>
                    <a:pt x="12256" y="8990"/>
                    <a:pt x="12357" y="8314"/>
                  </a:cubicBezTo>
                  <a:cubicBezTo>
                    <a:pt x="12632" y="6484"/>
                    <a:pt x="12758" y="4304"/>
                    <a:pt x="13810" y="2725"/>
                  </a:cubicBezTo>
                  <a:cubicBezTo>
                    <a:pt x="14490" y="1687"/>
                    <a:pt x="15352" y="1240"/>
                    <a:pt x="16241" y="1240"/>
                  </a:cubicBezTo>
                  <a:close/>
                  <a:moveTo>
                    <a:pt x="23309" y="9417"/>
                  </a:moveTo>
                  <a:cubicBezTo>
                    <a:pt x="23835" y="10569"/>
                    <a:pt x="24312" y="11722"/>
                    <a:pt x="24763" y="12850"/>
                  </a:cubicBezTo>
                  <a:cubicBezTo>
                    <a:pt x="24938" y="13276"/>
                    <a:pt x="25089" y="13702"/>
                    <a:pt x="25264" y="14153"/>
                  </a:cubicBezTo>
                  <a:cubicBezTo>
                    <a:pt x="23033" y="15407"/>
                    <a:pt x="20678" y="16309"/>
                    <a:pt x="18146" y="16710"/>
                  </a:cubicBezTo>
                  <a:cubicBezTo>
                    <a:pt x="17062" y="16901"/>
                    <a:pt x="15959" y="16966"/>
                    <a:pt x="14853" y="16966"/>
                  </a:cubicBezTo>
                  <a:cubicBezTo>
                    <a:pt x="14656" y="16966"/>
                    <a:pt x="14459" y="16964"/>
                    <a:pt x="14261" y="16960"/>
                  </a:cubicBezTo>
                  <a:cubicBezTo>
                    <a:pt x="13365" y="16937"/>
                    <a:pt x="12446" y="16758"/>
                    <a:pt x="11526" y="16758"/>
                  </a:cubicBezTo>
                  <a:cubicBezTo>
                    <a:pt x="11469" y="16758"/>
                    <a:pt x="11411" y="16758"/>
                    <a:pt x="11354" y="16760"/>
                  </a:cubicBezTo>
                  <a:cubicBezTo>
                    <a:pt x="11530" y="14930"/>
                    <a:pt x="11705" y="13126"/>
                    <a:pt x="11956" y="11296"/>
                  </a:cubicBezTo>
                  <a:cubicBezTo>
                    <a:pt x="12924" y="11795"/>
                    <a:pt x="14149" y="11959"/>
                    <a:pt x="15341" y="11959"/>
                  </a:cubicBezTo>
                  <a:cubicBezTo>
                    <a:pt x="16185" y="11959"/>
                    <a:pt x="17013" y="11876"/>
                    <a:pt x="17720" y="11772"/>
                  </a:cubicBezTo>
                  <a:cubicBezTo>
                    <a:pt x="19525" y="11497"/>
                    <a:pt x="21906" y="10770"/>
                    <a:pt x="23309" y="9417"/>
                  </a:cubicBezTo>
                  <a:close/>
                  <a:moveTo>
                    <a:pt x="30201" y="27612"/>
                  </a:moveTo>
                  <a:cubicBezTo>
                    <a:pt x="31429" y="29141"/>
                    <a:pt x="32958" y="30519"/>
                    <a:pt x="34186" y="31998"/>
                  </a:cubicBezTo>
                  <a:cubicBezTo>
                    <a:pt x="35941" y="34078"/>
                    <a:pt x="37545" y="36284"/>
                    <a:pt x="39024" y="38565"/>
                  </a:cubicBezTo>
                  <a:cubicBezTo>
                    <a:pt x="39700" y="39642"/>
                    <a:pt x="40402" y="40720"/>
                    <a:pt x="41003" y="41873"/>
                  </a:cubicBezTo>
                  <a:cubicBezTo>
                    <a:pt x="41279" y="42449"/>
                    <a:pt x="41831" y="43301"/>
                    <a:pt x="41805" y="43953"/>
                  </a:cubicBezTo>
                  <a:cubicBezTo>
                    <a:pt x="41805" y="44630"/>
                    <a:pt x="40978" y="44680"/>
                    <a:pt x="40377" y="44855"/>
                  </a:cubicBezTo>
                  <a:cubicBezTo>
                    <a:pt x="40126" y="44931"/>
                    <a:pt x="39876" y="44981"/>
                    <a:pt x="39625" y="45056"/>
                  </a:cubicBezTo>
                  <a:cubicBezTo>
                    <a:pt x="39600" y="43928"/>
                    <a:pt x="38898" y="42875"/>
                    <a:pt x="38372" y="41898"/>
                  </a:cubicBezTo>
                  <a:cubicBezTo>
                    <a:pt x="37595" y="40469"/>
                    <a:pt x="36793" y="39066"/>
                    <a:pt x="35916" y="37687"/>
                  </a:cubicBezTo>
                  <a:cubicBezTo>
                    <a:pt x="34437" y="35382"/>
                    <a:pt x="32808" y="32850"/>
                    <a:pt x="30853" y="30895"/>
                  </a:cubicBezTo>
                  <a:cubicBezTo>
                    <a:pt x="30778" y="30595"/>
                    <a:pt x="30728" y="30269"/>
                    <a:pt x="30678" y="29968"/>
                  </a:cubicBezTo>
                  <a:cubicBezTo>
                    <a:pt x="30527" y="29191"/>
                    <a:pt x="30352" y="28414"/>
                    <a:pt x="30201" y="27612"/>
                  </a:cubicBezTo>
                  <a:close/>
                  <a:moveTo>
                    <a:pt x="31054" y="31998"/>
                  </a:moveTo>
                  <a:cubicBezTo>
                    <a:pt x="32382" y="33828"/>
                    <a:pt x="33810" y="35557"/>
                    <a:pt x="35064" y="37437"/>
                  </a:cubicBezTo>
                  <a:cubicBezTo>
                    <a:pt x="35790" y="38565"/>
                    <a:pt x="36492" y="39717"/>
                    <a:pt x="37144" y="40895"/>
                  </a:cubicBezTo>
                  <a:cubicBezTo>
                    <a:pt x="37820" y="42098"/>
                    <a:pt x="39049" y="43778"/>
                    <a:pt x="39049" y="45206"/>
                  </a:cubicBezTo>
                  <a:cubicBezTo>
                    <a:pt x="36943" y="45758"/>
                    <a:pt x="34788" y="46108"/>
                    <a:pt x="32633" y="46284"/>
                  </a:cubicBezTo>
                  <a:cubicBezTo>
                    <a:pt x="32958" y="45382"/>
                    <a:pt x="32983" y="44379"/>
                    <a:pt x="32858" y="43352"/>
                  </a:cubicBezTo>
                  <a:cubicBezTo>
                    <a:pt x="32382" y="39567"/>
                    <a:pt x="31755" y="35783"/>
                    <a:pt x="31054" y="31998"/>
                  </a:cubicBezTo>
                  <a:close/>
                  <a:moveTo>
                    <a:pt x="9700" y="30620"/>
                  </a:moveTo>
                  <a:cubicBezTo>
                    <a:pt x="9700" y="31697"/>
                    <a:pt x="9725" y="32800"/>
                    <a:pt x="9750" y="33878"/>
                  </a:cubicBezTo>
                  <a:cubicBezTo>
                    <a:pt x="8171" y="36234"/>
                    <a:pt x="6768" y="38715"/>
                    <a:pt x="5590" y="41321"/>
                  </a:cubicBezTo>
                  <a:cubicBezTo>
                    <a:pt x="5038" y="42499"/>
                    <a:pt x="4562" y="43727"/>
                    <a:pt x="4136" y="44956"/>
                  </a:cubicBezTo>
                  <a:cubicBezTo>
                    <a:pt x="3760" y="46008"/>
                    <a:pt x="3284" y="47161"/>
                    <a:pt x="3134" y="48289"/>
                  </a:cubicBezTo>
                  <a:cubicBezTo>
                    <a:pt x="2582" y="48264"/>
                    <a:pt x="1906" y="48189"/>
                    <a:pt x="1680" y="48013"/>
                  </a:cubicBezTo>
                  <a:cubicBezTo>
                    <a:pt x="1254" y="47662"/>
                    <a:pt x="1705" y="46885"/>
                    <a:pt x="1880" y="46409"/>
                  </a:cubicBezTo>
                  <a:cubicBezTo>
                    <a:pt x="2307" y="45106"/>
                    <a:pt x="2908" y="43853"/>
                    <a:pt x="3459" y="42600"/>
                  </a:cubicBezTo>
                  <a:cubicBezTo>
                    <a:pt x="4487" y="40319"/>
                    <a:pt x="5540" y="38013"/>
                    <a:pt x="6693" y="35783"/>
                  </a:cubicBezTo>
                  <a:cubicBezTo>
                    <a:pt x="7595" y="34003"/>
                    <a:pt x="8647" y="32324"/>
                    <a:pt x="9700" y="30620"/>
                  </a:cubicBezTo>
                  <a:close/>
                  <a:moveTo>
                    <a:pt x="9775" y="34905"/>
                  </a:moveTo>
                  <a:cubicBezTo>
                    <a:pt x="9850" y="37261"/>
                    <a:pt x="10001" y="39642"/>
                    <a:pt x="10302" y="41998"/>
                  </a:cubicBezTo>
                  <a:cubicBezTo>
                    <a:pt x="10352" y="43326"/>
                    <a:pt x="10452" y="44680"/>
                    <a:pt x="10652" y="46008"/>
                  </a:cubicBezTo>
                  <a:cubicBezTo>
                    <a:pt x="10803" y="46835"/>
                    <a:pt x="11053" y="47562"/>
                    <a:pt x="11480" y="48214"/>
                  </a:cubicBezTo>
                  <a:cubicBezTo>
                    <a:pt x="10051" y="48414"/>
                    <a:pt x="8623" y="48516"/>
                    <a:pt x="7195" y="48516"/>
                  </a:cubicBezTo>
                  <a:cubicBezTo>
                    <a:pt x="6117" y="48516"/>
                    <a:pt x="5039" y="48458"/>
                    <a:pt x="3961" y="48339"/>
                  </a:cubicBezTo>
                  <a:cubicBezTo>
                    <a:pt x="3885" y="48339"/>
                    <a:pt x="3735" y="48314"/>
                    <a:pt x="3560" y="48314"/>
                  </a:cubicBezTo>
                  <a:cubicBezTo>
                    <a:pt x="3961" y="47337"/>
                    <a:pt x="4236" y="46284"/>
                    <a:pt x="4587" y="45306"/>
                  </a:cubicBezTo>
                  <a:cubicBezTo>
                    <a:pt x="5088" y="43903"/>
                    <a:pt x="5665" y="42550"/>
                    <a:pt x="6266" y="41221"/>
                  </a:cubicBezTo>
                  <a:cubicBezTo>
                    <a:pt x="7294" y="39041"/>
                    <a:pt x="8472" y="36910"/>
                    <a:pt x="9775" y="34905"/>
                  </a:cubicBezTo>
                  <a:close/>
                  <a:moveTo>
                    <a:pt x="25615" y="15156"/>
                  </a:moveTo>
                  <a:cubicBezTo>
                    <a:pt x="26668" y="18113"/>
                    <a:pt x="27545" y="21146"/>
                    <a:pt x="28272" y="24204"/>
                  </a:cubicBezTo>
                  <a:cubicBezTo>
                    <a:pt x="29199" y="28088"/>
                    <a:pt x="29926" y="32023"/>
                    <a:pt x="30552" y="35933"/>
                  </a:cubicBezTo>
                  <a:cubicBezTo>
                    <a:pt x="30878" y="37913"/>
                    <a:pt x="31179" y="39893"/>
                    <a:pt x="31480" y="41848"/>
                  </a:cubicBezTo>
                  <a:cubicBezTo>
                    <a:pt x="31780" y="43903"/>
                    <a:pt x="32307" y="46159"/>
                    <a:pt x="30151" y="47387"/>
                  </a:cubicBezTo>
                  <a:cubicBezTo>
                    <a:pt x="29600" y="47712"/>
                    <a:pt x="28973" y="47988"/>
                    <a:pt x="28322" y="48214"/>
                  </a:cubicBezTo>
                  <a:cubicBezTo>
                    <a:pt x="28221" y="43502"/>
                    <a:pt x="27369" y="38690"/>
                    <a:pt x="26367" y="34103"/>
                  </a:cubicBezTo>
                  <a:cubicBezTo>
                    <a:pt x="26317" y="33853"/>
                    <a:pt x="26066" y="33702"/>
                    <a:pt x="25815" y="33702"/>
                  </a:cubicBezTo>
                  <a:cubicBezTo>
                    <a:pt x="25667" y="33701"/>
                    <a:pt x="25518" y="33700"/>
                    <a:pt x="25369" y="33700"/>
                  </a:cubicBezTo>
                  <a:cubicBezTo>
                    <a:pt x="23359" y="33700"/>
                    <a:pt x="21334" y="33862"/>
                    <a:pt x="19374" y="34329"/>
                  </a:cubicBezTo>
                  <a:cubicBezTo>
                    <a:pt x="18246" y="34605"/>
                    <a:pt x="15765" y="35106"/>
                    <a:pt x="15214" y="36309"/>
                  </a:cubicBezTo>
                  <a:cubicBezTo>
                    <a:pt x="14838" y="37211"/>
                    <a:pt x="15164" y="38590"/>
                    <a:pt x="15214" y="39517"/>
                  </a:cubicBezTo>
                  <a:cubicBezTo>
                    <a:pt x="15289" y="40620"/>
                    <a:pt x="15339" y="41722"/>
                    <a:pt x="15439" y="42800"/>
                  </a:cubicBezTo>
                  <a:cubicBezTo>
                    <a:pt x="15640" y="45031"/>
                    <a:pt x="15891" y="47261"/>
                    <a:pt x="16266" y="49467"/>
                  </a:cubicBezTo>
                  <a:cubicBezTo>
                    <a:pt x="14211" y="49241"/>
                    <a:pt x="12282" y="48590"/>
                    <a:pt x="11730" y="46284"/>
                  </a:cubicBezTo>
                  <a:cubicBezTo>
                    <a:pt x="11680" y="46033"/>
                    <a:pt x="11630" y="45783"/>
                    <a:pt x="11580" y="45532"/>
                  </a:cubicBezTo>
                  <a:cubicBezTo>
                    <a:pt x="11454" y="41572"/>
                    <a:pt x="11003" y="37637"/>
                    <a:pt x="10878" y="33702"/>
                  </a:cubicBezTo>
                  <a:cubicBezTo>
                    <a:pt x="10753" y="29517"/>
                    <a:pt x="10803" y="25306"/>
                    <a:pt x="11053" y="21121"/>
                  </a:cubicBezTo>
                  <a:cubicBezTo>
                    <a:pt x="11104" y="19943"/>
                    <a:pt x="11204" y="18765"/>
                    <a:pt x="11279" y="17587"/>
                  </a:cubicBezTo>
                  <a:cubicBezTo>
                    <a:pt x="12231" y="17938"/>
                    <a:pt x="13334" y="17963"/>
                    <a:pt x="14261" y="18013"/>
                  </a:cubicBezTo>
                  <a:cubicBezTo>
                    <a:pt x="14561" y="18030"/>
                    <a:pt x="14860" y="18038"/>
                    <a:pt x="15158" y="18038"/>
                  </a:cubicBezTo>
                  <a:cubicBezTo>
                    <a:pt x="16187" y="18038"/>
                    <a:pt x="17212" y="17943"/>
                    <a:pt x="18221" y="17787"/>
                  </a:cubicBezTo>
                  <a:cubicBezTo>
                    <a:pt x="20828" y="17386"/>
                    <a:pt x="23359" y="16509"/>
                    <a:pt x="25615" y="15156"/>
                  </a:cubicBezTo>
                  <a:close/>
                  <a:moveTo>
                    <a:pt x="25389" y="34805"/>
                  </a:moveTo>
                  <a:cubicBezTo>
                    <a:pt x="26342" y="39316"/>
                    <a:pt x="26793" y="43828"/>
                    <a:pt x="27244" y="48389"/>
                  </a:cubicBezTo>
                  <a:cubicBezTo>
                    <a:pt x="27244" y="48439"/>
                    <a:pt x="27244" y="48489"/>
                    <a:pt x="27269" y="48514"/>
                  </a:cubicBezTo>
                  <a:cubicBezTo>
                    <a:pt x="26542" y="48715"/>
                    <a:pt x="25815" y="48865"/>
                    <a:pt x="25114" y="48991"/>
                  </a:cubicBezTo>
                  <a:cubicBezTo>
                    <a:pt x="24663" y="45106"/>
                    <a:pt x="24236" y="41196"/>
                    <a:pt x="23785" y="37286"/>
                  </a:cubicBezTo>
                  <a:cubicBezTo>
                    <a:pt x="23760" y="37111"/>
                    <a:pt x="23635" y="36961"/>
                    <a:pt x="23460" y="36961"/>
                  </a:cubicBezTo>
                  <a:cubicBezTo>
                    <a:pt x="21856" y="37036"/>
                    <a:pt x="20251" y="37236"/>
                    <a:pt x="18748" y="37763"/>
                  </a:cubicBezTo>
                  <a:cubicBezTo>
                    <a:pt x="17670" y="38113"/>
                    <a:pt x="17820" y="38740"/>
                    <a:pt x="17896" y="39793"/>
                  </a:cubicBezTo>
                  <a:cubicBezTo>
                    <a:pt x="18146" y="43051"/>
                    <a:pt x="18246" y="46359"/>
                    <a:pt x="18647" y="49592"/>
                  </a:cubicBezTo>
                  <a:cubicBezTo>
                    <a:pt x="18121" y="49592"/>
                    <a:pt x="17595" y="49567"/>
                    <a:pt x="17069" y="49542"/>
                  </a:cubicBezTo>
                  <a:cubicBezTo>
                    <a:pt x="16768" y="45733"/>
                    <a:pt x="16367" y="41923"/>
                    <a:pt x="16191" y="38113"/>
                  </a:cubicBezTo>
                  <a:cubicBezTo>
                    <a:pt x="16191" y="37687"/>
                    <a:pt x="16041" y="36910"/>
                    <a:pt x="16392" y="36560"/>
                  </a:cubicBezTo>
                  <a:cubicBezTo>
                    <a:pt x="16617" y="36334"/>
                    <a:pt x="17444" y="36058"/>
                    <a:pt x="17670" y="35983"/>
                  </a:cubicBezTo>
                  <a:cubicBezTo>
                    <a:pt x="18447" y="35682"/>
                    <a:pt x="19249" y="35457"/>
                    <a:pt x="20076" y="35281"/>
                  </a:cubicBezTo>
                  <a:cubicBezTo>
                    <a:pt x="21830" y="34905"/>
                    <a:pt x="23610" y="34805"/>
                    <a:pt x="25389" y="34805"/>
                  </a:cubicBezTo>
                  <a:close/>
                  <a:moveTo>
                    <a:pt x="23159" y="37612"/>
                  </a:moveTo>
                  <a:cubicBezTo>
                    <a:pt x="23585" y="41447"/>
                    <a:pt x="24036" y="45281"/>
                    <a:pt x="24462" y="49116"/>
                  </a:cubicBezTo>
                  <a:cubicBezTo>
                    <a:pt x="24287" y="49141"/>
                    <a:pt x="24111" y="49166"/>
                    <a:pt x="23936" y="49216"/>
                  </a:cubicBezTo>
                  <a:cubicBezTo>
                    <a:pt x="22357" y="49467"/>
                    <a:pt x="20778" y="49592"/>
                    <a:pt x="19174" y="49592"/>
                  </a:cubicBezTo>
                  <a:cubicBezTo>
                    <a:pt x="19124" y="47036"/>
                    <a:pt x="18848" y="44479"/>
                    <a:pt x="18673" y="41948"/>
                  </a:cubicBezTo>
                  <a:cubicBezTo>
                    <a:pt x="18622" y="41321"/>
                    <a:pt x="18572" y="40670"/>
                    <a:pt x="18522" y="40043"/>
                  </a:cubicBezTo>
                  <a:cubicBezTo>
                    <a:pt x="18472" y="39191"/>
                    <a:pt x="18272" y="38640"/>
                    <a:pt x="19124" y="38289"/>
                  </a:cubicBezTo>
                  <a:cubicBezTo>
                    <a:pt x="20352" y="37788"/>
                    <a:pt x="21856" y="37687"/>
                    <a:pt x="23159" y="37612"/>
                  </a:cubicBezTo>
                  <a:close/>
                  <a:moveTo>
                    <a:pt x="27695" y="49567"/>
                  </a:moveTo>
                  <a:cubicBezTo>
                    <a:pt x="27896" y="49993"/>
                    <a:pt x="28196" y="50620"/>
                    <a:pt x="28096" y="50845"/>
                  </a:cubicBezTo>
                  <a:cubicBezTo>
                    <a:pt x="27921" y="51246"/>
                    <a:pt x="26818" y="51497"/>
                    <a:pt x="26442" y="51647"/>
                  </a:cubicBezTo>
                  <a:cubicBezTo>
                    <a:pt x="25264" y="52073"/>
                    <a:pt x="24036" y="52324"/>
                    <a:pt x="22808" y="52449"/>
                  </a:cubicBezTo>
                  <a:cubicBezTo>
                    <a:pt x="22244" y="52499"/>
                    <a:pt x="21680" y="52518"/>
                    <a:pt x="21116" y="52518"/>
                  </a:cubicBezTo>
                  <a:cubicBezTo>
                    <a:pt x="20552" y="52518"/>
                    <a:pt x="19988" y="52499"/>
                    <a:pt x="19424" y="52474"/>
                  </a:cubicBezTo>
                  <a:cubicBezTo>
                    <a:pt x="18798" y="52449"/>
                    <a:pt x="17720" y="52499"/>
                    <a:pt x="17269" y="51973"/>
                  </a:cubicBezTo>
                  <a:cubicBezTo>
                    <a:pt x="17043" y="51697"/>
                    <a:pt x="16943" y="51146"/>
                    <a:pt x="16843" y="50645"/>
                  </a:cubicBezTo>
                  <a:lnTo>
                    <a:pt x="16843" y="50645"/>
                  </a:lnTo>
                  <a:cubicBezTo>
                    <a:pt x="17645" y="50695"/>
                    <a:pt x="18447" y="50720"/>
                    <a:pt x="19224" y="50720"/>
                  </a:cubicBezTo>
                  <a:cubicBezTo>
                    <a:pt x="21480" y="50720"/>
                    <a:pt x="23760" y="50469"/>
                    <a:pt x="25966" y="49968"/>
                  </a:cubicBezTo>
                  <a:cubicBezTo>
                    <a:pt x="26517" y="49843"/>
                    <a:pt x="27119" y="49717"/>
                    <a:pt x="27695" y="49567"/>
                  </a:cubicBezTo>
                  <a:close/>
                  <a:moveTo>
                    <a:pt x="26216" y="52951"/>
                  </a:moveTo>
                  <a:cubicBezTo>
                    <a:pt x="28447" y="54880"/>
                    <a:pt x="29625" y="57687"/>
                    <a:pt x="29399" y="60595"/>
                  </a:cubicBezTo>
                  <a:cubicBezTo>
                    <a:pt x="28723" y="59918"/>
                    <a:pt x="28021" y="59342"/>
                    <a:pt x="27219" y="58840"/>
                  </a:cubicBezTo>
                  <a:cubicBezTo>
                    <a:pt x="27130" y="58787"/>
                    <a:pt x="27036" y="58763"/>
                    <a:pt x="26946" y="58763"/>
                  </a:cubicBezTo>
                  <a:cubicBezTo>
                    <a:pt x="26654" y="58763"/>
                    <a:pt x="26392" y="59011"/>
                    <a:pt x="26392" y="59317"/>
                  </a:cubicBezTo>
                  <a:cubicBezTo>
                    <a:pt x="26342" y="61647"/>
                    <a:pt x="26292" y="64078"/>
                    <a:pt x="25239" y="66159"/>
                  </a:cubicBezTo>
                  <a:cubicBezTo>
                    <a:pt x="24287" y="64003"/>
                    <a:pt x="23234" y="61873"/>
                    <a:pt x="22056" y="59793"/>
                  </a:cubicBezTo>
                  <a:cubicBezTo>
                    <a:pt x="21962" y="59618"/>
                    <a:pt x="21803" y="59544"/>
                    <a:pt x="21637" y="59544"/>
                  </a:cubicBezTo>
                  <a:cubicBezTo>
                    <a:pt x="21494" y="59544"/>
                    <a:pt x="21345" y="59599"/>
                    <a:pt x="21229" y="59692"/>
                  </a:cubicBezTo>
                  <a:cubicBezTo>
                    <a:pt x="20728" y="60093"/>
                    <a:pt x="20251" y="60520"/>
                    <a:pt x="19825" y="60996"/>
                  </a:cubicBezTo>
                  <a:cubicBezTo>
                    <a:pt x="18673" y="58690"/>
                    <a:pt x="18447" y="56159"/>
                    <a:pt x="19023" y="53652"/>
                  </a:cubicBezTo>
                  <a:lnTo>
                    <a:pt x="19023" y="53652"/>
                  </a:lnTo>
                  <a:cubicBezTo>
                    <a:pt x="19560" y="53703"/>
                    <a:pt x="20104" y="53725"/>
                    <a:pt x="20645" y="53725"/>
                  </a:cubicBezTo>
                  <a:cubicBezTo>
                    <a:pt x="21444" y="53725"/>
                    <a:pt x="22236" y="53677"/>
                    <a:pt x="22983" y="53602"/>
                  </a:cubicBezTo>
                  <a:cubicBezTo>
                    <a:pt x="24086" y="53477"/>
                    <a:pt x="25189" y="53276"/>
                    <a:pt x="26216" y="52951"/>
                  </a:cubicBezTo>
                  <a:close/>
                  <a:moveTo>
                    <a:pt x="28196" y="52098"/>
                  </a:moveTo>
                  <a:cubicBezTo>
                    <a:pt x="28221" y="52098"/>
                    <a:pt x="28221" y="52124"/>
                    <a:pt x="28247" y="52124"/>
                  </a:cubicBezTo>
                  <a:cubicBezTo>
                    <a:pt x="30427" y="54129"/>
                    <a:pt x="32557" y="56259"/>
                    <a:pt x="33209" y="59266"/>
                  </a:cubicBezTo>
                  <a:cubicBezTo>
                    <a:pt x="33810" y="62073"/>
                    <a:pt x="33610" y="65131"/>
                    <a:pt x="33034" y="67963"/>
                  </a:cubicBezTo>
                  <a:cubicBezTo>
                    <a:pt x="32181" y="67011"/>
                    <a:pt x="31379" y="66008"/>
                    <a:pt x="30602" y="64981"/>
                  </a:cubicBezTo>
                  <a:cubicBezTo>
                    <a:pt x="30472" y="64810"/>
                    <a:pt x="30281" y="64728"/>
                    <a:pt x="30097" y="64728"/>
                  </a:cubicBezTo>
                  <a:cubicBezTo>
                    <a:pt x="29823" y="64728"/>
                    <a:pt x="29565" y="64911"/>
                    <a:pt x="29550" y="65256"/>
                  </a:cubicBezTo>
                  <a:cubicBezTo>
                    <a:pt x="29424" y="69617"/>
                    <a:pt x="28648" y="74129"/>
                    <a:pt x="26116" y="77763"/>
                  </a:cubicBezTo>
                  <a:cubicBezTo>
                    <a:pt x="25665" y="76084"/>
                    <a:pt x="25064" y="74429"/>
                    <a:pt x="24287" y="72876"/>
                  </a:cubicBezTo>
                  <a:cubicBezTo>
                    <a:pt x="23334" y="70921"/>
                    <a:pt x="21906" y="69166"/>
                    <a:pt x="21279" y="67061"/>
                  </a:cubicBezTo>
                  <a:cubicBezTo>
                    <a:pt x="21207" y="66827"/>
                    <a:pt x="20979" y="66644"/>
                    <a:pt x="20745" y="66644"/>
                  </a:cubicBezTo>
                  <a:cubicBezTo>
                    <a:pt x="20654" y="66644"/>
                    <a:pt x="20561" y="66672"/>
                    <a:pt x="20477" y="66735"/>
                  </a:cubicBezTo>
                  <a:cubicBezTo>
                    <a:pt x="19650" y="67261"/>
                    <a:pt x="18898" y="67863"/>
                    <a:pt x="18171" y="68515"/>
                  </a:cubicBezTo>
                  <a:cubicBezTo>
                    <a:pt x="14863" y="64053"/>
                    <a:pt x="15339" y="58314"/>
                    <a:pt x="16968" y="53251"/>
                  </a:cubicBezTo>
                  <a:lnTo>
                    <a:pt x="16968" y="53251"/>
                  </a:lnTo>
                  <a:cubicBezTo>
                    <a:pt x="17119" y="53352"/>
                    <a:pt x="17294" y="53402"/>
                    <a:pt x="17495" y="53452"/>
                  </a:cubicBezTo>
                  <a:cubicBezTo>
                    <a:pt x="17720" y="53502"/>
                    <a:pt x="17971" y="53527"/>
                    <a:pt x="18221" y="53577"/>
                  </a:cubicBezTo>
                  <a:cubicBezTo>
                    <a:pt x="17344" y="56434"/>
                    <a:pt x="17820" y="59517"/>
                    <a:pt x="19274" y="62099"/>
                  </a:cubicBezTo>
                  <a:cubicBezTo>
                    <a:pt x="19376" y="62259"/>
                    <a:pt x="19554" y="62351"/>
                    <a:pt x="19730" y="62351"/>
                  </a:cubicBezTo>
                  <a:cubicBezTo>
                    <a:pt x="19857" y="62351"/>
                    <a:pt x="19982" y="62304"/>
                    <a:pt x="20076" y="62199"/>
                  </a:cubicBezTo>
                  <a:cubicBezTo>
                    <a:pt x="20502" y="61723"/>
                    <a:pt x="20953" y="61297"/>
                    <a:pt x="21429" y="60870"/>
                  </a:cubicBezTo>
                  <a:cubicBezTo>
                    <a:pt x="22607" y="63051"/>
                    <a:pt x="23710" y="65256"/>
                    <a:pt x="24738" y="67512"/>
                  </a:cubicBezTo>
                  <a:cubicBezTo>
                    <a:pt x="24808" y="67677"/>
                    <a:pt x="24957" y="67748"/>
                    <a:pt x="25115" y="67748"/>
                  </a:cubicBezTo>
                  <a:cubicBezTo>
                    <a:pt x="25293" y="67748"/>
                    <a:pt x="25484" y="67658"/>
                    <a:pt x="25590" y="67512"/>
                  </a:cubicBezTo>
                  <a:cubicBezTo>
                    <a:pt x="27018" y="65357"/>
                    <a:pt x="27344" y="62875"/>
                    <a:pt x="27445" y="60394"/>
                  </a:cubicBezTo>
                  <a:cubicBezTo>
                    <a:pt x="28171" y="60946"/>
                    <a:pt x="28798" y="61572"/>
                    <a:pt x="29374" y="62274"/>
                  </a:cubicBezTo>
                  <a:cubicBezTo>
                    <a:pt x="29474" y="62392"/>
                    <a:pt x="29616" y="62444"/>
                    <a:pt x="29761" y="62444"/>
                  </a:cubicBezTo>
                  <a:cubicBezTo>
                    <a:pt x="30019" y="62444"/>
                    <a:pt x="30288" y="62280"/>
                    <a:pt x="30352" y="62023"/>
                  </a:cubicBezTo>
                  <a:cubicBezTo>
                    <a:pt x="31079" y="58565"/>
                    <a:pt x="30026" y="54905"/>
                    <a:pt x="27495" y="52449"/>
                  </a:cubicBezTo>
                  <a:cubicBezTo>
                    <a:pt x="27645" y="52374"/>
                    <a:pt x="27795" y="52299"/>
                    <a:pt x="27946" y="52224"/>
                  </a:cubicBezTo>
                  <a:cubicBezTo>
                    <a:pt x="28021" y="52174"/>
                    <a:pt x="28121" y="52124"/>
                    <a:pt x="28196" y="52098"/>
                  </a:cubicBezTo>
                  <a:close/>
                  <a:moveTo>
                    <a:pt x="16181" y="1"/>
                  </a:moveTo>
                  <a:cubicBezTo>
                    <a:pt x="15331" y="1"/>
                    <a:pt x="14455" y="347"/>
                    <a:pt x="13585" y="1196"/>
                  </a:cubicBezTo>
                  <a:cubicBezTo>
                    <a:pt x="12181" y="2549"/>
                    <a:pt x="11805" y="4529"/>
                    <a:pt x="11505" y="6384"/>
                  </a:cubicBezTo>
                  <a:cubicBezTo>
                    <a:pt x="11129" y="8740"/>
                    <a:pt x="10803" y="11096"/>
                    <a:pt x="10527" y="13452"/>
                  </a:cubicBezTo>
                  <a:cubicBezTo>
                    <a:pt x="9951" y="18615"/>
                    <a:pt x="9675" y="23803"/>
                    <a:pt x="9675" y="28991"/>
                  </a:cubicBezTo>
                  <a:cubicBezTo>
                    <a:pt x="7845" y="31196"/>
                    <a:pt x="6442" y="33828"/>
                    <a:pt x="5164" y="36384"/>
                  </a:cubicBezTo>
                  <a:cubicBezTo>
                    <a:pt x="3785" y="39116"/>
                    <a:pt x="2507" y="41898"/>
                    <a:pt x="1329" y="44730"/>
                  </a:cubicBezTo>
                  <a:cubicBezTo>
                    <a:pt x="953" y="45657"/>
                    <a:pt x="1" y="47337"/>
                    <a:pt x="402" y="48364"/>
                  </a:cubicBezTo>
                  <a:cubicBezTo>
                    <a:pt x="753" y="49291"/>
                    <a:pt x="2357" y="49266"/>
                    <a:pt x="3159" y="49392"/>
                  </a:cubicBezTo>
                  <a:cubicBezTo>
                    <a:pt x="4519" y="49581"/>
                    <a:pt x="5879" y="49672"/>
                    <a:pt x="7239" y="49672"/>
                  </a:cubicBezTo>
                  <a:cubicBezTo>
                    <a:pt x="8936" y="49672"/>
                    <a:pt x="10634" y="49531"/>
                    <a:pt x="12332" y="49266"/>
                  </a:cubicBezTo>
                  <a:cubicBezTo>
                    <a:pt x="12357" y="49266"/>
                    <a:pt x="12382" y="49241"/>
                    <a:pt x="12382" y="49241"/>
                  </a:cubicBezTo>
                  <a:cubicBezTo>
                    <a:pt x="12708" y="49492"/>
                    <a:pt x="13084" y="49717"/>
                    <a:pt x="13485" y="49918"/>
                  </a:cubicBezTo>
                  <a:cubicBezTo>
                    <a:pt x="14261" y="50244"/>
                    <a:pt x="15089" y="50444"/>
                    <a:pt x="15941" y="50545"/>
                  </a:cubicBezTo>
                  <a:cubicBezTo>
                    <a:pt x="15916" y="51296"/>
                    <a:pt x="16016" y="52073"/>
                    <a:pt x="16367" y="52650"/>
                  </a:cubicBezTo>
                  <a:cubicBezTo>
                    <a:pt x="13760" y="58189"/>
                    <a:pt x="13635" y="64880"/>
                    <a:pt x="17695" y="69768"/>
                  </a:cubicBezTo>
                  <a:cubicBezTo>
                    <a:pt x="17790" y="69886"/>
                    <a:pt x="17929" y="69937"/>
                    <a:pt x="18074" y="69937"/>
                  </a:cubicBezTo>
                  <a:cubicBezTo>
                    <a:pt x="18235" y="69937"/>
                    <a:pt x="18403" y="69874"/>
                    <a:pt x="18522" y="69768"/>
                  </a:cubicBezTo>
                  <a:cubicBezTo>
                    <a:pt x="19149" y="69166"/>
                    <a:pt x="19775" y="68615"/>
                    <a:pt x="20477" y="68089"/>
                  </a:cubicBezTo>
                  <a:cubicBezTo>
                    <a:pt x="21129" y="69693"/>
                    <a:pt x="22156" y="71121"/>
                    <a:pt x="22958" y="72650"/>
                  </a:cubicBezTo>
                  <a:cubicBezTo>
                    <a:pt x="24061" y="74705"/>
                    <a:pt x="24813" y="76886"/>
                    <a:pt x="25339" y="79141"/>
                  </a:cubicBezTo>
                  <a:cubicBezTo>
                    <a:pt x="25388" y="79385"/>
                    <a:pt x="25647" y="79544"/>
                    <a:pt x="25892" y="79544"/>
                  </a:cubicBezTo>
                  <a:cubicBezTo>
                    <a:pt x="26025" y="79544"/>
                    <a:pt x="26153" y="79498"/>
                    <a:pt x="26241" y="79392"/>
                  </a:cubicBezTo>
                  <a:cubicBezTo>
                    <a:pt x="29149" y="75783"/>
                    <a:pt x="30277" y="71322"/>
                    <a:pt x="30602" y="66785"/>
                  </a:cubicBezTo>
                  <a:cubicBezTo>
                    <a:pt x="31354" y="67738"/>
                    <a:pt x="32131" y="68665"/>
                    <a:pt x="32933" y="69567"/>
                  </a:cubicBezTo>
                  <a:cubicBezTo>
                    <a:pt x="33042" y="69685"/>
                    <a:pt x="33183" y="69737"/>
                    <a:pt x="33324" y="69737"/>
                  </a:cubicBezTo>
                  <a:cubicBezTo>
                    <a:pt x="33573" y="69737"/>
                    <a:pt x="33822" y="69573"/>
                    <a:pt x="33886" y="69317"/>
                  </a:cubicBezTo>
                  <a:cubicBezTo>
                    <a:pt x="34713" y="65983"/>
                    <a:pt x="35064" y="62324"/>
                    <a:pt x="34362" y="58941"/>
                  </a:cubicBezTo>
                  <a:cubicBezTo>
                    <a:pt x="33685" y="55758"/>
                    <a:pt x="31455" y="53427"/>
                    <a:pt x="29149" y="51322"/>
                  </a:cubicBezTo>
                  <a:cubicBezTo>
                    <a:pt x="29149" y="51271"/>
                    <a:pt x="29174" y="51221"/>
                    <a:pt x="29199" y="51171"/>
                  </a:cubicBezTo>
                  <a:cubicBezTo>
                    <a:pt x="29349" y="50620"/>
                    <a:pt x="28948" y="49868"/>
                    <a:pt x="28673" y="49291"/>
                  </a:cubicBezTo>
                  <a:cubicBezTo>
                    <a:pt x="29650" y="48966"/>
                    <a:pt x="30602" y="48565"/>
                    <a:pt x="31379" y="47963"/>
                  </a:cubicBezTo>
                  <a:cubicBezTo>
                    <a:pt x="31555" y="47838"/>
                    <a:pt x="31705" y="47687"/>
                    <a:pt x="31830" y="47562"/>
                  </a:cubicBezTo>
                  <a:cubicBezTo>
                    <a:pt x="35064" y="47337"/>
                    <a:pt x="38247" y="46785"/>
                    <a:pt x="41329" y="45808"/>
                  </a:cubicBezTo>
                  <a:cubicBezTo>
                    <a:pt x="42257" y="45532"/>
                    <a:pt x="43134" y="45256"/>
                    <a:pt x="43084" y="44154"/>
                  </a:cubicBezTo>
                  <a:cubicBezTo>
                    <a:pt x="43008" y="42775"/>
                    <a:pt x="42081" y="41271"/>
                    <a:pt x="41404" y="40118"/>
                  </a:cubicBezTo>
                  <a:cubicBezTo>
                    <a:pt x="39876" y="37512"/>
                    <a:pt x="38121" y="35006"/>
                    <a:pt x="36242" y="32650"/>
                  </a:cubicBezTo>
                  <a:cubicBezTo>
                    <a:pt x="35264" y="31447"/>
                    <a:pt x="34237" y="30244"/>
                    <a:pt x="33184" y="29116"/>
                  </a:cubicBezTo>
                  <a:cubicBezTo>
                    <a:pt x="32181" y="28063"/>
                    <a:pt x="31129" y="26885"/>
                    <a:pt x="29876" y="26108"/>
                  </a:cubicBezTo>
                  <a:cubicBezTo>
                    <a:pt x="29149" y="22800"/>
                    <a:pt x="28297" y="19492"/>
                    <a:pt x="27219" y="16259"/>
                  </a:cubicBezTo>
                  <a:cubicBezTo>
                    <a:pt x="25840" y="12098"/>
                    <a:pt x="24161" y="7838"/>
                    <a:pt x="21680" y="4203"/>
                  </a:cubicBezTo>
                  <a:cubicBezTo>
                    <a:pt x="20381" y="2291"/>
                    <a:pt x="18367" y="1"/>
                    <a:pt x="16181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3310050" y="2215600"/>
              <a:ext cx="77950" cy="146500"/>
            </a:xfrm>
            <a:custGeom>
              <a:rect b="b" l="l" r="r" t="t"/>
              <a:pathLst>
                <a:path extrusionOk="0" h="5860" w="3118">
                  <a:moveTo>
                    <a:pt x="2850" y="0"/>
                  </a:moveTo>
                  <a:cubicBezTo>
                    <a:pt x="2780" y="0"/>
                    <a:pt x="2710" y="30"/>
                    <a:pt x="2667" y="99"/>
                  </a:cubicBezTo>
                  <a:cubicBezTo>
                    <a:pt x="1640" y="1754"/>
                    <a:pt x="863" y="3658"/>
                    <a:pt x="86" y="5438"/>
                  </a:cubicBezTo>
                  <a:cubicBezTo>
                    <a:pt x="0" y="5660"/>
                    <a:pt x="183" y="5860"/>
                    <a:pt x="356" y="5860"/>
                  </a:cubicBezTo>
                  <a:cubicBezTo>
                    <a:pt x="436" y="5860"/>
                    <a:pt x="514" y="5817"/>
                    <a:pt x="562" y="5713"/>
                  </a:cubicBezTo>
                  <a:cubicBezTo>
                    <a:pt x="1464" y="3959"/>
                    <a:pt x="2442" y="2130"/>
                    <a:pt x="3068" y="275"/>
                  </a:cubicBezTo>
                  <a:cubicBezTo>
                    <a:pt x="3117" y="110"/>
                    <a:pt x="2983" y="0"/>
                    <a:pt x="2850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3365075" y="2256525"/>
              <a:ext cx="57400" cy="108000"/>
            </a:xfrm>
            <a:custGeom>
              <a:rect b="b" l="l" r="r" t="t"/>
              <a:pathLst>
                <a:path extrusionOk="0" h="4320" w="2296">
                  <a:moveTo>
                    <a:pt x="2148" y="0"/>
                  </a:moveTo>
                  <a:cubicBezTo>
                    <a:pt x="2130" y="0"/>
                    <a:pt x="2112" y="5"/>
                    <a:pt x="2095" y="16"/>
                  </a:cubicBezTo>
                  <a:cubicBezTo>
                    <a:pt x="1544" y="392"/>
                    <a:pt x="1293" y="1169"/>
                    <a:pt x="1017" y="1771"/>
                  </a:cubicBezTo>
                  <a:cubicBezTo>
                    <a:pt x="692" y="2472"/>
                    <a:pt x="366" y="3199"/>
                    <a:pt x="90" y="3951"/>
                  </a:cubicBezTo>
                  <a:cubicBezTo>
                    <a:pt x="0" y="4175"/>
                    <a:pt x="178" y="4319"/>
                    <a:pt x="368" y="4319"/>
                  </a:cubicBezTo>
                  <a:cubicBezTo>
                    <a:pt x="497" y="4319"/>
                    <a:pt x="631" y="4253"/>
                    <a:pt x="692" y="4102"/>
                  </a:cubicBezTo>
                  <a:cubicBezTo>
                    <a:pt x="1017" y="3350"/>
                    <a:pt x="1343" y="2573"/>
                    <a:pt x="1669" y="1821"/>
                  </a:cubicBezTo>
                  <a:cubicBezTo>
                    <a:pt x="1920" y="1295"/>
                    <a:pt x="2296" y="718"/>
                    <a:pt x="2271" y="117"/>
                  </a:cubicBezTo>
                  <a:cubicBezTo>
                    <a:pt x="2271" y="58"/>
                    <a:pt x="2210" y="0"/>
                    <a:pt x="2148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3463175" y="2001700"/>
              <a:ext cx="64800" cy="28425"/>
            </a:xfrm>
            <a:custGeom>
              <a:rect b="b" l="l" r="r" t="t"/>
              <a:pathLst>
                <a:path extrusionOk="0" h="1137" w="2592">
                  <a:moveTo>
                    <a:pt x="2355" y="1"/>
                  </a:moveTo>
                  <a:cubicBezTo>
                    <a:pt x="2339" y="1"/>
                    <a:pt x="2323" y="3"/>
                    <a:pt x="2307" y="9"/>
                  </a:cubicBezTo>
                  <a:cubicBezTo>
                    <a:pt x="1931" y="109"/>
                    <a:pt x="1605" y="284"/>
                    <a:pt x="1254" y="435"/>
                  </a:cubicBezTo>
                  <a:cubicBezTo>
                    <a:pt x="878" y="560"/>
                    <a:pt x="502" y="660"/>
                    <a:pt x="151" y="811"/>
                  </a:cubicBezTo>
                  <a:cubicBezTo>
                    <a:pt x="1" y="861"/>
                    <a:pt x="1" y="1137"/>
                    <a:pt x="201" y="1137"/>
                  </a:cubicBezTo>
                  <a:cubicBezTo>
                    <a:pt x="928" y="1086"/>
                    <a:pt x="1906" y="761"/>
                    <a:pt x="2457" y="284"/>
                  </a:cubicBezTo>
                  <a:cubicBezTo>
                    <a:pt x="2591" y="173"/>
                    <a:pt x="2486" y="1"/>
                    <a:pt x="2355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3473200" y="1979850"/>
              <a:ext cx="38150" cy="20075"/>
            </a:xfrm>
            <a:custGeom>
              <a:rect b="b" l="l" r="r" t="t"/>
              <a:pathLst>
                <a:path extrusionOk="0" h="803" w="1526">
                  <a:moveTo>
                    <a:pt x="1283" y="1"/>
                  </a:moveTo>
                  <a:cubicBezTo>
                    <a:pt x="1251" y="1"/>
                    <a:pt x="1216" y="10"/>
                    <a:pt x="1179" y="31"/>
                  </a:cubicBezTo>
                  <a:cubicBezTo>
                    <a:pt x="1003" y="131"/>
                    <a:pt x="803" y="231"/>
                    <a:pt x="627" y="306"/>
                  </a:cubicBezTo>
                  <a:cubicBezTo>
                    <a:pt x="452" y="382"/>
                    <a:pt x="251" y="407"/>
                    <a:pt x="101" y="532"/>
                  </a:cubicBezTo>
                  <a:cubicBezTo>
                    <a:pt x="1" y="582"/>
                    <a:pt x="1" y="757"/>
                    <a:pt x="126" y="783"/>
                  </a:cubicBezTo>
                  <a:cubicBezTo>
                    <a:pt x="181" y="796"/>
                    <a:pt x="238" y="802"/>
                    <a:pt x="297" y="802"/>
                  </a:cubicBezTo>
                  <a:cubicBezTo>
                    <a:pt x="672" y="802"/>
                    <a:pt x="1119" y="551"/>
                    <a:pt x="1379" y="356"/>
                  </a:cubicBezTo>
                  <a:cubicBezTo>
                    <a:pt x="1526" y="231"/>
                    <a:pt x="1445" y="1"/>
                    <a:pt x="1283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3473200" y="1961125"/>
              <a:ext cx="18725" cy="11275"/>
            </a:xfrm>
            <a:custGeom>
              <a:rect b="b" l="l" r="r" t="t"/>
              <a:pathLst>
                <a:path extrusionOk="0" h="451" w="749">
                  <a:moveTo>
                    <a:pt x="598" y="1"/>
                  </a:moveTo>
                  <a:cubicBezTo>
                    <a:pt x="592" y="1"/>
                    <a:pt x="584" y="1"/>
                    <a:pt x="577" y="3"/>
                  </a:cubicBezTo>
                  <a:cubicBezTo>
                    <a:pt x="377" y="28"/>
                    <a:pt x="101" y="78"/>
                    <a:pt x="26" y="278"/>
                  </a:cubicBezTo>
                  <a:cubicBezTo>
                    <a:pt x="1" y="303"/>
                    <a:pt x="26" y="328"/>
                    <a:pt x="51" y="354"/>
                  </a:cubicBezTo>
                  <a:cubicBezTo>
                    <a:pt x="103" y="423"/>
                    <a:pt x="179" y="450"/>
                    <a:pt x="261" y="450"/>
                  </a:cubicBezTo>
                  <a:cubicBezTo>
                    <a:pt x="417" y="450"/>
                    <a:pt x="595" y="352"/>
                    <a:pt x="677" y="253"/>
                  </a:cubicBezTo>
                  <a:cubicBezTo>
                    <a:pt x="748" y="182"/>
                    <a:pt x="708" y="1"/>
                    <a:pt x="598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3467725" y="1936500"/>
              <a:ext cx="17625" cy="11000"/>
            </a:xfrm>
            <a:custGeom>
              <a:rect b="b" l="l" r="r" t="t"/>
              <a:pathLst>
                <a:path extrusionOk="0" h="440" w="705">
                  <a:moveTo>
                    <a:pt x="465" y="0"/>
                  </a:moveTo>
                  <a:cubicBezTo>
                    <a:pt x="435" y="0"/>
                    <a:pt x="403" y="11"/>
                    <a:pt x="370" y="35"/>
                  </a:cubicBezTo>
                  <a:cubicBezTo>
                    <a:pt x="270" y="110"/>
                    <a:pt x="170" y="161"/>
                    <a:pt x="69" y="261"/>
                  </a:cubicBezTo>
                  <a:cubicBezTo>
                    <a:pt x="1" y="329"/>
                    <a:pt x="78" y="440"/>
                    <a:pt x="168" y="440"/>
                  </a:cubicBezTo>
                  <a:cubicBezTo>
                    <a:pt x="177" y="440"/>
                    <a:pt x="186" y="439"/>
                    <a:pt x="195" y="436"/>
                  </a:cubicBezTo>
                  <a:cubicBezTo>
                    <a:pt x="295" y="411"/>
                    <a:pt x="395" y="386"/>
                    <a:pt x="495" y="336"/>
                  </a:cubicBezTo>
                  <a:cubicBezTo>
                    <a:pt x="705" y="273"/>
                    <a:pt x="617" y="0"/>
                    <a:pt x="465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3341400" y="1718400"/>
              <a:ext cx="88175" cy="111700"/>
            </a:xfrm>
            <a:custGeom>
              <a:rect b="b" l="l" r="r" t="t"/>
              <a:pathLst>
                <a:path extrusionOk="0" h="4468" w="3527">
                  <a:moveTo>
                    <a:pt x="154" y="1"/>
                  </a:moveTo>
                  <a:cubicBezTo>
                    <a:pt x="58" y="1"/>
                    <a:pt x="0" y="103"/>
                    <a:pt x="85" y="188"/>
                  </a:cubicBezTo>
                  <a:cubicBezTo>
                    <a:pt x="636" y="890"/>
                    <a:pt x="1338" y="1441"/>
                    <a:pt x="1889" y="2193"/>
                  </a:cubicBezTo>
                  <a:cubicBezTo>
                    <a:pt x="2391" y="2870"/>
                    <a:pt x="2716" y="3646"/>
                    <a:pt x="3142" y="4373"/>
                  </a:cubicBezTo>
                  <a:cubicBezTo>
                    <a:pt x="3176" y="4440"/>
                    <a:pt x="3232" y="4468"/>
                    <a:pt x="3289" y="4468"/>
                  </a:cubicBezTo>
                  <a:cubicBezTo>
                    <a:pt x="3404" y="4468"/>
                    <a:pt x="3527" y="4357"/>
                    <a:pt x="3493" y="4223"/>
                  </a:cubicBezTo>
                  <a:cubicBezTo>
                    <a:pt x="3067" y="2694"/>
                    <a:pt x="1689" y="689"/>
                    <a:pt x="210" y="12"/>
                  </a:cubicBezTo>
                  <a:cubicBezTo>
                    <a:pt x="190" y="5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3433000" y="1842375"/>
              <a:ext cx="22875" cy="33900"/>
            </a:xfrm>
            <a:custGeom>
              <a:rect b="b" l="l" r="r" t="t"/>
              <a:pathLst>
                <a:path extrusionOk="0" h="1356" w="915">
                  <a:moveTo>
                    <a:pt x="201" y="1"/>
                  </a:moveTo>
                  <a:cubicBezTo>
                    <a:pt x="103" y="1"/>
                    <a:pt x="1" y="83"/>
                    <a:pt x="55" y="191"/>
                  </a:cubicBezTo>
                  <a:cubicBezTo>
                    <a:pt x="180" y="542"/>
                    <a:pt x="305" y="943"/>
                    <a:pt x="506" y="1244"/>
                  </a:cubicBezTo>
                  <a:cubicBezTo>
                    <a:pt x="558" y="1323"/>
                    <a:pt x="626" y="1355"/>
                    <a:pt x="690" y="1355"/>
                  </a:cubicBezTo>
                  <a:cubicBezTo>
                    <a:pt x="809" y="1355"/>
                    <a:pt x="915" y="1240"/>
                    <a:pt x="882" y="1094"/>
                  </a:cubicBezTo>
                  <a:cubicBezTo>
                    <a:pt x="832" y="693"/>
                    <a:pt x="581" y="342"/>
                    <a:pt x="305" y="41"/>
                  </a:cubicBezTo>
                  <a:cubicBezTo>
                    <a:pt x="277" y="13"/>
                    <a:pt x="240" y="1"/>
                    <a:pt x="201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>
              <a:off x="3648025" y="2780100"/>
              <a:ext cx="54000" cy="35575"/>
            </a:xfrm>
            <a:custGeom>
              <a:rect b="b" l="l" r="r" t="t"/>
              <a:pathLst>
                <a:path extrusionOk="0" h="1423" w="2160">
                  <a:moveTo>
                    <a:pt x="1873" y="1"/>
                  </a:moveTo>
                  <a:cubicBezTo>
                    <a:pt x="1842" y="1"/>
                    <a:pt x="1810" y="9"/>
                    <a:pt x="1780" y="26"/>
                  </a:cubicBezTo>
                  <a:cubicBezTo>
                    <a:pt x="1454" y="251"/>
                    <a:pt x="1203" y="527"/>
                    <a:pt x="852" y="728"/>
                  </a:cubicBezTo>
                  <a:cubicBezTo>
                    <a:pt x="602" y="878"/>
                    <a:pt x="176" y="978"/>
                    <a:pt x="25" y="1254"/>
                  </a:cubicBezTo>
                  <a:cubicBezTo>
                    <a:pt x="0" y="1279"/>
                    <a:pt x="25" y="1354"/>
                    <a:pt x="75" y="1379"/>
                  </a:cubicBezTo>
                  <a:cubicBezTo>
                    <a:pt x="137" y="1410"/>
                    <a:pt x="203" y="1423"/>
                    <a:pt x="272" y="1423"/>
                  </a:cubicBezTo>
                  <a:cubicBezTo>
                    <a:pt x="543" y="1423"/>
                    <a:pt x="858" y="1223"/>
                    <a:pt x="1078" y="1104"/>
                  </a:cubicBezTo>
                  <a:cubicBezTo>
                    <a:pt x="1429" y="903"/>
                    <a:pt x="1830" y="652"/>
                    <a:pt x="2055" y="302"/>
                  </a:cubicBezTo>
                  <a:cubicBezTo>
                    <a:pt x="2159" y="177"/>
                    <a:pt x="2022" y="1"/>
                    <a:pt x="1873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2"/>
            <p:cNvSpPr/>
            <p:nvPr/>
          </p:nvSpPr>
          <p:spPr>
            <a:xfrm>
              <a:off x="3657775" y="2761300"/>
              <a:ext cx="32875" cy="20850"/>
            </a:xfrm>
            <a:custGeom>
              <a:rect b="b" l="l" r="r" t="t"/>
              <a:pathLst>
                <a:path extrusionOk="0" h="834" w="1315">
                  <a:moveTo>
                    <a:pt x="1114" y="1"/>
                  </a:moveTo>
                  <a:cubicBezTo>
                    <a:pt x="939" y="26"/>
                    <a:pt x="788" y="76"/>
                    <a:pt x="638" y="176"/>
                  </a:cubicBezTo>
                  <a:cubicBezTo>
                    <a:pt x="462" y="277"/>
                    <a:pt x="312" y="352"/>
                    <a:pt x="162" y="477"/>
                  </a:cubicBezTo>
                  <a:cubicBezTo>
                    <a:pt x="1" y="592"/>
                    <a:pt x="51" y="834"/>
                    <a:pt x="254" y="834"/>
                  </a:cubicBezTo>
                  <a:cubicBezTo>
                    <a:pt x="272" y="834"/>
                    <a:pt x="292" y="832"/>
                    <a:pt x="312" y="828"/>
                  </a:cubicBezTo>
                  <a:cubicBezTo>
                    <a:pt x="638" y="778"/>
                    <a:pt x="1089" y="552"/>
                    <a:pt x="1264" y="251"/>
                  </a:cubicBezTo>
                  <a:cubicBezTo>
                    <a:pt x="1315" y="151"/>
                    <a:pt x="1239" y="1"/>
                    <a:pt x="1114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3658325" y="2738125"/>
              <a:ext cx="25425" cy="15250"/>
            </a:xfrm>
            <a:custGeom>
              <a:rect b="b" l="l" r="r" t="t"/>
              <a:pathLst>
                <a:path extrusionOk="0" h="610" w="1017">
                  <a:moveTo>
                    <a:pt x="766" y="1"/>
                  </a:moveTo>
                  <a:cubicBezTo>
                    <a:pt x="541" y="1"/>
                    <a:pt x="265" y="151"/>
                    <a:pt x="90" y="326"/>
                  </a:cubicBezTo>
                  <a:cubicBezTo>
                    <a:pt x="0" y="438"/>
                    <a:pt x="70" y="610"/>
                    <a:pt x="193" y="610"/>
                  </a:cubicBezTo>
                  <a:cubicBezTo>
                    <a:pt x="208" y="610"/>
                    <a:pt x="224" y="607"/>
                    <a:pt x="240" y="602"/>
                  </a:cubicBezTo>
                  <a:cubicBezTo>
                    <a:pt x="440" y="527"/>
                    <a:pt x="691" y="477"/>
                    <a:pt x="866" y="351"/>
                  </a:cubicBezTo>
                  <a:cubicBezTo>
                    <a:pt x="1017" y="226"/>
                    <a:pt x="967" y="1"/>
                    <a:pt x="766" y="1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3664000" y="2704125"/>
              <a:ext cx="18250" cy="14325"/>
            </a:xfrm>
            <a:custGeom>
              <a:rect b="b" l="l" r="r" t="t"/>
              <a:pathLst>
                <a:path extrusionOk="0" h="573" w="730">
                  <a:moveTo>
                    <a:pt x="519" y="0"/>
                  </a:moveTo>
                  <a:cubicBezTo>
                    <a:pt x="502" y="0"/>
                    <a:pt x="484" y="2"/>
                    <a:pt x="464" y="7"/>
                  </a:cubicBezTo>
                  <a:cubicBezTo>
                    <a:pt x="314" y="57"/>
                    <a:pt x="188" y="158"/>
                    <a:pt x="88" y="258"/>
                  </a:cubicBezTo>
                  <a:cubicBezTo>
                    <a:pt x="1" y="367"/>
                    <a:pt x="66" y="572"/>
                    <a:pt x="201" y="572"/>
                  </a:cubicBezTo>
                  <a:cubicBezTo>
                    <a:pt x="220" y="572"/>
                    <a:pt x="241" y="568"/>
                    <a:pt x="264" y="559"/>
                  </a:cubicBezTo>
                  <a:cubicBezTo>
                    <a:pt x="414" y="508"/>
                    <a:pt x="539" y="433"/>
                    <a:pt x="639" y="308"/>
                  </a:cubicBezTo>
                  <a:cubicBezTo>
                    <a:pt x="730" y="195"/>
                    <a:pt x="678" y="0"/>
                    <a:pt x="519" y="0"/>
                  </a:cubicBezTo>
                  <a:close/>
                </a:path>
              </a:pathLst>
            </a:custGeom>
            <a:solidFill>
              <a:srgbClr val="75D6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22"/>
          <p:cNvGrpSpPr/>
          <p:nvPr/>
        </p:nvGrpSpPr>
        <p:grpSpPr>
          <a:xfrm>
            <a:off x="4928948" y="1266897"/>
            <a:ext cx="799667" cy="609272"/>
            <a:chOff x="1549000" y="3529775"/>
            <a:chExt cx="640400" cy="487925"/>
          </a:xfrm>
        </p:grpSpPr>
        <p:sp>
          <p:nvSpPr>
            <p:cNvPr id="358" name="Google Shape;358;p22"/>
            <p:cNvSpPr/>
            <p:nvPr/>
          </p:nvSpPr>
          <p:spPr>
            <a:xfrm>
              <a:off x="1549000" y="3529775"/>
              <a:ext cx="640400" cy="487925"/>
            </a:xfrm>
            <a:custGeom>
              <a:rect b="b" l="l" r="r" t="t"/>
              <a:pathLst>
                <a:path extrusionOk="0" h="19517" w="25616">
                  <a:moveTo>
                    <a:pt x="8042" y="966"/>
                  </a:moveTo>
                  <a:cubicBezTo>
                    <a:pt x="8077" y="966"/>
                    <a:pt x="8112" y="966"/>
                    <a:pt x="8146" y="966"/>
                  </a:cubicBezTo>
                  <a:cubicBezTo>
                    <a:pt x="10552" y="991"/>
                    <a:pt x="12608" y="1969"/>
                    <a:pt x="14763" y="2921"/>
                  </a:cubicBezTo>
                  <a:cubicBezTo>
                    <a:pt x="15635" y="3311"/>
                    <a:pt x="16549" y="3370"/>
                    <a:pt x="17474" y="3370"/>
                  </a:cubicBezTo>
                  <a:cubicBezTo>
                    <a:pt x="17877" y="3370"/>
                    <a:pt x="18282" y="3359"/>
                    <a:pt x="18686" y="3359"/>
                  </a:cubicBezTo>
                  <a:cubicBezTo>
                    <a:pt x="19381" y="3359"/>
                    <a:pt x="20074" y="3392"/>
                    <a:pt x="20753" y="3573"/>
                  </a:cubicBezTo>
                  <a:cubicBezTo>
                    <a:pt x="23309" y="4275"/>
                    <a:pt x="24562" y="6305"/>
                    <a:pt x="24437" y="8886"/>
                  </a:cubicBezTo>
                  <a:cubicBezTo>
                    <a:pt x="24312" y="11693"/>
                    <a:pt x="22633" y="13824"/>
                    <a:pt x="19976" y="14651"/>
                  </a:cubicBezTo>
                  <a:cubicBezTo>
                    <a:pt x="17770" y="15352"/>
                    <a:pt x="15339" y="15177"/>
                    <a:pt x="13009" y="15252"/>
                  </a:cubicBezTo>
                  <a:cubicBezTo>
                    <a:pt x="13134" y="15202"/>
                    <a:pt x="13234" y="15177"/>
                    <a:pt x="13359" y="15152"/>
                  </a:cubicBezTo>
                  <a:cubicBezTo>
                    <a:pt x="13816" y="15032"/>
                    <a:pt x="13697" y="14245"/>
                    <a:pt x="13245" y="14245"/>
                  </a:cubicBezTo>
                  <a:cubicBezTo>
                    <a:pt x="13226" y="14245"/>
                    <a:pt x="13205" y="14246"/>
                    <a:pt x="13184" y="14250"/>
                  </a:cubicBezTo>
                  <a:cubicBezTo>
                    <a:pt x="11229" y="14600"/>
                    <a:pt x="10753" y="16806"/>
                    <a:pt x="9124" y="17708"/>
                  </a:cubicBezTo>
                  <a:cubicBezTo>
                    <a:pt x="8195" y="18205"/>
                    <a:pt x="7088" y="18502"/>
                    <a:pt x="6010" y="18502"/>
                  </a:cubicBezTo>
                  <a:cubicBezTo>
                    <a:pt x="4587" y="18502"/>
                    <a:pt x="3212" y="17985"/>
                    <a:pt x="2357" y="16731"/>
                  </a:cubicBezTo>
                  <a:cubicBezTo>
                    <a:pt x="1655" y="15753"/>
                    <a:pt x="1630" y="14525"/>
                    <a:pt x="1530" y="13347"/>
                  </a:cubicBezTo>
                  <a:cubicBezTo>
                    <a:pt x="1429" y="12094"/>
                    <a:pt x="1329" y="10816"/>
                    <a:pt x="1204" y="9538"/>
                  </a:cubicBezTo>
                  <a:cubicBezTo>
                    <a:pt x="1003" y="7282"/>
                    <a:pt x="878" y="5026"/>
                    <a:pt x="2507" y="3247"/>
                  </a:cubicBezTo>
                  <a:cubicBezTo>
                    <a:pt x="3912" y="1694"/>
                    <a:pt x="5995" y="966"/>
                    <a:pt x="8042" y="966"/>
                  </a:cubicBezTo>
                  <a:close/>
                  <a:moveTo>
                    <a:pt x="8080" y="1"/>
                  </a:moveTo>
                  <a:cubicBezTo>
                    <a:pt x="6274" y="1"/>
                    <a:pt x="4494" y="453"/>
                    <a:pt x="2983" y="1518"/>
                  </a:cubicBezTo>
                  <a:cubicBezTo>
                    <a:pt x="1279" y="2746"/>
                    <a:pt x="226" y="4525"/>
                    <a:pt x="101" y="6605"/>
                  </a:cubicBezTo>
                  <a:cubicBezTo>
                    <a:pt x="1" y="8059"/>
                    <a:pt x="226" y="9513"/>
                    <a:pt x="352" y="10941"/>
                  </a:cubicBezTo>
                  <a:cubicBezTo>
                    <a:pt x="477" y="12445"/>
                    <a:pt x="502" y="14024"/>
                    <a:pt x="803" y="15478"/>
                  </a:cubicBezTo>
                  <a:cubicBezTo>
                    <a:pt x="1279" y="17859"/>
                    <a:pt x="3409" y="19413"/>
                    <a:pt x="5790" y="19513"/>
                  </a:cubicBezTo>
                  <a:cubicBezTo>
                    <a:pt x="5864" y="19515"/>
                    <a:pt x="5937" y="19517"/>
                    <a:pt x="6011" y="19517"/>
                  </a:cubicBezTo>
                  <a:cubicBezTo>
                    <a:pt x="7397" y="19517"/>
                    <a:pt x="8836" y="19071"/>
                    <a:pt x="10026" y="18310"/>
                  </a:cubicBezTo>
                  <a:cubicBezTo>
                    <a:pt x="10903" y="17758"/>
                    <a:pt x="11480" y="16555"/>
                    <a:pt x="12257" y="15778"/>
                  </a:cubicBezTo>
                  <a:cubicBezTo>
                    <a:pt x="13401" y="15903"/>
                    <a:pt x="14655" y="16005"/>
                    <a:pt x="15919" y="16005"/>
                  </a:cubicBezTo>
                  <a:cubicBezTo>
                    <a:pt x="19722" y="16005"/>
                    <a:pt x="23622" y="15085"/>
                    <a:pt x="24938" y="11117"/>
                  </a:cubicBezTo>
                  <a:cubicBezTo>
                    <a:pt x="25615" y="9062"/>
                    <a:pt x="25565" y="6330"/>
                    <a:pt x="24161" y="4600"/>
                  </a:cubicBezTo>
                  <a:cubicBezTo>
                    <a:pt x="22721" y="2818"/>
                    <a:pt x="20424" y="2344"/>
                    <a:pt x="18243" y="2344"/>
                  </a:cubicBezTo>
                  <a:cubicBezTo>
                    <a:pt x="18186" y="2344"/>
                    <a:pt x="18128" y="2344"/>
                    <a:pt x="18071" y="2345"/>
                  </a:cubicBezTo>
                  <a:cubicBezTo>
                    <a:pt x="17683" y="2357"/>
                    <a:pt x="17282" y="2389"/>
                    <a:pt x="16881" y="2389"/>
                  </a:cubicBezTo>
                  <a:cubicBezTo>
                    <a:pt x="16480" y="2389"/>
                    <a:pt x="16079" y="2357"/>
                    <a:pt x="15690" y="2245"/>
                  </a:cubicBezTo>
                  <a:cubicBezTo>
                    <a:pt x="15064" y="2069"/>
                    <a:pt x="14462" y="1668"/>
                    <a:pt x="13836" y="1392"/>
                  </a:cubicBezTo>
                  <a:cubicBezTo>
                    <a:pt x="12507" y="791"/>
                    <a:pt x="11129" y="315"/>
                    <a:pt x="9675" y="114"/>
                  </a:cubicBezTo>
                  <a:cubicBezTo>
                    <a:pt x="9145" y="40"/>
                    <a:pt x="8611" y="1"/>
                    <a:pt x="8080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>
              <a:off x="1909575" y="3702900"/>
              <a:ext cx="183325" cy="74425"/>
            </a:xfrm>
            <a:custGeom>
              <a:rect b="b" l="l" r="r" t="t"/>
              <a:pathLst>
                <a:path extrusionOk="0" h="2977" w="7333">
                  <a:moveTo>
                    <a:pt x="1783" y="1"/>
                  </a:moveTo>
                  <a:cubicBezTo>
                    <a:pt x="980" y="1"/>
                    <a:pt x="0" y="311"/>
                    <a:pt x="139" y="1310"/>
                  </a:cubicBezTo>
                  <a:cubicBezTo>
                    <a:pt x="290" y="2437"/>
                    <a:pt x="1743" y="2838"/>
                    <a:pt x="2696" y="2939"/>
                  </a:cubicBezTo>
                  <a:cubicBezTo>
                    <a:pt x="2956" y="2962"/>
                    <a:pt x="3253" y="2977"/>
                    <a:pt x="3567" y="2977"/>
                  </a:cubicBezTo>
                  <a:cubicBezTo>
                    <a:pt x="4611" y="2977"/>
                    <a:pt x="5842" y="2809"/>
                    <a:pt x="6555" y="2212"/>
                  </a:cubicBezTo>
                  <a:cubicBezTo>
                    <a:pt x="7182" y="1685"/>
                    <a:pt x="7332" y="683"/>
                    <a:pt x="6530" y="257"/>
                  </a:cubicBezTo>
                  <a:cubicBezTo>
                    <a:pt x="6495" y="241"/>
                    <a:pt x="6460" y="234"/>
                    <a:pt x="6427" y="234"/>
                  </a:cubicBezTo>
                  <a:cubicBezTo>
                    <a:pt x="6250" y="234"/>
                    <a:pt x="6124" y="439"/>
                    <a:pt x="6230" y="608"/>
                  </a:cubicBezTo>
                  <a:cubicBezTo>
                    <a:pt x="6956" y="1811"/>
                    <a:pt x="4901" y="2061"/>
                    <a:pt x="4425" y="2137"/>
                  </a:cubicBezTo>
                  <a:cubicBezTo>
                    <a:pt x="3999" y="2187"/>
                    <a:pt x="3573" y="2212"/>
                    <a:pt x="3172" y="2212"/>
                  </a:cubicBezTo>
                  <a:cubicBezTo>
                    <a:pt x="2671" y="2187"/>
                    <a:pt x="2119" y="2137"/>
                    <a:pt x="1668" y="1936"/>
                  </a:cubicBezTo>
                  <a:cubicBezTo>
                    <a:pt x="977" y="1615"/>
                    <a:pt x="1258" y="833"/>
                    <a:pt x="1985" y="833"/>
                  </a:cubicBezTo>
                  <a:cubicBezTo>
                    <a:pt x="1996" y="833"/>
                    <a:pt x="2008" y="833"/>
                    <a:pt x="2019" y="833"/>
                  </a:cubicBezTo>
                  <a:cubicBezTo>
                    <a:pt x="2545" y="833"/>
                    <a:pt x="2495" y="31"/>
                    <a:pt x="1969" y="6"/>
                  </a:cubicBezTo>
                  <a:cubicBezTo>
                    <a:pt x="1909" y="3"/>
                    <a:pt x="1846" y="1"/>
                    <a:pt x="178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>
              <a:off x="1610425" y="3845750"/>
              <a:ext cx="147875" cy="98600"/>
            </a:xfrm>
            <a:custGeom>
              <a:rect b="b" l="l" r="r" t="t"/>
              <a:pathLst>
                <a:path extrusionOk="0" h="3944" w="5915">
                  <a:moveTo>
                    <a:pt x="1776" y="1"/>
                  </a:moveTo>
                  <a:cubicBezTo>
                    <a:pt x="1164" y="1"/>
                    <a:pt x="527" y="272"/>
                    <a:pt x="276" y="859"/>
                  </a:cubicBezTo>
                  <a:cubicBezTo>
                    <a:pt x="0" y="1485"/>
                    <a:pt x="226" y="2312"/>
                    <a:pt x="927" y="2488"/>
                  </a:cubicBezTo>
                  <a:cubicBezTo>
                    <a:pt x="960" y="2497"/>
                    <a:pt x="991" y="2501"/>
                    <a:pt x="1021" y="2501"/>
                  </a:cubicBezTo>
                  <a:cubicBezTo>
                    <a:pt x="1307" y="2501"/>
                    <a:pt x="1433" y="2091"/>
                    <a:pt x="1228" y="1886"/>
                  </a:cubicBezTo>
                  <a:cubicBezTo>
                    <a:pt x="752" y="1435"/>
                    <a:pt x="1028" y="859"/>
                    <a:pt x="1679" y="809"/>
                  </a:cubicBezTo>
                  <a:cubicBezTo>
                    <a:pt x="1698" y="808"/>
                    <a:pt x="1716" y="807"/>
                    <a:pt x="1734" y="807"/>
                  </a:cubicBezTo>
                  <a:cubicBezTo>
                    <a:pt x="2213" y="807"/>
                    <a:pt x="2645" y="1119"/>
                    <a:pt x="3008" y="1385"/>
                  </a:cubicBezTo>
                  <a:cubicBezTo>
                    <a:pt x="3860" y="2037"/>
                    <a:pt x="4436" y="2688"/>
                    <a:pt x="4461" y="3791"/>
                  </a:cubicBezTo>
                  <a:cubicBezTo>
                    <a:pt x="4477" y="3888"/>
                    <a:pt x="4556" y="3943"/>
                    <a:pt x="4637" y="3943"/>
                  </a:cubicBezTo>
                  <a:cubicBezTo>
                    <a:pt x="4682" y="3943"/>
                    <a:pt x="4726" y="3927"/>
                    <a:pt x="4762" y="3891"/>
                  </a:cubicBezTo>
                  <a:cubicBezTo>
                    <a:pt x="5915" y="2388"/>
                    <a:pt x="3484" y="282"/>
                    <a:pt x="2130" y="32"/>
                  </a:cubicBezTo>
                  <a:cubicBezTo>
                    <a:pt x="2015" y="11"/>
                    <a:pt x="1896" y="1"/>
                    <a:pt x="177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1659275" y="3603150"/>
              <a:ext cx="127925" cy="153775"/>
            </a:xfrm>
            <a:custGeom>
              <a:rect b="b" l="l" r="r" t="t"/>
              <a:pathLst>
                <a:path extrusionOk="0" h="6151" w="5117">
                  <a:moveTo>
                    <a:pt x="3563" y="1"/>
                  </a:moveTo>
                  <a:cubicBezTo>
                    <a:pt x="3004" y="1"/>
                    <a:pt x="2395" y="223"/>
                    <a:pt x="1931" y="563"/>
                  </a:cubicBezTo>
                  <a:cubicBezTo>
                    <a:pt x="778" y="1440"/>
                    <a:pt x="1" y="2919"/>
                    <a:pt x="51" y="4372"/>
                  </a:cubicBezTo>
                  <a:cubicBezTo>
                    <a:pt x="112" y="5480"/>
                    <a:pt x="819" y="6150"/>
                    <a:pt x="1784" y="6150"/>
                  </a:cubicBezTo>
                  <a:cubicBezTo>
                    <a:pt x="2020" y="6150"/>
                    <a:pt x="2271" y="6110"/>
                    <a:pt x="2532" y="6026"/>
                  </a:cubicBezTo>
                  <a:cubicBezTo>
                    <a:pt x="3836" y="5575"/>
                    <a:pt x="4963" y="4046"/>
                    <a:pt x="4963" y="2643"/>
                  </a:cubicBezTo>
                  <a:cubicBezTo>
                    <a:pt x="4963" y="2594"/>
                    <a:pt x="4922" y="2567"/>
                    <a:pt x="4872" y="2567"/>
                  </a:cubicBezTo>
                  <a:cubicBezTo>
                    <a:pt x="4844" y="2567"/>
                    <a:pt x="4815" y="2575"/>
                    <a:pt x="4788" y="2593"/>
                  </a:cubicBezTo>
                  <a:cubicBezTo>
                    <a:pt x="4337" y="3044"/>
                    <a:pt x="4111" y="3695"/>
                    <a:pt x="3685" y="4197"/>
                  </a:cubicBezTo>
                  <a:cubicBezTo>
                    <a:pt x="3310" y="4669"/>
                    <a:pt x="2480" y="5343"/>
                    <a:pt x="1807" y="5343"/>
                  </a:cubicBezTo>
                  <a:cubicBezTo>
                    <a:pt x="1445" y="5343"/>
                    <a:pt x="1129" y="5149"/>
                    <a:pt x="953" y="4623"/>
                  </a:cubicBezTo>
                  <a:cubicBezTo>
                    <a:pt x="728" y="3996"/>
                    <a:pt x="1129" y="2969"/>
                    <a:pt x="1430" y="2417"/>
                  </a:cubicBezTo>
                  <a:cubicBezTo>
                    <a:pt x="1580" y="2117"/>
                    <a:pt x="1780" y="1866"/>
                    <a:pt x="2006" y="1615"/>
                  </a:cubicBezTo>
                  <a:cubicBezTo>
                    <a:pt x="2267" y="1354"/>
                    <a:pt x="2996" y="753"/>
                    <a:pt x="3576" y="753"/>
                  </a:cubicBezTo>
                  <a:cubicBezTo>
                    <a:pt x="3887" y="753"/>
                    <a:pt x="4156" y="925"/>
                    <a:pt x="4287" y="1415"/>
                  </a:cubicBezTo>
                  <a:cubicBezTo>
                    <a:pt x="4343" y="1594"/>
                    <a:pt x="4482" y="1670"/>
                    <a:pt x="4625" y="1670"/>
                  </a:cubicBezTo>
                  <a:cubicBezTo>
                    <a:pt x="4864" y="1670"/>
                    <a:pt x="5117" y="1461"/>
                    <a:pt x="5039" y="1164"/>
                  </a:cubicBezTo>
                  <a:cubicBezTo>
                    <a:pt x="4846" y="327"/>
                    <a:pt x="4240" y="1"/>
                    <a:pt x="356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2015475" y="3845450"/>
              <a:ext cx="21025" cy="38975"/>
            </a:xfrm>
            <a:custGeom>
              <a:rect b="b" l="l" r="r" t="t"/>
              <a:pathLst>
                <a:path extrusionOk="0" h="1559" w="841">
                  <a:moveTo>
                    <a:pt x="216" y="1"/>
                  </a:moveTo>
                  <a:cubicBezTo>
                    <a:pt x="108" y="1"/>
                    <a:pt x="1" y="130"/>
                    <a:pt x="39" y="244"/>
                  </a:cubicBezTo>
                  <a:cubicBezTo>
                    <a:pt x="114" y="420"/>
                    <a:pt x="189" y="620"/>
                    <a:pt x="239" y="821"/>
                  </a:cubicBezTo>
                  <a:cubicBezTo>
                    <a:pt x="314" y="1046"/>
                    <a:pt x="314" y="1247"/>
                    <a:pt x="365" y="1447"/>
                  </a:cubicBezTo>
                  <a:cubicBezTo>
                    <a:pt x="387" y="1525"/>
                    <a:pt x="448" y="1558"/>
                    <a:pt x="515" y="1558"/>
                  </a:cubicBezTo>
                  <a:cubicBezTo>
                    <a:pt x="598" y="1558"/>
                    <a:pt x="688" y="1506"/>
                    <a:pt x="715" y="1422"/>
                  </a:cubicBezTo>
                  <a:cubicBezTo>
                    <a:pt x="841" y="946"/>
                    <a:pt x="615" y="420"/>
                    <a:pt x="314" y="44"/>
                  </a:cubicBezTo>
                  <a:cubicBezTo>
                    <a:pt x="284" y="14"/>
                    <a:pt x="250" y="1"/>
                    <a:pt x="21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1994650" y="3859100"/>
              <a:ext cx="21800" cy="30325"/>
            </a:xfrm>
            <a:custGeom>
              <a:rect b="b" l="l" r="r" t="t"/>
              <a:pathLst>
                <a:path extrusionOk="0" h="1213" w="872">
                  <a:moveTo>
                    <a:pt x="349" y="0"/>
                  </a:moveTo>
                  <a:cubicBezTo>
                    <a:pt x="169" y="0"/>
                    <a:pt x="0" y="194"/>
                    <a:pt x="145" y="375"/>
                  </a:cubicBezTo>
                  <a:cubicBezTo>
                    <a:pt x="295" y="575"/>
                    <a:pt x="320" y="776"/>
                    <a:pt x="345" y="1026"/>
                  </a:cubicBezTo>
                  <a:cubicBezTo>
                    <a:pt x="361" y="1133"/>
                    <a:pt x="460" y="1212"/>
                    <a:pt x="558" y="1212"/>
                  </a:cubicBezTo>
                  <a:cubicBezTo>
                    <a:pt x="620" y="1212"/>
                    <a:pt x="682" y="1180"/>
                    <a:pt x="721" y="1102"/>
                  </a:cubicBezTo>
                  <a:cubicBezTo>
                    <a:pt x="872" y="776"/>
                    <a:pt x="772" y="375"/>
                    <a:pt x="546" y="99"/>
                  </a:cubicBezTo>
                  <a:cubicBezTo>
                    <a:pt x="490" y="29"/>
                    <a:pt x="419" y="0"/>
                    <a:pt x="349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>
              <a:off x="2096875" y="3688125"/>
              <a:ext cx="23600" cy="59600"/>
            </a:xfrm>
            <a:custGeom>
              <a:rect b="b" l="l" r="r" t="t"/>
              <a:pathLst>
                <a:path extrusionOk="0" h="2384" w="944">
                  <a:moveTo>
                    <a:pt x="218" y="1"/>
                  </a:moveTo>
                  <a:cubicBezTo>
                    <a:pt x="109" y="1"/>
                    <a:pt x="0" y="119"/>
                    <a:pt x="41" y="221"/>
                  </a:cubicBezTo>
                  <a:cubicBezTo>
                    <a:pt x="191" y="572"/>
                    <a:pt x="392" y="898"/>
                    <a:pt x="417" y="1299"/>
                  </a:cubicBezTo>
                  <a:cubicBezTo>
                    <a:pt x="442" y="1625"/>
                    <a:pt x="266" y="1951"/>
                    <a:pt x="317" y="2276"/>
                  </a:cubicBezTo>
                  <a:cubicBezTo>
                    <a:pt x="337" y="2338"/>
                    <a:pt x="409" y="2383"/>
                    <a:pt x="475" y="2383"/>
                  </a:cubicBezTo>
                  <a:cubicBezTo>
                    <a:pt x="490" y="2383"/>
                    <a:pt x="504" y="2381"/>
                    <a:pt x="517" y="2377"/>
                  </a:cubicBezTo>
                  <a:cubicBezTo>
                    <a:pt x="893" y="2201"/>
                    <a:pt x="943" y="1575"/>
                    <a:pt x="918" y="1199"/>
                  </a:cubicBezTo>
                  <a:cubicBezTo>
                    <a:pt x="868" y="748"/>
                    <a:pt x="693" y="271"/>
                    <a:pt x="292" y="21"/>
                  </a:cubicBezTo>
                  <a:cubicBezTo>
                    <a:pt x="268" y="7"/>
                    <a:pt x="243" y="1"/>
                    <a:pt x="218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1659375" y="3731525"/>
              <a:ext cx="135675" cy="61600"/>
            </a:xfrm>
            <a:custGeom>
              <a:rect b="b" l="l" r="r" t="t"/>
              <a:pathLst>
                <a:path extrusionOk="0" h="2464" w="5427">
                  <a:moveTo>
                    <a:pt x="5289" y="1"/>
                  </a:moveTo>
                  <a:cubicBezTo>
                    <a:pt x="5272" y="1"/>
                    <a:pt x="5253" y="5"/>
                    <a:pt x="5235" y="14"/>
                  </a:cubicBezTo>
                  <a:cubicBezTo>
                    <a:pt x="4295" y="849"/>
                    <a:pt x="3175" y="2047"/>
                    <a:pt x="1990" y="2047"/>
                  </a:cubicBezTo>
                  <a:cubicBezTo>
                    <a:pt x="1468" y="2047"/>
                    <a:pt x="934" y="1815"/>
                    <a:pt x="398" y="1217"/>
                  </a:cubicBezTo>
                  <a:cubicBezTo>
                    <a:pt x="364" y="1178"/>
                    <a:pt x="324" y="1161"/>
                    <a:pt x="283" y="1161"/>
                  </a:cubicBezTo>
                  <a:cubicBezTo>
                    <a:pt x="144" y="1161"/>
                    <a:pt x="0" y="1357"/>
                    <a:pt x="97" y="1493"/>
                  </a:cubicBezTo>
                  <a:cubicBezTo>
                    <a:pt x="571" y="2187"/>
                    <a:pt x="1199" y="2463"/>
                    <a:pt x="1862" y="2463"/>
                  </a:cubicBezTo>
                  <a:cubicBezTo>
                    <a:pt x="3235" y="2463"/>
                    <a:pt x="4760" y="1280"/>
                    <a:pt x="5385" y="165"/>
                  </a:cubicBezTo>
                  <a:cubicBezTo>
                    <a:pt x="5426" y="83"/>
                    <a:pt x="5367" y="1"/>
                    <a:pt x="5289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>
              <a:off x="1608525" y="3618475"/>
              <a:ext cx="51500" cy="120200"/>
            </a:xfrm>
            <a:custGeom>
              <a:rect b="b" l="l" r="r" t="t"/>
              <a:pathLst>
                <a:path extrusionOk="0" h="4808" w="2060">
                  <a:moveTo>
                    <a:pt x="1783" y="0"/>
                  </a:moveTo>
                  <a:cubicBezTo>
                    <a:pt x="1728" y="0"/>
                    <a:pt x="1673" y="29"/>
                    <a:pt x="1630" y="100"/>
                  </a:cubicBezTo>
                  <a:cubicBezTo>
                    <a:pt x="853" y="1228"/>
                    <a:pt x="1" y="3634"/>
                    <a:pt x="1129" y="4787"/>
                  </a:cubicBezTo>
                  <a:cubicBezTo>
                    <a:pt x="1143" y="4801"/>
                    <a:pt x="1160" y="4808"/>
                    <a:pt x="1177" y="4808"/>
                  </a:cubicBezTo>
                  <a:cubicBezTo>
                    <a:pt x="1216" y="4808"/>
                    <a:pt x="1254" y="4772"/>
                    <a:pt x="1254" y="4737"/>
                  </a:cubicBezTo>
                  <a:cubicBezTo>
                    <a:pt x="1279" y="3960"/>
                    <a:pt x="1079" y="3283"/>
                    <a:pt x="1229" y="2481"/>
                  </a:cubicBezTo>
                  <a:cubicBezTo>
                    <a:pt x="1379" y="1729"/>
                    <a:pt x="1730" y="1052"/>
                    <a:pt x="2006" y="326"/>
                  </a:cubicBezTo>
                  <a:cubicBezTo>
                    <a:pt x="2060" y="182"/>
                    <a:pt x="1921" y="0"/>
                    <a:pt x="178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793425" y="3873400"/>
              <a:ext cx="21900" cy="37775"/>
            </a:xfrm>
            <a:custGeom>
              <a:rect b="b" l="l" r="r" t="t"/>
              <a:pathLst>
                <a:path extrusionOk="0" h="1511" w="876">
                  <a:moveTo>
                    <a:pt x="167" y="0"/>
                  </a:moveTo>
                  <a:cubicBezTo>
                    <a:pt x="61" y="0"/>
                    <a:pt x="1" y="112"/>
                    <a:pt x="23" y="204"/>
                  </a:cubicBezTo>
                  <a:cubicBezTo>
                    <a:pt x="74" y="404"/>
                    <a:pt x="199" y="555"/>
                    <a:pt x="299" y="730"/>
                  </a:cubicBezTo>
                  <a:cubicBezTo>
                    <a:pt x="374" y="931"/>
                    <a:pt x="424" y="1131"/>
                    <a:pt x="424" y="1357"/>
                  </a:cubicBezTo>
                  <a:cubicBezTo>
                    <a:pt x="424" y="1460"/>
                    <a:pt x="498" y="1510"/>
                    <a:pt x="576" y="1510"/>
                  </a:cubicBezTo>
                  <a:cubicBezTo>
                    <a:pt x="649" y="1510"/>
                    <a:pt x="726" y="1467"/>
                    <a:pt x="750" y="1382"/>
                  </a:cubicBezTo>
                  <a:cubicBezTo>
                    <a:pt x="876" y="906"/>
                    <a:pt x="775" y="129"/>
                    <a:pt x="199" y="3"/>
                  </a:cubicBezTo>
                  <a:cubicBezTo>
                    <a:pt x="188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1776150" y="3889725"/>
              <a:ext cx="19125" cy="32475"/>
            </a:xfrm>
            <a:custGeom>
              <a:rect b="b" l="l" r="r" t="t"/>
              <a:pathLst>
                <a:path extrusionOk="0" h="1299" w="765">
                  <a:moveTo>
                    <a:pt x="303" y="1"/>
                  </a:moveTo>
                  <a:cubicBezTo>
                    <a:pt x="151" y="1"/>
                    <a:pt x="1" y="126"/>
                    <a:pt x="63" y="328"/>
                  </a:cubicBezTo>
                  <a:cubicBezTo>
                    <a:pt x="188" y="629"/>
                    <a:pt x="263" y="979"/>
                    <a:pt x="489" y="1255"/>
                  </a:cubicBezTo>
                  <a:cubicBezTo>
                    <a:pt x="501" y="1280"/>
                    <a:pt x="539" y="1299"/>
                    <a:pt x="580" y="1299"/>
                  </a:cubicBezTo>
                  <a:cubicBezTo>
                    <a:pt x="620" y="1299"/>
                    <a:pt x="664" y="1280"/>
                    <a:pt x="689" y="1230"/>
                  </a:cubicBezTo>
                  <a:cubicBezTo>
                    <a:pt x="740" y="1055"/>
                    <a:pt x="765" y="929"/>
                    <a:pt x="714" y="729"/>
                  </a:cubicBezTo>
                  <a:cubicBezTo>
                    <a:pt x="689" y="528"/>
                    <a:pt x="639" y="328"/>
                    <a:pt x="539" y="152"/>
                  </a:cubicBezTo>
                  <a:cubicBezTo>
                    <a:pt x="491" y="48"/>
                    <a:pt x="397" y="1"/>
                    <a:pt x="303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1881400" y="3612575"/>
              <a:ext cx="20400" cy="31425"/>
            </a:xfrm>
            <a:custGeom>
              <a:rect b="b" l="l" r="r" t="t"/>
              <a:pathLst>
                <a:path extrusionOk="0" h="1257" w="816">
                  <a:moveTo>
                    <a:pt x="511" y="1"/>
                  </a:moveTo>
                  <a:cubicBezTo>
                    <a:pt x="433" y="1"/>
                    <a:pt x="352" y="44"/>
                    <a:pt x="339" y="136"/>
                  </a:cubicBezTo>
                  <a:cubicBezTo>
                    <a:pt x="314" y="436"/>
                    <a:pt x="264" y="787"/>
                    <a:pt x="63" y="1038"/>
                  </a:cubicBezTo>
                  <a:cubicBezTo>
                    <a:pt x="1" y="1121"/>
                    <a:pt x="77" y="1256"/>
                    <a:pt x="176" y="1256"/>
                  </a:cubicBezTo>
                  <a:cubicBezTo>
                    <a:pt x="197" y="1256"/>
                    <a:pt x="218" y="1251"/>
                    <a:pt x="239" y="1238"/>
                  </a:cubicBezTo>
                  <a:cubicBezTo>
                    <a:pt x="615" y="988"/>
                    <a:pt x="815" y="562"/>
                    <a:pt x="665" y="110"/>
                  </a:cubicBezTo>
                  <a:cubicBezTo>
                    <a:pt x="653" y="38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1862450" y="3601275"/>
              <a:ext cx="21175" cy="32475"/>
            </a:xfrm>
            <a:custGeom>
              <a:rect b="b" l="l" r="r" t="t"/>
              <a:pathLst>
                <a:path extrusionOk="0" h="1299" w="847">
                  <a:moveTo>
                    <a:pt x="553" y="0"/>
                  </a:moveTo>
                  <a:cubicBezTo>
                    <a:pt x="439" y="0"/>
                    <a:pt x="320" y="80"/>
                    <a:pt x="320" y="212"/>
                  </a:cubicBezTo>
                  <a:cubicBezTo>
                    <a:pt x="320" y="512"/>
                    <a:pt x="220" y="838"/>
                    <a:pt x="44" y="1089"/>
                  </a:cubicBezTo>
                  <a:cubicBezTo>
                    <a:pt x="0" y="1155"/>
                    <a:pt x="53" y="1298"/>
                    <a:pt x="151" y="1298"/>
                  </a:cubicBezTo>
                  <a:cubicBezTo>
                    <a:pt x="165" y="1298"/>
                    <a:pt x="180" y="1295"/>
                    <a:pt x="195" y="1289"/>
                  </a:cubicBezTo>
                  <a:cubicBezTo>
                    <a:pt x="671" y="1089"/>
                    <a:pt x="846" y="638"/>
                    <a:pt x="746" y="136"/>
                  </a:cubicBezTo>
                  <a:cubicBezTo>
                    <a:pt x="715" y="42"/>
                    <a:pt x="635" y="0"/>
                    <a:pt x="553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2"/>
          <p:cNvSpPr txBox="1"/>
          <p:nvPr>
            <p:ph idx="4294967295" type="subTitle"/>
          </p:nvPr>
        </p:nvSpPr>
        <p:spPr>
          <a:xfrm>
            <a:off x="7047450" y="298300"/>
            <a:ext cx="1692900" cy="75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objetos que se propongan </a:t>
            </a:r>
            <a:r>
              <a:rPr lang="en"/>
              <a:t>serán</a:t>
            </a:r>
            <a:r>
              <a:rPr lang="en"/>
              <a:t> de gran apoyo para su </a:t>
            </a:r>
            <a:r>
              <a:rPr lang="en"/>
              <a:t>relación</a:t>
            </a:r>
            <a:r>
              <a:rPr lang="en"/>
              <a:t> con el arte.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2" name="Google Shape;372;p22"/>
          <p:cNvGrpSpPr/>
          <p:nvPr/>
        </p:nvGrpSpPr>
        <p:grpSpPr>
          <a:xfrm flipH="1" rot="10800000">
            <a:off x="7016434" y="216078"/>
            <a:ext cx="1713636" cy="920754"/>
            <a:chOff x="661800" y="2887350"/>
            <a:chExt cx="1300278" cy="548950"/>
          </a:xfrm>
        </p:grpSpPr>
        <p:sp>
          <p:nvSpPr>
            <p:cNvPr id="373" name="Google Shape;373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22"/>
          <p:cNvSpPr/>
          <p:nvPr/>
        </p:nvSpPr>
        <p:spPr>
          <a:xfrm rot="1424713">
            <a:off x="6048508" y="789144"/>
            <a:ext cx="640448" cy="530077"/>
          </a:xfrm>
          <a:custGeom>
            <a:rect b="b" l="l" r="r" t="t"/>
            <a:pathLst>
              <a:path extrusionOk="0" h="33273" w="40201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2"/>
          <p:cNvSpPr txBox="1"/>
          <p:nvPr>
            <p:ph idx="4294967295" type="subTitle"/>
          </p:nvPr>
        </p:nvSpPr>
        <p:spPr>
          <a:xfrm>
            <a:off x="6953300" y="1600388"/>
            <a:ext cx="1839900" cy="8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la maleabilidad, su </a:t>
            </a:r>
            <a:r>
              <a:rPr lang="en"/>
              <a:t>desestructuración</a:t>
            </a:r>
            <a:r>
              <a:rPr lang="en"/>
              <a:t> y de su variedad </a:t>
            </a:r>
            <a:r>
              <a:rPr lang="en"/>
              <a:t>dependerá</a:t>
            </a:r>
            <a:r>
              <a:rPr lang="en"/>
              <a:t> la posibilidad de inventar y buscar.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9" name="Google Shape;379;p22"/>
          <p:cNvGrpSpPr/>
          <p:nvPr/>
        </p:nvGrpSpPr>
        <p:grpSpPr>
          <a:xfrm rot="10800000">
            <a:off x="6902700" y="1458986"/>
            <a:ext cx="1982404" cy="1082914"/>
            <a:chOff x="661800" y="2887350"/>
            <a:chExt cx="1300278" cy="548950"/>
          </a:xfrm>
        </p:grpSpPr>
        <p:sp>
          <p:nvSpPr>
            <p:cNvPr id="380" name="Google Shape;380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D9455F"/>
            </a:solidFill>
            <a:ln cap="flat" cmpd="sng" w="1905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4" name="Google Shape;384;p22"/>
          <p:cNvSpPr txBox="1"/>
          <p:nvPr>
            <p:ph idx="4294967295" type="subTitle"/>
          </p:nvPr>
        </p:nvSpPr>
        <p:spPr>
          <a:xfrm>
            <a:off x="7037075" y="2915925"/>
            <a:ext cx="158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Proveyendo</a:t>
            </a:r>
            <a:r>
              <a:rPr lang="en">
                <a:solidFill>
                  <a:schemeClr val="dk1"/>
                </a:solidFill>
              </a:rPr>
              <a:t> materiales.</a:t>
            </a:r>
            <a:endParaRPr/>
          </a:p>
        </p:txBody>
      </p:sp>
      <p:grpSp>
        <p:nvGrpSpPr>
          <p:cNvPr id="385" name="Google Shape;385;p22"/>
          <p:cNvGrpSpPr/>
          <p:nvPr/>
        </p:nvGrpSpPr>
        <p:grpSpPr>
          <a:xfrm flipH="1" rot="10800000">
            <a:off x="6973134" y="2803096"/>
            <a:ext cx="1713636" cy="937661"/>
            <a:chOff x="661800" y="2887350"/>
            <a:chExt cx="1300278" cy="548950"/>
          </a:xfrm>
        </p:grpSpPr>
        <p:sp>
          <p:nvSpPr>
            <p:cNvPr id="386" name="Google Shape;386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74EA7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74EA7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74EA7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74EA7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22"/>
          <p:cNvSpPr/>
          <p:nvPr/>
        </p:nvSpPr>
        <p:spPr>
          <a:xfrm rot="-6209809">
            <a:off x="1473910" y="3668727"/>
            <a:ext cx="586047" cy="648447"/>
          </a:xfrm>
          <a:custGeom>
            <a:rect b="b" l="l" r="r" t="t"/>
            <a:pathLst>
              <a:path extrusionOk="0" h="41952" w="37915">
                <a:moveTo>
                  <a:pt x="20322" y="17465"/>
                </a:moveTo>
                <a:cubicBezTo>
                  <a:pt x="21988" y="17465"/>
                  <a:pt x="23654" y="17689"/>
                  <a:pt x="25257" y="18113"/>
                </a:cubicBezTo>
                <a:cubicBezTo>
                  <a:pt x="28516" y="18965"/>
                  <a:pt x="33152" y="20820"/>
                  <a:pt x="34430" y="24253"/>
                </a:cubicBezTo>
                <a:cubicBezTo>
                  <a:pt x="36131" y="28835"/>
                  <a:pt x="30843" y="30969"/>
                  <a:pt x="27165" y="30969"/>
                </a:cubicBezTo>
                <a:cubicBezTo>
                  <a:pt x="26940" y="30969"/>
                  <a:pt x="26721" y="30961"/>
                  <a:pt x="26511" y="30945"/>
                </a:cubicBezTo>
                <a:cubicBezTo>
                  <a:pt x="23027" y="30669"/>
                  <a:pt x="19443" y="29516"/>
                  <a:pt x="16410" y="27837"/>
                </a:cubicBezTo>
                <a:cubicBezTo>
                  <a:pt x="13478" y="26208"/>
                  <a:pt x="11197" y="23852"/>
                  <a:pt x="9869" y="21145"/>
                </a:cubicBezTo>
                <a:cubicBezTo>
                  <a:pt x="10921" y="20243"/>
                  <a:pt x="12099" y="19491"/>
                  <a:pt x="13403" y="18890"/>
                </a:cubicBezTo>
                <a:cubicBezTo>
                  <a:pt x="15581" y="17918"/>
                  <a:pt x="17950" y="17465"/>
                  <a:pt x="20322" y="17465"/>
                </a:cubicBezTo>
                <a:close/>
                <a:moveTo>
                  <a:pt x="22401" y="1"/>
                </a:moveTo>
                <a:cubicBezTo>
                  <a:pt x="17646" y="1"/>
                  <a:pt x="12920" y="2103"/>
                  <a:pt x="9744" y="6158"/>
                </a:cubicBezTo>
                <a:cubicBezTo>
                  <a:pt x="6260" y="10619"/>
                  <a:pt x="5608" y="15983"/>
                  <a:pt x="7287" y="20669"/>
                </a:cubicBezTo>
                <a:cubicBezTo>
                  <a:pt x="3703" y="24354"/>
                  <a:pt x="1849" y="29516"/>
                  <a:pt x="3177" y="34604"/>
                </a:cubicBezTo>
                <a:cubicBezTo>
                  <a:pt x="2626" y="34003"/>
                  <a:pt x="2049" y="33476"/>
                  <a:pt x="1423" y="33000"/>
                </a:cubicBezTo>
                <a:cubicBezTo>
                  <a:pt x="1302" y="32909"/>
                  <a:pt x="1173" y="32869"/>
                  <a:pt x="1045" y="32869"/>
                </a:cubicBezTo>
                <a:cubicBezTo>
                  <a:pt x="507" y="32869"/>
                  <a:pt x="1" y="33572"/>
                  <a:pt x="345" y="34078"/>
                </a:cubicBezTo>
                <a:cubicBezTo>
                  <a:pt x="1999" y="36484"/>
                  <a:pt x="3728" y="38664"/>
                  <a:pt x="4931" y="41371"/>
                </a:cubicBezTo>
                <a:cubicBezTo>
                  <a:pt x="5120" y="41777"/>
                  <a:pt x="5487" y="41952"/>
                  <a:pt x="5869" y="41952"/>
                </a:cubicBezTo>
                <a:cubicBezTo>
                  <a:pt x="6502" y="41952"/>
                  <a:pt x="7178" y="41473"/>
                  <a:pt x="7162" y="40770"/>
                </a:cubicBezTo>
                <a:cubicBezTo>
                  <a:pt x="7037" y="37988"/>
                  <a:pt x="9493" y="36709"/>
                  <a:pt x="11448" y="35306"/>
                </a:cubicBezTo>
                <a:cubicBezTo>
                  <a:pt x="12467" y="34605"/>
                  <a:pt x="11885" y="33202"/>
                  <a:pt x="10890" y="33202"/>
                </a:cubicBezTo>
                <a:cubicBezTo>
                  <a:pt x="10711" y="33202"/>
                  <a:pt x="10519" y="33248"/>
                  <a:pt x="10320" y="33351"/>
                </a:cubicBezTo>
                <a:cubicBezTo>
                  <a:pt x="8541" y="34278"/>
                  <a:pt x="6811" y="35532"/>
                  <a:pt x="5759" y="37186"/>
                </a:cubicBezTo>
                <a:cubicBezTo>
                  <a:pt x="3528" y="32148"/>
                  <a:pt x="4806" y="26634"/>
                  <a:pt x="8215" y="22749"/>
                </a:cubicBezTo>
                <a:cubicBezTo>
                  <a:pt x="9468" y="25080"/>
                  <a:pt x="11348" y="27186"/>
                  <a:pt x="13779" y="28790"/>
                </a:cubicBezTo>
                <a:cubicBezTo>
                  <a:pt x="17563" y="31271"/>
                  <a:pt x="22350" y="32875"/>
                  <a:pt x="26861" y="33100"/>
                </a:cubicBezTo>
                <a:cubicBezTo>
                  <a:pt x="27074" y="33111"/>
                  <a:pt x="27287" y="33117"/>
                  <a:pt x="27502" y="33117"/>
                </a:cubicBezTo>
                <a:cubicBezTo>
                  <a:pt x="31295" y="33117"/>
                  <a:pt x="35401" y="31425"/>
                  <a:pt x="36611" y="27511"/>
                </a:cubicBezTo>
                <a:cubicBezTo>
                  <a:pt x="37914" y="23201"/>
                  <a:pt x="34255" y="19767"/>
                  <a:pt x="30796" y="17963"/>
                </a:cubicBezTo>
                <a:cubicBezTo>
                  <a:pt x="27562" y="16273"/>
                  <a:pt x="23907" y="15294"/>
                  <a:pt x="20260" y="15294"/>
                </a:cubicBezTo>
                <a:cubicBezTo>
                  <a:pt x="18876" y="15294"/>
                  <a:pt x="17493" y="15435"/>
                  <a:pt x="16135" y="15732"/>
                </a:cubicBezTo>
                <a:cubicBezTo>
                  <a:pt x="13503" y="16283"/>
                  <a:pt x="11097" y="17486"/>
                  <a:pt x="9067" y="19065"/>
                </a:cubicBezTo>
                <a:cubicBezTo>
                  <a:pt x="8114" y="15882"/>
                  <a:pt x="8440" y="12374"/>
                  <a:pt x="10445" y="8990"/>
                </a:cubicBezTo>
                <a:cubicBezTo>
                  <a:pt x="13136" y="4451"/>
                  <a:pt x="17863" y="2111"/>
                  <a:pt x="22687" y="2111"/>
                </a:cubicBezTo>
                <a:cubicBezTo>
                  <a:pt x="25907" y="2111"/>
                  <a:pt x="29170" y="3154"/>
                  <a:pt x="31899" y="5281"/>
                </a:cubicBezTo>
                <a:cubicBezTo>
                  <a:pt x="32075" y="5420"/>
                  <a:pt x="32268" y="5479"/>
                  <a:pt x="32453" y="5479"/>
                </a:cubicBezTo>
                <a:cubicBezTo>
                  <a:pt x="33137" y="5479"/>
                  <a:pt x="33728" y="4675"/>
                  <a:pt x="33077" y="4103"/>
                </a:cubicBezTo>
                <a:cubicBezTo>
                  <a:pt x="30016" y="1343"/>
                  <a:pt x="26199" y="1"/>
                  <a:pt x="22401" y="1"/>
                </a:cubicBezTo>
                <a:close/>
              </a:path>
            </a:pathLst>
          </a:cu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"/>
          <p:cNvSpPr txBox="1"/>
          <p:nvPr>
            <p:ph type="title"/>
          </p:nvPr>
        </p:nvSpPr>
        <p:spPr>
          <a:xfrm>
            <a:off x="2430212" y="3630325"/>
            <a:ext cx="14124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A1F40"/>
                </a:solidFill>
              </a:rPr>
              <a:t>El lugar que se elija como mediadores.</a:t>
            </a:r>
            <a:endParaRPr sz="1700">
              <a:solidFill>
                <a:srgbClr val="9A1F40"/>
              </a:solidFill>
            </a:endParaRPr>
          </a:p>
        </p:txBody>
      </p:sp>
      <p:grpSp>
        <p:nvGrpSpPr>
          <p:cNvPr id="392" name="Google Shape;392;p22"/>
          <p:cNvGrpSpPr/>
          <p:nvPr/>
        </p:nvGrpSpPr>
        <p:grpSpPr>
          <a:xfrm flipH="1" rot="10800000">
            <a:off x="2388422" y="3293623"/>
            <a:ext cx="1495970" cy="1082914"/>
            <a:chOff x="661800" y="2887350"/>
            <a:chExt cx="1300278" cy="548950"/>
          </a:xfrm>
        </p:grpSpPr>
        <p:sp>
          <p:nvSpPr>
            <p:cNvPr id="393" name="Google Shape;393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900FF"/>
            </a:solidFill>
            <a:ln cap="flat" cmpd="sng" w="19050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900FF"/>
            </a:solidFill>
            <a:ln cap="flat" cmpd="sng" w="19050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900FF"/>
            </a:solidFill>
            <a:ln cap="flat" cmpd="sng" w="19050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900FF"/>
            </a:solidFill>
            <a:ln cap="flat" cmpd="sng" w="19050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7" name="Google Shape;397;p22"/>
          <p:cNvSpPr/>
          <p:nvPr/>
        </p:nvSpPr>
        <p:spPr>
          <a:xfrm rot="-2120240">
            <a:off x="3999687" y="1366829"/>
            <a:ext cx="664674" cy="409421"/>
          </a:xfrm>
          <a:custGeom>
            <a:rect b="b" l="l" r="r" t="t"/>
            <a:pathLst>
              <a:path extrusionOk="0" h="17132" w="30997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"/>
          <p:cNvSpPr txBox="1"/>
          <p:nvPr>
            <p:ph type="title"/>
          </p:nvPr>
        </p:nvSpPr>
        <p:spPr>
          <a:xfrm>
            <a:off x="2634038" y="1406683"/>
            <a:ext cx="10047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9A1F40"/>
                </a:solidFill>
              </a:rPr>
              <a:t>Todo se inicia al jugar.</a:t>
            </a:r>
            <a:endParaRPr sz="1700">
              <a:solidFill>
                <a:srgbClr val="9A1F40"/>
              </a:solidFill>
            </a:endParaRPr>
          </a:p>
        </p:txBody>
      </p:sp>
      <p:grpSp>
        <p:nvGrpSpPr>
          <p:cNvPr id="399" name="Google Shape;399;p22"/>
          <p:cNvGrpSpPr/>
          <p:nvPr/>
        </p:nvGrpSpPr>
        <p:grpSpPr>
          <a:xfrm flipH="1" rot="10800000">
            <a:off x="2380570" y="1096073"/>
            <a:ext cx="1467364" cy="950946"/>
            <a:chOff x="661800" y="2887350"/>
            <a:chExt cx="1300278" cy="548950"/>
          </a:xfrm>
        </p:grpSpPr>
        <p:sp>
          <p:nvSpPr>
            <p:cNvPr id="400" name="Google Shape;400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A1F40"/>
            </a:solidFill>
            <a:ln cap="flat" cmpd="sng" w="1905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A1F40"/>
            </a:solidFill>
            <a:ln cap="flat" cmpd="sng" w="1905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9A1F40"/>
            </a:solidFill>
            <a:ln cap="flat" cmpd="sng" w="1905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9A1F40"/>
            </a:solidFill>
            <a:ln cap="flat" cmpd="sng" w="1905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4" name="Google Shape;404;p22"/>
          <p:cNvSpPr/>
          <p:nvPr/>
        </p:nvSpPr>
        <p:spPr>
          <a:xfrm rot="-2120240">
            <a:off x="3999687" y="3590450"/>
            <a:ext cx="664674" cy="409421"/>
          </a:xfrm>
          <a:custGeom>
            <a:rect b="b" l="l" r="r" t="t"/>
            <a:pathLst>
              <a:path extrusionOk="0" h="17132" w="30997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2"/>
          <p:cNvSpPr txBox="1"/>
          <p:nvPr>
            <p:ph idx="4294967295" type="subTitle"/>
          </p:nvPr>
        </p:nvSpPr>
        <p:spPr>
          <a:xfrm>
            <a:off x="7037050" y="4036688"/>
            <a:ext cx="158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El modo de </a:t>
            </a:r>
            <a:r>
              <a:rPr lang="en">
                <a:solidFill>
                  <a:schemeClr val="dk1"/>
                </a:solidFill>
              </a:rPr>
              <a:t>interacción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  <p:grpSp>
        <p:nvGrpSpPr>
          <p:cNvPr id="406" name="Google Shape;406;p22"/>
          <p:cNvGrpSpPr/>
          <p:nvPr/>
        </p:nvGrpSpPr>
        <p:grpSpPr>
          <a:xfrm flipH="1" rot="10800000">
            <a:off x="6973146" y="3862677"/>
            <a:ext cx="1713636" cy="920754"/>
            <a:chOff x="661800" y="2887350"/>
            <a:chExt cx="1300278" cy="548950"/>
          </a:xfrm>
        </p:grpSpPr>
        <p:sp>
          <p:nvSpPr>
            <p:cNvPr id="407" name="Google Shape;407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351C75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351C75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351C75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351C75"/>
            </a:solidFill>
            <a:ln cap="flat" cmpd="sng" w="19050">
              <a:solidFill>
                <a:srgbClr val="674EA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" name="Google Shape;411;p22"/>
          <p:cNvSpPr/>
          <p:nvPr/>
        </p:nvSpPr>
        <p:spPr>
          <a:xfrm flipH="1" rot="9375287">
            <a:off x="6048508" y="1797807"/>
            <a:ext cx="640448" cy="530077"/>
          </a:xfrm>
          <a:custGeom>
            <a:rect b="b" l="l" r="r" t="t"/>
            <a:pathLst>
              <a:path extrusionOk="0" h="33273" w="40201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2"/>
          <p:cNvSpPr/>
          <p:nvPr/>
        </p:nvSpPr>
        <p:spPr>
          <a:xfrm rot="1424713">
            <a:off x="6048508" y="3028469"/>
            <a:ext cx="640448" cy="530077"/>
          </a:xfrm>
          <a:custGeom>
            <a:rect b="b" l="l" r="r" t="t"/>
            <a:pathLst>
              <a:path extrusionOk="0" h="33273" w="40201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2"/>
          <p:cNvSpPr/>
          <p:nvPr/>
        </p:nvSpPr>
        <p:spPr>
          <a:xfrm flipH="1" rot="9375287">
            <a:off x="6048508" y="4037132"/>
            <a:ext cx="640448" cy="530077"/>
          </a:xfrm>
          <a:custGeom>
            <a:rect b="b" l="l" r="r" t="t"/>
            <a:pathLst>
              <a:path extrusionOk="0" h="33273" w="40201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4" name="Google Shape;414;p22"/>
          <p:cNvGrpSpPr/>
          <p:nvPr/>
        </p:nvGrpSpPr>
        <p:grpSpPr>
          <a:xfrm rot="1800044">
            <a:off x="5011463" y="3429363"/>
            <a:ext cx="634711" cy="731609"/>
            <a:chOff x="4317825" y="4062375"/>
            <a:chExt cx="634725" cy="731625"/>
          </a:xfrm>
        </p:grpSpPr>
        <p:sp>
          <p:nvSpPr>
            <p:cNvPr id="415" name="Google Shape;415;p22"/>
            <p:cNvSpPr/>
            <p:nvPr/>
          </p:nvSpPr>
          <p:spPr>
            <a:xfrm>
              <a:off x="4317825" y="4062375"/>
              <a:ext cx="634725" cy="731625"/>
            </a:xfrm>
            <a:custGeom>
              <a:rect b="b" l="l" r="r" t="t"/>
              <a:pathLst>
                <a:path extrusionOk="0" h="29265" w="25389">
                  <a:moveTo>
                    <a:pt x="10765" y="1107"/>
                  </a:moveTo>
                  <a:cubicBezTo>
                    <a:pt x="12451" y="1107"/>
                    <a:pt x="14132" y="1383"/>
                    <a:pt x="15740" y="2018"/>
                  </a:cubicBezTo>
                  <a:cubicBezTo>
                    <a:pt x="19148" y="3397"/>
                    <a:pt x="21630" y="6204"/>
                    <a:pt x="22407" y="9813"/>
                  </a:cubicBezTo>
                  <a:cubicBezTo>
                    <a:pt x="23910" y="16830"/>
                    <a:pt x="20276" y="24976"/>
                    <a:pt x="13284" y="27382"/>
                  </a:cubicBezTo>
                  <a:cubicBezTo>
                    <a:pt x="11844" y="27878"/>
                    <a:pt x="10385" y="28091"/>
                    <a:pt x="8929" y="28091"/>
                  </a:cubicBezTo>
                  <a:cubicBezTo>
                    <a:pt x="6635" y="28091"/>
                    <a:pt x="4348" y="27562"/>
                    <a:pt x="2156" y="26780"/>
                  </a:cubicBezTo>
                  <a:cubicBezTo>
                    <a:pt x="7444" y="24450"/>
                    <a:pt x="11880" y="20314"/>
                    <a:pt x="12682" y="14299"/>
                  </a:cubicBezTo>
                  <a:cubicBezTo>
                    <a:pt x="13008" y="11743"/>
                    <a:pt x="12457" y="8936"/>
                    <a:pt x="11153" y="6630"/>
                  </a:cubicBezTo>
                  <a:cubicBezTo>
                    <a:pt x="11153" y="6580"/>
                    <a:pt x="11128" y="6530"/>
                    <a:pt x="11103" y="6479"/>
                  </a:cubicBezTo>
                  <a:cubicBezTo>
                    <a:pt x="11053" y="6429"/>
                    <a:pt x="11028" y="6379"/>
                    <a:pt x="10978" y="6304"/>
                  </a:cubicBezTo>
                  <a:cubicBezTo>
                    <a:pt x="10026" y="4725"/>
                    <a:pt x="8697" y="3397"/>
                    <a:pt x="7068" y="2570"/>
                  </a:cubicBezTo>
                  <a:cubicBezTo>
                    <a:pt x="6617" y="2319"/>
                    <a:pt x="6166" y="2093"/>
                    <a:pt x="5715" y="1868"/>
                  </a:cubicBezTo>
                  <a:cubicBezTo>
                    <a:pt x="7353" y="1389"/>
                    <a:pt x="9061" y="1107"/>
                    <a:pt x="10765" y="1107"/>
                  </a:cubicBezTo>
                  <a:close/>
                  <a:moveTo>
                    <a:pt x="10766" y="1"/>
                  </a:moveTo>
                  <a:cubicBezTo>
                    <a:pt x="8414" y="1"/>
                    <a:pt x="6042" y="497"/>
                    <a:pt x="3835" y="1317"/>
                  </a:cubicBezTo>
                  <a:cubicBezTo>
                    <a:pt x="3284" y="1517"/>
                    <a:pt x="3459" y="2244"/>
                    <a:pt x="3960" y="2394"/>
                  </a:cubicBezTo>
                  <a:cubicBezTo>
                    <a:pt x="4913" y="2670"/>
                    <a:pt x="5840" y="3071"/>
                    <a:pt x="6692" y="3572"/>
                  </a:cubicBezTo>
                  <a:cubicBezTo>
                    <a:pt x="10351" y="5928"/>
                    <a:pt x="12356" y="10089"/>
                    <a:pt x="11529" y="14700"/>
                  </a:cubicBezTo>
                  <a:cubicBezTo>
                    <a:pt x="10527" y="20339"/>
                    <a:pt x="5815" y="24650"/>
                    <a:pt x="477" y="26279"/>
                  </a:cubicBezTo>
                  <a:cubicBezTo>
                    <a:pt x="0" y="26429"/>
                    <a:pt x="51" y="27106"/>
                    <a:pt x="452" y="27282"/>
                  </a:cubicBezTo>
                  <a:cubicBezTo>
                    <a:pt x="2974" y="28534"/>
                    <a:pt x="5893" y="29265"/>
                    <a:pt x="8773" y="29265"/>
                  </a:cubicBezTo>
                  <a:cubicBezTo>
                    <a:pt x="9985" y="29265"/>
                    <a:pt x="11191" y="29135"/>
                    <a:pt x="12356" y="28861"/>
                  </a:cubicBezTo>
                  <a:cubicBezTo>
                    <a:pt x="16141" y="27958"/>
                    <a:pt x="19349" y="25452"/>
                    <a:pt x="21379" y="22144"/>
                  </a:cubicBezTo>
                  <a:cubicBezTo>
                    <a:pt x="25389" y="15527"/>
                    <a:pt x="24888" y="5577"/>
                    <a:pt x="17494" y="1617"/>
                  </a:cubicBezTo>
                  <a:cubicBezTo>
                    <a:pt x="15390" y="484"/>
                    <a:pt x="13088" y="1"/>
                    <a:pt x="1076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571350" y="4120200"/>
              <a:ext cx="165050" cy="494000"/>
            </a:xfrm>
            <a:custGeom>
              <a:rect b="b" l="l" r="r" t="t"/>
              <a:pathLst>
                <a:path extrusionOk="0" h="19760" w="6602">
                  <a:moveTo>
                    <a:pt x="314" y="1"/>
                  </a:moveTo>
                  <a:cubicBezTo>
                    <a:pt x="116" y="1"/>
                    <a:pt x="1" y="291"/>
                    <a:pt x="210" y="407"/>
                  </a:cubicBezTo>
                  <a:cubicBezTo>
                    <a:pt x="3644" y="2237"/>
                    <a:pt x="5423" y="5896"/>
                    <a:pt x="5499" y="9730"/>
                  </a:cubicBezTo>
                  <a:cubicBezTo>
                    <a:pt x="5599" y="13465"/>
                    <a:pt x="3970" y="16447"/>
                    <a:pt x="1764" y="19329"/>
                  </a:cubicBezTo>
                  <a:cubicBezTo>
                    <a:pt x="1613" y="19537"/>
                    <a:pt x="1818" y="19759"/>
                    <a:pt x="2025" y="19759"/>
                  </a:cubicBezTo>
                  <a:cubicBezTo>
                    <a:pt x="2092" y="19759"/>
                    <a:pt x="2160" y="19736"/>
                    <a:pt x="2215" y="19680"/>
                  </a:cubicBezTo>
                  <a:cubicBezTo>
                    <a:pt x="5148" y="16848"/>
                    <a:pt x="6601" y="12462"/>
                    <a:pt x="6100" y="8427"/>
                  </a:cubicBezTo>
                  <a:cubicBezTo>
                    <a:pt x="5699" y="5219"/>
                    <a:pt x="3870" y="833"/>
                    <a:pt x="361" y="6"/>
                  </a:cubicBezTo>
                  <a:cubicBezTo>
                    <a:pt x="345" y="3"/>
                    <a:pt x="329" y="1"/>
                    <a:pt x="314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4500775" y="4718725"/>
              <a:ext cx="21325" cy="16300"/>
            </a:xfrm>
            <a:custGeom>
              <a:rect b="b" l="l" r="r" t="t"/>
              <a:pathLst>
                <a:path extrusionOk="0" h="652" w="853">
                  <a:moveTo>
                    <a:pt x="427" y="0"/>
                  </a:moveTo>
                  <a:cubicBezTo>
                    <a:pt x="1" y="0"/>
                    <a:pt x="1" y="652"/>
                    <a:pt x="427" y="652"/>
                  </a:cubicBezTo>
                  <a:cubicBezTo>
                    <a:pt x="853" y="652"/>
                    <a:pt x="853" y="0"/>
                    <a:pt x="42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4537125" y="4663575"/>
              <a:ext cx="16300" cy="12550"/>
            </a:xfrm>
            <a:custGeom>
              <a:rect b="b" l="l" r="r" t="t"/>
              <a:pathLst>
                <a:path extrusionOk="0" h="502" w="652">
                  <a:moveTo>
                    <a:pt x="326" y="1"/>
                  </a:moveTo>
                  <a:cubicBezTo>
                    <a:pt x="0" y="1"/>
                    <a:pt x="0" y="502"/>
                    <a:pt x="326" y="502"/>
                  </a:cubicBezTo>
                  <a:cubicBezTo>
                    <a:pt x="652" y="502"/>
                    <a:pt x="652" y="1"/>
                    <a:pt x="326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4543400" y="4710575"/>
              <a:ext cx="20700" cy="16300"/>
            </a:xfrm>
            <a:custGeom>
              <a:rect b="b" l="l" r="r" t="t"/>
              <a:pathLst>
                <a:path extrusionOk="0" h="652" w="828">
                  <a:moveTo>
                    <a:pt x="401" y="0"/>
                  </a:moveTo>
                  <a:cubicBezTo>
                    <a:pt x="0" y="0"/>
                    <a:pt x="0" y="652"/>
                    <a:pt x="401" y="652"/>
                  </a:cubicBezTo>
                  <a:cubicBezTo>
                    <a:pt x="827" y="652"/>
                    <a:pt x="827" y="0"/>
                    <a:pt x="401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586675" y="4723800"/>
              <a:ext cx="19850" cy="14550"/>
            </a:xfrm>
            <a:custGeom>
              <a:rect b="b" l="l" r="r" t="t"/>
              <a:pathLst>
                <a:path extrusionOk="0" h="582" w="794">
                  <a:moveTo>
                    <a:pt x="416" y="0"/>
                  </a:moveTo>
                  <a:cubicBezTo>
                    <a:pt x="358" y="0"/>
                    <a:pt x="300" y="22"/>
                    <a:pt x="249" y="73"/>
                  </a:cubicBezTo>
                  <a:cubicBezTo>
                    <a:pt x="224" y="98"/>
                    <a:pt x="199" y="123"/>
                    <a:pt x="174" y="148"/>
                  </a:cubicBezTo>
                  <a:cubicBezTo>
                    <a:pt x="1" y="321"/>
                    <a:pt x="166" y="582"/>
                    <a:pt x="366" y="582"/>
                  </a:cubicBezTo>
                  <a:cubicBezTo>
                    <a:pt x="427" y="582"/>
                    <a:pt x="491" y="557"/>
                    <a:pt x="550" y="499"/>
                  </a:cubicBezTo>
                  <a:cubicBezTo>
                    <a:pt x="575" y="499"/>
                    <a:pt x="575" y="474"/>
                    <a:pt x="600" y="449"/>
                  </a:cubicBezTo>
                  <a:cubicBezTo>
                    <a:pt x="794" y="255"/>
                    <a:pt x="612" y="0"/>
                    <a:pt x="416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2"/>
            <p:cNvSpPr/>
            <p:nvPr/>
          </p:nvSpPr>
          <p:spPr>
            <a:xfrm>
              <a:off x="4669950" y="4684250"/>
              <a:ext cx="19450" cy="14450"/>
            </a:xfrm>
            <a:custGeom>
              <a:rect b="b" l="l" r="r" t="t"/>
              <a:pathLst>
                <a:path extrusionOk="0" h="578" w="778">
                  <a:moveTo>
                    <a:pt x="377" y="1"/>
                  </a:moveTo>
                  <a:cubicBezTo>
                    <a:pt x="1" y="1"/>
                    <a:pt x="1" y="577"/>
                    <a:pt x="377" y="577"/>
                  </a:cubicBezTo>
                  <a:cubicBezTo>
                    <a:pt x="753" y="577"/>
                    <a:pt x="778" y="1"/>
                    <a:pt x="377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4721325" y="4623475"/>
              <a:ext cx="20700" cy="15700"/>
            </a:xfrm>
            <a:custGeom>
              <a:rect b="b" l="l" r="r" t="t"/>
              <a:pathLst>
                <a:path extrusionOk="0" h="628" w="828">
                  <a:moveTo>
                    <a:pt x="427" y="0"/>
                  </a:moveTo>
                  <a:cubicBezTo>
                    <a:pt x="1" y="0"/>
                    <a:pt x="1" y="627"/>
                    <a:pt x="427" y="627"/>
                  </a:cubicBezTo>
                  <a:cubicBezTo>
                    <a:pt x="828" y="627"/>
                    <a:pt x="828" y="0"/>
                    <a:pt x="42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4620550" y="4669575"/>
              <a:ext cx="22600" cy="15850"/>
            </a:xfrm>
            <a:custGeom>
              <a:rect b="b" l="l" r="r" t="t"/>
              <a:pathLst>
                <a:path extrusionOk="0" h="634" w="904">
                  <a:moveTo>
                    <a:pt x="480" y="1"/>
                  </a:moveTo>
                  <a:cubicBezTo>
                    <a:pt x="438" y="1"/>
                    <a:pt x="393" y="12"/>
                    <a:pt x="348" y="36"/>
                  </a:cubicBezTo>
                  <a:cubicBezTo>
                    <a:pt x="297" y="61"/>
                    <a:pt x="247" y="86"/>
                    <a:pt x="222" y="111"/>
                  </a:cubicBezTo>
                  <a:cubicBezTo>
                    <a:pt x="0" y="245"/>
                    <a:pt x="93" y="633"/>
                    <a:pt x="326" y="633"/>
                  </a:cubicBezTo>
                  <a:cubicBezTo>
                    <a:pt x="356" y="633"/>
                    <a:pt x="388" y="627"/>
                    <a:pt x="423" y="613"/>
                  </a:cubicBezTo>
                  <a:cubicBezTo>
                    <a:pt x="498" y="588"/>
                    <a:pt x="548" y="563"/>
                    <a:pt x="623" y="512"/>
                  </a:cubicBezTo>
                  <a:cubicBezTo>
                    <a:pt x="903" y="405"/>
                    <a:pt x="739" y="1"/>
                    <a:pt x="480" y="1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4582850" y="4640400"/>
              <a:ext cx="18825" cy="15050"/>
            </a:xfrm>
            <a:custGeom>
              <a:rect b="b" l="l" r="r" t="t"/>
              <a:pathLst>
                <a:path extrusionOk="0" h="602" w="753">
                  <a:moveTo>
                    <a:pt x="377" y="0"/>
                  </a:moveTo>
                  <a:cubicBezTo>
                    <a:pt x="1" y="0"/>
                    <a:pt x="1" y="602"/>
                    <a:pt x="377" y="602"/>
                  </a:cubicBezTo>
                  <a:cubicBezTo>
                    <a:pt x="753" y="602"/>
                    <a:pt x="753" y="0"/>
                    <a:pt x="377" y="0"/>
                  </a:cubicBezTo>
                  <a:close/>
                </a:path>
              </a:pathLst>
            </a:custGeom>
            <a:solidFill>
              <a:srgbClr val="5BCA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566875" y="1555975"/>
            <a:ext cx="4624800" cy="3422388"/>
            <a:chOff x="566875" y="1555975"/>
            <a:chExt cx="4624800" cy="3422388"/>
          </a:xfrm>
        </p:grpSpPr>
        <p:sp>
          <p:nvSpPr>
            <p:cNvPr id="426" name="Google Shape;426;p22"/>
            <p:cNvSpPr/>
            <p:nvPr/>
          </p:nvSpPr>
          <p:spPr>
            <a:xfrm>
              <a:off x="566875" y="1555975"/>
              <a:ext cx="227475" cy="217925"/>
            </a:xfrm>
            <a:custGeom>
              <a:rect b="b" l="l" r="r" t="t"/>
              <a:pathLst>
                <a:path extrusionOk="0" h="8717" w="9099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908688" y="2309125"/>
              <a:ext cx="227475" cy="217925"/>
            </a:xfrm>
            <a:custGeom>
              <a:rect b="b" l="l" r="r" t="t"/>
              <a:pathLst>
                <a:path extrusionOk="0" h="8717" w="9099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661575" y="4760438"/>
              <a:ext cx="227475" cy="217925"/>
            </a:xfrm>
            <a:custGeom>
              <a:rect b="b" l="l" r="r" t="t"/>
              <a:pathLst>
                <a:path extrusionOk="0" h="8717" w="9099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2"/>
            <p:cNvSpPr/>
            <p:nvPr/>
          </p:nvSpPr>
          <p:spPr>
            <a:xfrm flipH="1">
              <a:off x="4964200" y="2682063"/>
              <a:ext cx="227475" cy="217925"/>
            </a:xfrm>
            <a:custGeom>
              <a:rect b="b" l="l" r="r" t="t"/>
              <a:pathLst>
                <a:path extrusionOk="0" h="8717" w="9099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2"/>
            <p:cNvSpPr/>
            <p:nvPr/>
          </p:nvSpPr>
          <p:spPr>
            <a:xfrm flipH="1">
              <a:off x="3803375" y="4248788"/>
              <a:ext cx="227475" cy="217925"/>
            </a:xfrm>
            <a:custGeom>
              <a:rect b="b" l="l" r="r" t="t"/>
              <a:pathLst>
                <a:path extrusionOk="0" h="8717" w="9099">
                  <a:moveTo>
                    <a:pt x="4662" y="1003"/>
                  </a:moveTo>
                  <a:lnTo>
                    <a:pt x="4662" y="1003"/>
                  </a:lnTo>
                  <a:cubicBezTo>
                    <a:pt x="4988" y="1755"/>
                    <a:pt x="5213" y="2532"/>
                    <a:pt x="5364" y="3334"/>
                  </a:cubicBezTo>
                  <a:cubicBezTo>
                    <a:pt x="5389" y="3409"/>
                    <a:pt x="5414" y="3484"/>
                    <a:pt x="5439" y="3559"/>
                  </a:cubicBezTo>
                  <a:cubicBezTo>
                    <a:pt x="5564" y="3785"/>
                    <a:pt x="5815" y="3835"/>
                    <a:pt x="6066" y="3885"/>
                  </a:cubicBezTo>
                  <a:cubicBezTo>
                    <a:pt x="6642" y="3985"/>
                    <a:pt x="7244" y="4085"/>
                    <a:pt x="7820" y="4136"/>
                  </a:cubicBezTo>
                  <a:cubicBezTo>
                    <a:pt x="7394" y="4562"/>
                    <a:pt x="6893" y="4938"/>
                    <a:pt x="6316" y="5188"/>
                  </a:cubicBezTo>
                  <a:cubicBezTo>
                    <a:pt x="6291" y="5213"/>
                    <a:pt x="6266" y="5238"/>
                    <a:pt x="6216" y="5263"/>
                  </a:cubicBezTo>
                  <a:cubicBezTo>
                    <a:pt x="6166" y="5288"/>
                    <a:pt x="6141" y="5314"/>
                    <a:pt x="6091" y="5364"/>
                  </a:cubicBezTo>
                  <a:cubicBezTo>
                    <a:pt x="5990" y="5514"/>
                    <a:pt x="6041" y="5715"/>
                    <a:pt x="6091" y="5915"/>
                  </a:cubicBezTo>
                  <a:cubicBezTo>
                    <a:pt x="6291" y="6491"/>
                    <a:pt x="6467" y="7068"/>
                    <a:pt x="6667" y="7644"/>
                  </a:cubicBezTo>
                  <a:cubicBezTo>
                    <a:pt x="6041" y="7319"/>
                    <a:pt x="5389" y="7018"/>
                    <a:pt x="4737" y="6692"/>
                  </a:cubicBezTo>
                  <a:cubicBezTo>
                    <a:pt x="4637" y="6642"/>
                    <a:pt x="4512" y="6567"/>
                    <a:pt x="4361" y="6567"/>
                  </a:cubicBezTo>
                  <a:cubicBezTo>
                    <a:pt x="4344" y="6564"/>
                    <a:pt x="4326" y="6563"/>
                    <a:pt x="4309" y="6563"/>
                  </a:cubicBezTo>
                  <a:cubicBezTo>
                    <a:pt x="4126" y="6563"/>
                    <a:pt x="3945" y="6678"/>
                    <a:pt x="3785" y="6792"/>
                  </a:cubicBezTo>
                  <a:cubicBezTo>
                    <a:pt x="3334" y="7068"/>
                    <a:pt x="2908" y="7369"/>
                    <a:pt x="2482" y="7644"/>
                  </a:cubicBezTo>
                  <a:cubicBezTo>
                    <a:pt x="2557" y="7093"/>
                    <a:pt x="2732" y="6567"/>
                    <a:pt x="2983" y="6065"/>
                  </a:cubicBezTo>
                  <a:cubicBezTo>
                    <a:pt x="3033" y="5965"/>
                    <a:pt x="3083" y="5890"/>
                    <a:pt x="3083" y="5790"/>
                  </a:cubicBezTo>
                  <a:cubicBezTo>
                    <a:pt x="3083" y="5589"/>
                    <a:pt x="2908" y="5464"/>
                    <a:pt x="2757" y="5339"/>
                  </a:cubicBezTo>
                  <a:cubicBezTo>
                    <a:pt x="2131" y="4862"/>
                    <a:pt x="1579" y="4286"/>
                    <a:pt x="1103" y="3659"/>
                  </a:cubicBezTo>
                  <a:lnTo>
                    <a:pt x="1103" y="3659"/>
                  </a:lnTo>
                  <a:cubicBezTo>
                    <a:pt x="1805" y="3710"/>
                    <a:pt x="2482" y="3760"/>
                    <a:pt x="3158" y="3810"/>
                  </a:cubicBezTo>
                  <a:cubicBezTo>
                    <a:pt x="3409" y="3810"/>
                    <a:pt x="3534" y="3659"/>
                    <a:pt x="3609" y="3434"/>
                  </a:cubicBezTo>
                  <a:cubicBezTo>
                    <a:pt x="3810" y="2807"/>
                    <a:pt x="4086" y="2231"/>
                    <a:pt x="4361" y="1629"/>
                  </a:cubicBezTo>
                  <a:cubicBezTo>
                    <a:pt x="4386" y="1554"/>
                    <a:pt x="4687" y="1078"/>
                    <a:pt x="4662" y="1003"/>
                  </a:cubicBezTo>
                  <a:close/>
                  <a:moveTo>
                    <a:pt x="4684" y="0"/>
                  </a:moveTo>
                  <a:cubicBezTo>
                    <a:pt x="4581" y="0"/>
                    <a:pt x="4474" y="50"/>
                    <a:pt x="4411" y="151"/>
                  </a:cubicBezTo>
                  <a:cubicBezTo>
                    <a:pt x="3960" y="1053"/>
                    <a:pt x="3309" y="2156"/>
                    <a:pt x="3208" y="3208"/>
                  </a:cubicBezTo>
                  <a:cubicBezTo>
                    <a:pt x="2331" y="2958"/>
                    <a:pt x="1329" y="2958"/>
                    <a:pt x="426" y="2933"/>
                  </a:cubicBezTo>
                  <a:cubicBezTo>
                    <a:pt x="176" y="2933"/>
                    <a:pt x="0" y="3233"/>
                    <a:pt x="126" y="3459"/>
                  </a:cubicBezTo>
                  <a:cubicBezTo>
                    <a:pt x="727" y="4386"/>
                    <a:pt x="1404" y="5188"/>
                    <a:pt x="2256" y="5865"/>
                  </a:cubicBezTo>
                  <a:cubicBezTo>
                    <a:pt x="1930" y="6642"/>
                    <a:pt x="1730" y="7444"/>
                    <a:pt x="1604" y="8271"/>
                  </a:cubicBezTo>
                  <a:cubicBezTo>
                    <a:pt x="1585" y="8510"/>
                    <a:pt x="1754" y="8717"/>
                    <a:pt x="1975" y="8717"/>
                  </a:cubicBezTo>
                  <a:cubicBezTo>
                    <a:pt x="2033" y="8717"/>
                    <a:pt x="2094" y="8703"/>
                    <a:pt x="2156" y="8672"/>
                  </a:cubicBezTo>
                  <a:cubicBezTo>
                    <a:pt x="2908" y="8296"/>
                    <a:pt x="3609" y="7820"/>
                    <a:pt x="4211" y="7218"/>
                  </a:cubicBezTo>
                  <a:cubicBezTo>
                    <a:pt x="5088" y="7770"/>
                    <a:pt x="6066" y="8196"/>
                    <a:pt x="7018" y="8622"/>
                  </a:cubicBezTo>
                  <a:cubicBezTo>
                    <a:pt x="7076" y="8646"/>
                    <a:pt x="7133" y="8657"/>
                    <a:pt x="7188" y="8657"/>
                  </a:cubicBezTo>
                  <a:cubicBezTo>
                    <a:pt x="7420" y="8657"/>
                    <a:pt x="7605" y="8459"/>
                    <a:pt x="7544" y="8196"/>
                  </a:cubicBezTo>
                  <a:cubicBezTo>
                    <a:pt x="7394" y="7444"/>
                    <a:pt x="7219" y="6491"/>
                    <a:pt x="6767" y="5790"/>
                  </a:cubicBezTo>
                  <a:cubicBezTo>
                    <a:pt x="7594" y="5389"/>
                    <a:pt x="8296" y="4812"/>
                    <a:pt x="8873" y="4111"/>
                  </a:cubicBezTo>
                  <a:cubicBezTo>
                    <a:pt x="9098" y="3835"/>
                    <a:pt x="8948" y="3509"/>
                    <a:pt x="8622" y="3484"/>
                  </a:cubicBezTo>
                  <a:cubicBezTo>
                    <a:pt x="7745" y="3359"/>
                    <a:pt x="6868" y="3208"/>
                    <a:pt x="5990" y="3183"/>
                  </a:cubicBezTo>
                  <a:cubicBezTo>
                    <a:pt x="5765" y="2131"/>
                    <a:pt x="5439" y="1128"/>
                    <a:pt x="4938" y="151"/>
                  </a:cubicBezTo>
                  <a:cubicBezTo>
                    <a:pt x="4888" y="50"/>
                    <a:pt x="4787" y="0"/>
                    <a:pt x="4684" y="0"/>
                  </a:cubicBezTo>
                  <a:close/>
                </a:path>
              </a:pathLst>
            </a:custGeom>
            <a:solidFill>
              <a:srgbClr val="E25B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22"/>
          <p:cNvSpPr/>
          <p:nvPr/>
        </p:nvSpPr>
        <p:spPr>
          <a:xfrm flipH="1" rot="-4590191">
            <a:off x="1473910" y="1046977"/>
            <a:ext cx="586047" cy="648447"/>
          </a:xfrm>
          <a:custGeom>
            <a:rect b="b" l="l" r="r" t="t"/>
            <a:pathLst>
              <a:path extrusionOk="0" h="41952" w="37915">
                <a:moveTo>
                  <a:pt x="20322" y="17465"/>
                </a:moveTo>
                <a:cubicBezTo>
                  <a:pt x="21988" y="17465"/>
                  <a:pt x="23654" y="17689"/>
                  <a:pt x="25257" y="18113"/>
                </a:cubicBezTo>
                <a:cubicBezTo>
                  <a:pt x="28516" y="18965"/>
                  <a:pt x="33152" y="20820"/>
                  <a:pt x="34430" y="24253"/>
                </a:cubicBezTo>
                <a:cubicBezTo>
                  <a:pt x="36131" y="28835"/>
                  <a:pt x="30843" y="30969"/>
                  <a:pt x="27165" y="30969"/>
                </a:cubicBezTo>
                <a:cubicBezTo>
                  <a:pt x="26940" y="30969"/>
                  <a:pt x="26721" y="30961"/>
                  <a:pt x="26511" y="30945"/>
                </a:cubicBezTo>
                <a:cubicBezTo>
                  <a:pt x="23027" y="30669"/>
                  <a:pt x="19443" y="29516"/>
                  <a:pt x="16410" y="27837"/>
                </a:cubicBezTo>
                <a:cubicBezTo>
                  <a:pt x="13478" y="26208"/>
                  <a:pt x="11197" y="23852"/>
                  <a:pt x="9869" y="21145"/>
                </a:cubicBezTo>
                <a:cubicBezTo>
                  <a:pt x="10921" y="20243"/>
                  <a:pt x="12099" y="19491"/>
                  <a:pt x="13403" y="18890"/>
                </a:cubicBezTo>
                <a:cubicBezTo>
                  <a:pt x="15581" y="17918"/>
                  <a:pt x="17950" y="17465"/>
                  <a:pt x="20322" y="17465"/>
                </a:cubicBezTo>
                <a:close/>
                <a:moveTo>
                  <a:pt x="22401" y="1"/>
                </a:moveTo>
                <a:cubicBezTo>
                  <a:pt x="17646" y="1"/>
                  <a:pt x="12920" y="2103"/>
                  <a:pt x="9744" y="6158"/>
                </a:cubicBezTo>
                <a:cubicBezTo>
                  <a:pt x="6260" y="10619"/>
                  <a:pt x="5608" y="15983"/>
                  <a:pt x="7287" y="20669"/>
                </a:cubicBezTo>
                <a:cubicBezTo>
                  <a:pt x="3703" y="24354"/>
                  <a:pt x="1849" y="29516"/>
                  <a:pt x="3177" y="34604"/>
                </a:cubicBezTo>
                <a:cubicBezTo>
                  <a:pt x="2626" y="34003"/>
                  <a:pt x="2049" y="33476"/>
                  <a:pt x="1423" y="33000"/>
                </a:cubicBezTo>
                <a:cubicBezTo>
                  <a:pt x="1302" y="32909"/>
                  <a:pt x="1173" y="32869"/>
                  <a:pt x="1045" y="32869"/>
                </a:cubicBezTo>
                <a:cubicBezTo>
                  <a:pt x="507" y="32869"/>
                  <a:pt x="1" y="33572"/>
                  <a:pt x="345" y="34078"/>
                </a:cubicBezTo>
                <a:cubicBezTo>
                  <a:pt x="1999" y="36484"/>
                  <a:pt x="3728" y="38664"/>
                  <a:pt x="4931" y="41371"/>
                </a:cubicBezTo>
                <a:cubicBezTo>
                  <a:pt x="5120" y="41777"/>
                  <a:pt x="5487" y="41952"/>
                  <a:pt x="5869" y="41952"/>
                </a:cubicBezTo>
                <a:cubicBezTo>
                  <a:pt x="6502" y="41952"/>
                  <a:pt x="7178" y="41473"/>
                  <a:pt x="7162" y="40770"/>
                </a:cubicBezTo>
                <a:cubicBezTo>
                  <a:pt x="7037" y="37988"/>
                  <a:pt x="9493" y="36709"/>
                  <a:pt x="11448" y="35306"/>
                </a:cubicBezTo>
                <a:cubicBezTo>
                  <a:pt x="12467" y="34605"/>
                  <a:pt x="11885" y="33202"/>
                  <a:pt x="10890" y="33202"/>
                </a:cubicBezTo>
                <a:cubicBezTo>
                  <a:pt x="10711" y="33202"/>
                  <a:pt x="10519" y="33248"/>
                  <a:pt x="10320" y="33351"/>
                </a:cubicBezTo>
                <a:cubicBezTo>
                  <a:pt x="8541" y="34278"/>
                  <a:pt x="6811" y="35532"/>
                  <a:pt x="5759" y="37186"/>
                </a:cubicBezTo>
                <a:cubicBezTo>
                  <a:pt x="3528" y="32148"/>
                  <a:pt x="4806" y="26634"/>
                  <a:pt x="8215" y="22749"/>
                </a:cubicBezTo>
                <a:cubicBezTo>
                  <a:pt x="9468" y="25080"/>
                  <a:pt x="11348" y="27186"/>
                  <a:pt x="13779" y="28790"/>
                </a:cubicBezTo>
                <a:cubicBezTo>
                  <a:pt x="17563" y="31271"/>
                  <a:pt x="22350" y="32875"/>
                  <a:pt x="26861" y="33100"/>
                </a:cubicBezTo>
                <a:cubicBezTo>
                  <a:pt x="27074" y="33111"/>
                  <a:pt x="27287" y="33117"/>
                  <a:pt x="27502" y="33117"/>
                </a:cubicBezTo>
                <a:cubicBezTo>
                  <a:pt x="31295" y="33117"/>
                  <a:pt x="35401" y="31425"/>
                  <a:pt x="36611" y="27511"/>
                </a:cubicBezTo>
                <a:cubicBezTo>
                  <a:pt x="37914" y="23201"/>
                  <a:pt x="34255" y="19767"/>
                  <a:pt x="30796" y="17963"/>
                </a:cubicBezTo>
                <a:cubicBezTo>
                  <a:pt x="27562" y="16273"/>
                  <a:pt x="23907" y="15294"/>
                  <a:pt x="20260" y="15294"/>
                </a:cubicBezTo>
                <a:cubicBezTo>
                  <a:pt x="18876" y="15294"/>
                  <a:pt x="17493" y="15435"/>
                  <a:pt x="16135" y="15732"/>
                </a:cubicBezTo>
                <a:cubicBezTo>
                  <a:pt x="13503" y="16283"/>
                  <a:pt x="11097" y="17486"/>
                  <a:pt x="9067" y="19065"/>
                </a:cubicBezTo>
                <a:cubicBezTo>
                  <a:pt x="8114" y="15882"/>
                  <a:pt x="8440" y="12374"/>
                  <a:pt x="10445" y="8990"/>
                </a:cubicBezTo>
                <a:cubicBezTo>
                  <a:pt x="13136" y="4451"/>
                  <a:pt x="17863" y="2111"/>
                  <a:pt x="22687" y="2111"/>
                </a:cubicBezTo>
                <a:cubicBezTo>
                  <a:pt x="25907" y="2111"/>
                  <a:pt x="29170" y="3154"/>
                  <a:pt x="31899" y="5281"/>
                </a:cubicBezTo>
                <a:cubicBezTo>
                  <a:pt x="32075" y="5420"/>
                  <a:pt x="32268" y="5479"/>
                  <a:pt x="32453" y="5479"/>
                </a:cubicBezTo>
                <a:cubicBezTo>
                  <a:pt x="33137" y="5479"/>
                  <a:pt x="33728" y="4675"/>
                  <a:pt x="33077" y="4103"/>
                </a:cubicBezTo>
                <a:cubicBezTo>
                  <a:pt x="30016" y="1343"/>
                  <a:pt x="26199" y="1"/>
                  <a:pt x="22401" y="1"/>
                </a:cubicBezTo>
                <a:close/>
              </a:path>
            </a:pathLst>
          </a:custGeom>
          <a:solidFill>
            <a:srgbClr val="9A1F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107150" y="2156100"/>
            <a:ext cx="1839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Arte y juego: entre los juguetes y los objetos </a:t>
            </a: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estéticos</a:t>
            </a:r>
            <a:r>
              <a:rPr lang="en" sz="1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.</a:t>
            </a:r>
            <a:endParaRPr sz="15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33" name="Google Shape;433;p22"/>
          <p:cNvGrpSpPr/>
          <p:nvPr/>
        </p:nvGrpSpPr>
        <p:grpSpPr>
          <a:xfrm flipH="1" rot="10800000">
            <a:off x="35902" y="2047802"/>
            <a:ext cx="1982404" cy="1047891"/>
            <a:chOff x="661800" y="2887350"/>
            <a:chExt cx="1300278" cy="548950"/>
          </a:xfrm>
        </p:grpSpPr>
        <p:sp>
          <p:nvSpPr>
            <p:cNvPr id="434" name="Google Shape;434;p22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9050">
              <a:solidFill>
                <a:srgbClr val="69E7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9050">
              <a:solidFill>
                <a:srgbClr val="69E7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9050">
              <a:solidFill>
                <a:srgbClr val="69E7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69E781"/>
            </a:solidFill>
            <a:ln cap="flat" cmpd="sng" w="19050">
              <a:solidFill>
                <a:srgbClr val="69E7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"/>
          <p:cNvSpPr/>
          <p:nvPr/>
        </p:nvSpPr>
        <p:spPr>
          <a:xfrm>
            <a:off x="6904250" y="3696050"/>
            <a:ext cx="1779900" cy="10644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3"/>
          <p:cNvSpPr/>
          <p:nvPr/>
        </p:nvSpPr>
        <p:spPr>
          <a:xfrm>
            <a:off x="459850" y="3690625"/>
            <a:ext cx="1779900" cy="1064400"/>
          </a:xfrm>
          <a:prstGeom prst="rect">
            <a:avLst/>
          </a:prstGeom>
          <a:noFill/>
          <a:ln cap="flat" cmpd="sng" w="19050">
            <a:solidFill>
              <a:srgbClr val="F24D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"/>
          <p:cNvSpPr/>
          <p:nvPr/>
        </p:nvSpPr>
        <p:spPr>
          <a:xfrm>
            <a:off x="459850" y="1581650"/>
            <a:ext cx="1779900" cy="10644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3"/>
          <p:cNvSpPr/>
          <p:nvPr/>
        </p:nvSpPr>
        <p:spPr>
          <a:xfrm>
            <a:off x="2239625" y="2110500"/>
            <a:ext cx="1737225" cy="621650"/>
          </a:xfrm>
          <a:custGeom>
            <a:rect b="b" l="l" r="r" t="t"/>
            <a:pathLst>
              <a:path extrusionOk="0" h="24866" w="69489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D9455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46" name="Google Shape;446;p23"/>
          <p:cNvSpPr/>
          <p:nvPr/>
        </p:nvSpPr>
        <p:spPr>
          <a:xfrm flipH="1" rot="10800000">
            <a:off x="2239625" y="3609950"/>
            <a:ext cx="1737225" cy="621650"/>
          </a:xfrm>
          <a:custGeom>
            <a:rect b="b" l="l" r="r" t="t"/>
            <a:pathLst>
              <a:path extrusionOk="0" h="24866" w="69489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5BCAC4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47" name="Google Shape;447;p23"/>
          <p:cNvSpPr/>
          <p:nvPr/>
        </p:nvSpPr>
        <p:spPr>
          <a:xfrm flipH="1">
            <a:off x="5161238" y="2110500"/>
            <a:ext cx="1737225" cy="621650"/>
          </a:xfrm>
          <a:custGeom>
            <a:rect b="b" l="l" r="r" t="t"/>
            <a:pathLst>
              <a:path extrusionOk="0" h="24866" w="69489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69E781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48" name="Google Shape;448;p23"/>
          <p:cNvSpPr/>
          <p:nvPr/>
        </p:nvSpPr>
        <p:spPr>
          <a:xfrm rot="10800000">
            <a:off x="5161238" y="3609950"/>
            <a:ext cx="1737225" cy="621650"/>
          </a:xfrm>
          <a:custGeom>
            <a:rect b="b" l="l" r="r" t="t"/>
            <a:pathLst>
              <a:path extrusionOk="0" h="24866" w="69489">
                <a:moveTo>
                  <a:pt x="69489" y="24866"/>
                </a:moveTo>
                <a:lnTo>
                  <a:pt x="35085" y="0"/>
                </a:ln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FF00FF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449" name="Google Shape;449;p23"/>
          <p:cNvSpPr/>
          <p:nvPr/>
        </p:nvSpPr>
        <p:spPr>
          <a:xfrm rot="-3354283">
            <a:off x="3866101" y="2465146"/>
            <a:ext cx="1411775" cy="1411775"/>
          </a:xfrm>
          <a:prstGeom prst="ellipse">
            <a:avLst/>
          </a:prstGeom>
          <a:solidFill>
            <a:srgbClr val="9A1F40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3"/>
          <p:cNvSpPr/>
          <p:nvPr/>
        </p:nvSpPr>
        <p:spPr>
          <a:xfrm rot="-1997696">
            <a:off x="3866127" y="2465117"/>
            <a:ext cx="1411607" cy="1411607"/>
          </a:xfrm>
          <a:prstGeom prst="arc">
            <a:avLst>
              <a:gd fmla="val 16200000" name="adj1"/>
              <a:gd fmla="val 5361786" name="adj2"/>
            </a:avLst>
          </a:prstGeom>
          <a:solidFill>
            <a:srgbClr val="B13053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3"/>
          <p:cNvSpPr txBox="1"/>
          <p:nvPr>
            <p:ph type="title"/>
          </p:nvPr>
        </p:nvSpPr>
        <p:spPr>
          <a:xfrm>
            <a:off x="3958825" y="2902247"/>
            <a:ext cx="122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Arte y juego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Barthes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452" name="Google Shape;452;p23"/>
          <p:cNvSpPr txBox="1"/>
          <p:nvPr>
            <p:ph idx="4294967295" type="subTitle"/>
          </p:nvPr>
        </p:nvSpPr>
        <p:spPr>
          <a:xfrm>
            <a:off x="7009500" y="4003099"/>
            <a:ext cx="1677300" cy="4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Se le deben de proveer objetos de su tamaño.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23"/>
          <p:cNvSpPr txBox="1"/>
          <p:nvPr>
            <p:ph idx="4294967295" type="subTitle"/>
          </p:nvPr>
        </p:nvSpPr>
        <p:spPr>
          <a:xfrm>
            <a:off x="511150" y="3997676"/>
            <a:ext cx="1677300" cy="45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Todos constituyen reproducciones reducidas de objetos humanos.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6958200" y="1537375"/>
            <a:ext cx="1779900" cy="1064400"/>
          </a:xfrm>
          <a:prstGeom prst="rect">
            <a:avLst/>
          </a:prstGeom>
          <a:noFill/>
          <a:ln cap="flat" cmpd="sng" w="19050">
            <a:solidFill>
              <a:srgbClr val="5BCAC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3"/>
          <p:cNvSpPr txBox="1"/>
          <p:nvPr/>
        </p:nvSpPr>
        <p:spPr>
          <a:xfrm>
            <a:off x="535800" y="1576975"/>
            <a:ext cx="159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Los juguetes habituales son un microcosmo adulto.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23"/>
          <p:cNvSpPr txBox="1"/>
          <p:nvPr/>
        </p:nvSpPr>
        <p:spPr>
          <a:xfrm>
            <a:off x="7048800" y="1576975"/>
            <a:ext cx="1598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Los niños a los ojos del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público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son un hombre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pequeño.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/>
          <p:nvPr/>
        </p:nvSpPr>
        <p:spPr>
          <a:xfrm flipH="1">
            <a:off x="7355125" y="4122652"/>
            <a:ext cx="1331700" cy="6378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rgbClr val="69E78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las </a:t>
            </a:r>
            <a:r>
              <a:rPr lang="en" sz="1300"/>
              <a:t>películas</a:t>
            </a:r>
            <a:r>
              <a:rPr lang="en" sz="1300"/>
              <a:t>.</a:t>
            </a:r>
            <a:endParaRPr sz="1300"/>
          </a:p>
        </p:txBody>
      </p:sp>
      <p:sp>
        <p:nvSpPr>
          <p:cNvPr id="462" name="Google Shape;462;p24"/>
          <p:cNvSpPr/>
          <p:nvPr/>
        </p:nvSpPr>
        <p:spPr>
          <a:xfrm flipH="1">
            <a:off x="7355125" y="2892107"/>
            <a:ext cx="1331700" cy="6378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rgbClr val="B130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el exterior y la exploración.</a:t>
            </a:r>
            <a:endParaRPr sz="1300"/>
          </a:p>
        </p:txBody>
      </p:sp>
      <p:sp>
        <p:nvSpPr>
          <p:cNvPr id="463" name="Google Shape;463;p24"/>
          <p:cNvSpPr/>
          <p:nvPr/>
        </p:nvSpPr>
        <p:spPr>
          <a:xfrm>
            <a:off x="150025" y="1264450"/>
            <a:ext cx="1757400" cy="10581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rgbClr val="4EBDB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los juegos </a:t>
            </a:r>
            <a:r>
              <a:rPr lang="en" sz="1300"/>
              <a:t>más</a:t>
            </a:r>
            <a:r>
              <a:rPr lang="en" sz="1300"/>
              <a:t> </a:t>
            </a:r>
            <a:r>
              <a:rPr lang="en" sz="1300"/>
              <a:t>espontáneos</a:t>
            </a:r>
            <a:r>
              <a:rPr lang="en" sz="1300"/>
              <a:t> y desorganizados.</a:t>
            </a:r>
            <a:endParaRPr sz="1300"/>
          </a:p>
        </p:txBody>
      </p:sp>
      <p:sp>
        <p:nvSpPr>
          <p:cNvPr id="464" name="Google Shape;464;p24"/>
          <p:cNvSpPr/>
          <p:nvPr/>
        </p:nvSpPr>
        <p:spPr>
          <a:xfrm>
            <a:off x="3578225" y="3685700"/>
            <a:ext cx="755475" cy="733150"/>
          </a:xfrm>
          <a:custGeom>
            <a:rect b="b" l="l" r="r" t="t"/>
            <a:pathLst>
              <a:path extrusionOk="0" fill="none" h="29326" w="30219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cap="rnd" cmpd="sng" w="19050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1788902" y="4418825"/>
            <a:ext cx="1821589" cy="45450"/>
          </a:xfrm>
          <a:custGeom>
            <a:rect b="b" l="l" r="r" t="t"/>
            <a:pathLst>
              <a:path extrusionOk="0" fill="none" h="1" w="64521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6" name="Google Shape;466;p24"/>
          <p:cNvCxnSpPr>
            <a:stCxn id="467" idx="3"/>
          </p:cNvCxnSpPr>
          <p:nvPr/>
        </p:nvCxnSpPr>
        <p:spPr>
          <a:xfrm>
            <a:off x="1694500" y="3074250"/>
            <a:ext cx="1821600" cy="210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68" name="Google Shape;468;p24"/>
          <p:cNvSpPr/>
          <p:nvPr/>
        </p:nvSpPr>
        <p:spPr>
          <a:xfrm flipH="1" rot="10800000">
            <a:off x="3578225" y="2026400"/>
            <a:ext cx="755475" cy="733150"/>
          </a:xfrm>
          <a:custGeom>
            <a:rect b="b" l="l" r="r" t="t"/>
            <a:pathLst>
              <a:path extrusionOk="0" fill="none" h="29326" w="30219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cap="rnd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4"/>
          <p:cNvSpPr/>
          <p:nvPr/>
        </p:nvSpPr>
        <p:spPr>
          <a:xfrm flipH="1" rot="10800000">
            <a:off x="1928825" y="1980975"/>
            <a:ext cx="1681579" cy="12125"/>
          </a:xfrm>
          <a:custGeom>
            <a:rect b="b" l="l" r="r" t="t"/>
            <a:pathLst>
              <a:path extrusionOk="0" fill="none" h="1" w="64521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152200" y="2571750"/>
            <a:ext cx="1542300" cy="10050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rgbClr val="F24D8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Por medio de un cuento.</a:t>
            </a:r>
            <a:endParaRPr sz="1300"/>
          </a:p>
        </p:txBody>
      </p:sp>
      <p:sp>
        <p:nvSpPr>
          <p:cNvPr id="470" name="Google Shape;470;p24"/>
          <p:cNvSpPr/>
          <p:nvPr/>
        </p:nvSpPr>
        <p:spPr>
          <a:xfrm>
            <a:off x="85725" y="3685700"/>
            <a:ext cx="1757400" cy="13398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Al escuchar </a:t>
            </a:r>
            <a:r>
              <a:rPr lang="en" sz="1300"/>
              <a:t>música</a:t>
            </a:r>
            <a:r>
              <a:rPr lang="en" sz="1300"/>
              <a:t>. (si se siente la </a:t>
            </a:r>
            <a:r>
              <a:rPr lang="en" sz="1300"/>
              <a:t>música</a:t>
            </a:r>
            <a:r>
              <a:rPr lang="en" sz="1300"/>
              <a:t> y hay </a:t>
            </a:r>
            <a:r>
              <a:rPr lang="en" sz="1300"/>
              <a:t>exploración</a:t>
            </a:r>
            <a:r>
              <a:rPr lang="en" sz="1300"/>
              <a:t>)</a:t>
            </a:r>
            <a:endParaRPr sz="1300"/>
          </a:p>
        </p:txBody>
      </p:sp>
      <p:sp>
        <p:nvSpPr>
          <p:cNvPr id="471" name="Google Shape;471;p24"/>
          <p:cNvSpPr/>
          <p:nvPr/>
        </p:nvSpPr>
        <p:spPr>
          <a:xfrm flipH="1">
            <a:off x="7355125" y="1684800"/>
            <a:ext cx="1331700" cy="637800"/>
          </a:xfrm>
          <a:prstGeom prst="roundRect">
            <a:avLst>
              <a:gd fmla="val 25719" name="adj"/>
            </a:avLst>
          </a:prstGeom>
          <a:noFill/>
          <a:ln cap="flat" cmpd="sng" w="19050">
            <a:solidFill>
              <a:srgbClr val="FF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En la pintura.</a:t>
            </a:r>
            <a:endParaRPr sz="1300"/>
          </a:p>
        </p:txBody>
      </p:sp>
      <p:sp>
        <p:nvSpPr>
          <p:cNvPr id="472" name="Google Shape;472;p24"/>
          <p:cNvSpPr/>
          <p:nvPr/>
        </p:nvSpPr>
        <p:spPr>
          <a:xfrm flipH="1">
            <a:off x="4760875" y="3685700"/>
            <a:ext cx="755475" cy="733150"/>
          </a:xfrm>
          <a:custGeom>
            <a:rect b="b" l="l" r="r" t="t"/>
            <a:pathLst>
              <a:path extrusionOk="0" fill="none" h="29326" w="30219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cap="rnd" cmpd="sng" w="19050">
            <a:solidFill>
              <a:srgbClr val="D9D9D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4"/>
          <p:cNvSpPr/>
          <p:nvPr/>
        </p:nvSpPr>
        <p:spPr>
          <a:xfrm flipH="1">
            <a:off x="5484064" y="4418825"/>
            <a:ext cx="1871109" cy="45450"/>
          </a:xfrm>
          <a:custGeom>
            <a:rect b="b" l="l" r="r" t="t"/>
            <a:pathLst>
              <a:path extrusionOk="0" fill="none" h="1" w="64521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rgbClr val="D9D9D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4" name="Google Shape;474;p24"/>
          <p:cNvCxnSpPr>
            <a:stCxn id="462" idx="3"/>
          </p:cNvCxnSpPr>
          <p:nvPr/>
        </p:nvCxnSpPr>
        <p:spPr>
          <a:xfrm flipH="1">
            <a:off x="5484025" y="3211007"/>
            <a:ext cx="1871100" cy="21000"/>
          </a:xfrm>
          <a:prstGeom prst="straightConnector1">
            <a:avLst/>
          </a:prstGeom>
          <a:noFill/>
          <a:ln cap="flat" cmpd="sng" w="19050">
            <a:solidFill>
              <a:srgbClr val="9900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5" name="Google Shape;475;p24"/>
          <p:cNvSpPr/>
          <p:nvPr/>
        </p:nvSpPr>
        <p:spPr>
          <a:xfrm rot="10800000">
            <a:off x="4760875" y="2026400"/>
            <a:ext cx="755475" cy="733150"/>
          </a:xfrm>
          <a:custGeom>
            <a:rect b="b" l="l" r="r" t="t"/>
            <a:pathLst>
              <a:path extrusionOk="0" fill="none" h="29326" w="30219">
                <a:moveTo>
                  <a:pt x="0" y="29325"/>
                </a:moveTo>
                <a:lnTo>
                  <a:pt x="14942" y="29325"/>
                </a:lnTo>
                <a:cubicBezTo>
                  <a:pt x="17574" y="29325"/>
                  <a:pt x="18110" y="26373"/>
                  <a:pt x="18110" y="26373"/>
                </a:cubicBezTo>
                <a:lnTo>
                  <a:pt x="18110" y="6775"/>
                </a:lnTo>
                <a:lnTo>
                  <a:pt x="30218" y="6775"/>
                </a:lnTo>
                <a:lnTo>
                  <a:pt x="30218" y="0"/>
                </a:lnTo>
              </a:path>
            </a:pathLst>
          </a:custGeom>
          <a:noFill/>
          <a:ln cap="rnd" cmpd="sng" w="19050">
            <a:solidFill>
              <a:srgbClr val="A6DCE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4"/>
          <p:cNvSpPr/>
          <p:nvPr/>
        </p:nvSpPr>
        <p:spPr>
          <a:xfrm rot="10800000">
            <a:off x="5484093" y="1980975"/>
            <a:ext cx="1871109" cy="45450"/>
          </a:xfrm>
          <a:custGeom>
            <a:rect b="b" l="l" r="r" t="t"/>
            <a:pathLst>
              <a:path extrusionOk="0" fill="none" h="1" w="64521">
                <a:moveTo>
                  <a:pt x="64520" y="0"/>
                </a:moveTo>
                <a:lnTo>
                  <a:pt x="0" y="0"/>
                </a:lnTo>
              </a:path>
            </a:pathLst>
          </a:custGeom>
          <a:noFill/>
          <a:ln cap="rnd" cmpd="sng" w="19050">
            <a:solidFill>
              <a:srgbClr val="A6DCE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4"/>
          <p:cNvSpPr/>
          <p:nvPr/>
        </p:nvSpPr>
        <p:spPr>
          <a:xfrm rot="-3354439">
            <a:off x="3760905" y="2407276"/>
            <a:ext cx="1622205" cy="1622205"/>
          </a:xfrm>
          <a:prstGeom prst="ellipse">
            <a:avLst/>
          </a:prstGeom>
          <a:solidFill>
            <a:srgbClr val="9A1F40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4"/>
          <p:cNvSpPr txBox="1"/>
          <p:nvPr/>
        </p:nvSpPr>
        <p:spPr>
          <a:xfrm>
            <a:off x="3863850" y="2868625"/>
            <a:ext cx="1442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¿Donde ocurre el arte?</a:t>
            </a:r>
            <a:endParaRPr sz="17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"/>
          <p:cNvSpPr txBox="1"/>
          <p:nvPr>
            <p:ph type="title"/>
          </p:nvPr>
        </p:nvSpPr>
        <p:spPr>
          <a:xfrm>
            <a:off x="3965106" y="2177050"/>
            <a:ext cx="1213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El arte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84" name="Google Shape;484;p25"/>
          <p:cNvSpPr txBox="1"/>
          <p:nvPr>
            <p:ph idx="4294967295" type="subTitle"/>
          </p:nvPr>
        </p:nvSpPr>
        <p:spPr>
          <a:xfrm flipH="1">
            <a:off x="1200712" y="3392425"/>
            <a:ext cx="16038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Que advenga de la libertad y la </a:t>
            </a:r>
            <a:r>
              <a:rPr lang="en">
                <a:solidFill>
                  <a:schemeClr val="dk1"/>
                </a:solidFill>
              </a:rPr>
              <a:t>energía.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5" name="Google Shape;485;p25"/>
          <p:cNvGrpSpPr/>
          <p:nvPr/>
        </p:nvGrpSpPr>
        <p:grpSpPr>
          <a:xfrm flipH="1">
            <a:off x="1042154" y="2940422"/>
            <a:ext cx="1920889" cy="1430515"/>
            <a:chOff x="3202500" y="1097800"/>
            <a:chExt cx="1057875" cy="771375"/>
          </a:xfrm>
        </p:grpSpPr>
        <p:sp>
          <p:nvSpPr>
            <p:cNvPr id="486" name="Google Shape;486;p25"/>
            <p:cNvSpPr/>
            <p:nvPr/>
          </p:nvSpPr>
          <p:spPr>
            <a:xfrm>
              <a:off x="4121725" y="1685550"/>
              <a:ext cx="48375" cy="34850"/>
            </a:xfrm>
            <a:custGeom>
              <a:rect b="b" l="l" r="r" t="t"/>
              <a:pathLst>
                <a:path extrusionOk="0" h="1394" w="1935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994475" y="1700175"/>
              <a:ext cx="72525" cy="38700"/>
            </a:xfrm>
            <a:custGeom>
              <a:rect b="b" l="l" r="r" t="t"/>
              <a:pathLst>
                <a:path extrusionOk="0" h="1548" w="2901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273600" y="1422500"/>
              <a:ext cx="9275" cy="27050"/>
            </a:xfrm>
            <a:custGeom>
              <a:rect b="b" l="l" r="r" t="t"/>
              <a:pathLst>
                <a:path extrusionOk="0" h="1082" w="371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219575" y="1097800"/>
              <a:ext cx="1040800" cy="602700"/>
            </a:xfrm>
            <a:custGeom>
              <a:rect b="b" l="l" r="r" t="t"/>
              <a:pathLst>
                <a:path extrusionOk="0" h="24108" w="41632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3273600" y="1421800"/>
              <a:ext cx="9275" cy="27750"/>
            </a:xfrm>
            <a:custGeom>
              <a:rect b="b" l="l" r="r" t="t"/>
              <a:pathLst>
                <a:path extrusionOk="0" h="1110" w="371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3994475" y="1699750"/>
              <a:ext cx="73250" cy="39125"/>
            </a:xfrm>
            <a:custGeom>
              <a:rect b="b" l="l" r="r" t="t"/>
              <a:pathLst>
                <a:path extrusionOk="0" h="1565" w="293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4121725" y="1699750"/>
              <a:ext cx="30600" cy="20650"/>
            </a:xfrm>
            <a:custGeom>
              <a:rect b="b" l="l" r="r" t="t"/>
              <a:pathLst>
                <a:path extrusionOk="0" h="826" w="1224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3639725" y="1111825"/>
              <a:ext cx="22050" cy="9275"/>
            </a:xfrm>
            <a:custGeom>
              <a:rect b="b" l="l" r="r" t="t"/>
              <a:pathLst>
                <a:path extrusionOk="0" h="371" w="882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152300" y="1685550"/>
              <a:ext cx="17800" cy="14950"/>
            </a:xfrm>
            <a:custGeom>
              <a:rect b="b" l="l" r="r" t="t"/>
              <a:pathLst>
                <a:path extrusionOk="0" h="598" w="712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4106800" y="1691225"/>
              <a:ext cx="14225" cy="12125"/>
            </a:xfrm>
            <a:custGeom>
              <a:rect b="b" l="l" r="r" t="t"/>
              <a:pathLst>
                <a:path extrusionOk="0" h="485" w="569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3316250" y="1212075"/>
              <a:ext cx="125875" cy="112350"/>
            </a:xfrm>
            <a:custGeom>
              <a:rect b="b" l="l" r="r" t="t"/>
              <a:pathLst>
                <a:path extrusionOk="0" h="4494" w="5035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3292800" y="1337200"/>
              <a:ext cx="12100" cy="11400"/>
            </a:xfrm>
            <a:custGeom>
              <a:rect b="b" l="l" r="r" t="t"/>
              <a:pathLst>
                <a:path extrusionOk="0" h="456" w="484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3581425" y="1821325"/>
              <a:ext cx="57600" cy="18500"/>
            </a:xfrm>
            <a:custGeom>
              <a:rect b="b" l="l" r="r" t="t"/>
              <a:pathLst>
                <a:path extrusionOk="0" h="740" w="2304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202500" y="1097800"/>
              <a:ext cx="1057875" cy="771375"/>
            </a:xfrm>
            <a:custGeom>
              <a:rect b="b" l="l" r="r" t="t"/>
              <a:pathLst>
                <a:path extrusionOk="0" h="30855" w="42315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5BCAC4"/>
            </a:solidFill>
            <a:ln cap="flat" cmpd="sng" w="9525">
              <a:solidFill>
                <a:srgbClr val="5BCA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2" name="Google Shape;512;p25"/>
          <p:cNvSpPr txBox="1"/>
          <p:nvPr>
            <p:ph idx="4294967295" type="subTitle"/>
          </p:nvPr>
        </p:nvSpPr>
        <p:spPr>
          <a:xfrm>
            <a:off x="6271087" y="3392425"/>
            <a:ext cx="16038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 se adquiera por la libertad de </a:t>
            </a:r>
            <a:r>
              <a:rPr lang="en">
                <a:solidFill>
                  <a:schemeClr val="dk1"/>
                </a:solidFill>
              </a:rPr>
              <a:t>explorar</a:t>
            </a:r>
            <a:r>
              <a:rPr lang="en">
                <a:solidFill>
                  <a:schemeClr val="dk1"/>
                </a:solidFill>
              </a:rPr>
              <a:t> y jugar en el interior y exterior.</a:t>
            </a:r>
            <a:endParaRPr/>
          </a:p>
        </p:txBody>
      </p:sp>
      <p:sp>
        <p:nvSpPr>
          <p:cNvPr id="513" name="Google Shape;513;p25"/>
          <p:cNvSpPr txBox="1"/>
          <p:nvPr>
            <p:ph idx="4294967295" type="subTitle"/>
          </p:nvPr>
        </p:nvSpPr>
        <p:spPr>
          <a:xfrm>
            <a:off x="1048448" y="1185100"/>
            <a:ext cx="1920900" cy="8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 llegue la hora de un arte sin museo, </a:t>
            </a:r>
            <a:r>
              <a:rPr lang="en"/>
              <a:t>dinámico</a:t>
            </a:r>
            <a:r>
              <a:rPr lang="en"/>
              <a:t> y proclive a las extravagancias.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5"/>
          <p:cNvSpPr txBox="1"/>
          <p:nvPr>
            <p:ph idx="4294967295" type="subTitle"/>
          </p:nvPr>
        </p:nvSpPr>
        <p:spPr>
          <a:xfrm flipH="1">
            <a:off x="6271075" y="1355950"/>
            <a:ext cx="16038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 se adquiera por medio de la </a:t>
            </a:r>
            <a:r>
              <a:rPr lang="en">
                <a:solidFill>
                  <a:schemeClr val="dk1"/>
                </a:solidFill>
              </a:rPr>
              <a:t>observación</a:t>
            </a:r>
            <a:r>
              <a:rPr lang="en">
                <a:solidFill>
                  <a:schemeClr val="dk1"/>
                </a:solidFill>
              </a:rPr>
              <a:t> de la vida cotidiana.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5" name="Google Shape;515;p25"/>
          <p:cNvGrpSpPr/>
          <p:nvPr/>
        </p:nvGrpSpPr>
        <p:grpSpPr>
          <a:xfrm>
            <a:off x="3256599" y="1414266"/>
            <a:ext cx="2630819" cy="1855268"/>
            <a:chOff x="3256586" y="2029791"/>
            <a:chExt cx="2630819" cy="1855268"/>
          </a:xfrm>
        </p:grpSpPr>
        <p:grpSp>
          <p:nvGrpSpPr>
            <p:cNvPr id="516" name="Google Shape;516;p25"/>
            <p:cNvGrpSpPr/>
            <p:nvPr/>
          </p:nvGrpSpPr>
          <p:grpSpPr>
            <a:xfrm rot="509456">
              <a:off x="3621268" y="2196281"/>
              <a:ext cx="1940334" cy="1497166"/>
              <a:chOff x="5036675" y="2590300"/>
              <a:chExt cx="1082750" cy="771600"/>
            </a:xfrm>
          </p:grpSpPr>
          <p:sp>
            <p:nvSpPr>
              <p:cNvPr id="517" name="Google Shape;517;p25"/>
              <p:cNvSpPr/>
              <p:nvPr/>
            </p:nvSpPr>
            <p:spPr>
              <a:xfrm>
                <a:off x="5695700" y="2629175"/>
                <a:ext cx="23475" cy="1900"/>
              </a:xfrm>
              <a:custGeom>
                <a:rect b="b" l="l" r="r" t="t"/>
                <a:pathLst>
                  <a:path extrusionOk="0" h="76" w="939">
                    <a:moveTo>
                      <a:pt x="502" y="1"/>
                    </a:moveTo>
                    <a:cubicBezTo>
                      <a:pt x="335" y="1"/>
                      <a:pt x="167" y="30"/>
                      <a:pt x="0" y="76"/>
                    </a:cubicBezTo>
                    <a:lnTo>
                      <a:pt x="938" y="76"/>
                    </a:lnTo>
                    <a:cubicBezTo>
                      <a:pt x="793" y="23"/>
                      <a:pt x="648" y="1"/>
                      <a:pt x="50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5103500" y="3144350"/>
                <a:ext cx="20625" cy="47650"/>
              </a:xfrm>
              <a:custGeom>
                <a:rect b="b" l="l" r="r" t="t"/>
                <a:pathLst>
                  <a:path extrusionOk="0" h="1906" w="825">
                    <a:moveTo>
                      <a:pt x="57" y="0"/>
                    </a:moveTo>
                    <a:cubicBezTo>
                      <a:pt x="0" y="740"/>
                      <a:pt x="512" y="1280"/>
                      <a:pt x="825" y="1905"/>
                    </a:cubicBezTo>
                    <a:cubicBezTo>
                      <a:pt x="512" y="1280"/>
                      <a:pt x="797" y="427"/>
                      <a:pt x="57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5036675" y="2593325"/>
                <a:ext cx="1082750" cy="643450"/>
              </a:xfrm>
              <a:custGeom>
                <a:rect b="b" l="l" r="r" t="t"/>
                <a:pathLst>
                  <a:path extrusionOk="0" h="25738" w="43310">
                    <a:moveTo>
                      <a:pt x="797" y="19766"/>
                    </a:moveTo>
                    <a:lnTo>
                      <a:pt x="797" y="20392"/>
                    </a:lnTo>
                    <a:lnTo>
                      <a:pt x="853" y="20392"/>
                    </a:lnTo>
                    <a:cubicBezTo>
                      <a:pt x="853" y="20193"/>
                      <a:pt x="825" y="19965"/>
                      <a:pt x="797" y="19766"/>
                    </a:cubicBezTo>
                    <a:close/>
                    <a:moveTo>
                      <a:pt x="23699" y="1"/>
                    </a:moveTo>
                    <a:cubicBezTo>
                      <a:pt x="22353" y="1"/>
                      <a:pt x="21004" y="98"/>
                      <a:pt x="19650" y="287"/>
                    </a:cubicBezTo>
                    <a:cubicBezTo>
                      <a:pt x="18854" y="401"/>
                      <a:pt x="18001" y="401"/>
                      <a:pt x="17290" y="913"/>
                    </a:cubicBezTo>
                    <a:cubicBezTo>
                      <a:pt x="17170" y="880"/>
                      <a:pt x="17055" y="866"/>
                      <a:pt x="16942" y="866"/>
                    </a:cubicBezTo>
                    <a:cubicBezTo>
                      <a:pt x="16464" y="866"/>
                      <a:pt x="16033" y="1116"/>
                      <a:pt x="15527" y="1254"/>
                    </a:cubicBezTo>
                    <a:cubicBezTo>
                      <a:pt x="15579" y="1285"/>
                      <a:pt x="15630" y="1296"/>
                      <a:pt x="15680" y="1296"/>
                    </a:cubicBezTo>
                    <a:cubicBezTo>
                      <a:pt x="15810" y="1296"/>
                      <a:pt x="15936" y="1220"/>
                      <a:pt x="16059" y="1220"/>
                    </a:cubicBezTo>
                    <a:cubicBezTo>
                      <a:pt x="16148" y="1220"/>
                      <a:pt x="16235" y="1260"/>
                      <a:pt x="16323" y="1396"/>
                    </a:cubicBezTo>
                    <a:cubicBezTo>
                      <a:pt x="15953" y="1558"/>
                      <a:pt x="15528" y="1776"/>
                      <a:pt x="15213" y="1776"/>
                    </a:cubicBezTo>
                    <a:cubicBezTo>
                      <a:pt x="15140" y="1776"/>
                      <a:pt x="15074" y="1764"/>
                      <a:pt x="15015" y="1737"/>
                    </a:cubicBezTo>
                    <a:cubicBezTo>
                      <a:pt x="14824" y="1642"/>
                      <a:pt x="14649" y="1605"/>
                      <a:pt x="14484" y="1605"/>
                    </a:cubicBezTo>
                    <a:cubicBezTo>
                      <a:pt x="14109" y="1605"/>
                      <a:pt x="13787" y="1798"/>
                      <a:pt x="13451" y="1936"/>
                    </a:cubicBezTo>
                    <a:cubicBezTo>
                      <a:pt x="12057" y="2448"/>
                      <a:pt x="10778" y="3159"/>
                      <a:pt x="9527" y="3955"/>
                    </a:cubicBezTo>
                    <a:cubicBezTo>
                      <a:pt x="6569" y="5918"/>
                      <a:pt x="4067" y="8335"/>
                      <a:pt x="2048" y="11235"/>
                    </a:cubicBezTo>
                    <a:cubicBezTo>
                      <a:pt x="1962" y="11349"/>
                      <a:pt x="1820" y="11548"/>
                      <a:pt x="1877" y="11548"/>
                    </a:cubicBezTo>
                    <a:cubicBezTo>
                      <a:pt x="2673" y="11662"/>
                      <a:pt x="2019" y="12060"/>
                      <a:pt x="1962" y="12202"/>
                    </a:cubicBezTo>
                    <a:cubicBezTo>
                      <a:pt x="1337" y="13567"/>
                      <a:pt x="882" y="15017"/>
                      <a:pt x="569" y="16496"/>
                    </a:cubicBezTo>
                    <a:cubicBezTo>
                      <a:pt x="370" y="17605"/>
                      <a:pt x="0" y="18714"/>
                      <a:pt x="256" y="19937"/>
                    </a:cubicBezTo>
                    <a:cubicBezTo>
                      <a:pt x="280" y="19652"/>
                      <a:pt x="343" y="19565"/>
                      <a:pt x="424" y="19565"/>
                    </a:cubicBezTo>
                    <a:cubicBezTo>
                      <a:pt x="536" y="19565"/>
                      <a:pt x="681" y="19733"/>
                      <a:pt x="797" y="19766"/>
                    </a:cubicBezTo>
                    <a:cubicBezTo>
                      <a:pt x="569" y="18657"/>
                      <a:pt x="541" y="17548"/>
                      <a:pt x="1052" y="16496"/>
                    </a:cubicBezTo>
                    <a:cubicBezTo>
                      <a:pt x="1166" y="17036"/>
                      <a:pt x="1195" y="17605"/>
                      <a:pt x="1166" y="18145"/>
                    </a:cubicBezTo>
                    <a:cubicBezTo>
                      <a:pt x="1109" y="18942"/>
                      <a:pt x="1308" y="19653"/>
                      <a:pt x="1877" y="20221"/>
                    </a:cubicBezTo>
                    <a:lnTo>
                      <a:pt x="1877" y="20563"/>
                    </a:lnTo>
                    <a:cubicBezTo>
                      <a:pt x="2190" y="21017"/>
                      <a:pt x="2190" y="21672"/>
                      <a:pt x="2730" y="21984"/>
                    </a:cubicBezTo>
                    <a:cubicBezTo>
                      <a:pt x="2673" y="21074"/>
                      <a:pt x="2247" y="20136"/>
                      <a:pt x="2560" y="19226"/>
                    </a:cubicBezTo>
                    <a:cubicBezTo>
                      <a:pt x="2133" y="17776"/>
                      <a:pt x="2304" y="16325"/>
                      <a:pt x="2816" y="14932"/>
                    </a:cubicBezTo>
                    <a:cubicBezTo>
                      <a:pt x="3185" y="12629"/>
                      <a:pt x="4294" y="10524"/>
                      <a:pt x="6029" y="8704"/>
                    </a:cubicBezTo>
                    <a:cubicBezTo>
                      <a:pt x="6114" y="8591"/>
                      <a:pt x="6199" y="8505"/>
                      <a:pt x="6313" y="8392"/>
                    </a:cubicBezTo>
                    <a:cubicBezTo>
                      <a:pt x="7280" y="7339"/>
                      <a:pt x="8389" y="6344"/>
                      <a:pt x="9527" y="5434"/>
                    </a:cubicBezTo>
                    <a:cubicBezTo>
                      <a:pt x="10493" y="4610"/>
                      <a:pt x="11688" y="4012"/>
                      <a:pt x="12825" y="3387"/>
                    </a:cubicBezTo>
                    <a:cubicBezTo>
                      <a:pt x="15413" y="1993"/>
                      <a:pt x="18200" y="1169"/>
                      <a:pt x="21186" y="1140"/>
                    </a:cubicBezTo>
                    <a:cubicBezTo>
                      <a:pt x="21659" y="1140"/>
                      <a:pt x="22132" y="1134"/>
                      <a:pt x="22604" y="1134"/>
                    </a:cubicBezTo>
                    <a:cubicBezTo>
                      <a:pt x="23862" y="1134"/>
                      <a:pt x="25112" y="1179"/>
                      <a:pt x="26333" y="1510"/>
                    </a:cubicBezTo>
                    <a:cubicBezTo>
                      <a:pt x="26304" y="1254"/>
                      <a:pt x="26105" y="1226"/>
                      <a:pt x="25906" y="1197"/>
                    </a:cubicBezTo>
                    <a:cubicBezTo>
                      <a:pt x="25252" y="1112"/>
                      <a:pt x="24598" y="1026"/>
                      <a:pt x="23915" y="913"/>
                    </a:cubicBezTo>
                    <a:cubicBezTo>
                      <a:pt x="24379" y="859"/>
                      <a:pt x="24832" y="783"/>
                      <a:pt x="25280" y="783"/>
                    </a:cubicBezTo>
                    <a:cubicBezTo>
                      <a:pt x="25547" y="783"/>
                      <a:pt x="25812" y="810"/>
                      <a:pt x="26077" y="884"/>
                    </a:cubicBezTo>
                    <a:cubicBezTo>
                      <a:pt x="26217" y="919"/>
                      <a:pt x="26400" y="987"/>
                      <a:pt x="26560" y="987"/>
                    </a:cubicBezTo>
                    <a:cubicBezTo>
                      <a:pt x="26660" y="987"/>
                      <a:pt x="26751" y="961"/>
                      <a:pt x="26816" y="884"/>
                    </a:cubicBezTo>
                    <a:cubicBezTo>
                      <a:pt x="26978" y="693"/>
                      <a:pt x="27139" y="639"/>
                      <a:pt x="27305" y="639"/>
                    </a:cubicBezTo>
                    <a:cubicBezTo>
                      <a:pt x="27460" y="639"/>
                      <a:pt x="27618" y="686"/>
                      <a:pt x="27783" y="714"/>
                    </a:cubicBezTo>
                    <a:cubicBezTo>
                      <a:pt x="28949" y="884"/>
                      <a:pt x="30086" y="1197"/>
                      <a:pt x="31224" y="1481"/>
                    </a:cubicBezTo>
                    <a:cubicBezTo>
                      <a:pt x="33527" y="2022"/>
                      <a:pt x="35489" y="3159"/>
                      <a:pt x="37281" y="4610"/>
                    </a:cubicBezTo>
                    <a:cubicBezTo>
                      <a:pt x="38731" y="5747"/>
                      <a:pt x="39840" y="7197"/>
                      <a:pt x="40807" y="8790"/>
                    </a:cubicBezTo>
                    <a:cubicBezTo>
                      <a:pt x="41717" y="10212"/>
                      <a:pt x="42314" y="11690"/>
                      <a:pt x="42598" y="13311"/>
                    </a:cubicBezTo>
                    <a:cubicBezTo>
                      <a:pt x="42655" y="13652"/>
                      <a:pt x="42769" y="14050"/>
                      <a:pt x="42570" y="14278"/>
                    </a:cubicBezTo>
                    <a:cubicBezTo>
                      <a:pt x="42257" y="14562"/>
                      <a:pt x="42428" y="14790"/>
                      <a:pt x="42456" y="15046"/>
                    </a:cubicBezTo>
                    <a:cubicBezTo>
                      <a:pt x="42598" y="15927"/>
                      <a:pt x="42428" y="16496"/>
                      <a:pt x="41802" y="17122"/>
                    </a:cubicBezTo>
                    <a:lnTo>
                      <a:pt x="41802" y="15558"/>
                    </a:lnTo>
                    <a:cubicBezTo>
                      <a:pt x="41660" y="17065"/>
                      <a:pt x="41660" y="18600"/>
                      <a:pt x="40380" y="19709"/>
                    </a:cubicBezTo>
                    <a:cubicBezTo>
                      <a:pt x="40323" y="19766"/>
                      <a:pt x="40266" y="19965"/>
                      <a:pt x="40323" y="19965"/>
                    </a:cubicBezTo>
                    <a:cubicBezTo>
                      <a:pt x="40921" y="19965"/>
                      <a:pt x="40579" y="20250"/>
                      <a:pt x="40437" y="20392"/>
                    </a:cubicBezTo>
                    <a:cubicBezTo>
                      <a:pt x="40096" y="20790"/>
                      <a:pt x="39783" y="21188"/>
                      <a:pt x="39385" y="21529"/>
                    </a:cubicBezTo>
                    <a:cubicBezTo>
                      <a:pt x="37793" y="22894"/>
                      <a:pt x="36172" y="24231"/>
                      <a:pt x="34352" y="25283"/>
                    </a:cubicBezTo>
                    <a:cubicBezTo>
                      <a:pt x="34210" y="25368"/>
                      <a:pt x="33954" y="25425"/>
                      <a:pt x="34096" y="25738"/>
                    </a:cubicBezTo>
                    <a:cubicBezTo>
                      <a:pt x="36143" y="24771"/>
                      <a:pt x="37821" y="23292"/>
                      <a:pt x="39612" y="21927"/>
                    </a:cubicBezTo>
                    <a:lnTo>
                      <a:pt x="39612" y="21927"/>
                    </a:lnTo>
                    <a:cubicBezTo>
                      <a:pt x="39698" y="22269"/>
                      <a:pt x="39385" y="22382"/>
                      <a:pt x="39556" y="22752"/>
                    </a:cubicBezTo>
                    <a:cubicBezTo>
                      <a:pt x="40807" y="20961"/>
                      <a:pt x="41774" y="19084"/>
                      <a:pt x="42883" y="17235"/>
                    </a:cubicBezTo>
                    <a:lnTo>
                      <a:pt x="42883" y="17235"/>
                    </a:lnTo>
                    <a:cubicBezTo>
                      <a:pt x="43167" y="18401"/>
                      <a:pt x="42826" y="19482"/>
                      <a:pt x="42513" y="20648"/>
                    </a:cubicBezTo>
                    <a:cubicBezTo>
                      <a:pt x="42996" y="20051"/>
                      <a:pt x="43309" y="19397"/>
                      <a:pt x="43252" y="18629"/>
                    </a:cubicBezTo>
                    <a:cubicBezTo>
                      <a:pt x="43167" y="16866"/>
                      <a:pt x="43195" y="15103"/>
                      <a:pt x="43053" y="13340"/>
                    </a:cubicBezTo>
                    <a:cubicBezTo>
                      <a:pt x="42883" y="10866"/>
                      <a:pt x="41631" y="8818"/>
                      <a:pt x="40096" y="6941"/>
                    </a:cubicBezTo>
                    <a:cubicBezTo>
                      <a:pt x="37451" y="3728"/>
                      <a:pt x="34039" y="1709"/>
                      <a:pt x="29972" y="742"/>
                    </a:cubicBezTo>
                    <a:cubicBezTo>
                      <a:pt x="27892" y="239"/>
                      <a:pt x="25801" y="1"/>
                      <a:pt x="2369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5059425" y="2593325"/>
                <a:ext cx="1060000" cy="643450"/>
              </a:xfrm>
              <a:custGeom>
                <a:rect b="b" l="l" r="r" t="t"/>
                <a:pathLst>
                  <a:path extrusionOk="0" h="25738" w="42400">
                    <a:moveTo>
                      <a:pt x="16918" y="845"/>
                    </a:moveTo>
                    <a:cubicBezTo>
                      <a:pt x="16984" y="845"/>
                      <a:pt x="17051" y="848"/>
                      <a:pt x="17119" y="856"/>
                    </a:cubicBezTo>
                    <a:cubicBezTo>
                      <a:pt x="17038" y="916"/>
                      <a:pt x="16954" y="934"/>
                      <a:pt x="16869" y="934"/>
                    </a:cubicBezTo>
                    <a:cubicBezTo>
                      <a:pt x="16751" y="934"/>
                      <a:pt x="16631" y="901"/>
                      <a:pt x="16516" y="901"/>
                    </a:cubicBezTo>
                    <a:cubicBezTo>
                      <a:pt x="16479" y="901"/>
                      <a:pt x="16443" y="904"/>
                      <a:pt x="16408" y="913"/>
                    </a:cubicBezTo>
                    <a:lnTo>
                      <a:pt x="16380" y="913"/>
                    </a:lnTo>
                    <a:cubicBezTo>
                      <a:pt x="16567" y="871"/>
                      <a:pt x="16739" y="845"/>
                      <a:pt x="16918" y="845"/>
                    </a:cubicBezTo>
                    <a:close/>
                    <a:moveTo>
                      <a:pt x="8133" y="5036"/>
                    </a:moveTo>
                    <a:lnTo>
                      <a:pt x="8133" y="5036"/>
                    </a:lnTo>
                    <a:cubicBezTo>
                      <a:pt x="6427" y="6629"/>
                      <a:pt x="4692" y="8136"/>
                      <a:pt x="3157" y="9870"/>
                    </a:cubicBezTo>
                    <a:cubicBezTo>
                      <a:pt x="4180" y="7595"/>
                      <a:pt x="6171" y="6316"/>
                      <a:pt x="8133" y="5036"/>
                    </a:cubicBezTo>
                    <a:close/>
                    <a:moveTo>
                      <a:pt x="22789" y="1"/>
                    </a:moveTo>
                    <a:cubicBezTo>
                      <a:pt x="21443" y="1"/>
                      <a:pt x="20094" y="98"/>
                      <a:pt x="18740" y="287"/>
                    </a:cubicBezTo>
                    <a:cubicBezTo>
                      <a:pt x="17944" y="401"/>
                      <a:pt x="17091" y="401"/>
                      <a:pt x="16380" y="913"/>
                    </a:cubicBezTo>
                    <a:cubicBezTo>
                      <a:pt x="16260" y="880"/>
                      <a:pt x="16145" y="866"/>
                      <a:pt x="16032" y="866"/>
                    </a:cubicBezTo>
                    <a:cubicBezTo>
                      <a:pt x="15554" y="866"/>
                      <a:pt x="15123" y="1116"/>
                      <a:pt x="14617" y="1254"/>
                    </a:cubicBezTo>
                    <a:cubicBezTo>
                      <a:pt x="14669" y="1285"/>
                      <a:pt x="14720" y="1296"/>
                      <a:pt x="14770" y="1296"/>
                    </a:cubicBezTo>
                    <a:cubicBezTo>
                      <a:pt x="14900" y="1296"/>
                      <a:pt x="15026" y="1220"/>
                      <a:pt x="15149" y="1220"/>
                    </a:cubicBezTo>
                    <a:cubicBezTo>
                      <a:pt x="15238" y="1220"/>
                      <a:pt x="15325" y="1260"/>
                      <a:pt x="15413" y="1396"/>
                    </a:cubicBezTo>
                    <a:cubicBezTo>
                      <a:pt x="15043" y="1558"/>
                      <a:pt x="14618" y="1776"/>
                      <a:pt x="14303" y="1776"/>
                    </a:cubicBezTo>
                    <a:cubicBezTo>
                      <a:pt x="14230" y="1776"/>
                      <a:pt x="14164" y="1764"/>
                      <a:pt x="14105" y="1737"/>
                    </a:cubicBezTo>
                    <a:cubicBezTo>
                      <a:pt x="13914" y="1642"/>
                      <a:pt x="13739" y="1605"/>
                      <a:pt x="13574" y="1605"/>
                    </a:cubicBezTo>
                    <a:cubicBezTo>
                      <a:pt x="13199" y="1605"/>
                      <a:pt x="12877" y="1798"/>
                      <a:pt x="12541" y="1936"/>
                    </a:cubicBezTo>
                    <a:cubicBezTo>
                      <a:pt x="11147" y="2448"/>
                      <a:pt x="9868" y="3159"/>
                      <a:pt x="8617" y="3955"/>
                    </a:cubicBezTo>
                    <a:cubicBezTo>
                      <a:pt x="5659" y="5918"/>
                      <a:pt x="3157" y="8335"/>
                      <a:pt x="1138" y="11235"/>
                    </a:cubicBezTo>
                    <a:cubicBezTo>
                      <a:pt x="1052" y="11349"/>
                      <a:pt x="910" y="11548"/>
                      <a:pt x="967" y="11548"/>
                    </a:cubicBezTo>
                    <a:cubicBezTo>
                      <a:pt x="1763" y="11662"/>
                      <a:pt x="1109" y="12060"/>
                      <a:pt x="1052" y="12202"/>
                    </a:cubicBezTo>
                    <a:cubicBezTo>
                      <a:pt x="654" y="13055"/>
                      <a:pt x="342" y="13937"/>
                      <a:pt x="57" y="14847"/>
                    </a:cubicBezTo>
                    <a:cubicBezTo>
                      <a:pt x="29" y="15501"/>
                      <a:pt x="0" y="16183"/>
                      <a:pt x="0" y="16837"/>
                    </a:cubicBezTo>
                    <a:cubicBezTo>
                      <a:pt x="57" y="16724"/>
                      <a:pt x="86" y="16610"/>
                      <a:pt x="142" y="16496"/>
                    </a:cubicBezTo>
                    <a:cubicBezTo>
                      <a:pt x="256" y="17036"/>
                      <a:pt x="285" y="17605"/>
                      <a:pt x="256" y="18145"/>
                    </a:cubicBezTo>
                    <a:cubicBezTo>
                      <a:pt x="199" y="18942"/>
                      <a:pt x="398" y="19653"/>
                      <a:pt x="967" y="20221"/>
                    </a:cubicBezTo>
                    <a:cubicBezTo>
                      <a:pt x="512" y="19226"/>
                      <a:pt x="285" y="18202"/>
                      <a:pt x="484" y="17093"/>
                    </a:cubicBezTo>
                    <a:cubicBezTo>
                      <a:pt x="626" y="16382"/>
                      <a:pt x="683" y="15671"/>
                      <a:pt x="740" y="14960"/>
                    </a:cubicBezTo>
                    <a:cubicBezTo>
                      <a:pt x="768" y="14562"/>
                      <a:pt x="853" y="14164"/>
                      <a:pt x="1024" y="13823"/>
                    </a:cubicBezTo>
                    <a:cubicBezTo>
                      <a:pt x="1394" y="13055"/>
                      <a:pt x="1820" y="12316"/>
                      <a:pt x="2218" y="11577"/>
                    </a:cubicBezTo>
                    <a:cubicBezTo>
                      <a:pt x="2332" y="11377"/>
                      <a:pt x="2446" y="11150"/>
                      <a:pt x="2702" y="11150"/>
                    </a:cubicBezTo>
                    <a:cubicBezTo>
                      <a:pt x="2816" y="11235"/>
                      <a:pt x="2844" y="11321"/>
                      <a:pt x="2787" y="11434"/>
                    </a:cubicBezTo>
                    <a:cubicBezTo>
                      <a:pt x="2218" y="12714"/>
                      <a:pt x="1906" y="14050"/>
                      <a:pt x="1763" y="15415"/>
                    </a:cubicBezTo>
                    <a:cubicBezTo>
                      <a:pt x="1792" y="15245"/>
                      <a:pt x="1849" y="15103"/>
                      <a:pt x="1906" y="14932"/>
                    </a:cubicBezTo>
                    <a:cubicBezTo>
                      <a:pt x="2275" y="12629"/>
                      <a:pt x="3384" y="10524"/>
                      <a:pt x="5119" y="8704"/>
                    </a:cubicBezTo>
                    <a:cubicBezTo>
                      <a:pt x="5204" y="8591"/>
                      <a:pt x="5289" y="8505"/>
                      <a:pt x="5403" y="8392"/>
                    </a:cubicBezTo>
                    <a:cubicBezTo>
                      <a:pt x="6370" y="7339"/>
                      <a:pt x="7479" y="6344"/>
                      <a:pt x="8617" y="5434"/>
                    </a:cubicBezTo>
                    <a:cubicBezTo>
                      <a:pt x="9583" y="4610"/>
                      <a:pt x="10778" y="4012"/>
                      <a:pt x="11915" y="3387"/>
                    </a:cubicBezTo>
                    <a:cubicBezTo>
                      <a:pt x="14503" y="1993"/>
                      <a:pt x="17290" y="1169"/>
                      <a:pt x="20276" y="1140"/>
                    </a:cubicBezTo>
                    <a:cubicBezTo>
                      <a:pt x="20749" y="1140"/>
                      <a:pt x="21222" y="1134"/>
                      <a:pt x="21694" y="1134"/>
                    </a:cubicBezTo>
                    <a:cubicBezTo>
                      <a:pt x="22952" y="1134"/>
                      <a:pt x="24202" y="1179"/>
                      <a:pt x="25423" y="1510"/>
                    </a:cubicBezTo>
                    <a:cubicBezTo>
                      <a:pt x="25394" y="1254"/>
                      <a:pt x="25195" y="1226"/>
                      <a:pt x="24996" y="1197"/>
                    </a:cubicBezTo>
                    <a:cubicBezTo>
                      <a:pt x="24342" y="1112"/>
                      <a:pt x="23688" y="1026"/>
                      <a:pt x="23005" y="913"/>
                    </a:cubicBezTo>
                    <a:cubicBezTo>
                      <a:pt x="23469" y="859"/>
                      <a:pt x="23922" y="783"/>
                      <a:pt x="24370" y="783"/>
                    </a:cubicBezTo>
                    <a:cubicBezTo>
                      <a:pt x="24637" y="783"/>
                      <a:pt x="24902" y="810"/>
                      <a:pt x="25167" y="884"/>
                    </a:cubicBezTo>
                    <a:cubicBezTo>
                      <a:pt x="25307" y="919"/>
                      <a:pt x="25490" y="987"/>
                      <a:pt x="25650" y="987"/>
                    </a:cubicBezTo>
                    <a:cubicBezTo>
                      <a:pt x="25750" y="987"/>
                      <a:pt x="25841" y="961"/>
                      <a:pt x="25906" y="884"/>
                    </a:cubicBezTo>
                    <a:cubicBezTo>
                      <a:pt x="26068" y="693"/>
                      <a:pt x="26229" y="639"/>
                      <a:pt x="26395" y="639"/>
                    </a:cubicBezTo>
                    <a:cubicBezTo>
                      <a:pt x="26550" y="639"/>
                      <a:pt x="26708" y="686"/>
                      <a:pt x="26873" y="714"/>
                    </a:cubicBezTo>
                    <a:cubicBezTo>
                      <a:pt x="28039" y="884"/>
                      <a:pt x="29176" y="1197"/>
                      <a:pt x="30314" y="1481"/>
                    </a:cubicBezTo>
                    <a:cubicBezTo>
                      <a:pt x="32617" y="2022"/>
                      <a:pt x="34579" y="3159"/>
                      <a:pt x="36371" y="4610"/>
                    </a:cubicBezTo>
                    <a:cubicBezTo>
                      <a:pt x="37821" y="5747"/>
                      <a:pt x="38930" y="7197"/>
                      <a:pt x="39897" y="8790"/>
                    </a:cubicBezTo>
                    <a:cubicBezTo>
                      <a:pt x="40807" y="10212"/>
                      <a:pt x="41404" y="11690"/>
                      <a:pt x="41688" y="13311"/>
                    </a:cubicBezTo>
                    <a:cubicBezTo>
                      <a:pt x="41745" y="13652"/>
                      <a:pt x="41859" y="14050"/>
                      <a:pt x="41660" y="14278"/>
                    </a:cubicBezTo>
                    <a:cubicBezTo>
                      <a:pt x="41347" y="14562"/>
                      <a:pt x="41518" y="14790"/>
                      <a:pt x="41546" y="15046"/>
                    </a:cubicBezTo>
                    <a:cubicBezTo>
                      <a:pt x="41688" y="15927"/>
                      <a:pt x="41518" y="16496"/>
                      <a:pt x="40892" y="17122"/>
                    </a:cubicBezTo>
                    <a:lnTo>
                      <a:pt x="40892" y="15558"/>
                    </a:lnTo>
                    <a:cubicBezTo>
                      <a:pt x="40750" y="17065"/>
                      <a:pt x="40750" y="18600"/>
                      <a:pt x="39470" y="19709"/>
                    </a:cubicBezTo>
                    <a:cubicBezTo>
                      <a:pt x="39413" y="19766"/>
                      <a:pt x="39356" y="19965"/>
                      <a:pt x="39413" y="19965"/>
                    </a:cubicBezTo>
                    <a:cubicBezTo>
                      <a:pt x="40011" y="19965"/>
                      <a:pt x="39669" y="20250"/>
                      <a:pt x="39527" y="20392"/>
                    </a:cubicBezTo>
                    <a:cubicBezTo>
                      <a:pt x="39186" y="20790"/>
                      <a:pt x="38873" y="21188"/>
                      <a:pt x="38475" y="21529"/>
                    </a:cubicBezTo>
                    <a:cubicBezTo>
                      <a:pt x="36883" y="22894"/>
                      <a:pt x="35262" y="24231"/>
                      <a:pt x="33442" y="25283"/>
                    </a:cubicBezTo>
                    <a:cubicBezTo>
                      <a:pt x="33300" y="25368"/>
                      <a:pt x="33044" y="25425"/>
                      <a:pt x="33186" y="25738"/>
                    </a:cubicBezTo>
                    <a:cubicBezTo>
                      <a:pt x="35233" y="24771"/>
                      <a:pt x="36911" y="23292"/>
                      <a:pt x="38702" y="21927"/>
                    </a:cubicBezTo>
                    <a:lnTo>
                      <a:pt x="38702" y="21927"/>
                    </a:lnTo>
                    <a:cubicBezTo>
                      <a:pt x="38788" y="22269"/>
                      <a:pt x="38475" y="22382"/>
                      <a:pt x="38646" y="22752"/>
                    </a:cubicBezTo>
                    <a:cubicBezTo>
                      <a:pt x="39897" y="20961"/>
                      <a:pt x="40864" y="19084"/>
                      <a:pt x="41973" y="17235"/>
                    </a:cubicBezTo>
                    <a:lnTo>
                      <a:pt x="41973" y="17235"/>
                    </a:lnTo>
                    <a:cubicBezTo>
                      <a:pt x="42257" y="18401"/>
                      <a:pt x="41916" y="19482"/>
                      <a:pt x="41603" y="20648"/>
                    </a:cubicBezTo>
                    <a:cubicBezTo>
                      <a:pt x="42086" y="20051"/>
                      <a:pt x="42399" y="19397"/>
                      <a:pt x="42342" y="18629"/>
                    </a:cubicBezTo>
                    <a:cubicBezTo>
                      <a:pt x="42257" y="16866"/>
                      <a:pt x="42285" y="15103"/>
                      <a:pt x="42143" y="13340"/>
                    </a:cubicBezTo>
                    <a:cubicBezTo>
                      <a:pt x="41973" y="10866"/>
                      <a:pt x="40721" y="8818"/>
                      <a:pt x="39186" y="6941"/>
                    </a:cubicBezTo>
                    <a:cubicBezTo>
                      <a:pt x="36541" y="3728"/>
                      <a:pt x="33129" y="1709"/>
                      <a:pt x="29062" y="742"/>
                    </a:cubicBezTo>
                    <a:cubicBezTo>
                      <a:pt x="26982" y="239"/>
                      <a:pt x="24891" y="1"/>
                      <a:pt x="22789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5"/>
              <p:cNvSpPr/>
              <p:nvPr/>
            </p:nvSpPr>
            <p:spPr>
              <a:xfrm>
                <a:off x="5083600" y="3057600"/>
                <a:ext cx="21350" cy="85350"/>
              </a:xfrm>
              <a:custGeom>
                <a:rect b="b" l="l" r="r" t="t"/>
                <a:pathLst>
                  <a:path extrusionOk="0" h="3414" w="854">
                    <a:moveTo>
                      <a:pt x="540" y="1"/>
                    </a:moveTo>
                    <a:cubicBezTo>
                      <a:pt x="484" y="570"/>
                      <a:pt x="427" y="1110"/>
                      <a:pt x="427" y="1650"/>
                    </a:cubicBezTo>
                    <a:cubicBezTo>
                      <a:pt x="427" y="1868"/>
                      <a:pt x="410" y="2086"/>
                      <a:pt x="223" y="2086"/>
                    </a:cubicBezTo>
                    <a:cubicBezTo>
                      <a:pt x="166" y="2086"/>
                      <a:pt x="93" y="2066"/>
                      <a:pt x="0" y="2020"/>
                    </a:cubicBezTo>
                    <a:lnTo>
                      <a:pt x="0" y="2020"/>
                    </a:lnTo>
                    <a:cubicBezTo>
                      <a:pt x="313" y="2446"/>
                      <a:pt x="313" y="3101"/>
                      <a:pt x="853" y="3413"/>
                    </a:cubicBezTo>
                    <a:cubicBezTo>
                      <a:pt x="796" y="2503"/>
                      <a:pt x="370" y="1565"/>
                      <a:pt x="683" y="655"/>
                    </a:cubicBezTo>
                    <a:cubicBezTo>
                      <a:pt x="626" y="427"/>
                      <a:pt x="569" y="228"/>
                      <a:pt x="540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5"/>
              <p:cNvSpPr/>
              <p:nvPr/>
            </p:nvSpPr>
            <p:spPr>
              <a:xfrm>
                <a:off x="5062275" y="2590300"/>
                <a:ext cx="1057150" cy="771600"/>
              </a:xfrm>
              <a:custGeom>
                <a:rect b="b" l="l" r="r" t="t"/>
                <a:pathLst>
                  <a:path extrusionOk="0" h="30864" w="42286">
                    <a:moveTo>
                      <a:pt x="9555" y="4588"/>
                    </a:moveTo>
                    <a:cubicBezTo>
                      <a:pt x="7678" y="6010"/>
                      <a:pt x="6057" y="7489"/>
                      <a:pt x="4521" y="9081"/>
                    </a:cubicBezTo>
                    <a:cubicBezTo>
                      <a:pt x="4920" y="7773"/>
                      <a:pt x="7962" y="5072"/>
                      <a:pt x="9555" y="4588"/>
                    </a:cubicBezTo>
                    <a:close/>
                    <a:moveTo>
                      <a:pt x="10578" y="3138"/>
                    </a:moveTo>
                    <a:lnTo>
                      <a:pt x="10578" y="3138"/>
                    </a:lnTo>
                    <a:cubicBezTo>
                      <a:pt x="9782" y="3593"/>
                      <a:pt x="9043" y="4076"/>
                      <a:pt x="8304" y="4617"/>
                    </a:cubicBezTo>
                    <a:cubicBezTo>
                      <a:pt x="6398" y="5953"/>
                      <a:pt x="4777" y="7631"/>
                      <a:pt x="3270" y="9394"/>
                    </a:cubicBezTo>
                    <a:cubicBezTo>
                      <a:pt x="3100" y="9565"/>
                      <a:pt x="2929" y="9735"/>
                      <a:pt x="2758" y="9906"/>
                    </a:cubicBezTo>
                    <a:cubicBezTo>
                      <a:pt x="4123" y="7091"/>
                      <a:pt x="6427" y="5100"/>
                      <a:pt x="9213" y="3735"/>
                    </a:cubicBezTo>
                    <a:cubicBezTo>
                      <a:pt x="9668" y="3536"/>
                      <a:pt x="10123" y="3337"/>
                      <a:pt x="10578" y="3138"/>
                    </a:cubicBezTo>
                    <a:close/>
                    <a:moveTo>
                      <a:pt x="4095" y="9593"/>
                    </a:moveTo>
                    <a:cubicBezTo>
                      <a:pt x="4095" y="9787"/>
                      <a:pt x="3971" y="9981"/>
                      <a:pt x="3846" y="9981"/>
                    </a:cubicBezTo>
                    <a:cubicBezTo>
                      <a:pt x="3825" y="9981"/>
                      <a:pt x="3803" y="9975"/>
                      <a:pt x="3782" y="9963"/>
                    </a:cubicBezTo>
                    <a:cubicBezTo>
                      <a:pt x="3583" y="9849"/>
                      <a:pt x="3839" y="9735"/>
                      <a:pt x="3924" y="9622"/>
                    </a:cubicBezTo>
                    <a:cubicBezTo>
                      <a:pt x="3953" y="9593"/>
                      <a:pt x="4038" y="9593"/>
                      <a:pt x="4095" y="9593"/>
                    </a:cubicBezTo>
                    <a:close/>
                    <a:moveTo>
                      <a:pt x="2218" y="11214"/>
                    </a:moveTo>
                    <a:cubicBezTo>
                      <a:pt x="2218" y="11299"/>
                      <a:pt x="2218" y="11385"/>
                      <a:pt x="2247" y="11470"/>
                    </a:cubicBezTo>
                    <a:cubicBezTo>
                      <a:pt x="2275" y="11555"/>
                      <a:pt x="2133" y="11698"/>
                      <a:pt x="2076" y="11811"/>
                    </a:cubicBezTo>
                    <a:cubicBezTo>
                      <a:pt x="1991" y="11982"/>
                      <a:pt x="1905" y="12181"/>
                      <a:pt x="1820" y="12380"/>
                    </a:cubicBezTo>
                    <a:cubicBezTo>
                      <a:pt x="1934" y="11982"/>
                      <a:pt x="2076" y="11612"/>
                      <a:pt x="2218" y="11214"/>
                    </a:cubicBezTo>
                    <a:close/>
                    <a:moveTo>
                      <a:pt x="24361" y="414"/>
                    </a:moveTo>
                    <a:cubicBezTo>
                      <a:pt x="25043" y="414"/>
                      <a:pt x="25716" y="465"/>
                      <a:pt x="26361" y="607"/>
                    </a:cubicBezTo>
                    <a:cubicBezTo>
                      <a:pt x="26399" y="588"/>
                      <a:pt x="26441" y="580"/>
                      <a:pt x="26483" y="580"/>
                    </a:cubicBezTo>
                    <a:cubicBezTo>
                      <a:pt x="26628" y="580"/>
                      <a:pt x="26785" y="670"/>
                      <a:pt x="26873" y="693"/>
                    </a:cubicBezTo>
                    <a:cubicBezTo>
                      <a:pt x="29915" y="1176"/>
                      <a:pt x="32844" y="1915"/>
                      <a:pt x="35375" y="3764"/>
                    </a:cubicBezTo>
                    <a:cubicBezTo>
                      <a:pt x="38133" y="5783"/>
                      <a:pt x="40010" y="8370"/>
                      <a:pt x="41148" y="11527"/>
                    </a:cubicBezTo>
                    <a:cubicBezTo>
                      <a:pt x="41318" y="11953"/>
                      <a:pt x="41432" y="12437"/>
                      <a:pt x="41432" y="12920"/>
                    </a:cubicBezTo>
                    <a:cubicBezTo>
                      <a:pt x="41432" y="13887"/>
                      <a:pt x="41347" y="14854"/>
                      <a:pt x="41261" y="15792"/>
                    </a:cubicBezTo>
                    <a:cubicBezTo>
                      <a:pt x="41233" y="15906"/>
                      <a:pt x="41233" y="15991"/>
                      <a:pt x="41205" y="16105"/>
                    </a:cubicBezTo>
                    <a:cubicBezTo>
                      <a:pt x="41261" y="16219"/>
                      <a:pt x="41261" y="16390"/>
                      <a:pt x="41176" y="16532"/>
                    </a:cubicBezTo>
                    <a:cubicBezTo>
                      <a:pt x="40892" y="16958"/>
                      <a:pt x="40607" y="17499"/>
                      <a:pt x="40295" y="18067"/>
                    </a:cubicBezTo>
                    <a:cubicBezTo>
                      <a:pt x="40323" y="17925"/>
                      <a:pt x="40380" y="17811"/>
                      <a:pt x="40437" y="17669"/>
                    </a:cubicBezTo>
                    <a:cubicBezTo>
                      <a:pt x="42285" y="12465"/>
                      <a:pt x="38987" y="7375"/>
                      <a:pt x="34550" y="4759"/>
                    </a:cubicBezTo>
                    <a:cubicBezTo>
                      <a:pt x="30322" y="2255"/>
                      <a:pt x="25250" y="1003"/>
                      <a:pt x="20213" y="1003"/>
                    </a:cubicBezTo>
                    <a:cubicBezTo>
                      <a:pt x="20101" y="1003"/>
                      <a:pt x="19989" y="1004"/>
                      <a:pt x="19877" y="1005"/>
                    </a:cubicBezTo>
                    <a:cubicBezTo>
                      <a:pt x="19934" y="835"/>
                      <a:pt x="20076" y="693"/>
                      <a:pt x="20304" y="693"/>
                    </a:cubicBezTo>
                    <a:cubicBezTo>
                      <a:pt x="21593" y="617"/>
                      <a:pt x="22996" y="414"/>
                      <a:pt x="24361" y="414"/>
                    </a:cubicBezTo>
                    <a:close/>
                    <a:moveTo>
                      <a:pt x="19696" y="1500"/>
                    </a:moveTo>
                    <a:cubicBezTo>
                      <a:pt x="22937" y="1500"/>
                      <a:pt x="26187" y="2041"/>
                      <a:pt x="29204" y="2996"/>
                    </a:cubicBezTo>
                    <a:cubicBezTo>
                      <a:pt x="34835" y="4759"/>
                      <a:pt x="40977" y="9024"/>
                      <a:pt x="40323" y="15679"/>
                    </a:cubicBezTo>
                    <a:cubicBezTo>
                      <a:pt x="40124" y="17811"/>
                      <a:pt x="39100" y="19745"/>
                      <a:pt x="37764" y="21423"/>
                    </a:cubicBezTo>
                    <a:cubicBezTo>
                      <a:pt x="36911" y="22134"/>
                      <a:pt x="36114" y="22845"/>
                      <a:pt x="35176" y="23413"/>
                    </a:cubicBezTo>
                    <a:cubicBezTo>
                      <a:pt x="34920" y="23584"/>
                      <a:pt x="34664" y="23783"/>
                      <a:pt x="34607" y="24124"/>
                    </a:cubicBezTo>
                    <a:cubicBezTo>
                      <a:pt x="35204" y="23925"/>
                      <a:pt x="35716" y="23527"/>
                      <a:pt x="36200" y="23129"/>
                    </a:cubicBezTo>
                    <a:lnTo>
                      <a:pt x="36200" y="23129"/>
                    </a:lnTo>
                    <a:cubicBezTo>
                      <a:pt x="35859" y="23442"/>
                      <a:pt x="35546" y="23755"/>
                      <a:pt x="35204" y="24067"/>
                    </a:cubicBezTo>
                    <a:cubicBezTo>
                      <a:pt x="32901" y="26086"/>
                      <a:pt x="30114" y="27565"/>
                      <a:pt x="27214" y="28617"/>
                    </a:cubicBezTo>
                    <a:cubicBezTo>
                      <a:pt x="24550" y="29607"/>
                      <a:pt x="21690" y="30189"/>
                      <a:pt x="18848" y="30189"/>
                    </a:cubicBezTo>
                    <a:cubicBezTo>
                      <a:pt x="16382" y="30189"/>
                      <a:pt x="13930" y="29750"/>
                      <a:pt x="11631" y="28760"/>
                    </a:cubicBezTo>
                    <a:cubicBezTo>
                      <a:pt x="10977" y="28504"/>
                      <a:pt x="10351" y="28191"/>
                      <a:pt x="9754" y="27821"/>
                    </a:cubicBezTo>
                    <a:cubicBezTo>
                      <a:pt x="8986" y="27537"/>
                      <a:pt x="8247" y="27196"/>
                      <a:pt x="7621" y="26769"/>
                    </a:cubicBezTo>
                    <a:lnTo>
                      <a:pt x="7593" y="26769"/>
                    </a:lnTo>
                    <a:cubicBezTo>
                      <a:pt x="7678" y="26940"/>
                      <a:pt x="7678" y="27110"/>
                      <a:pt x="7649" y="27252"/>
                    </a:cubicBezTo>
                    <a:cubicBezTo>
                      <a:pt x="7877" y="27423"/>
                      <a:pt x="8133" y="27594"/>
                      <a:pt x="8360" y="27764"/>
                    </a:cubicBezTo>
                    <a:cubicBezTo>
                      <a:pt x="7792" y="27537"/>
                      <a:pt x="7223" y="27338"/>
                      <a:pt x="6654" y="27053"/>
                    </a:cubicBezTo>
                    <a:cubicBezTo>
                      <a:pt x="5517" y="26485"/>
                      <a:pt x="4465" y="25631"/>
                      <a:pt x="3583" y="24693"/>
                    </a:cubicBezTo>
                    <a:cubicBezTo>
                      <a:pt x="1706" y="22703"/>
                      <a:pt x="910" y="20200"/>
                      <a:pt x="796" y="17555"/>
                    </a:cubicBezTo>
                    <a:cubicBezTo>
                      <a:pt x="853" y="17129"/>
                      <a:pt x="910" y="16731"/>
                      <a:pt x="967" y="16333"/>
                    </a:cubicBezTo>
                    <a:cubicBezTo>
                      <a:pt x="1052" y="16162"/>
                      <a:pt x="1109" y="16020"/>
                      <a:pt x="1194" y="15849"/>
                    </a:cubicBezTo>
                    <a:cubicBezTo>
                      <a:pt x="1223" y="16390"/>
                      <a:pt x="1251" y="16930"/>
                      <a:pt x="1308" y="17470"/>
                    </a:cubicBezTo>
                    <a:cubicBezTo>
                      <a:pt x="1308" y="16873"/>
                      <a:pt x="1422" y="16276"/>
                      <a:pt x="1592" y="15707"/>
                    </a:cubicBezTo>
                    <a:cubicBezTo>
                      <a:pt x="1621" y="15309"/>
                      <a:pt x="1678" y="14939"/>
                      <a:pt x="1706" y="14570"/>
                    </a:cubicBezTo>
                    <a:cubicBezTo>
                      <a:pt x="1763" y="13830"/>
                      <a:pt x="2076" y="13176"/>
                      <a:pt x="2502" y="12551"/>
                    </a:cubicBezTo>
                    <a:lnTo>
                      <a:pt x="2531" y="12522"/>
                    </a:lnTo>
                    <a:cubicBezTo>
                      <a:pt x="3100" y="11186"/>
                      <a:pt x="3924" y="9963"/>
                      <a:pt x="5005" y="8825"/>
                    </a:cubicBezTo>
                    <a:cubicBezTo>
                      <a:pt x="5915" y="7830"/>
                      <a:pt x="7109" y="6778"/>
                      <a:pt x="8417" y="6067"/>
                    </a:cubicBezTo>
                    <a:cubicBezTo>
                      <a:pt x="9697" y="5043"/>
                      <a:pt x="11062" y="4133"/>
                      <a:pt x="12512" y="3337"/>
                    </a:cubicBezTo>
                    <a:cubicBezTo>
                      <a:pt x="13849" y="2598"/>
                      <a:pt x="15242" y="2029"/>
                      <a:pt x="16692" y="1659"/>
                    </a:cubicBezTo>
                    <a:cubicBezTo>
                      <a:pt x="17688" y="1552"/>
                      <a:pt x="18691" y="1500"/>
                      <a:pt x="19696" y="1500"/>
                    </a:cubicBezTo>
                    <a:close/>
                    <a:moveTo>
                      <a:pt x="23270" y="0"/>
                    </a:moveTo>
                    <a:cubicBezTo>
                      <a:pt x="22474" y="0"/>
                      <a:pt x="21675" y="33"/>
                      <a:pt x="20872" y="95"/>
                    </a:cubicBezTo>
                    <a:cubicBezTo>
                      <a:pt x="19820" y="181"/>
                      <a:pt x="18740" y="238"/>
                      <a:pt x="17773" y="693"/>
                    </a:cubicBezTo>
                    <a:cubicBezTo>
                      <a:pt x="17866" y="661"/>
                      <a:pt x="17969" y="639"/>
                      <a:pt x="18079" y="639"/>
                    </a:cubicBezTo>
                    <a:cubicBezTo>
                      <a:pt x="18170" y="639"/>
                      <a:pt x="18267" y="654"/>
                      <a:pt x="18370" y="693"/>
                    </a:cubicBezTo>
                    <a:cubicBezTo>
                      <a:pt x="18181" y="861"/>
                      <a:pt x="17976" y="904"/>
                      <a:pt x="17768" y="904"/>
                    </a:cubicBezTo>
                    <a:cubicBezTo>
                      <a:pt x="17694" y="904"/>
                      <a:pt x="17620" y="899"/>
                      <a:pt x="17545" y="892"/>
                    </a:cubicBezTo>
                    <a:lnTo>
                      <a:pt x="17489" y="863"/>
                    </a:lnTo>
                    <a:lnTo>
                      <a:pt x="17517" y="778"/>
                    </a:lnTo>
                    <a:lnTo>
                      <a:pt x="17517" y="778"/>
                    </a:lnTo>
                    <a:cubicBezTo>
                      <a:pt x="16948" y="920"/>
                      <a:pt x="16180" y="607"/>
                      <a:pt x="15811" y="1347"/>
                    </a:cubicBezTo>
                    <a:cubicBezTo>
                      <a:pt x="15270" y="1432"/>
                      <a:pt x="14730" y="1517"/>
                      <a:pt x="14161" y="1631"/>
                    </a:cubicBezTo>
                    <a:cubicBezTo>
                      <a:pt x="14112" y="1618"/>
                      <a:pt x="14062" y="1613"/>
                      <a:pt x="14012" y="1613"/>
                    </a:cubicBezTo>
                    <a:cubicBezTo>
                      <a:pt x="13833" y="1613"/>
                      <a:pt x="13650" y="1684"/>
                      <a:pt x="13451" y="1773"/>
                    </a:cubicBezTo>
                    <a:cubicBezTo>
                      <a:pt x="13394" y="1802"/>
                      <a:pt x="13308" y="1830"/>
                      <a:pt x="13251" y="1858"/>
                    </a:cubicBezTo>
                    <a:cubicBezTo>
                      <a:pt x="12569" y="2029"/>
                      <a:pt x="11887" y="2228"/>
                      <a:pt x="11232" y="2456"/>
                    </a:cubicBezTo>
                    <a:cubicBezTo>
                      <a:pt x="7792" y="3593"/>
                      <a:pt x="4777" y="5640"/>
                      <a:pt x="2901" y="8797"/>
                    </a:cubicBezTo>
                    <a:cubicBezTo>
                      <a:pt x="1422" y="11243"/>
                      <a:pt x="711" y="14171"/>
                      <a:pt x="455" y="17015"/>
                    </a:cubicBezTo>
                    <a:cubicBezTo>
                      <a:pt x="512" y="17157"/>
                      <a:pt x="569" y="17271"/>
                      <a:pt x="626" y="17385"/>
                    </a:cubicBezTo>
                    <a:cubicBezTo>
                      <a:pt x="0" y="19887"/>
                      <a:pt x="1194" y="22617"/>
                      <a:pt x="2673" y="24551"/>
                    </a:cubicBezTo>
                    <a:cubicBezTo>
                      <a:pt x="4408" y="26854"/>
                      <a:pt x="7450" y="28560"/>
                      <a:pt x="10266" y="29015"/>
                    </a:cubicBezTo>
                    <a:cubicBezTo>
                      <a:pt x="10323" y="29015"/>
                      <a:pt x="10379" y="28987"/>
                      <a:pt x="10408" y="28959"/>
                    </a:cubicBezTo>
                    <a:cubicBezTo>
                      <a:pt x="10891" y="29215"/>
                      <a:pt x="11403" y="29442"/>
                      <a:pt x="11887" y="29641"/>
                    </a:cubicBezTo>
                    <a:cubicBezTo>
                      <a:pt x="14011" y="30498"/>
                      <a:pt x="16256" y="30864"/>
                      <a:pt x="18514" y="30864"/>
                    </a:cubicBezTo>
                    <a:cubicBezTo>
                      <a:pt x="21877" y="30864"/>
                      <a:pt x="25272" y="30053"/>
                      <a:pt x="28351" y="28845"/>
                    </a:cubicBezTo>
                    <a:cubicBezTo>
                      <a:pt x="32162" y="27309"/>
                      <a:pt x="36029" y="24750"/>
                      <a:pt x="38503" y="21309"/>
                    </a:cubicBezTo>
                    <a:lnTo>
                      <a:pt x="38617" y="21224"/>
                    </a:lnTo>
                    <a:lnTo>
                      <a:pt x="38617" y="21224"/>
                    </a:lnTo>
                    <a:cubicBezTo>
                      <a:pt x="38532" y="21679"/>
                      <a:pt x="38304" y="22020"/>
                      <a:pt x="38020" y="22304"/>
                    </a:cubicBezTo>
                    <a:cubicBezTo>
                      <a:pt x="37622" y="22731"/>
                      <a:pt x="37223" y="23186"/>
                      <a:pt x="36825" y="23641"/>
                    </a:cubicBezTo>
                    <a:cubicBezTo>
                      <a:pt x="37565" y="23072"/>
                      <a:pt x="38247" y="22447"/>
                      <a:pt x="38788" y="21679"/>
                    </a:cubicBezTo>
                    <a:cubicBezTo>
                      <a:pt x="39783" y="20257"/>
                      <a:pt x="40607" y="18721"/>
                      <a:pt x="41404" y="17157"/>
                    </a:cubicBezTo>
                    <a:cubicBezTo>
                      <a:pt x="41489" y="16987"/>
                      <a:pt x="41489" y="16788"/>
                      <a:pt x="41773" y="16788"/>
                    </a:cubicBezTo>
                    <a:cubicBezTo>
                      <a:pt x="41944" y="17129"/>
                      <a:pt x="41859" y="17470"/>
                      <a:pt x="41859" y="17811"/>
                    </a:cubicBezTo>
                    <a:cubicBezTo>
                      <a:pt x="41830" y="18181"/>
                      <a:pt x="41859" y="18579"/>
                      <a:pt x="41716" y="18949"/>
                    </a:cubicBezTo>
                    <a:cubicBezTo>
                      <a:pt x="41603" y="19233"/>
                      <a:pt x="41546" y="19518"/>
                      <a:pt x="41489" y="19830"/>
                    </a:cubicBezTo>
                    <a:cubicBezTo>
                      <a:pt x="41546" y="19830"/>
                      <a:pt x="41603" y="19830"/>
                      <a:pt x="41688" y="19859"/>
                    </a:cubicBezTo>
                    <a:cubicBezTo>
                      <a:pt x="42058" y="18977"/>
                      <a:pt x="42285" y="18067"/>
                      <a:pt x="42115" y="17100"/>
                    </a:cubicBezTo>
                    <a:cubicBezTo>
                      <a:pt x="41944" y="16077"/>
                      <a:pt x="41916" y="15081"/>
                      <a:pt x="41972" y="14058"/>
                    </a:cubicBezTo>
                    <a:cubicBezTo>
                      <a:pt x="42058" y="12835"/>
                      <a:pt x="41802" y="11669"/>
                      <a:pt x="41318" y="10532"/>
                    </a:cubicBezTo>
                    <a:cubicBezTo>
                      <a:pt x="40863" y="9508"/>
                      <a:pt x="40323" y="8569"/>
                      <a:pt x="39697" y="7631"/>
                    </a:cubicBezTo>
                    <a:cubicBezTo>
                      <a:pt x="37849" y="5043"/>
                      <a:pt x="35489" y="3110"/>
                      <a:pt x="32617" y="1858"/>
                    </a:cubicBezTo>
                    <a:cubicBezTo>
                      <a:pt x="29632" y="537"/>
                      <a:pt x="26482" y="0"/>
                      <a:pt x="23270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3" name="Google Shape;523;p25"/>
            <p:cNvGrpSpPr/>
            <p:nvPr/>
          </p:nvGrpSpPr>
          <p:grpSpPr>
            <a:xfrm rot="9235627">
              <a:off x="3302055" y="3389879"/>
              <a:ext cx="679843" cy="364316"/>
              <a:chOff x="4164075" y="1960675"/>
              <a:chExt cx="768125" cy="411625"/>
            </a:xfrm>
          </p:grpSpPr>
          <p:sp>
            <p:nvSpPr>
              <p:cNvPr id="524" name="Google Shape;524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rect b="b" l="l" r="r" t="t"/>
                <a:pathLst>
                  <a:path extrusionOk="0" h="1224" w="3982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rect b="b" l="l" r="r" t="t"/>
                <a:pathLst>
                  <a:path extrusionOk="0" h="13736" w="22324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rect b="b" l="l" r="r" t="t"/>
                <a:pathLst>
                  <a:path extrusionOk="0" h="426" w="1537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rect b="b" l="l" r="r" t="t"/>
                <a:pathLst>
                  <a:path extrusionOk="0" h="7082" w="3356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rect b="b" l="l" r="r" t="t"/>
                <a:pathLst>
                  <a:path extrusionOk="0" h="8560" w="748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rect b="b" l="l" r="r" t="t"/>
                <a:pathLst>
                  <a:path extrusionOk="0" h="3129" w="14788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rect b="b" l="l" r="r" t="t"/>
                <a:pathLst>
                  <a:path extrusionOk="0" h="10665" w="4295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rect b="b" l="l" r="r" t="t"/>
                <a:pathLst>
                  <a:path extrusionOk="0" h="4295" w="3356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rect b="b" l="l" r="r" t="t"/>
                <a:pathLst>
                  <a:path extrusionOk="0" h="5404" w="1338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rect b="b" l="l" r="r" t="t"/>
                <a:pathLst>
                  <a:path extrusionOk="0" h="996" w="4096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rect b="b" l="l" r="r" t="t"/>
                <a:pathLst>
                  <a:path extrusionOk="0" h="2333" w="1934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rect b="b" l="l" r="r" t="t"/>
                <a:pathLst>
                  <a:path extrusionOk="0" h="1138" w="1707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rect b="b" l="l" r="r" t="t"/>
                <a:pathLst>
                  <a:path extrusionOk="0" h="655" w="1253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rect b="b" l="l" r="r" t="t"/>
                <a:pathLst>
                  <a:path extrusionOk="0" h="740" w="1565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rect b="b" l="l" r="r" t="t"/>
                <a:pathLst>
                  <a:path extrusionOk="0" h="228" w="2561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rect b="b" l="l" r="r" t="t"/>
                <a:pathLst>
                  <a:path extrusionOk="0" h="598" w="1963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rect b="b" l="l" r="r" t="t"/>
                <a:pathLst>
                  <a:path extrusionOk="0" h="1139" w="1167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rect b="b" l="l" r="r" t="t"/>
                <a:pathLst>
                  <a:path extrusionOk="0" h="1138" w="769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rect b="b" l="l" r="r" t="t"/>
                <a:pathLst>
                  <a:path extrusionOk="0" h="428" w="1138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rect b="b" l="l" r="r" t="t"/>
                <a:pathLst>
                  <a:path extrusionOk="0" h="655" w="484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rect b="b" l="l" r="r" t="t"/>
                <a:pathLst>
                  <a:path extrusionOk="0" h="371" w="911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rect b="b" l="l" r="r" t="t"/>
                <a:pathLst>
                  <a:path extrusionOk="0" h="342" w="74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rect b="b" l="l" r="r" t="t"/>
                <a:pathLst>
                  <a:path extrusionOk="0" h="1366" w="797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rect b="b" l="l" r="r" t="t"/>
                <a:pathLst>
                  <a:path extrusionOk="0" h="1053" w="285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rect b="b" l="l" r="r" t="t"/>
                <a:pathLst>
                  <a:path extrusionOk="0" h="542" w="797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rect b="b" l="l" r="r" t="t"/>
                <a:pathLst>
                  <a:path extrusionOk="0" h="1850" w="1138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rect b="b" l="l" r="r" t="t"/>
                <a:pathLst>
                  <a:path extrusionOk="0" h="399" w="342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rect b="b" l="l" r="r" t="t"/>
                <a:pathLst>
                  <a:path extrusionOk="0" h="1991" w="741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rect b="b" l="l" r="r" t="t"/>
                <a:pathLst>
                  <a:path extrusionOk="0" h="1537" w="1054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rect b="b" l="l" r="r" t="t"/>
                <a:pathLst>
                  <a:path extrusionOk="0" h="16000" w="30355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2" name="Google Shape;562;p25"/>
            <p:cNvGrpSpPr/>
            <p:nvPr/>
          </p:nvGrpSpPr>
          <p:grpSpPr>
            <a:xfrm flipH="1" rot="-9235627">
              <a:off x="5162093" y="3389879"/>
              <a:ext cx="679843" cy="364316"/>
              <a:chOff x="4164075" y="1960675"/>
              <a:chExt cx="768125" cy="411625"/>
            </a:xfrm>
          </p:grpSpPr>
          <p:sp>
            <p:nvSpPr>
              <p:cNvPr id="563" name="Google Shape;563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rect b="b" l="l" r="r" t="t"/>
                <a:pathLst>
                  <a:path extrusionOk="0" h="1224" w="3982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rect b="b" l="l" r="r" t="t"/>
                <a:pathLst>
                  <a:path extrusionOk="0" h="13736" w="22324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rect b="b" l="l" r="r" t="t"/>
                <a:pathLst>
                  <a:path extrusionOk="0" h="426" w="1537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rect b="b" l="l" r="r" t="t"/>
                <a:pathLst>
                  <a:path extrusionOk="0" h="7082" w="3356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rect b="b" l="l" r="r" t="t"/>
                <a:pathLst>
                  <a:path extrusionOk="0" h="8560" w="748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rect b="b" l="l" r="r" t="t"/>
                <a:pathLst>
                  <a:path extrusionOk="0" h="3129" w="14788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rect b="b" l="l" r="r" t="t"/>
                <a:pathLst>
                  <a:path extrusionOk="0" h="10665" w="4295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rect b="b" l="l" r="r" t="t"/>
                <a:pathLst>
                  <a:path extrusionOk="0" h="4295" w="3356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rect b="b" l="l" r="r" t="t"/>
                <a:pathLst>
                  <a:path extrusionOk="0" h="5404" w="1338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rect b="b" l="l" r="r" t="t"/>
                <a:pathLst>
                  <a:path extrusionOk="0" h="996" w="4096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rect b="b" l="l" r="r" t="t"/>
                <a:pathLst>
                  <a:path extrusionOk="0" h="2333" w="1934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rect b="b" l="l" r="r" t="t"/>
                <a:pathLst>
                  <a:path extrusionOk="0" h="1138" w="1707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rect b="b" l="l" r="r" t="t"/>
                <a:pathLst>
                  <a:path extrusionOk="0" h="655" w="1253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rect b="b" l="l" r="r" t="t"/>
                <a:pathLst>
                  <a:path extrusionOk="0" h="740" w="1565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rect b="b" l="l" r="r" t="t"/>
                <a:pathLst>
                  <a:path extrusionOk="0" h="228" w="2561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rect b="b" l="l" r="r" t="t"/>
                <a:pathLst>
                  <a:path extrusionOk="0" h="598" w="1963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rect b="b" l="l" r="r" t="t"/>
                <a:pathLst>
                  <a:path extrusionOk="0" h="1139" w="1167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rect b="b" l="l" r="r" t="t"/>
                <a:pathLst>
                  <a:path extrusionOk="0" h="1138" w="769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rect b="b" l="l" r="r" t="t"/>
                <a:pathLst>
                  <a:path extrusionOk="0" h="428" w="1138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rect b="b" l="l" r="r" t="t"/>
                <a:pathLst>
                  <a:path extrusionOk="0" h="655" w="484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rect b="b" l="l" r="r" t="t"/>
                <a:pathLst>
                  <a:path extrusionOk="0" h="371" w="911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rect b="b" l="l" r="r" t="t"/>
                <a:pathLst>
                  <a:path extrusionOk="0" h="342" w="74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rect b="b" l="l" r="r" t="t"/>
                <a:pathLst>
                  <a:path extrusionOk="0" h="1366" w="797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rect b="b" l="l" r="r" t="t"/>
                <a:pathLst>
                  <a:path extrusionOk="0" h="1053" w="285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rect b="b" l="l" r="r" t="t"/>
                <a:pathLst>
                  <a:path extrusionOk="0" h="542" w="797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rect b="b" l="l" r="r" t="t"/>
                <a:pathLst>
                  <a:path extrusionOk="0" h="1850" w="1138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rect b="b" l="l" r="r" t="t"/>
                <a:pathLst>
                  <a:path extrusionOk="0" h="399" w="342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rect b="b" l="l" r="r" t="t"/>
                <a:pathLst>
                  <a:path extrusionOk="0" h="1991" w="741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rect b="b" l="l" r="r" t="t"/>
                <a:pathLst>
                  <a:path extrusionOk="0" h="1537" w="1054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rect b="b" l="l" r="r" t="t"/>
                <a:pathLst>
                  <a:path extrusionOk="0" h="16000" w="30355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1" name="Google Shape;601;p25"/>
            <p:cNvGrpSpPr/>
            <p:nvPr/>
          </p:nvGrpSpPr>
          <p:grpSpPr>
            <a:xfrm flipH="1" rot="1564373">
              <a:off x="3302055" y="2160654"/>
              <a:ext cx="679843" cy="364316"/>
              <a:chOff x="4164075" y="1960675"/>
              <a:chExt cx="768125" cy="411625"/>
            </a:xfrm>
          </p:grpSpPr>
          <p:sp>
            <p:nvSpPr>
              <p:cNvPr id="602" name="Google Shape;602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rect b="b" l="l" r="r" t="t"/>
                <a:pathLst>
                  <a:path extrusionOk="0" h="1224" w="3982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rect b="b" l="l" r="r" t="t"/>
                <a:pathLst>
                  <a:path extrusionOk="0" h="13736" w="22324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rect b="b" l="l" r="r" t="t"/>
                <a:pathLst>
                  <a:path extrusionOk="0" h="426" w="1537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rect b="b" l="l" r="r" t="t"/>
                <a:pathLst>
                  <a:path extrusionOk="0" h="7082" w="3356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rect b="b" l="l" r="r" t="t"/>
                <a:pathLst>
                  <a:path extrusionOk="0" h="8560" w="748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rect b="b" l="l" r="r" t="t"/>
                <a:pathLst>
                  <a:path extrusionOk="0" h="3129" w="14788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rect b="b" l="l" r="r" t="t"/>
                <a:pathLst>
                  <a:path extrusionOk="0" h="10665" w="4295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rect b="b" l="l" r="r" t="t"/>
                <a:pathLst>
                  <a:path extrusionOk="0" h="4295" w="3356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rect b="b" l="l" r="r" t="t"/>
                <a:pathLst>
                  <a:path extrusionOk="0" h="5404" w="1338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rect b="b" l="l" r="r" t="t"/>
                <a:pathLst>
                  <a:path extrusionOk="0" h="996" w="4096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rect b="b" l="l" r="r" t="t"/>
                <a:pathLst>
                  <a:path extrusionOk="0" h="2333" w="1934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rect b="b" l="l" r="r" t="t"/>
                <a:pathLst>
                  <a:path extrusionOk="0" h="1138" w="1707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rect b="b" l="l" r="r" t="t"/>
                <a:pathLst>
                  <a:path extrusionOk="0" h="655" w="1253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rect b="b" l="l" r="r" t="t"/>
                <a:pathLst>
                  <a:path extrusionOk="0" h="740" w="1565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rect b="b" l="l" r="r" t="t"/>
                <a:pathLst>
                  <a:path extrusionOk="0" h="228" w="2561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rect b="b" l="l" r="r" t="t"/>
                <a:pathLst>
                  <a:path extrusionOk="0" h="598" w="1963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rect b="b" l="l" r="r" t="t"/>
                <a:pathLst>
                  <a:path extrusionOk="0" h="1139" w="1167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rect b="b" l="l" r="r" t="t"/>
                <a:pathLst>
                  <a:path extrusionOk="0" h="1138" w="769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rect b="b" l="l" r="r" t="t"/>
                <a:pathLst>
                  <a:path extrusionOk="0" h="428" w="1138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rect b="b" l="l" r="r" t="t"/>
                <a:pathLst>
                  <a:path extrusionOk="0" h="655" w="484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rect b="b" l="l" r="r" t="t"/>
                <a:pathLst>
                  <a:path extrusionOk="0" h="371" w="911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rect b="b" l="l" r="r" t="t"/>
                <a:pathLst>
                  <a:path extrusionOk="0" h="342" w="74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rect b="b" l="l" r="r" t="t"/>
                <a:pathLst>
                  <a:path extrusionOk="0" h="1366" w="797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rect b="b" l="l" r="r" t="t"/>
                <a:pathLst>
                  <a:path extrusionOk="0" h="1053" w="285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rect b="b" l="l" r="r" t="t"/>
                <a:pathLst>
                  <a:path extrusionOk="0" h="542" w="797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rect b="b" l="l" r="r" t="t"/>
                <a:pathLst>
                  <a:path extrusionOk="0" h="1850" w="1138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rect b="b" l="l" r="r" t="t"/>
                <a:pathLst>
                  <a:path extrusionOk="0" h="399" w="342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rect b="b" l="l" r="r" t="t"/>
                <a:pathLst>
                  <a:path extrusionOk="0" h="1991" w="741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rect b="b" l="l" r="r" t="t"/>
                <a:pathLst>
                  <a:path extrusionOk="0" h="1537" w="1054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rect b="b" l="l" r="r" t="t"/>
                <a:pathLst>
                  <a:path extrusionOk="0" h="16000" w="30355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40" name="Google Shape;640;p25"/>
            <p:cNvGrpSpPr/>
            <p:nvPr/>
          </p:nvGrpSpPr>
          <p:grpSpPr>
            <a:xfrm rot="-1564373">
              <a:off x="5162093" y="2160654"/>
              <a:ext cx="679843" cy="364316"/>
              <a:chOff x="4164075" y="1960675"/>
              <a:chExt cx="768125" cy="411625"/>
            </a:xfrm>
          </p:grpSpPr>
          <p:sp>
            <p:nvSpPr>
              <p:cNvPr id="641" name="Google Shape;641;p25"/>
              <p:cNvSpPr/>
              <p:nvPr/>
            </p:nvSpPr>
            <p:spPr>
              <a:xfrm>
                <a:off x="4390450" y="1969900"/>
                <a:ext cx="99550" cy="30600"/>
              </a:xfrm>
              <a:custGeom>
                <a:rect b="b" l="l" r="r" t="t"/>
                <a:pathLst>
                  <a:path extrusionOk="0" h="1224" w="3982">
                    <a:moveTo>
                      <a:pt x="3072" y="939"/>
                    </a:moveTo>
                    <a:cubicBezTo>
                      <a:pt x="2787" y="513"/>
                      <a:pt x="2361" y="513"/>
                      <a:pt x="1934" y="598"/>
                    </a:cubicBezTo>
                    <a:cubicBezTo>
                      <a:pt x="1365" y="1"/>
                      <a:pt x="655" y="200"/>
                      <a:pt x="0" y="200"/>
                    </a:cubicBezTo>
                    <a:cubicBezTo>
                      <a:pt x="655" y="285"/>
                      <a:pt x="1309" y="399"/>
                      <a:pt x="1963" y="570"/>
                    </a:cubicBezTo>
                    <a:cubicBezTo>
                      <a:pt x="2332" y="683"/>
                      <a:pt x="2702" y="797"/>
                      <a:pt x="3100" y="911"/>
                    </a:cubicBezTo>
                    <a:cubicBezTo>
                      <a:pt x="3328" y="1081"/>
                      <a:pt x="3555" y="1195"/>
                      <a:pt x="3982" y="1224"/>
                    </a:cubicBezTo>
                    <a:cubicBezTo>
                      <a:pt x="3640" y="939"/>
                      <a:pt x="3356" y="854"/>
                      <a:pt x="3072" y="93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5"/>
              <p:cNvSpPr/>
              <p:nvPr/>
            </p:nvSpPr>
            <p:spPr>
              <a:xfrm>
                <a:off x="4374100" y="2016125"/>
                <a:ext cx="558100" cy="343400"/>
              </a:xfrm>
              <a:custGeom>
                <a:rect b="b" l="l" r="r" t="t"/>
                <a:pathLst>
                  <a:path extrusionOk="0" h="13736" w="22324">
                    <a:moveTo>
                      <a:pt x="455" y="4237"/>
                    </a:moveTo>
                    <a:cubicBezTo>
                      <a:pt x="171" y="4266"/>
                      <a:pt x="86" y="4465"/>
                      <a:pt x="0" y="4863"/>
                    </a:cubicBezTo>
                    <a:cubicBezTo>
                      <a:pt x="285" y="4607"/>
                      <a:pt x="484" y="4493"/>
                      <a:pt x="427" y="4209"/>
                    </a:cubicBezTo>
                    <a:cubicBezTo>
                      <a:pt x="854" y="3896"/>
                      <a:pt x="1280" y="3583"/>
                      <a:pt x="1564" y="3100"/>
                    </a:cubicBezTo>
                    <a:cubicBezTo>
                      <a:pt x="1991" y="2929"/>
                      <a:pt x="2418" y="2901"/>
                      <a:pt x="2816" y="2645"/>
                    </a:cubicBezTo>
                    <a:cubicBezTo>
                      <a:pt x="3896" y="1849"/>
                      <a:pt x="5119" y="1564"/>
                      <a:pt x="6427" y="1422"/>
                    </a:cubicBezTo>
                    <a:cubicBezTo>
                      <a:pt x="6825" y="1365"/>
                      <a:pt x="6882" y="1621"/>
                      <a:pt x="6854" y="1905"/>
                    </a:cubicBezTo>
                    <a:cubicBezTo>
                      <a:pt x="6569" y="1820"/>
                      <a:pt x="6313" y="1792"/>
                      <a:pt x="6114" y="2133"/>
                    </a:cubicBezTo>
                    <a:cubicBezTo>
                      <a:pt x="6370" y="2048"/>
                      <a:pt x="6626" y="1991"/>
                      <a:pt x="6854" y="1905"/>
                    </a:cubicBezTo>
                    <a:cubicBezTo>
                      <a:pt x="7337" y="1621"/>
                      <a:pt x="7707" y="1792"/>
                      <a:pt x="7991" y="2247"/>
                    </a:cubicBezTo>
                    <a:cubicBezTo>
                      <a:pt x="8190" y="2531"/>
                      <a:pt x="8275" y="2901"/>
                      <a:pt x="8617" y="3071"/>
                    </a:cubicBezTo>
                    <a:cubicBezTo>
                      <a:pt x="8531" y="3413"/>
                      <a:pt x="8702" y="3669"/>
                      <a:pt x="8787" y="3981"/>
                    </a:cubicBezTo>
                    <a:cubicBezTo>
                      <a:pt x="9015" y="4806"/>
                      <a:pt x="9214" y="5631"/>
                      <a:pt x="9470" y="6455"/>
                    </a:cubicBezTo>
                    <a:cubicBezTo>
                      <a:pt x="9868" y="7820"/>
                      <a:pt x="9555" y="9157"/>
                      <a:pt x="9242" y="10465"/>
                    </a:cubicBezTo>
                    <a:cubicBezTo>
                      <a:pt x="8986" y="11574"/>
                      <a:pt x="8162" y="12342"/>
                      <a:pt x="7110" y="12854"/>
                    </a:cubicBezTo>
                    <a:cubicBezTo>
                      <a:pt x="6711" y="13024"/>
                      <a:pt x="6256" y="13024"/>
                      <a:pt x="5972" y="13394"/>
                    </a:cubicBezTo>
                    <a:cubicBezTo>
                      <a:pt x="5119" y="13280"/>
                      <a:pt x="4266" y="13337"/>
                      <a:pt x="3413" y="13365"/>
                    </a:cubicBezTo>
                    <a:cubicBezTo>
                      <a:pt x="4266" y="13508"/>
                      <a:pt x="5119" y="13422"/>
                      <a:pt x="5972" y="13394"/>
                    </a:cubicBezTo>
                    <a:cubicBezTo>
                      <a:pt x="6057" y="13365"/>
                      <a:pt x="6200" y="13280"/>
                      <a:pt x="6200" y="13309"/>
                    </a:cubicBezTo>
                    <a:cubicBezTo>
                      <a:pt x="6484" y="13735"/>
                      <a:pt x="6768" y="13508"/>
                      <a:pt x="7053" y="13337"/>
                    </a:cubicBezTo>
                    <a:cubicBezTo>
                      <a:pt x="8958" y="12256"/>
                      <a:pt x="9839" y="10493"/>
                      <a:pt x="10209" y="8417"/>
                    </a:cubicBezTo>
                    <a:cubicBezTo>
                      <a:pt x="10266" y="8190"/>
                      <a:pt x="10181" y="8076"/>
                      <a:pt x="9925" y="8076"/>
                    </a:cubicBezTo>
                    <a:cubicBezTo>
                      <a:pt x="9925" y="7877"/>
                      <a:pt x="9925" y="7650"/>
                      <a:pt x="9896" y="7451"/>
                    </a:cubicBezTo>
                    <a:cubicBezTo>
                      <a:pt x="9726" y="5915"/>
                      <a:pt x="9470" y="4408"/>
                      <a:pt x="8617" y="3100"/>
                    </a:cubicBezTo>
                    <a:cubicBezTo>
                      <a:pt x="8617" y="2759"/>
                      <a:pt x="8446" y="2446"/>
                      <a:pt x="8332" y="2133"/>
                    </a:cubicBezTo>
                    <a:cubicBezTo>
                      <a:pt x="8219" y="1706"/>
                      <a:pt x="8304" y="1507"/>
                      <a:pt x="8730" y="1536"/>
                    </a:cubicBezTo>
                    <a:cubicBezTo>
                      <a:pt x="9384" y="1593"/>
                      <a:pt x="10039" y="1422"/>
                      <a:pt x="10693" y="1678"/>
                    </a:cubicBezTo>
                    <a:cubicBezTo>
                      <a:pt x="10209" y="1564"/>
                      <a:pt x="9896" y="1081"/>
                      <a:pt x="9384" y="1081"/>
                    </a:cubicBezTo>
                    <a:cubicBezTo>
                      <a:pt x="9242" y="1081"/>
                      <a:pt x="9129" y="1024"/>
                      <a:pt x="9129" y="882"/>
                    </a:cubicBezTo>
                    <a:cubicBezTo>
                      <a:pt x="9129" y="711"/>
                      <a:pt x="9242" y="654"/>
                      <a:pt x="9384" y="654"/>
                    </a:cubicBezTo>
                    <a:cubicBezTo>
                      <a:pt x="10124" y="626"/>
                      <a:pt x="10892" y="597"/>
                      <a:pt x="11858" y="796"/>
                    </a:cubicBezTo>
                    <a:cubicBezTo>
                      <a:pt x="11546" y="882"/>
                      <a:pt x="11403" y="882"/>
                      <a:pt x="11375" y="939"/>
                    </a:cubicBezTo>
                    <a:cubicBezTo>
                      <a:pt x="11261" y="1138"/>
                      <a:pt x="11517" y="967"/>
                      <a:pt x="11546" y="1052"/>
                    </a:cubicBezTo>
                    <a:lnTo>
                      <a:pt x="11631" y="1052"/>
                    </a:lnTo>
                    <a:cubicBezTo>
                      <a:pt x="13223" y="1024"/>
                      <a:pt x="14816" y="1280"/>
                      <a:pt x="16351" y="1650"/>
                    </a:cubicBezTo>
                    <a:cubicBezTo>
                      <a:pt x="16863" y="2048"/>
                      <a:pt x="17375" y="2474"/>
                      <a:pt x="17972" y="2759"/>
                    </a:cubicBezTo>
                    <a:cubicBezTo>
                      <a:pt x="18115" y="2901"/>
                      <a:pt x="18257" y="3043"/>
                      <a:pt x="18399" y="3185"/>
                    </a:cubicBezTo>
                    <a:cubicBezTo>
                      <a:pt x="18484" y="3697"/>
                      <a:pt x="18911" y="3953"/>
                      <a:pt x="19167" y="4323"/>
                    </a:cubicBezTo>
                    <a:cubicBezTo>
                      <a:pt x="19167" y="4379"/>
                      <a:pt x="19167" y="4436"/>
                      <a:pt x="19167" y="4493"/>
                    </a:cubicBezTo>
                    <a:cubicBezTo>
                      <a:pt x="19337" y="4806"/>
                      <a:pt x="19735" y="5090"/>
                      <a:pt x="19423" y="5460"/>
                    </a:cubicBezTo>
                    <a:cubicBezTo>
                      <a:pt x="19195" y="5773"/>
                      <a:pt x="18797" y="5744"/>
                      <a:pt x="18399" y="5659"/>
                    </a:cubicBezTo>
                    <a:cubicBezTo>
                      <a:pt x="17915" y="5545"/>
                      <a:pt x="17347" y="5545"/>
                      <a:pt x="16892" y="5261"/>
                    </a:cubicBezTo>
                    <a:cubicBezTo>
                      <a:pt x="16266" y="4834"/>
                      <a:pt x="15641" y="4806"/>
                      <a:pt x="14844" y="5090"/>
                    </a:cubicBezTo>
                    <a:cubicBezTo>
                      <a:pt x="15186" y="5204"/>
                      <a:pt x="15413" y="5289"/>
                      <a:pt x="15641" y="5346"/>
                    </a:cubicBezTo>
                    <a:cubicBezTo>
                      <a:pt x="16522" y="5517"/>
                      <a:pt x="17347" y="5830"/>
                      <a:pt x="18228" y="5972"/>
                    </a:cubicBezTo>
                    <a:cubicBezTo>
                      <a:pt x="19081" y="6114"/>
                      <a:pt x="19707" y="6654"/>
                      <a:pt x="20503" y="6853"/>
                    </a:cubicBezTo>
                    <a:cubicBezTo>
                      <a:pt x="20560" y="6882"/>
                      <a:pt x="20674" y="7024"/>
                      <a:pt x="20645" y="7052"/>
                    </a:cubicBezTo>
                    <a:cubicBezTo>
                      <a:pt x="20503" y="7280"/>
                      <a:pt x="20475" y="7394"/>
                      <a:pt x="20844" y="7394"/>
                    </a:cubicBezTo>
                    <a:cubicBezTo>
                      <a:pt x="21584" y="7394"/>
                      <a:pt x="21641" y="7451"/>
                      <a:pt x="21868" y="8389"/>
                    </a:cubicBezTo>
                    <a:cubicBezTo>
                      <a:pt x="20873" y="8218"/>
                      <a:pt x="19991" y="7820"/>
                      <a:pt x="18996" y="7707"/>
                    </a:cubicBezTo>
                    <a:cubicBezTo>
                      <a:pt x="17716" y="7138"/>
                      <a:pt x="16067" y="6768"/>
                      <a:pt x="14930" y="6797"/>
                    </a:cubicBezTo>
                    <a:cubicBezTo>
                      <a:pt x="15413" y="7081"/>
                      <a:pt x="15925" y="7166"/>
                      <a:pt x="16437" y="7252"/>
                    </a:cubicBezTo>
                    <a:cubicBezTo>
                      <a:pt x="17318" y="7365"/>
                      <a:pt x="18115" y="7763"/>
                      <a:pt x="19024" y="7678"/>
                    </a:cubicBezTo>
                    <a:cubicBezTo>
                      <a:pt x="19053" y="7735"/>
                      <a:pt x="19081" y="7820"/>
                      <a:pt x="19110" y="7849"/>
                    </a:cubicBezTo>
                    <a:cubicBezTo>
                      <a:pt x="20134" y="8247"/>
                      <a:pt x="21214" y="8503"/>
                      <a:pt x="22266" y="9015"/>
                    </a:cubicBezTo>
                    <a:cubicBezTo>
                      <a:pt x="22295" y="8531"/>
                      <a:pt x="21925" y="8247"/>
                      <a:pt x="22067" y="7934"/>
                    </a:cubicBezTo>
                    <a:cubicBezTo>
                      <a:pt x="22323" y="7337"/>
                      <a:pt x="22067" y="6853"/>
                      <a:pt x="21897" y="6342"/>
                    </a:cubicBezTo>
                    <a:cubicBezTo>
                      <a:pt x="21669" y="5659"/>
                      <a:pt x="21584" y="4977"/>
                      <a:pt x="21641" y="4266"/>
                    </a:cubicBezTo>
                    <a:cubicBezTo>
                      <a:pt x="21726" y="3413"/>
                      <a:pt x="21669" y="2559"/>
                      <a:pt x="21669" y="1706"/>
                    </a:cubicBezTo>
                    <a:cubicBezTo>
                      <a:pt x="21498" y="2275"/>
                      <a:pt x="21555" y="2901"/>
                      <a:pt x="21243" y="3469"/>
                    </a:cubicBezTo>
                    <a:cubicBezTo>
                      <a:pt x="21157" y="2616"/>
                      <a:pt x="21072" y="1792"/>
                      <a:pt x="21157" y="967"/>
                    </a:cubicBezTo>
                    <a:cubicBezTo>
                      <a:pt x="21214" y="455"/>
                      <a:pt x="20844" y="626"/>
                      <a:pt x="20645" y="569"/>
                    </a:cubicBezTo>
                    <a:cubicBezTo>
                      <a:pt x="20446" y="512"/>
                      <a:pt x="20418" y="540"/>
                      <a:pt x="20389" y="910"/>
                    </a:cubicBezTo>
                    <a:cubicBezTo>
                      <a:pt x="20333" y="1251"/>
                      <a:pt x="20446" y="1593"/>
                      <a:pt x="20532" y="1934"/>
                    </a:cubicBezTo>
                    <a:cubicBezTo>
                      <a:pt x="20702" y="2559"/>
                      <a:pt x="20759" y="3299"/>
                      <a:pt x="20475" y="4010"/>
                    </a:cubicBezTo>
                    <a:cubicBezTo>
                      <a:pt x="20219" y="3839"/>
                      <a:pt x="20134" y="3669"/>
                      <a:pt x="20077" y="3441"/>
                    </a:cubicBezTo>
                    <a:cubicBezTo>
                      <a:pt x="20048" y="3356"/>
                      <a:pt x="20134" y="3157"/>
                      <a:pt x="19906" y="3214"/>
                    </a:cubicBezTo>
                    <a:cubicBezTo>
                      <a:pt x="19536" y="3299"/>
                      <a:pt x="19366" y="3014"/>
                      <a:pt x="19195" y="2787"/>
                    </a:cubicBezTo>
                    <a:cubicBezTo>
                      <a:pt x="18882" y="2360"/>
                      <a:pt x="18513" y="2190"/>
                      <a:pt x="18029" y="2332"/>
                    </a:cubicBezTo>
                    <a:lnTo>
                      <a:pt x="18058" y="2389"/>
                    </a:lnTo>
                    <a:cubicBezTo>
                      <a:pt x="17546" y="2019"/>
                      <a:pt x="17034" y="1621"/>
                      <a:pt x="16351" y="1678"/>
                    </a:cubicBezTo>
                    <a:cubicBezTo>
                      <a:pt x="15584" y="1109"/>
                      <a:pt x="14844" y="626"/>
                      <a:pt x="13792" y="740"/>
                    </a:cubicBezTo>
                    <a:cubicBezTo>
                      <a:pt x="12598" y="853"/>
                      <a:pt x="11432" y="398"/>
                      <a:pt x="10238" y="569"/>
                    </a:cubicBezTo>
                    <a:cubicBezTo>
                      <a:pt x="9726" y="654"/>
                      <a:pt x="9185" y="597"/>
                      <a:pt x="8674" y="484"/>
                    </a:cubicBezTo>
                    <a:cubicBezTo>
                      <a:pt x="8304" y="398"/>
                      <a:pt x="7877" y="484"/>
                      <a:pt x="7508" y="626"/>
                    </a:cubicBezTo>
                    <a:cubicBezTo>
                      <a:pt x="7138" y="768"/>
                      <a:pt x="6825" y="740"/>
                      <a:pt x="6626" y="455"/>
                    </a:cubicBezTo>
                    <a:cubicBezTo>
                      <a:pt x="6399" y="142"/>
                      <a:pt x="6114" y="29"/>
                      <a:pt x="5773" y="0"/>
                    </a:cubicBezTo>
                    <a:cubicBezTo>
                      <a:pt x="5716" y="256"/>
                      <a:pt x="5858" y="484"/>
                      <a:pt x="5716" y="654"/>
                    </a:cubicBezTo>
                    <a:cubicBezTo>
                      <a:pt x="5546" y="683"/>
                      <a:pt x="5403" y="683"/>
                      <a:pt x="5233" y="711"/>
                    </a:cubicBezTo>
                    <a:cubicBezTo>
                      <a:pt x="4323" y="1422"/>
                      <a:pt x="3299" y="1905"/>
                      <a:pt x="2332" y="2503"/>
                    </a:cubicBezTo>
                    <a:cubicBezTo>
                      <a:pt x="2048" y="2673"/>
                      <a:pt x="1707" y="2759"/>
                      <a:pt x="1593" y="3128"/>
                    </a:cubicBezTo>
                    <a:cubicBezTo>
                      <a:pt x="1053" y="3327"/>
                      <a:pt x="683" y="3725"/>
                      <a:pt x="455" y="4237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133" y="1138"/>
                      <a:pt x="1309" y="1707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5"/>
              <p:cNvSpPr/>
              <p:nvPr/>
            </p:nvSpPr>
            <p:spPr>
              <a:xfrm>
                <a:off x="4306550" y="1967650"/>
                <a:ext cx="38425" cy="10650"/>
              </a:xfrm>
              <a:custGeom>
                <a:rect b="b" l="l" r="r" t="t"/>
                <a:pathLst>
                  <a:path extrusionOk="0" h="426" w="1537">
                    <a:moveTo>
                      <a:pt x="918" y="1"/>
                    </a:moveTo>
                    <a:cubicBezTo>
                      <a:pt x="578" y="1"/>
                      <a:pt x="296" y="238"/>
                      <a:pt x="1" y="404"/>
                    </a:cubicBezTo>
                    <a:cubicBezTo>
                      <a:pt x="126" y="418"/>
                      <a:pt x="251" y="425"/>
                      <a:pt x="377" y="425"/>
                    </a:cubicBezTo>
                    <a:cubicBezTo>
                      <a:pt x="740" y="425"/>
                      <a:pt x="1115" y="367"/>
                      <a:pt x="1537" y="261"/>
                    </a:cubicBezTo>
                    <a:cubicBezTo>
                      <a:pt x="1306" y="71"/>
                      <a:pt x="1104" y="1"/>
                      <a:pt x="91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5"/>
              <p:cNvSpPr/>
              <p:nvPr/>
            </p:nvSpPr>
            <p:spPr>
              <a:xfrm>
                <a:off x="4355625" y="2176775"/>
                <a:ext cx="83900" cy="177050"/>
              </a:xfrm>
              <a:custGeom>
                <a:rect b="b" l="l" r="r" t="t"/>
                <a:pathLst>
                  <a:path extrusionOk="0" h="7082" w="3356">
                    <a:moveTo>
                      <a:pt x="1735" y="5404"/>
                    </a:moveTo>
                    <a:cubicBezTo>
                      <a:pt x="1792" y="5290"/>
                      <a:pt x="1962" y="5063"/>
                      <a:pt x="1934" y="5063"/>
                    </a:cubicBezTo>
                    <a:cubicBezTo>
                      <a:pt x="1251" y="4579"/>
                      <a:pt x="1365" y="3811"/>
                      <a:pt x="1251" y="3157"/>
                    </a:cubicBezTo>
                    <a:cubicBezTo>
                      <a:pt x="1138" y="2361"/>
                      <a:pt x="1081" y="1536"/>
                      <a:pt x="1507" y="826"/>
                    </a:cubicBezTo>
                    <a:cubicBezTo>
                      <a:pt x="1763" y="456"/>
                      <a:pt x="1479" y="285"/>
                      <a:pt x="1223" y="1"/>
                    </a:cubicBezTo>
                    <a:cubicBezTo>
                      <a:pt x="1251" y="1053"/>
                      <a:pt x="711" y="1878"/>
                      <a:pt x="654" y="2816"/>
                    </a:cubicBezTo>
                    <a:cubicBezTo>
                      <a:pt x="284" y="3157"/>
                      <a:pt x="0" y="3499"/>
                      <a:pt x="398" y="3982"/>
                    </a:cubicBezTo>
                    <a:cubicBezTo>
                      <a:pt x="483" y="4096"/>
                      <a:pt x="483" y="4295"/>
                      <a:pt x="455" y="4437"/>
                    </a:cubicBezTo>
                    <a:cubicBezTo>
                      <a:pt x="455" y="5233"/>
                      <a:pt x="882" y="5745"/>
                      <a:pt x="1479" y="6172"/>
                    </a:cubicBezTo>
                    <a:cubicBezTo>
                      <a:pt x="1735" y="6371"/>
                      <a:pt x="2048" y="6484"/>
                      <a:pt x="2247" y="6712"/>
                    </a:cubicBezTo>
                    <a:cubicBezTo>
                      <a:pt x="2616" y="7082"/>
                      <a:pt x="2957" y="6996"/>
                      <a:pt x="3356" y="6740"/>
                    </a:cubicBezTo>
                    <a:cubicBezTo>
                      <a:pt x="2417" y="6769"/>
                      <a:pt x="2104" y="6029"/>
                      <a:pt x="1735" y="5404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58" y="1422"/>
                    </a:lnTo>
                    <a:lnTo>
                      <a:pt x="58" y="0"/>
                    </a:lnTo>
                    <a:lnTo>
                      <a:pt x="1" y="0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313"/>
                      <a:pt x="1" y="256"/>
                      <a:pt x="115" y="256"/>
                    </a:cubicBezTo>
                    <a:cubicBezTo>
                      <a:pt x="115" y="256"/>
                      <a:pt x="143" y="171"/>
                      <a:pt x="143" y="143"/>
                    </a:cubicBezTo>
                    <a:cubicBezTo>
                      <a:pt x="143" y="0"/>
                      <a:pt x="257" y="86"/>
                      <a:pt x="143" y="57"/>
                    </a:cubicBezTo>
                    <a:cubicBezTo>
                      <a:pt x="143" y="57"/>
                      <a:pt x="115" y="14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285" y="143"/>
                      <a:pt x="342" y="115"/>
                      <a:pt x="399" y="115"/>
                    </a:cubicBezTo>
                    <a:cubicBezTo>
                      <a:pt x="342" y="1"/>
                      <a:pt x="257" y="29"/>
                      <a:pt x="172" y="29"/>
                    </a:cubicBezTo>
                    <a:cubicBezTo>
                      <a:pt x="115" y="29"/>
                      <a:pt x="58" y="58"/>
                      <a:pt x="1" y="86"/>
                    </a:cubicBezTo>
                    <a:cubicBezTo>
                      <a:pt x="58" y="200"/>
                      <a:pt x="143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5"/>
              <p:cNvSpPr/>
              <p:nvPr/>
            </p:nvSpPr>
            <p:spPr>
              <a:xfrm>
                <a:off x="4745200" y="2027500"/>
                <a:ext cx="187000" cy="214000"/>
              </a:xfrm>
              <a:custGeom>
                <a:rect b="b" l="l" r="r" t="t"/>
                <a:pathLst>
                  <a:path extrusionOk="0" h="8560" w="7480">
                    <a:moveTo>
                      <a:pt x="6228" y="5289"/>
                    </a:moveTo>
                    <a:cubicBezTo>
                      <a:pt x="6171" y="5688"/>
                      <a:pt x="6114" y="5915"/>
                      <a:pt x="6285" y="6342"/>
                    </a:cubicBezTo>
                    <a:cubicBezTo>
                      <a:pt x="6399" y="5915"/>
                      <a:pt x="6370" y="5688"/>
                      <a:pt x="6228" y="5289"/>
                    </a:cubicBezTo>
                    <a:close/>
                    <a:moveTo>
                      <a:pt x="5204" y="3868"/>
                    </a:moveTo>
                    <a:cubicBezTo>
                      <a:pt x="5005" y="4294"/>
                      <a:pt x="5005" y="4635"/>
                      <a:pt x="5147" y="4948"/>
                    </a:cubicBezTo>
                    <a:cubicBezTo>
                      <a:pt x="5233" y="5147"/>
                      <a:pt x="5403" y="5233"/>
                      <a:pt x="5602" y="5176"/>
                    </a:cubicBezTo>
                    <a:cubicBezTo>
                      <a:pt x="5801" y="5119"/>
                      <a:pt x="5773" y="4948"/>
                      <a:pt x="5773" y="4806"/>
                    </a:cubicBezTo>
                    <a:cubicBezTo>
                      <a:pt x="5716" y="4436"/>
                      <a:pt x="5602" y="4095"/>
                      <a:pt x="5204" y="3868"/>
                    </a:cubicBezTo>
                    <a:close/>
                    <a:moveTo>
                      <a:pt x="4180" y="7252"/>
                    </a:moveTo>
                    <a:cubicBezTo>
                      <a:pt x="5147" y="7365"/>
                      <a:pt x="6029" y="7763"/>
                      <a:pt x="7024" y="7934"/>
                    </a:cubicBezTo>
                    <a:cubicBezTo>
                      <a:pt x="6797" y="6996"/>
                      <a:pt x="6740" y="6939"/>
                      <a:pt x="6000" y="6939"/>
                    </a:cubicBezTo>
                    <a:cubicBezTo>
                      <a:pt x="5631" y="6939"/>
                      <a:pt x="5659" y="6825"/>
                      <a:pt x="5801" y="6597"/>
                    </a:cubicBezTo>
                    <a:cubicBezTo>
                      <a:pt x="5830" y="6569"/>
                      <a:pt x="5716" y="6427"/>
                      <a:pt x="5659" y="6398"/>
                    </a:cubicBezTo>
                    <a:cubicBezTo>
                      <a:pt x="4863" y="6199"/>
                      <a:pt x="4237" y="5659"/>
                      <a:pt x="3384" y="5517"/>
                    </a:cubicBezTo>
                    <a:cubicBezTo>
                      <a:pt x="2503" y="5375"/>
                      <a:pt x="1678" y="5062"/>
                      <a:pt x="797" y="4891"/>
                    </a:cubicBezTo>
                    <a:cubicBezTo>
                      <a:pt x="569" y="4834"/>
                      <a:pt x="342" y="4749"/>
                      <a:pt x="0" y="4635"/>
                    </a:cubicBezTo>
                    <a:cubicBezTo>
                      <a:pt x="797" y="4351"/>
                      <a:pt x="1422" y="4379"/>
                      <a:pt x="2048" y="4806"/>
                    </a:cubicBezTo>
                    <a:cubicBezTo>
                      <a:pt x="2503" y="5090"/>
                      <a:pt x="3071" y="5090"/>
                      <a:pt x="3555" y="5204"/>
                    </a:cubicBezTo>
                    <a:cubicBezTo>
                      <a:pt x="3953" y="5289"/>
                      <a:pt x="4351" y="5318"/>
                      <a:pt x="4579" y="5005"/>
                    </a:cubicBezTo>
                    <a:cubicBezTo>
                      <a:pt x="4891" y="4635"/>
                      <a:pt x="4493" y="4351"/>
                      <a:pt x="4323" y="4038"/>
                    </a:cubicBezTo>
                    <a:cubicBezTo>
                      <a:pt x="4835" y="4209"/>
                      <a:pt x="4977" y="4123"/>
                      <a:pt x="4920" y="3754"/>
                    </a:cubicBezTo>
                    <a:cubicBezTo>
                      <a:pt x="4835" y="3356"/>
                      <a:pt x="4607" y="3043"/>
                      <a:pt x="4294" y="2815"/>
                    </a:cubicBezTo>
                    <a:cubicBezTo>
                      <a:pt x="3896" y="2531"/>
                      <a:pt x="3470" y="2275"/>
                      <a:pt x="3185" y="1877"/>
                    </a:cubicBezTo>
                    <a:cubicBezTo>
                      <a:pt x="3669" y="1735"/>
                      <a:pt x="4038" y="1905"/>
                      <a:pt x="4351" y="2332"/>
                    </a:cubicBezTo>
                    <a:cubicBezTo>
                      <a:pt x="4522" y="2559"/>
                      <a:pt x="4692" y="2844"/>
                      <a:pt x="5062" y="2759"/>
                    </a:cubicBezTo>
                    <a:cubicBezTo>
                      <a:pt x="5290" y="2702"/>
                      <a:pt x="5204" y="2901"/>
                      <a:pt x="5233" y="2986"/>
                    </a:cubicBezTo>
                    <a:cubicBezTo>
                      <a:pt x="5290" y="3214"/>
                      <a:pt x="5375" y="3384"/>
                      <a:pt x="5631" y="3555"/>
                    </a:cubicBezTo>
                    <a:cubicBezTo>
                      <a:pt x="5915" y="2844"/>
                      <a:pt x="5858" y="2104"/>
                      <a:pt x="5688" y="1479"/>
                    </a:cubicBezTo>
                    <a:cubicBezTo>
                      <a:pt x="5602" y="1138"/>
                      <a:pt x="5489" y="796"/>
                      <a:pt x="5545" y="455"/>
                    </a:cubicBezTo>
                    <a:cubicBezTo>
                      <a:pt x="5574" y="85"/>
                      <a:pt x="5602" y="57"/>
                      <a:pt x="5801" y="114"/>
                    </a:cubicBezTo>
                    <a:cubicBezTo>
                      <a:pt x="6000" y="171"/>
                      <a:pt x="6370" y="0"/>
                      <a:pt x="6313" y="512"/>
                    </a:cubicBezTo>
                    <a:cubicBezTo>
                      <a:pt x="6228" y="1337"/>
                      <a:pt x="6313" y="2161"/>
                      <a:pt x="6399" y="3014"/>
                    </a:cubicBezTo>
                    <a:cubicBezTo>
                      <a:pt x="6711" y="2446"/>
                      <a:pt x="6654" y="1820"/>
                      <a:pt x="6825" y="1251"/>
                    </a:cubicBezTo>
                    <a:cubicBezTo>
                      <a:pt x="6825" y="2104"/>
                      <a:pt x="6882" y="2958"/>
                      <a:pt x="6797" y="3811"/>
                    </a:cubicBezTo>
                    <a:cubicBezTo>
                      <a:pt x="6740" y="4522"/>
                      <a:pt x="6825" y="5204"/>
                      <a:pt x="7053" y="5887"/>
                    </a:cubicBezTo>
                    <a:cubicBezTo>
                      <a:pt x="7223" y="6398"/>
                      <a:pt x="7479" y="6882"/>
                      <a:pt x="7223" y="7479"/>
                    </a:cubicBezTo>
                    <a:cubicBezTo>
                      <a:pt x="7081" y="7792"/>
                      <a:pt x="7451" y="8076"/>
                      <a:pt x="7422" y="8560"/>
                    </a:cubicBezTo>
                    <a:cubicBezTo>
                      <a:pt x="6370" y="8048"/>
                      <a:pt x="5290" y="7792"/>
                      <a:pt x="4266" y="7394"/>
                    </a:cubicBezTo>
                    <a:cubicBezTo>
                      <a:pt x="4237" y="7365"/>
                      <a:pt x="4209" y="7280"/>
                      <a:pt x="4180" y="7223"/>
                    </a:cubicBezTo>
                    <a:lnTo>
                      <a:pt x="4180" y="7252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5"/>
              <p:cNvSpPr/>
              <p:nvPr/>
            </p:nvSpPr>
            <p:spPr>
              <a:xfrm>
                <a:off x="4413200" y="2016125"/>
                <a:ext cx="369700" cy="78225"/>
              </a:xfrm>
              <a:custGeom>
                <a:rect b="b" l="l" r="r" t="t"/>
                <a:pathLst>
                  <a:path extrusionOk="0" h="3129" w="14788">
                    <a:moveTo>
                      <a:pt x="6370" y="939"/>
                    </a:moveTo>
                    <a:cubicBezTo>
                      <a:pt x="6768" y="1166"/>
                      <a:pt x="6768" y="1166"/>
                      <a:pt x="7166" y="939"/>
                    </a:cubicBezTo>
                    <a:cubicBezTo>
                      <a:pt x="6882" y="626"/>
                      <a:pt x="6626" y="740"/>
                      <a:pt x="6370" y="939"/>
                    </a:cubicBezTo>
                    <a:close/>
                    <a:moveTo>
                      <a:pt x="29" y="3128"/>
                    </a:moveTo>
                    <a:cubicBezTo>
                      <a:pt x="143" y="2759"/>
                      <a:pt x="484" y="2673"/>
                      <a:pt x="768" y="2503"/>
                    </a:cubicBezTo>
                    <a:cubicBezTo>
                      <a:pt x="1735" y="1905"/>
                      <a:pt x="2759" y="1422"/>
                      <a:pt x="3669" y="711"/>
                    </a:cubicBezTo>
                    <a:cubicBezTo>
                      <a:pt x="3612" y="967"/>
                      <a:pt x="3612" y="1166"/>
                      <a:pt x="3953" y="1138"/>
                    </a:cubicBezTo>
                    <a:cubicBezTo>
                      <a:pt x="4266" y="1081"/>
                      <a:pt x="4579" y="995"/>
                      <a:pt x="4863" y="796"/>
                    </a:cubicBezTo>
                    <a:cubicBezTo>
                      <a:pt x="4806" y="626"/>
                      <a:pt x="4692" y="540"/>
                      <a:pt x="4579" y="540"/>
                    </a:cubicBezTo>
                    <a:cubicBezTo>
                      <a:pt x="4408" y="512"/>
                      <a:pt x="4266" y="540"/>
                      <a:pt x="4152" y="654"/>
                    </a:cubicBezTo>
                    <a:cubicBezTo>
                      <a:pt x="4294" y="484"/>
                      <a:pt x="4152" y="256"/>
                      <a:pt x="4209" y="0"/>
                    </a:cubicBezTo>
                    <a:cubicBezTo>
                      <a:pt x="4550" y="29"/>
                      <a:pt x="4835" y="142"/>
                      <a:pt x="5062" y="455"/>
                    </a:cubicBezTo>
                    <a:cubicBezTo>
                      <a:pt x="5261" y="740"/>
                      <a:pt x="5574" y="768"/>
                      <a:pt x="5944" y="626"/>
                    </a:cubicBezTo>
                    <a:cubicBezTo>
                      <a:pt x="6313" y="484"/>
                      <a:pt x="6740" y="398"/>
                      <a:pt x="7110" y="484"/>
                    </a:cubicBezTo>
                    <a:cubicBezTo>
                      <a:pt x="7621" y="597"/>
                      <a:pt x="8162" y="654"/>
                      <a:pt x="8674" y="569"/>
                    </a:cubicBezTo>
                    <a:cubicBezTo>
                      <a:pt x="9868" y="398"/>
                      <a:pt x="11034" y="853"/>
                      <a:pt x="12228" y="740"/>
                    </a:cubicBezTo>
                    <a:cubicBezTo>
                      <a:pt x="13280" y="626"/>
                      <a:pt x="14020" y="1109"/>
                      <a:pt x="14787" y="1678"/>
                    </a:cubicBezTo>
                    <a:lnTo>
                      <a:pt x="14787" y="1650"/>
                    </a:lnTo>
                    <a:cubicBezTo>
                      <a:pt x="13252" y="1280"/>
                      <a:pt x="11659" y="1024"/>
                      <a:pt x="10067" y="1052"/>
                    </a:cubicBezTo>
                    <a:lnTo>
                      <a:pt x="9982" y="1052"/>
                    </a:lnTo>
                    <a:cubicBezTo>
                      <a:pt x="9953" y="967"/>
                      <a:pt x="9697" y="1138"/>
                      <a:pt x="9811" y="939"/>
                    </a:cubicBezTo>
                    <a:cubicBezTo>
                      <a:pt x="9839" y="882"/>
                      <a:pt x="9982" y="882"/>
                      <a:pt x="10294" y="796"/>
                    </a:cubicBezTo>
                    <a:cubicBezTo>
                      <a:pt x="9328" y="597"/>
                      <a:pt x="8560" y="626"/>
                      <a:pt x="7820" y="654"/>
                    </a:cubicBezTo>
                    <a:cubicBezTo>
                      <a:pt x="7678" y="654"/>
                      <a:pt x="7565" y="711"/>
                      <a:pt x="7565" y="882"/>
                    </a:cubicBezTo>
                    <a:cubicBezTo>
                      <a:pt x="7565" y="1024"/>
                      <a:pt x="7678" y="1081"/>
                      <a:pt x="7820" y="1081"/>
                    </a:cubicBezTo>
                    <a:cubicBezTo>
                      <a:pt x="8332" y="1081"/>
                      <a:pt x="8645" y="1564"/>
                      <a:pt x="9129" y="1678"/>
                    </a:cubicBezTo>
                    <a:cubicBezTo>
                      <a:pt x="8475" y="1422"/>
                      <a:pt x="7820" y="1593"/>
                      <a:pt x="7166" y="1536"/>
                    </a:cubicBezTo>
                    <a:cubicBezTo>
                      <a:pt x="6740" y="1507"/>
                      <a:pt x="6655" y="1706"/>
                      <a:pt x="6768" y="2133"/>
                    </a:cubicBezTo>
                    <a:cubicBezTo>
                      <a:pt x="6882" y="2446"/>
                      <a:pt x="7053" y="2759"/>
                      <a:pt x="7053" y="3100"/>
                    </a:cubicBezTo>
                    <a:lnTo>
                      <a:pt x="7081" y="3071"/>
                    </a:lnTo>
                    <a:cubicBezTo>
                      <a:pt x="6711" y="2901"/>
                      <a:pt x="6626" y="2531"/>
                      <a:pt x="6427" y="2247"/>
                    </a:cubicBezTo>
                    <a:cubicBezTo>
                      <a:pt x="6143" y="1792"/>
                      <a:pt x="5773" y="1621"/>
                      <a:pt x="5290" y="1905"/>
                    </a:cubicBezTo>
                    <a:lnTo>
                      <a:pt x="5290" y="1905"/>
                    </a:lnTo>
                    <a:cubicBezTo>
                      <a:pt x="5318" y="1621"/>
                      <a:pt x="5261" y="1365"/>
                      <a:pt x="4863" y="1422"/>
                    </a:cubicBezTo>
                    <a:cubicBezTo>
                      <a:pt x="3555" y="1564"/>
                      <a:pt x="2332" y="1849"/>
                      <a:pt x="1252" y="2645"/>
                    </a:cubicBezTo>
                    <a:cubicBezTo>
                      <a:pt x="854" y="2901"/>
                      <a:pt x="427" y="2929"/>
                      <a:pt x="0" y="3100"/>
                    </a:cubicBezTo>
                    <a:lnTo>
                      <a:pt x="29" y="3128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5"/>
              <p:cNvSpPr/>
              <p:nvPr/>
            </p:nvSpPr>
            <p:spPr>
              <a:xfrm>
                <a:off x="4170775" y="1974175"/>
                <a:ext cx="134400" cy="145050"/>
              </a:xfrm>
              <a:custGeom>
                <a:rect b="b" l="l" r="r" t="t"/>
                <a:pathLst>
                  <a:path extrusionOk="0" h="5802" w="5376">
                    <a:moveTo>
                      <a:pt x="2377" y="1240"/>
                    </a:moveTo>
                    <a:cubicBezTo>
                      <a:pt x="2416" y="1240"/>
                      <a:pt x="2446" y="1267"/>
                      <a:pt x="2446" y="1308"/>
                    </a:cubicBezTo>
                    <a:cubicBezTo>
                      <a:pt x="2475" y="1451"/>
                      <a:pt x="2361" y="1508"/>
                      <a:pt x="2247" y="1593"/>
                    </a:cubicBezTo>
                    <a:cubicBezTo>
                      <a:pt x="2232" y="1600"/>
                      <a:pt x="2217" y="1604"/>
                      <a:pt x="2202" y="1604"/>
                    </a:cubicBezTo>
                    <a:cubicBezTo>
                      <a:pt x="2164" y="1604"/>
                      <a:pt x="2133" y="1578"/>
                      <a:pt x="2133" y="1536"/>
                    </a:cubicBezTo>
                    <a:cubicBezTo>
                      <a:pt x="2133" y="1394"/>
                      <a:pt x="2190" y="1308"/>
                      <a:pt x="2332" y="1252"/>
                    </a:cubicBezTo>
                    <a:cubicBezTo>
                      <a:pt x="2348" y="1244"/>
                      <a:pt x="2363" y="1240"/>
                      <a:pt x="2377" y="1240"/>
                    </a:cubicBezTo>
                    <a:close/>
                    <a:moveTo>
                      <a:pt x="4835" y="0"/>
                    </a:moveTo>
                    <a:cubicBezTo>
                      <a:pt x="4522" y="86"/>
                      <a:pt x="4238" y="171"/>
                      <a:pt x="3953" y="285"/>
                    </a:cubicBezTo>
                    <a:cubicBezTo>
                      <a:pt x="3811" y="370"/>
                      <a:pt x="3669" y="455"/>
                      <a:pt x="3527" y="512"/>
                    </a:cubicBezTo>
                    <a:cubicBezTo>
                      <a:pt x="3407" y="584"/>
                      <a:pt x="3267" y="696"/>
                      <a:pt x="3125" y="696"/>
                    </a:cubicBezTo>
                    <a:cubicBezTo>
                      <a:pt x="3098" y="696"/>
                      <a:pt x="3070" y="692"/>
                      <a:pt x="3043" y="683"/>
                    </a:cubicBezTo>
                    <a:cubicBezTo>
                      <a:pt x="2503" y="939"/>
                      <a:pt x="2020" y="1252"/>
                      <a:pt x="1508" y="1593"/>
                    </a:cubicBezTo>
                    <a:cubicBezTo>
                      <a:pt x="1394" y="2275"/>
                      <a:pt x="1024" y="2844"/>
                      <a:pt x="512" y="3441"/>
                    </a:cubicBezTo>
                    <a:cubicBezTo>
                      <a:pt x="370" y="2503"/>
                      <a:pt x="939" y="2076"/>
                      <a:pt x="1451" y="1621"/>
                    </a:cubicBezTo>
                    <a:lnTo>
                      <a:pt x="1451" y="1621"/>
                    </a:lnTo>
                    <a:cubicBezTo>
                      <a:pt x="1110" y="1877"/>
                      <a:pt x="768" y="2105"/>
                      <a:pt x="456" y="2361"/>
                    </a:cubicBezTo>
                    <a:cubicBezTo>
                      <a:pt x="285" y="2673"/>
                      <a:pt x="256" y="3043"/>
                      <a:pt x="313" y="3583"/>
                    </a:cubicBezTo>
                    <a:cubicBezTo>
                      <a:pt x="370" y="4152"/>
                      <a:pt x="256" y="4692"/>
                      <a:pt x="171" y="5233"/>
                    </a:cubicBezTo>
                    <a:cubicBezTo>
                      <a:pt x="143" y="5432"/>
                      <a:pt x="1" y="5631"/>
                      <a:pt x="200" y="5801"/>
                    </a:cubicBezTo>
                    <a:lnTo>
                      <a:pt x="285" y="5801"/>
                    </a:lnTo>
                    <a:cubicBezTo>
                      <a:pt x="342" y="5745"/>
                      <a:pt x="370" y="5688"/>
                      <a:pt x="399" y="5659"/>
                    </a:cubicBezTo>
                    <a:cubicBezTo>
                      <a:pt x="456" y="4266"/>
                      <a:pt x="1166" y="3214"/>
                      <a:pt x="2190" y="2389"/>
                    </a:cubicBezTo>
                    <a:cubicBezTo>
                      <a:pt x="2389" y="2218"/>
                      <a:pt x="2560" y="2048"/>
                      <a:pt x="2645" y="1792"/>
                    </a:cubicBezTo>
                    <a:cubicBezTo>
                      <a:pt x="2901" y="1024"/>
                      <a:pt x="3555" y="654"/>
                      <a:pt x="4323" y="626"/>
                    </a:cubicBezTo>
                    <a:cubicBezTo>
                      <a:pt x="4749" y="598"/>
                      <a:pt x="5119" y="484"/>
                      <a:pt x="5375" y="143"/>
                    </a:cubicBezTo>
                    <a:cubicBezTo>
                      <a:pt x="5352" y="139"/>
                      <a:pt x="5326" y="138"/>
                      <a:pt x="5299" y="138"/>
                    </a:cubicBezTo>
                    <a:cubicBezTo>
                      <a:pt x="5179" y="138"/>
                      <a:pt x="5034" y="166"/>
                      <a:pt x="4939" y="166"/>
                    </a:cubicBezTo>
                    <a:cubicBezTo>
                      <a:pt x="4876" y="166"/>
                      <a:pt x="4835" y="154"/>
                      <a:pt x="4835" y="114"/>
                    </a:cubicBezTo>
                    <a:cubicBezTo>
                      <a:pt x="4835" y="57"/>
                      <a:pt x="4835" y="29"/>
                      <a:pt x="483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5"/>
              <p:cNvSpPr/>
              <p:nvPr/>
            </p:nvSpPr>
            <p:spPr>
              <a:xfrm>
                <a:off x="4523400" y="2092900"/>
                <a:ext cx="107375" cy="266625"/>
              </a:xfrm>
              <a:custGeom>
                <a:rect b="b" l="l" r="r" t="t"/>
                <a:pathLst>
                  <a:path extrusionOk="0" h="10665" w="4295">
                    <a:moveTo>
                      <a:pt x="0" y="10323"/>
                    </a:moveTo>
                    <a:cubicBezTo>
                      <a:pt x="284" y="9953"/>
                      <a:pt x="739" y="9953"/>
                      <a:pt x="1138" y="9783"/>
                    </a:cubicBezTo>
                    <a:cubicBezTo>
                      <a:pt x="2190" y="9271"/>
                      <a:pt x="3014" y="8503"/>
                      <a:pt x="3270" y="7394"/>
                    </a:cubicBezTo>
                    <a:cubicBezTo>
                      <a:pt x="3583" y="6086"/>
                      <a:pt x="3896" y="4749"/>
                      <a:pt x="3498" y="3384"/>
                    </a:cubicBezTo>
                    <a:cubicBezTo>
                      <a:pt x="3242" y="2560"/>
                      <a:pt x="3043" y="1735"/>
                      <a:pt x="2815" y="910"/>
                    </a:cubicBezTo>
                    <a:cubicBezTo>
                      <a:pt x="2730" y="598"/>
                      <a:pt x="2559" y="342"/>
                      <a:pt x="2673" y="0"/>
                    </a:cubicBezTo>
                    <a:lnTo>
                      <a:pt x="2645" y="29"/>
                    </a:lnTo>
                    <a:cubicBezTo>
                      <a:pt x="3498" y="1337"/>
                      <a:pt x="3754" y="2844"/>
                      <a:pt x="3924" y="4380"/>
                    </a:cubicBezTo>
                    <a:cubicBezTo>
                      <a:pt x="3953" y="4579"/>
                      <a:pt x="3953" y="4806"/>
                      <a:pt x="3953" y="5005"/>
                    </a:cubicBezTo>
                    <a:cubicBezTo>
                      <a:pt x="4209" y="5005"/>
                      <a:pt x="4294" y="5119"/>
                      <a:pt x="4237" y="5346"/>
                    </a:cubicBezTo>
                    <a:cubicBezTo>
                      <a:pt x="3867" y="7422"/>
                      <a:pt x="2986" y="9185"/>
                      <a:pt x="1081" y="10266"/>
                    </a:cubicBezTo>
                    <a:cubicBezTo>
                      <a:pt x="796" y="10437"/>
                      <a:pt x="512" y="10664"/>
                      <a:pt x="228" y="10238"/>
                    </a:cubicBezTo>
                    <a:cubicBezTo>
                      <a:pt x="228" y="10209"/>
                      <a:pt x="85" y="10294"/>
                      <a:pt x="0" y="10323"/>
                    </a:cubicBezTo>
                    <a:lnTo>
                      <a:pt x="0" y="10323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5"/>
              <p:cNvSpPr/>
              <p:nvPr/>
            </p:nvSpPr>
            <p:spPr>
              <a:xfrm>
                <a:off x="4355625" y="2246450"/>
                <a:ext cx="83900" cy="107375"/>
              </a:xfrm>
              <a:custGeom>
                <a:rect b="b" l="l" r="r" t="t"/>
                <a:pathLst>
                  <a:path extrusionOk="0" h="4295" w="3356">
                    <a:moveTo>
                      <a:pt x="1735" y="2617"/>
                    </a:moveTo>
                    <a:cubicBezTo>
                      <a:pt x="2104" y="3242"/>
                      <a:pt x="2417" y="3982"/>
                      <a:pt x="3356" y="3953"/>
                    </a:cubicBezTo>
                    <a:cubicBezTo>
                      <a:pt x="2957" y="4209"/>
                      <a:pt x="2616" y="4295"/>
                      <a:pt x="2247" y="3925"/>
                    </a:cubicBezTo>
                    <a:cubicBezTo>
                      <a:pt x="2048" y="3697"/>
                      <a:pt x="1735" y="3584"/>
                      <a:pt x="1479" y="3385"/>
                    </a:cubicBezTo>
                    <a:cubicBezTo>
                      <a:pt x="882" y="2958"/>
                      <a:pt x="455" y="2446"/>
                      <a:pt x="455" y="1650"/>
                    </a:cubicBezTo>
                    <a:cubicBezTo>
                      <a:pt x="483" y="1508"/>
                      <a:pt x="483" y="1309"/>
                      <a:pt x="398" y="1195"/>
                    </a:cubicBezTo>
                    <a:cubicBezTo>
                      <a:pt x="0" y="712"/>
                      <a:pt x="284" y="370"/>
                      <a:pt x="654" y="29"/>
                    </a:cubicBezTo>
                    <a:lnTo>
                      <a:pt x="626" y="1"/>
                    </a:lnTo>
                    <a:cubicBezTo>
                      <a:pt x="654" y="569"/>
                      <a:pt x="512" y="1167"/>
                      <a:pt x="910" y="1650"/>
                    </a:cubicBezTo>
                    <a:cubicBezTo>
                      <a:pt x="796" y="1650"/>
                      <a:pt x="711" y="1678"/>
                      <a:pt x="711" y="1792"/>
                    </a:cubicBezTo>
                    <a:cubicBezTo>
                      <a:pt x="768" y="2418"/>
                      <a:pt x="1024" y="2901"/>
                      <a:pt x="1706" y="3186"/>
                    </a:cubicBezTo>
                    <a:cubicBezTo>
                      <a:pt x="1735" y="2958"/>
                      <a:pt x="1735" y="2787"/>
                      <a:pt x="1763" y="2588"/>
                    </a:cubicBezTo>
                    <a:lnTo>
                      <a:pt x="1735" y="261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5"/>
              <p:cNvSpPr/>
              <p:nvPr/>
            </p:nvSpPr>
            <p:spPr>
              <a:xfrm>
                <a:off x="4371250" y="2176775"/>
                <a:ext cx="33450" cy="135100"/>
              </a:xfrm>
              <a:custGeom>
                <a:rect b="b" l="l" r="r" t="t"/>
                <a:pathLst>
                  <a:path extrusionOk="0" h="5404" w="1338">
                    <a:moveTo>
                      <a:pt x="29" y="2816"/>
                    </a:moveTo>
                    <a:cubicBezTo>
                      <a:pt x="86" y="1878"/>
                      <a:pt x="626" y="1053"/>
                      <a:pt x="598" y="1"/>
                    </a:cubicBezTo>
                    <a:cubicBezTo>
                      <a:pt x="854" y="285"/>
                      <a:pt x="1138" y="456"/>
                      <a:pt x="882" y="826"/>
                    </a:cubicBezTo>
                    <a:cubicBezTo>
                      <a:pt x="456" y="1536"/>
                      <a:pt x="513" y="2361"/>
                      <a:pt x="626" y="3157"/>
                    </a:cubicBezTo>
                    <a:cubicBezTo>
                      <a:pt x="740" y="3811"/>
                      <a:pt x="626" y="4579"/>
                      <a:pt x="1309" y="5063"/>
                    </a:cubicBezTo>
                    <a:cubicBezTo>
                      <a:pt x="1337" y="5063"/>
                      <a:pt x="1167" y="5290"/>
                      <a:pt x="1110" y="5404"/>
                    </a:cubicBezTo>
                    <a:lnTo>
                      <a:pt x="1138" y="5375"/>
                    </a:lnTo>
                    <a:cubicBezTo>
                      <a:pt x="797" y="5091"/>
                      <a:pt x="712" y="4608"/>
                      <a:pt x="257" y="4437"/>
                    </a:cubicBezTo>
                    <a:cubicBezTo>
                      <a:pt x="598" y="4352"/>
                      <a:pt x="626" y="4067"/>
                      <a:pt x="569" y="3783"/>
                    </a:cubicBezTo>
                    <a:cubicBezTo>
                      <a:pt x="513" y="3356"/>
                      <a:pt x="427" y="2930"/>
                      <a:pt x="342" y="2446"/>
                    </a:cubicBezTo>
                    <a:cubicBezTo>
                      <a:pt x="200" y="2589"/>
                      <a:pt x="86" y="2702"/>
                      <a:pt x="1" y="2788"/>
                    </a:cubicBezTo>
                    <a:lnTo>
                      <a:pt x="29" y="2816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25"/>
              <p:cNvSpPr/>
              <p:nvPr/>
            </p:nvSpPr>
            <p:spPr>
              <a:xfrm>
                <a:off x="4747325" y="2185325"/>
                <a:ext cx="102400" cy="24900"/>
              </a:xfrm>
              <a:custGeom>
                <a:rect b="b" l="l" r="r" t="t"/>
                <a:pathLst>
                  <a:path extrusionOk="0" h="996" w="4096">
                    <a:moveTo>
                      <a:pt x="4095" y="910"/>
                    </a:moveTo>
                    <a:cubicBezTo>
                      <a:pt x="3186" y="995"/>
                      <a:pt x="2389" y="597"/>
                      <a:pt x="1508" y="484"/>
                    </a:cubicBezTo>
                    <a:cubicBezTo>
                      <a:pt x="996" y="398"/>
                      <a:pt x="484" y="313"/>
                      <a:pt x="1" y="29"/>
                    </a:cubicBezTo>
                    <a:cubicBezTo>
                      <a:pt x="1138" y="0"/>
                      <a:pt x="2787" y="370"/>
                      <a:pt x="4095" y="939"/>
                    </a:cubicBezTo>
                    <a:lnTo>
                      <a:pt x="4095" y="910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25"/>
              <p:cNvSpPr/>
              <p:nvPr/>
            </p:nvSpPr>
            <p:spPr>
              <a:xfrm>
                <a:off x="4821275" y="2074400"/>
                <a:ext cx="48350" cy="58325"/>
              </a:xfrm>
              <a:custGeom>
                <a:rect b="b" l="l" r="r" t="t"/>
                <a:pathLst>
                  <a:path extrusionOk="0" h="2333" w="1934">
                    <a:moveTo>
                      <a:pt x="142" y="1"/>
                    </a:moveTo>
                    <a:cubicBezTo>
                      <a:pt x="427" y="399"/>
                      <a:pt x="853" y="655"/>
                      <a:pt x="1251" y="939"/>
                    </a:cubicBezTo>
                    <a:cubicBezTo>
                      <a:pt x="1564" y="1167"/>
                      <a:pt x="1792" y="1480"/>
                      <a:pt x="1877" y="1878"/>
                    </a:cubicBezTo>
                    <a:cubicBezTo>
                      <a:pt x="1934" y="2247"/>
                      <a:pt x="1792" y="2333"/>
                      <a:pt x="1280" y="2162"/>
                    </a:cubicBezTo>
                    <a:cubicBezTo>
                      <a:pt x="1280" y="2105"/>
                      <a:pt x="1280" y="2048"/>
                      <a:pt x="1280" y="1992"/>
                    </a:cubicBezTo>
                    <a:cubicBezTo>
                      <a:pt x="1251" y="1480"/>
                      <a:pt x="768" y="1252"/>
                      <a:pt x="512" y="854"/>
                    </a:cubicBezTo>
                    <a:cubicBezTo>
                      <a:pt x="370" y="712"/>
                      <a:pt x="228" y="570"/>
                      <a:pt x="85" y="428"/>
                    </a:cubicBezTo>
                    <a:cubicBezTo>
                      <a:pt x="0" y="285"/>
                      <a:pt x="114" y="172"/>
                      <a:pt x="171" y="58"/>
                    </a:cubicBezTo>
                    <a:lnTo>
                      <a:pt x="142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5"/>
              <p:cNvSpPr/>
              <p:nvPr/>
            </p:nvSpPr>
            <p:spPr>
              <a:xfrm>
                <a:off x="4782875" y="2056650"/>
                <a:ext cx="42675" cy="28450"/>
              </a:xfrm>
              <a:custGeom>
                <a:rect b="b" l="l" r="r" t="t"/>
                <a:pathLst>
                  <a:path extrusionOk="0" h="1138" w="1707">
                    <a:moveTo>
                      <a:pt x="1707" y="768"/>
                    </a:moveTo>
                    <a:cubicBezTo>
                      <a:pt x="1650" y="882"/>
                      <a:pt x="1536" y="995"/>
                      <a:pt x="1621" y="1138"/>
                    </a:cubicBezTo>
                    <a:cubicBezTo>
                      <a:pt x="1024" y="853"/>
                      <a:pt x="512" y="427"/>
                      <a:pt x="0" y="29"/>
                    </a:cubicBezTo>
                    <a:lnTo>
                      <a:pt x="0" y="57"/>
                    </a:lnTo>
                    <a:cubicBezTo>
                      <a:pt x="683" y="0"/>
                      <a:pt x="1195" y="398"/>
                      <a:pt x="1707" y="768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4503475" y="2028925"/>
                <a:ext cx="31325" cy="16375"/>
              </a:xfrm>
              <a:custGeom>
                <a:rect b="b" l="l" r="r" t="t"/>
                <a:pathLst>
                  <a:path extrusionOk="0" h="655" w="1253">
                    <a:moveTo>
                      <a:pt x="541" y="142"/>
                    </a:moveTo>
                    <a:cubicBezTo>
                      <a:pt x="655" y="28"/>
                      <a:pt x="797" y="0"/>
                      <a:pt x="968" y="28"/>
                    </a:cubicBezTo>
                    <a:cubicBezTo>
                      <a:pt x="1081" y="28"/>
                      <a:pt x="1195" y="114"/>
                      <a:pt x="1252" y="284"/>
                    </a:cubicBezTo>
                    <a:cubicBezTo>
                      <a:pt x="968" y="483"/>
                      <a:pt x="655" y="569"/>
                      <a:pt x="342" y="626"/>
                    </a:cubicBezTo>
                    <a:cubicBezTo>
                      <a:pt x="1" y="654"/>
                      <a:pt x="1" y="455"/>
                      <a:pt x="58" y="199"/>
                    </a:cubicBezTo>
                    <a:cubicBezTo>
                      <a:pt x="228" y="171"/>
                      <a:pt x="371" y="171"/>
                      <a:pt x="541" y="142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4305850" y="1960675"/>
                <a:ext cx="39125" cy="18500"/>
              </a:xfrm>
              <a:custGeom>
                <a:rect b="b" l="l" r="r" t="t"/>
                <a:pathLst>
                  <a:path extrusionOk="0" h="740" w="1565">
                    <a:moveTo>
                      <a:pt x="1" y="683"/>
                    </a:moveTo>
                    <a:cubicBezTo>
                      <a:pt x="456" y="455"/>
                      <a:pt x="882" y="0"/>
                      <a:pt x="1565" y="540"/>
                    </a:cubicBezTo>
                    <a:cubicBezTo>
                      <a:pt x="967" y="683"/>
                      <a:pt x="484" y="739"/>
                      <a:pt x="1" y="654"/>
                    </a:cubicBezTo>
                    <a:lnTo>
                      <a:pt x="1" y="683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25"/>
              <p:cNvSpPr/>
              <p:nvPr/>
            </p:nvSpPr>
            <p:spPr>
              <a:xfrm>
                <a:off x="4459400" y="2348125"/>
                <a:ext cx="64025" cy="5700"/>
              </a:xfrm>
              <a:custGeom>
                <a:rect b="b" l="l" r="r" t="t"/>
                <a:pathLst>
                  <a:path extrusionOk="0" h="228" w="2561">
                    <a:moveTo>
                      <a:pt x="2560" y="114"/>
                    </a:moveTo>
                    <a:cubicBezTo>
                      <a:pt x="1707" y="142"/>
                      <a:pt x="854" y="228"/>
                      <a:pt x="1" y="85"/>
                    </a:cubicBezTo>
                    <a:cubicBezTo>
                      <a:pt x="854" y="57"/>
                      <a:pt x="1707" y="0"/>
                      <a:pt x="2560" y="114"/>
                    </a:cubicBezTo>
                    <a:lnTo>
                      <a:pt x="2560" y="114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>
                <a:off x="4390450" y="1969900"/>
                <a:ext cx="49075" cy="14950"/>
              </a:xfrm>
              <a:custGeom>
                <a:rect b="b" l="l" r="r" t="t"/>
                <a:pathLst>
                  <a:path extrusionOk="0" h="598" w="1963">
                    <a:moveTo>
                      <a:pt x="1963" y="570"/>
                    </a:moveTo>
                    <a:cubicBezTo>
                      <a:pt x="1309" y="399"/>
                      <a:pt x="655" y="285"/>
                      <a:pt x="0" y="200"/>
                    </a:cubicBezTo>
                    <a:cubicBezTo>
                      <a:pt x="655" y="200"/>
                      <a:pt x="1365" y="1"/>
                      <a:pt x="1934" y="598"/>
                    </a:cubicBezTo>
                    <a:lnTo>
                      <a:pt x="1963" y="570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4632150" y="2149775"/>
                <a:ext cx="1450" cy="35575"/>
              </a:xfrm>
              <a:custGeom>
                <a:rect b="b" l="l" r="r" t="t"/>
                <a:pathLst>
                  <a:path extrusionOk="0" h="1423" w="58">
                    <a:moveTo>
                      <a:pt x="1" y="1422"/>
                    </a:moveTo>
                    <a:lnTo>
                      <a:pt x="1" y="0"/>
                    </a:lnTo>
                    <a:lnTo>
                      <a:pt x="58" y="0"/>
                    </a:lnTo>
                    <a:lnTo>
                      <a:pt x="58" y="1422"/>
                    </a:lnTo>
                    <a:lnTo>
                      <a:pt x="1" y="1422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25"/>
              <p:cNvSpPr/>
              <p:nvPr/>
            </p:nvSpPr>
            <p:spPr>
              <a:xfrm>
                <a:off x="4384750" y="2093600"/>
                <a:ext cx="29175" cy="28475"/>
              </a:xfrm>
              <a:custGeom>
                <a:rect b="b" l="l" r="r" t="t"/>
                <a:pathLst>
                  <a:path extrusionOk="0" h="1139" w="1167">
                    <a:moveTo>
                      <a:pt x="1138" y="1"/>
                    </a:moveTo>
                    <a:cubicBezTo>
                      <a:pt x="854" y="484"/>
                      <a:pt x="428" y="797"/>
                      <a:pt x="1" y="1110"/>
                    </a:cubicBezTo>
                    <a:lnTo>
                      <a:pt x="29" y="1138"/>
                    </a:lnTo>
                    <a:cubicBezTo>
                      <a:pt x="257" y="626"/>
                      <a:pt x="627" y="228"/>
                      <a:pt x="1167" y="29"/>
                    </a:cubicBezTo>
                    <a:lnTo>
                      <a:pt x="1138" y="1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25"/>
              <p:cNvSpPr/>
              <p:nvPr/>
            </p:nvSpPr>
            <p:spPr>
              <a:xfrm>
                <a:off x="4834050" y="2095750"/>
                <a:ext cx="19225" cy="28450"/>
              </a:xfrm>
              <a:custGeom>
                <a:rect b="b" l="l" r="r" t="t"/>
                <a:pathLst>
                  <a:path extrusionOk="0" h="1138" w="769">
                    <a:moveTo>
                      <a:pt x="1" y="0"/>
                    </a:moveTo>
                    <a:cubicBezTo>
                      <a:pt x="257" y="398"/>
                      <a:pt x="740" y="626"/>
                      <a:pt x="769" y="1138"/>
                    </a:cubicBezTo>
                    <a:cubicBezTo>
                      <a:pt x="513" y="768"/>
                      <a:pt x="86" y="512"/>
                      <a:pt x="1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25"/>
              <p:cNvSpPr/>
              <p:nvPr/>
            </p:nvSpPr>
            <p:spPr>
              <a:xfrm>
                <a:off x="4438800" y="1982700"/>
                <a:ext cx="28450" cy="10700"/>
              </a:xfrm>
              <a:custGeom>
                <a:rect b="b" l="l" r="r" t="t"/>
                <a:pathLst>
                  <a:path extrusionOk="0" h="428" w="1138">
                    <a:moveTo>
                      <a:pt x="1138" y="427"/>
                    </a:moveTo>
                    <a:cubicBezTo>
                      <a:pt x="768" y="285"/>
                      <a:pt x="398" y="171"/>
                      <a:pt x="29" y="58"/>
                    </a:cubicBezTo>
                    <a:lnTo>
                      <a:pt x="0" y="86"/>
                    </a:lnTo>
                    <a:cubicBezTo>
                      <a:pt x="427" y="1"/>
                      <a:pt x="853" y="1"/>
                      <a:pt x="1138" y="427"/>
                    </a:cubicBezTo>
                    <a:lnTo>
                      <a:pt x="1138" y="427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>
                <a:off x="4374100" y="2121325"/>
                <a:ext cx="12100" cy="16375"/>
              </a:xfrm>
              <a:custGeom>
                <a:rect b="b" l="l" r="r" t="t"/>
                <a:pathLst>
                  <a:path extrusionOk="0" h="655" w="484">
                    <a:moveTo>
                      <a:pt x="427" y="1"/>
                    </a:moveTo>
                    <a:cubicBezTo>
                      <a:pt x="484" y="285"/>
                      <a:pt x="285" y="399"/>
                      <a:pt x="0" y="655"/>
                    </a:cubicBezTo>
                    <a:cubicBezTo>
                      <a:pt x="86" y="257"/>
                      <a:pt x="171" y="58"/>
                      <a:pt x="455" y="29"/>
                    </a:cubicBezTo>
                    <a:lnTo>
                      <a:pt x="427" y="1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>
                <a:off x="4467225" y="1991225"/>
                <a:ext cx="22775" cy="9275"/>
              </a:xfrm>
              <a:custGeom>
                <a:rect b="b" l="l" r="r" t="t"/>
                <a:pathLst>
                  <a:path extrusionOk="0" h="371" w="911">
                    <a:moveTo>
                      <a:pt x="1" y="86"/>
                    </a:moveTo>
                    <a:cubicBezTo>
                      <a:pt x="285" y="1"/>
                      <a:pt x="569" y="86"/>
                      <a:pt x="911" y="371"/>
                    </a:cubicBezTo>
                    <a:cubicBezTo>
                      <a:pt x="484" y="342"/>
                      <a:pt x="257" y="228"/>
                      <a:pt x="29" y="86"/>
                    </a:cubicBezTo>
                    <a:lnTo>
                      <a:pt x="1" y="86"/>
                    </a:ln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5"/>
              <p:cNvSpPr/>
              <p:nvPr/>
            </p:nvSpPr>
            <p:spPr>
              <a:xfrm>
                <a:off x="4526950" y="2060900"/>
                <a:ext cx="18500" cy="8550"/>
              </a:xfrm>
              <a:custGeom>
                <a:rect b="b" l="l" r="r" t="t"/>
                <a:pathLst>
                  <a:path extrusionOk="0" h="342" w="740">
                    <a:moveTo>
                      <a:pt x="740" y="114"/>
                    </a:moveTo>
                    <a:cubicBezTo>
                      <a:pt x="512" y="200"/>
                      <a:pt x="256" y="257"/>
                      <a:pt x="0" y="342"/>
                    </a:cubicBezTo>
                    <a:cubicBezTo>
                      <a:pt x="199" y="1"/>
                      <a:pt x="455" y="29"/>
                      <a:pt x="740" y="114"/>
                    </a:cubicBezTo>
                    <a:lnTo>
                      <a:pt x="740" y="114"/>
                    </a:ln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5"/>
              <p:cNvSpPr/>
              <p:nvPr/>
            </p:nvSpPr>
            <p:spPr>
              <a:xfrm>
                <a:off x="4352050" y="2198825"/>
                <a:ext cx="6425" cy="7850"/>
              </a:xfrm>
              <a:custGeom>
                <a:rect b="b" l="l" r="r" t="t"/>
                <a:pathLst>
                  <a:path extrusionOk="0" h="314" w="257">
                    <a:moveTo>
                      <a:pt x="115" y="199"/>
                    </a:moveTo>
                    <a:cubicBezTo>
                      <a:pt x="115" y="143"/>
                      <a:pt x="143" y="57"/>
                      <a:pt x="143" y="57"/>
                    </a:cubicBezTo>
                    <a:cubicBezTo>
                      <a:pt x="257" y="86"/>
                      <a:pt x="143" y="0"/>
                      <a:pt x="143" y="143"/>
                    </a:cubicBezTo>
                    <a:cubicBezTo>
                      <a:pt x="143" y="171"/>
                      <a:pt x="115" y="256"/>
                      <a:pt x="115" y="256"/>
                    </a:cubicBezTo>
                    <a:cubicBezTo>
                      <a:pt x="1" y="256"/>
                      <a:pt x="115" y="313"/>
                      <a:pt x="115" y="199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5"/>
              <p:cNvSpPr/>
              <p:nvPr/>
            </p:nvSpPr>
            <p:spPr>
              <a:xfrm>
                <a:off x="4485700" y="2367300"/>
                <a:ext cx="10000" cy="5000"/>
              </a:xfrm>
              <a:custGeom>
                <a:rect b="b" l="l" r="r" t="t"/>
                <a:pathLst>
                  <a:path extrusionOk="0" h="200" w="400">
                    <a:moveTo>
                      <a:pt x="228" y="172"/>
                    </a:moveTo>
                    <a:cubicBezTo>
                      <a:pt x="143" y="143"/>
                      <a:pt x="58" y="200"/>
                      <a:pt x="1" y="86"/>
                    </a:cubicBezTo>
                    <a:cubicBezTo>
                      <a:pt x="58" y="58"/>
                      <a:pt x="115" y="29"/>
                      <a:pt x="172" y="29"/>
                    </a:cubicBezTo>
                    <a:cubicBezTo>
                      <a:pt x="257" y="29"/>
                      <a:pt x="342" y="1"/>
                      <a:pt x="399" y="115"/>
                    </a:cubicBezTo>
                    <a:cubicBezTo>
                      <a:pt x="342" y="115"/>
                      <a:pt x="285" y="143"/>
                      <a:pt x="228" y="17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5"/>
              <p:cNvSpPr/>
              <p:nvPr/>
            </p:nvSpPr>
            <p:spPr>
              <a:xfrm>
                <a:off x="4870325" y="2124175"/>
                <a:ext cx="19925" cy="34150"/>
              </a:xfrm>
              <a:custGeom>
                <a:rect b="b" l="l" r="r" t="t"/>
                <a:pathLst>
                  <a:path extrusionOk="0" h="1366" w="797">
                    <a:moveTo>
                      <a:pt x="199" y="1"/>
                    </a:moveTo>
                    <a:cubicBezTo>
                      <a:pt x="597" y="228"/>
                      <a:pt x="711" y="569"/>
                      <a:pt x="768" y="939"/>
                    </a:cubicBezTo>
                    <a:cubicBezTo>
                      <a:pt x="768" y="1081"/>
                      <a:pt x="796" y="1252"/>
                      <a:pt x="597" y="1309"/>
                    </a:cubicBezTo>
                    <a:cubicBezTo>
                      <a:pt x="398" y="1366"/>
                      <a:pt x="228" y="1280"/>
                      <a:pt x="142" y="1081"/>
                    </a:cubicBezTo>
                    <a:cubicBezTo>
                      <a:pt x="0" y="768"/>
                      <a:pt x="0" y="427"/>
                      <a:pt x="199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5"/>
              <p:cNvSpPr/>
              <p:nvPr/>
            </p:nvSpPr>
            <p:spPr>
              <a:xfrm>
                <a:off x="4898050" y="2159725"/>
                <a:ext cx="7125" cy="26325"/>
              </a:xfrm>
              <a:custGeom>
                <a:rect b="b" l="l" r="r" t="t"/>
                <a:pathLst>
                  <a:path extrusionOk="0" h="1053" w="285">
                    <a:moveTo>
                      <a:pt x="114" y="0"/>
                    </a:moveTo>
                    <a:cubicBezTo>
                      <a:pt x="256" y="399"/>
                      <a:pt x="285" y="626"/>
                      <a:pt x="171" y="1053"/>
                    </a:cubicBezTo>
                    <a:cubicBezTo>
                      <a:pt x="0" y="626"/>
                      <a:pt x="57" y="399"/>
                      <a:pt x="114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>
                <a:off x="4572450" y="2031750"/>
                <a:ext cx="19925" cy="13550"/>
              </a:xfrm>
              <a:custGeom>
                <a:rect b="b" l="l" r="r" t="t"/>
                <a:pathLst>
                  <a:path extrusionOk="0" h="542" w="797">
                    <a:moveTo>
                      <a:pt x="0" y="314"/>
                    </a:moveTo>
                    <a:cubicBezTo>
                      <a:pt x="256" y="115"/>
                      <a:pt x="512" y="1"/>
                      <a:pt x="796" y="314"/>
                    </a:cubicBezTo>
                    <a:cubicBezTo>
                      <a:pt x="398" y="541"/>
                      <a:pt x="398" y="541"/>
                      <a:pt x="0" y="314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5"/>
              <p:cNvSpPr/>
              <p:nvPr/>
            </p:nvSpPr>
            <p:spPr>
              <a:xfrm>
                <a:off x="4180025" y="2013975"/>
                <a:ext cx="28450" cy="46250"/>
              </a:xfrm>
              <a:custGeom>
                <a:rect b="b" l="l" r="r" t="t"/>
                <a:pathLst>
                  <a:path extrusionOk="0" h="1850" w="1138">
                    <a:moveTo>
                      <a:pt x="1138" y="1"/>
                    </a:moveTo>
                    <a:lnTo>
                      <a:pt x="1081" y="29"/>
                    </a:lnTo>
                    <a:cubicBezTo>
                      <a:pt x="569" y="484"/>
                      <a:pt x="0" y="911"/>
                      <a:pt x="142" y="1849"/>
                    </a:cubicBezTo>
                    <a:cubicBezTo>
                      <a:pt x="654" y="1252"/>
                      <a:pt x="1024" y="683"/>
                      <a:pt x="1138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5"/>
              <p:cNvSpPr/>
              <p:nvPr/>
            </p:nvSpPr>
            <p:spPr>
              <a:xfrm>
                <a:off x="4224100" y="2004750"/>
                <a:ext cx="8550" cy="9975"/>
              </a:xfrm>
              <a:custGeom>
                <a:rect b="b" l="l" r="r" t="t"/>
                <a:pathLst>
                  <a:path extrusionOk="0" h="399" w="342">
                    <a:moveTo>
                      <a:pt x="313" y="85"/>
                    </a:moveTo>
                    <a:cubicBezTo>
                      <a:pt x="342" y="228"/>
                      <a:pt x="228" y="285"/>
                      <a:pt x="114" y="370"/>
                    </a:cubicBezTo>
                    <a:cubicBezTo>
                      <a:pt x="57" y="398"/>
                      <a:pt x="0" y="370"/>
                      <a:pt x="0" y="313"/>
                    </a:cubicBezTo>
                    <a:cubicBezTo>
                      <a:pt x="0" y="171"/>
                      <a:pt x="57" y="85"/>
                      <a:pt x="199" y="29"/>
                    </a:cubicBezTo>
                    <a:cubicBezTo>
                      <a:pt x="256" y="0"/>
                      <a:pt x="313" y="29"/>
                      <a:pt x="313" y="85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25"/>
              <p:cNvSpPr/>
              <p:nvPr/>
            </p:nvSpPr>
            <p:spPr>
              <a:xfrm>
                <a:off x="4368400" y="2237925"/>
                <a:ext cx="18525" cy="49775"/>
              </a:xfrm>
              <a:custGeom>
                <a:rect b="b" l="l" r="r" t="t"/>
                <a:pathLst>
                  <a:path extrusionOk="0" h="1991" w="741">
                    <a:moveTo>
                      <a:pt x="115" y="342"/>
                    </a:moveTo>
                    <a:cubicBezTo>
                      <a:pt x="200" y="256"/>
                      <a:pt x="314" y="143"/>
                      <a:pt x="456" y="0"/>
                    </a:cubicBezTo>
                    <a:cubicBezTo>
                      <a:pt x="541" y="484"/>
                      <a:pt x="627" y="910"/>
                      <a:pt x="683" y="1337"/>
                    </a:cubicBezTo>
                    <a:cubicBezTo>
                      <a:pt x="740" y="1621"/>
                      <a:pt x="712" y="1906"/>
                      <a:pt x="371" y="1991"/>
                    </a:cubicBezTo>
                    <a:lnTo>
                      <a:pt x="399" y="1991"/>
                    </a:lnTo>
                    <a:cubicBezTo>
                      <a:pt x="1" y="1508"/>
                      <a:pt x="143" y="910"/>
                      <a:pt x="115" y="342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25"/>
              <p:cNvSpPr/>
              <p:nvPr/>
            </p:nvSpPr>
            <p:spPr>
              <a:xfrm>
                <a:off x="4373375" y="2287675"/>
                <a:ext cx="26350" cy="38425"/>
              </a:xfrm>
              <a:custGeom>
                <a:rect b="b" l="l" r="r" t="t"/>
                <a:pathLst>
                  <a:path extrusionOk="0" h="1537" w="1054">
                    <a:moveTo>
                      <a:pt x="200" y="1"/>
                    </a:moveTo>
                    <a:lnTo>
                      <a:pt x="172" y="1"/>
                    </a:lnTo>
                    <a:cubicBezTo>
                      <a:pt x="627" y="172"/>
                      <a:pt x="712" y="655"/>
                      <a:pt x="1053" y="939"/>
                    </a:cubicBezTo>
                    <a:cubicBezTo>
                      <a:pt x="1025" y="1138"/>
                      <a:pt x="1025" y="1309"/>
                      <a:pt x="996" y="1537"/>
                    </a:cubicBezTo>
                    <a:cubicBezTo>
                      <a:pt x="314" y="1252"/>
                      <a:pt x="58" y="769"/>
                      <a:pt x="1" y="143"/>
                    </a:cubicBezTo>
                    <a:cubicBezTo>
                      <a:pt x="1" y="29"/>
                      <a:pt x="86" y="1"/>
                      <a:pt x="200" y="1"/>
                    </a:cubicBezTo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>
                <a:off x="4164075" y="1971300"/>
                <a:ext cx="758875" cy="400000"/>
              </a:xfrm>
              <a:custGeom>
                <a:rect b="b" l="l" r="r" t="t"/>
                <a:pathLst>
                  <a:path extrusionOk="0" h="16000" w="30355">
                    <a:moveTo>
                      <a:pt x="14629" y="2760"/>
                    </a:moveTo>
                    <a:cubicBezTo>
                      <a:pt x="16392" y="4011"/>
                      <a:pt x="17700" y="5746"/>
                      <a:pt x="18098" y="7822"/>
                    </a:cubicBezTo>
                    <a:cubicBezTo>
                      <a:pt x="18610" y="10665"/>
                      <a:pt x="16876" y="13651"/>
                      <a:pt x="14345" y="14902"/>
                    </a:cubicBezTo>
                    <a:cubicBezTo>
                      <a:pt x="13774" y="15180"/>
                      <a:pt x="13184" y="15306"/>
                      <a:pt x="12605" y="15306"/>
                    </a:cubicBezTo>
                    <a:cubicBezTo>
                      <a:pt x="10215" y="15306"/>
                      <a:pt x="8003" y="13161"/>
                      <a:pt x="8003" y="10665"/>
                    </a:cubicBezTo>
                    <a:cubicBezTo>
                      <a:pt x="8032" y="7907"/>
                      <a:pt x="10307" y="5319"/>
                      <a:pt x="12439" y="3841"/>
                    </a:cubicBezTo>
                    <a:cubicBezTo>
                      <a:pt x="13122" y="3386"/>
                      <a:pt x="13861" y="3016"/>
                      <a:pt x="14629" y="2760"/>
                    </a:cubicBezTo>
                    <a:close/>
                    <a:moveTo>
                      <a:pt x="7605" y="0"/>
                    </a:moveTo>
                    <a:cubicBezTo>
                      <a:pt x="3982" y="0"/>
                      <a:pt x="594" y="1573"/>
                      <a:pt x="13" y="5661"/>
                    </a:cubicBezTo>
                    <a:cubicBezTo>
                      <a:pt x="1" y="5754"/>
                      <a:pt x="47" y="5790"/>
                      <a:pt x="109" y="5790"/>
                    </a:cubicBezTo>
                    <a:cubicBezTo>
                      <a:pt x="198" y="5790"/>
                      <a:pt x="320" y="5716"/>
                      <a:pt x="354" y="5632"/>
                    </a:cubicBezTo>
                    <a:cubicBezTo>
                      <a:pt x="1315" y="2030"/>
                      <a:pt x="4345" y="497"/>
                      <a:pt x="7640" y="497"/>
                    </a:cubicBezTo>
                    <a:cubicBezTo>
                      <a:pt x="9808" y="497"/>
                      <a:pt x="12091" y="1160"/>
                      <a:pt x="13975" y="2333"/>
                    </a:cubicBezTo>
                    <a:cubicBezTo>
                      <a:pt x="10164" y="3841"/>
                      <a:pt x="6041" y="8618"/>
                      <a:pt x="7662" y="12883"/>
                    </a:cubicBezTo>
                    <a:cubicBezTo>
                      <a:pt x="8409" y="14802"/>
                      <a:pt x="10444" y="16000"/>
                      <a:pt x="12447" y="16000"/>
                    </a:cubicBezTo>
                    <a:cubicBezTo>
                      <a:pt x="12731" y="16000"/>
                      <a:pt x="13014" y="15976"/>
                      <a:pt x="13293" y="15926"/>
                    </a:cubicBezTo>
                    <a:cubicBezTo>
                      <a:pt x="15511" y="15557"/>
                      <a:pt x="17302" y="13594"/>
                      <a:pt x="18212" y="11632"/>
                    </a:cubicBezTo>
                    <a:cubicBezTo>
                      <a:pt x="19804" y="8191"/>
                      <a:pt x="18184" y="4665"/>
                      <a:pt x="15425" y="2504"/>
                    </a:cubicBezTo>
                    <a:cubicBezTo>
                      <a:pt x="16190" y="2321"/>
                      <a:pt x="16976" y="2232"/>
                      <a:pt x="17765" y="2232"/>
                    </a:cubicBezTo>
                    <a:cubicBezTo>
                      <a:pt x="19177" y="2232"/>
                      <a:pt x="20595" y="2515"/>
                      <a:pt x="21909" y="3044"/>
                    </a:cubicBezTo>
                    <a:cubicBezTo>
                      <a:pt x="24497" y="4097"/>
                      <a:pt x="26629" y="6087"/>
                      <a:pt x="28449" y="8135"/>
                    </a:cubicBezTo>
                    <a:cubicBezTo>
                      <a:pt x="28051" y="7964"/>
                      <a:pt x="27653" y="7850"/>
                      <a:pt x="27255" y="7708"/>
                    </a:cubicBezTo>
                    <a:cubicBezTo>
                      <a:pt x="26152" y="7349"/>
                      <a:pt x="24842" y="7013"/>
                      <a:pt x="23636" y="7013"/>
                    </a:cubicBezTo>
                    <a:cubicBezTo>
                      <a:pt x="23504" y="7013"/>
                      <a:pt x="23374" y="7017"/>
                      <a:pt x="23245" y="7026"/>
                    </a:cubicBezTo>
                    <a:cubicBezTo>
                      <a:pt x="23103" y="7026"/>
                      <a:pt x="22847" y="7338"/>
                      <a:pt x="23075" y="7395"/>
                    </a:cubicBezTo>
                    <a:cubicBezTo>
                      <a:pt x="24212" y="7736"/>
                      <a:pt x="25435" y="7822"/>
                      <a:pt x="26601" y="8106"/>
                    </a:cubicBezTo>
                    <a:cubicBezTo>
                      <a:pt x="27880" y="8419"/>
                      <a:pt x="29018" y="9130"/>
                      <a:pt x="30298" y="9471"/>
                    </a:cubicBezTo>
                    <a:lnTo>
                      <a:pt x="30354" y="9386"/>
                    </a:lnTo>
                    <a:cubicBezTo>
                      <a:pt x="30070" y="9016"/>
                      <a:pt x="29672" y="8732"/>
                      <a:pt x="29245" y="8504"/>
                    </a:cubicBezTo>
                    <a:cubicBezTo>
                      <a:pt x="29416" y="8334"/>
                      <a:pt x="29530" y="8049"/>
                      <a:pt x="29359" y="7879"/>
                    </a:cubicBezTo>
                    <a:cubicBezTo>
                      <a:pt x="26298" y="4404"/>
                      <a:pt x="22418" y="1543"/>
                      <a:pt x="17990" y="1543"/>
                    </a:cubicBezTo>
                    <a:cubicBezTo>
                      <a:pt x="16946" y="1543"/>
                      <a:pt x="15872" y="1702"/>
                      <a:pt x="14771" y="2049"/>
                    </a:cubicBezTo>
                    <a:cubicBezTo>
                      <a:pt x="12880" y="796"/>
                      <a:pt x="10183" y="0"/>
                      <a:pt x="7605" y="0"/>
                    </a:cubicBezTo>
                    <a:close/>
                  </a:path>
                </a:pathLst>
              </a:custGeom>
              <a:solidFill>
                <a:srgbClr val="5EB2FC"/>
              </a:solidFill>
              <a:ln cap="flat" cmpd="sng" w="9525">
                <a:solidFill>
                  <a:srgbClr val="5EB2F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79" name="Google Shape;679;p25"/>
          <p:cNvGrpSpPr/>
          <p:nvPr/>
        </p:nvGrpSpPr>
        <p:grpSpPr>
          <a:xfrm flipH="1">
            <a:off x="748802" y="750147"/>
            <a:ext cx="2507587" cy="1639558"/>
            <a:chOff x="3202500" y="1097800"/>
            <a:chExt cx="1057875" cy="771375"/>
          </a:xfrm>
        </p:grpSpPr>
        <p:sp>
          <p:nvSpPr>
            <p:cNvPr id="680" name="Google Shape;680;p25"/>
            <p:cNvSpPr/>
            <p:nvPr/>
          </p:nvSpPr>
          <p:spPr>
            <a:xfrm>
              <a:off x="4121725" y="1685550"/>
              <a:ext cx="48375" cy="34850"/>
            </a:xfrm>
            <a:custGeom>
              <a:rect b="b" l="l" r="r" t="t"/>
              <a:pathLst>
                <a:path extrusionOk="0" h="1394" w="1935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3994475" y="1700175"/>
              <a:ext cx="72525" cy="38700"/>
            </a:xfrm>
            <a:custGeom>
              <a:rect b="b" l="l" r="r" t="t"/>
              <a:pathLst>
                <a:path extrusionOk="0" h="1548" w="2901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3273600" y="1422500"/>
              <a:ext cx="9275" cy="27050"/>
            </a:xfrm>
            <a:custGeom>
              <a:rect b="b" l="l" r="r" t="t"/>
              <a:pathLst>
                <a:path extrusionOk="0" h="1082" w="371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3219575" y="1097800"/>
              <a:ext cx="1040800" cy="602700"/>
            </a:xfrm>
            <a:custGeom>
              <a:rect b="b" l="l" r="r" t="t"/>
              <a:pathLst>
                <a:path extrusionOk="0" h="24108" w="41632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3273600" y="1421800"/>
              <a:ext cx="9275" cy="27750"/>
            </a:xfrm>
            <a:custGeom>
              <a:rect b="b" l="l" r="r" t="t"/>
              <a:pathLst>
                <a:path extrusionOk="0" h="1110" w="371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3994475" y="1699750"/>
              <a:ext cx="73250" cy="39125"/>
            </a:xfrm>
            <a:custGeom>
              <a:rect b="b" l="l" r="r" t="t"/>
              <a:pathLst>
                <a:path extrusionOk="0" h="1565" w="293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4121725" y="1699750"/>
              <a:ext cx="30600" cy="20650"/>
            </a:xfrm>
            <a:custGeom>
              <a:rect b="b" l="l" r="r" t="t"/>
              <a:pathLst>
                <a:path extrusionOk="0" h="826" w="1224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3639725" y="1111825"/>
              <a:ext cx="22050" cy="9275"/>
            </a:xfrm>
            <a:custGeom>
              <a:rect b="b" l="l" r="r" t="t"/>
              <a:pathLst>
                <a:path extrusionOk="0" h="371" w="882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4152300" y="1685550"/>
              <a:ext cx="17800" cy="14950"/>
            </a:xfrm>
            <a:custGeom>
              <a:rect b="b" l="l" r="r" t="t"/>
              <a:pathLst>
                <a:path extrusionOk="0" h="598" w="712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4106800" y="1691225"/>
              <a:ext cx="14225" cy="12125"/>
            </a:xfrm>
            <a:custGeom>
              <a:rect b="b" l="l" r="r" t="t"/>
              <a:pathLst>
                <a:path extrusionOk="0" h="485" w="569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3316250" y="1212075"/>
              <a:ext cx="125875" cy="112350"/>
            </a:xfrm>
            <a:custGeom>
              <a:rect b="b" l="l" r="r" t="t"/>
              <a:pathLst>
                <a:path extrusionOk="0" h="4494" w="5035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3292800" y="1337200"/>
              <a:ext cx="12100" cy="11400"/>
            </a:xfrm>
            <a:custGeom>
              <a:rect b="b" l="l" r="r" t="t"/>
              <a:pathLst>
                <a:path extrusionOk="0" h="456" w="484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3581425" y="1821325"/>
              <a:ext cx="57600" cy="18500"/>
            </a:xfrm>
            <a:custGeom>
              <a:rect b="b" l="l" r="r" t="t"/>
              <a:pathLst>
                <a:path extrusionOk="0" h="740" w="2304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3202500" y="1097800"/>
              <a:ext cx="1057875" cy="771375"/>
            </a:xfrm>
            <a:custGeom>
              <a:rect b="b" l="l" r="r" t="t"/>
              <a:pathLst>
                <a:path extrusionOk="0" h="30855" w="42315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9525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25"/>
          <p:cNvGrpSpPr/>
          <p:nvPr/>
        </p:nvGrpSpPr>
        <p:grpSpPr>
          <a:xfrm>
            <a:off x="5953210" y="2839607"/>
            <a:ext cx="2350387" cy="1585870"/>
            <a:chOff x="3202500" y="1097800"/>
            <a:chExt cx="1057875" cy="771375"/>
          </a:xfrm>
        </p:grpSpPr>
        <p:sp>
          <p:nvSpPr>
            <p:cNvPr id="707" name="Google Shape;707;p25"/>
            <p:cNvSpPr/>
            <p:nvPr/>
          </p:nvSpPr>
          <p:spPr>
            <a:xfrm>
              <a:off x="4121725" y="1685550"/>
              <a:ext cx="48375" cy="34850"/>
            </a:xfrm>
            <a:custGeom>
              <a:rect b="b" l="l" r="r" t="t"/>
              <a:pathLst>
                <a:path extrusionOk="0" h="1394" w="1935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3994475" y="1700175"/>
              <a:ext cx="72525" cy="38700"/>
            </a:xfrm>
            <a:custGeom>
              <a:rect b="b" l="l" r="r" t="t"/>
              <a:pathLst>
                <a:path extrusionOk="0" h="1548" w="2901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3273600" y="1422500"/>
              <a:ext cx="9275" cy="27050"/>
            </a:xfrm>
            <a:custGeom>
              <a:rect b="b" l="l" r="r" t="t"/>
              <a:pathLst>
                <a:path extrusionOk="0" h="1082" w="371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3219575" y="1097800"/>
              <a:ext cx="1040800" cy="602700"/>
            </a:xfrm>
            <a:custGeom>
              <a:rect b="b" l="l" r="r" t="t"/>
              <a:pathLst>
                <a:path extrusionOk="0" h="24108" w="41632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3273600" y="1421800"/>
              <a:ext cx="9275" cy="27750"/>
            </a:xfrm>
            <a:custGeom>
              <a:rect b="b" l="l" r="r" t="t"/>
              <a:pathLst>
                <a:path extrusionOk="0" h="1110" w="371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3994475" y="1699750"/>
              <a:ext cx="73250" cy="39125"/>
            </a:xfrm>
            <a:custGeom>
              <a:rect b="b" l="l" r="r" t="t"/>
              <a:pathLst>
                <a:path extrusionOk="0" h="1565" w="293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4121725" y="1699750"/>
              <a:ext cx="30600" cy="20650"/>
            </a:xfrm>
            <a:custGeom>
              <a:rect b="b" l="l" r="r" t="t"/>
              <a:pathLst>
                <a:path extrusionOk="0" h="826" w="1224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3639725" y="1111825"/>
              <a:ext cx="22050" cy="9275"/>
            </a:xfrm>
            <a:custGeom>
              <a:rect b="b" l="l" r="r" t="t"/>
              <a:pathLst>
                <a:path extrusionOk="0" h="371" w="882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4152300" y="1685550"/>
              <a:ext cx="17800" cy="14950"/>
            </a:xfrm>
            <a:custGeom>
              <a:rect b="b" l="l" r="r" t="t"/>
              <a:pathLst>
                <a:path extrusionOk="0" h="598" w="712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4106800" y="1691225"/>
              <a:ext cx="14225" cy="12125"/>
            </a:xfrm>
            <a:custGeom>
              <a:rect b="b" l="l" r="r" t="t"/>
              <a:pathLst>
                <a:path extrusionOk="0" h="485" w="569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316250" y="1212075"/>
              <a:ext cx="125875" cy="112350"/>
            </a:xfrm>
            <a:custGeom>
              <a:rect b="b" l="l" r="r" t="t"/>
              <a:pathLst>
                <a:path extrusionOk="0" h="4494" w="5035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292800" y="1337200"/>
              <a:ext cx="12100" cy="11400"/>
            </a:xfrm>
            <a:custGeom>
              <a:rect b="b" l="l" r="r" t="t"/>
              <a:pathLst>
                <a:path extrusionOk="0" h="456" w="484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81425" y="1821325"/>
              <a:ext cx="57600" cy="18500"/>
            </a:xfrm>
            <a:custGeom>
              <a:rect b="b" l="l" r="r" t="t"/>
              <a:pathLst>
                <a:path extrusionOk="0" h="740" w="2304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202500" y="1097800"/>
              <a:ext cx="1057875" cy="771375"/>
            </a:xfrm>
            <a:custGeom>
              <a:rect b="b" l="l" r="r" t="t"/>
              <a:pathLst>
                <a:path extrusionOk="0" h="30855" w="42315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FCBD24"/>
            </a:solidFill>
            <a:ln cap="flat" cmpd="sng" w="9525">
              <a:solidFill>
                <a:srgbClr val="FCBD2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5"/>
          <p:cNvGrpSpPr/>
          <p:nvPr/>
        </p:nvGrpSpPr>
        <p:grpSpPr>
          <a:xfrm>
            <a:off x="5953170" y="713644"/>
            <a:ext cx="2239627" cy="1811111"/>
            <a:chOff x="3202500" y="1097800"/>
            <a:chExt cx="1057875" cy="771375"/>
          </a:xfrm>
        </p:grpSpPr>
        <p:sp>
          <p:nvSpPr>
            <p:cNvPr id="734" name="Google Shape;734;p25"/>
            <p:cNvSpPr/>
            <p:nvPr/>
          </p:nvSpPr>
          <p:spPr>
            <a:xfrm>
              <a:off x="4121725" y="1685550"/>
              <a:ext cx="48375" cy="34850"/>
            </a:xfrm>
            <a:custGeom>
              <a:rect b="b" l="l" r="r" t="t"/>
              <a:pathLst>
                <a:path extrusionOk="0" h="1394" w="1935">
                  <a:moveTo>
                    <a:pt x="1223" y="569"/>
                  </a:moveTo>
                  <a:cubicBezTo>
                    <a:pt x="1564" y="512"/>
                    <a:pt x="1792" y="313"/>
                    <a:pt x="1934" y="0"/>
                  </a:cubicBezTo>
                  <a:cubicBezTo>
                    <a:pt x="1650" y="114"/>
                    <a:pt x="1365" y="256"/>
                    <a:pt x="1223" y="597"/>
                  </a:cubicBezTo>
                  <a:cubicBezTo>
                    <a:pt x="683" y="654"/>
                    <a:pt x="342" y="1024"/>
                    <a:pt x="0" y="1394"/>
                  </a:cubicBezTo>
                  <a:cubicBezTo>
                    <a:pt x="427" y="1166"/>
                    <a:pt x="939" y="1024"/>
                    <a:pt x="1223" y="569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3994475" y="1700175"/>
              <a:ext cx="72525" cy="38700"/>
            </a:xfrm>
            <a:custGeom>
              <a:rect b="b" l="l" r="r" t="t"/>
              <a:pathLst>
                <a:path extrusionOk="0" h="1548" w="2901">
                  <a:moveTo>
                    <a:pt x="2707" y="1"/>
                  </a:moveTo>
                  <a:cubicBezTo>
                    <a:pt x="2683" y="1"/>
                    <a:pt x="2662" y="4"/>
                    <a:pt x="2645" y="12"/>
                  </a:cubicBezTo>
                  <a:cubicBezTo>
                    <a:pt x="1763" y="524"/>
                    <a:pt x="882" y="1036"/>
                    <a:pt x="0" y="1548"/>
                  </a:cubicBezTo>
                  <a:cubicBezTo>
                    <a:pt x="398" y="1463"/>
                    <a:pt x="740" y="1320"/>
                    <a:pt x="1081" y="1150"/>
                  </a:cubicBezTo>
                  <a:cubicBezTo>
                    <a:pt x="1706" y="809"/>
                    <a:pt x="2389" y="581"/>
                    <a:pt x="2901" y="41"/>
                  </a:cubicBezTo>
                  <a:cubicBezTo>
                    <a:pt x="2841" y="21"/>
                    <a:pt x="2766" y="1"/>
                    <a:pt x="2707" y="1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3273600" y="1422500"/>
              <a:ext cx="9275" cy="27050"/>
            </a:xfrm>
            <a:custGeom>
              <a:rect b="b" l="l" r="r" t="t"/>
              <a:pathLst>
                <a:path extrusionOk="0" h="1082" w="371">
                  <a:moveTo>
                    <a:pt x="342" y="1"/>
                  </a:moveTo>
                  <a:lnTo>
                    <a:pt x="342" y="1"/>
                  </a:lnTo>
                  <a:cubicBezTo>
                    <a:pt x="171" y="285"/>
                    <a:pt x="57" y="598"/>
                    <a:pt x="29" y="939"/>
                  </a:cubicBezTo>
                  <a:lnTo>
                    <a:pt x="1" y="1081"/>
                  </a:lnTo>
                  <a:lnTo>
                    <a:pt x="1" y="1081"/>
                  </a:lnTo>
                  <a:cubicBezTo>
                    <a:pt x="114" y="854"/>
                    <a:pt x="228" y="655"/>
                    <a:pt x="313" y="456"/>
                  </a:cubicBezTo>
                  <a:cubicBezTo>
                    <a:pt x="342" y="313"/>
                    <a:pt x="370" y="143"/>
                    <a:pt x="342" y="1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3219575" y="1097800"/>
              <a:ext cx="1040800" cy="602700"/>
            </a:xfrm>
            <a:custGeom>
              <a:rect b="b" l="l" r="r" t="t"/>
              <a:pathLst>
                <a:path extrusionOk="0" h="24108" w="41632">
                  <a:moveTo>
                    <a:pt x="22685" y="0"/>
                  </a:moveTo>
                  <a:cubicBezTo>
                    <a:pt x="21867" y="0"/>
                    <a:pt x="21045" y="37"/>
                    <a:pt x="20219" y="107"/>
                  </a:cubicBezTo>
                  <a:cubicBezTo>
                    <a:pt x="19081" y="192"/>
                    <a:pt x="17944" y="249"/>
                    <a:pt x="16892" y="761"/>
                  </a:cubicBezTo>
                  <a:lnTo>
                    <a:pt x="16863" y="761"/>
                  </a:lnTo>
                  <a:cubicBezTo>
                    <a:pt x="16238" y="931"/>
                    <a:pt x="15413" y="562"/>
                    <a:pt x="15100" y="1472"/>
                  </a:cubicBezTo>
                  <a:cubicBezTo>
                    <a:pt x="14718" y="1517"/>
                    <a:pt x="14354" y="1721"/>
                    <a:pt x="13952" y="1721"/>
                  </a:cubicBezTo>
                  <a:cubicBezTo>
                    <a:pt x="13845" y="1721"/>
                    <a:pt x="13735" y="1707"/>
                    <a:pt x="13622" y="1671"/>
                  </a:cubicBezTo>
                  <a:cubicBezTo>
                    <a:pt x="13527" y="1633"/>
                    <a:pt x="13435" y="1617"/>
                    <a:pt x="13345" y="1617"/>
                  </a:cubicBezTo>
                  <a:cubicBezTo>
                    <a:pt x="13163" y="1617"/>
                    <a:pt x="12986" y="1680"/>
                    <a:pt x="12797" y="1756"/>
                  </a:cubicBezTo>
                  <a:cubicBezTo>
                    <a:pt x="10949" y="2467"/>
                    <a:pt x="9242" y="3434"/>
                    <a:pt x="7621" y="4600"/>
                  </a:cubicBezTo>
                  <a:cubicBezTo>
                    <a:pt x="5745" y="5965"/>
                    <a:pt x="4124" y="7614"/>
                    <a:pt x="2588" y="9377"/>
                  </a:cubicBezTo>
                  <a:cubicBezTo>
                    <a:pt x="2105" y="9946"/>
                    <a:pt x="1337" y="10486"/>
                    <a:pt x="1593" y="11453"/>
                  </a:cubicBezTo>
                  <a:cubicBezTo>
                    <a:pt x="1593" y="11567"/>
                    <a:pt x="1479" y="11680"/>
                    <a:pt x="1422" y="11794"/>
                  </a:cubicBezTo>
                  <a:cubicBezTo>
                    <a:pt x="854" y="12932"/>
                    <a:pt x="484" y="14098"/>
                    <a:pt x="171" y="15320"/>
                  </a:cubicBezTo>
                  <a:cubicBezTo>
                    <a:pt x="171" y="16031"/>
                    <a:pt x="86" y="16742"/>
                    <a:pt x="0" y="17453"/>
                  </a:cubicBezTo>
                  <a:lnTo>
                    <a:pt x="86" y="17567"/>
                  </a:lnTo>
                  <a:cubicBezTo>
                    <a:pt x="86" y="16970"/>
                    <a:pt x="228" y="16401"/>
                    <a:pt x="541" y="15832"/>
                  </a:cubicBezTo>
                  <a:cubicBezTo>
                    <a:pt x="569" y="16628"/>
                    <a:pt x="598" y="17396"/>
                    <a:pt x="711" y="18164"/>
                  </a:cubicBezTo>
                  <a:lnTo>
                    <a:pt x="797" y="18164"/>
                  </a:lnTo>
                  <a:cubicBezTo>
                    <a:pt x="768" y="17681"/>
                    <a:pt x="740" y="17197"/>
                    <a:pt x="797" y="16714"/>
                  </a:cubicBezTo>
                  <a:cubicBezTo>
                    <a:pt x="882" y="16003"/>
                    <a:pt x="996" y="15292"/>
                    <a:pt x="1053" y="14553"/>
                  </a:cubicBezTo>
                  <a:cubicBezTo>
                    <a:pt x="1109" y="13813"/>
                    <a:pt x="1422" y="13159"/>
                    <a:pt x="1849" y="12562"/>
                  </a:cubicBezTo>
                  <a:cubicBezTo>
                    <a:pt x="2247" y="11993"/>
                    <a:pt x="2247" y="11169"/>
                    <a:pt x="3100" y="10770"/>
                  </a:cubicBezTo>
                  <a:lnTo>
                    <a:pt x="3100" y="10770"/>
                  </a:lnTo>
                  <a:cubicBezTo>
                    <a:pt x="2958" y="11595"/>
                    <a:pt x="2361" y="12164"/>
                    <a:pt x="2503" y="12903"/>
                  </a:cubicBezTo>
                  <a:cubicBezTo>
                    <a:pt x="2816" y="12704"/>
                    <a:pt x="2873" y="12334"/>
                    <a:pt x="3015" y="12050"/>
                  </a:cubicBezTo>
                  <a:cubicBezTo>
                    <a:pt x="3498" y="11083"/>
                    <a:pt x="4010" y="10116"/>
                    <a:pt x="4664" y="9263"/>
                  </a:cubicBezTo>
                  <a:cubicBezTo>
                    <a:pt x="6598" y="6704"/>
                    <a:pt x="9100" y="4856"/>
                    <a:pt x="11858" y="3320"/>
                  </a:cubicBezTo>
                  <a:cubicBezTo>
                    <a:pt x="14133" y="2069"/>
                    <a:pt x="16579" y="1301"/>
                    <a:pt x="19195" y="1159"/>
                  </a:cubicBezTo>
                  <a:cubicBezTo>
                    <a:pt x="19195" y="931"/>
                    <a:pt x="19337" y="675"/>
                    <a:pt x="19650" y="675"/>
                  </a:cubicBezTo>
                  <a:cubicBezTo>
                    <a:pt x="20913" y="601"/>
                    <a:pt x="22285" y="406"/>
                    <a:pt x="23624" y="406"/>
                  </a:cubicBezTo>
                  <a:cubicBezTo>
                    <a:pt x="24335" y="406"/>
                    <a:pt x="25036" y="461"/>
                    <a:pt x="25707" y="619"/>
                  </a:cubicBezTo>
                  <a:cubicBezTo>
                    <a:pt x="25755" y="587"/>
                    <a:pt x="25806" y="575"/>
                    <a:pt x="25859" y="575"/>
                  </a:cubicBezTo>
                  <a:cubicBezTo>
                    <a:pt x="25995" y="575"/>
                    <a:pt x="26137" y="655"/>
                    <a:pt x="26219" y="675"/>
                  </a:cubicBezTo>
                  <a:cubicBezTo>
                    <a:pt x="29233" y="1159"/>
                    <a:pt x="32162" y="1898"/>
                    <a:pt x="34721" y="3775"/>
                  </a:cubicBezTo>
                  <a:cubicBezTo>
                    <a:pt x="37480" y="5766"/>
                    <a:pt x="39357" y="8353"/>
                    <a:pt x="40494" y="11510"/>
                  </a:cubicBezTo>
                  <a:cubicBezTo>
                    <a:pt x="40636" y="11965"/>
                    <a:pt x="40778" y="12448"/>
                    <a:pt x="40778" y="12903"/>
                  </a:cubicBezTo>
                  <a:cubicBezTo>
                    <a:pt x="40778" y="13870"/>
                    <a:pt x="40693" y="14837"/>
                    <a:pt x="40579" y="15804"/>
                  </a:cubicBezTo>
                  <a:cubicBezTo>
                    <a:pt x="40579" y="15889"/>
                    <a:pt x="40579" y="16003"/>
                    <a:pt x="40551" y="16088"/>
                  </a:cubicBezTo>
                  <a:cubicBezTo>
                    <a:pt x="40608" y="16230"/>
                    <a:pt x="40608" y="16373"/>
                    <a:pt x="40494" y="16515"/>
                  </a:cubicBezTo>
                  <a:cubicBezTo>
                    <a:pt x="40039" y="17254"/>
                    <a:pt x="39499" y="18363"/>
                    <a:pt x="38845" y="19301"/>
                  </a:cubicBezTo>
                  <a:cubicBezTo>
                    <a:pt x="38873" y="19301"/>
                    <a:pt x="38930" y="19330"/>
                    <a:pt x="38987" y="19387"/>
                  </a:cubicBezTo>
                  <a:cubicBezTo>
                    <a:pt x="38646" y="19984"/>
                    <a:pt x="38162" y="20496"/>
                    <a:pt x="37650" y="20922"/>
                  </a:cubicBezTo>
                  <a:cubicBezTo>
                    <a:pt x="36627" y="21804"/>
                    <a:pt x="35631" y="22714"/>
                    <a:pt x="34522" y="23425"/>
                  </a:cubicBezTo>
                  <a:cubicBezTo>
                    <a:pt x="34267" y="23567"/>
                    <a:pt x="34011" y="23766"/>
                    <a:pt x="33925" y="24107"/>
                  </a:cubicBezTo>
                  <a:cubicBezTo>
                    <a:pt x="34750" y="23851"/>
                    <a:pt x="35347" y="23226"/>
                    <a:pt x="36030" y="22742"/>
                  </a:cubicBezTo>
                  <a:cubicBezTo>
                    <a:pt x="36684" y="22259"/>
                    <a:pt x="37309" y="21719"/>
                    <a:pt x="37963" y="21207"/>
                  </a:cubicBezTo>
                  <a:lnTo>
                    <a:pt x="37963" y="21207"/>
                  </a:lnTo>
                  <a:cubicBezTo>
                    <a:pt x="37878" y="21690"/>
                    <a:pt x="37650" y="22003"/>
                    <a:pt x="37366" y="22287"/>
                  </a:cubicBezTo>
                  <a:cubicBezTo>
                    <a:pt x="36940" y="22742"/>
                    <a:pt x="36541" y="23197"/>
                    <a:pt x="36143" y="23624"/>
                  </a:cubicBezTo>
                  <a:cubicBezTo>
                    <a:pt x="36883" y="23055"/>
                    <a:pt x="37594" y="22458"/>
                    <a:pt x="38134" y="21690"/>
                  </a:cubicBezTo>
                  <a:cubicBezTo>
                    <a:pt x="39129" y="20240"/>
                    <a:pt x="39954" y="18704"/>
                    <a:pt x="40750" y="17140"/>
                  </a:cubicBezTo>
                  <a:cubicBezTo>
                    <a:pt x="40835" y="16998"/>
                    <a:pt x="40835" y="16771"/>
                    <a:pt x="41091" y="16771"/>
                  </a:cubicBezTo>
                  <a:cubicBezTo>
                    <a:pt x="41290" y="17112"/>
                    <a:pt x="41205" y="17453"/>
                    <a:pt x="41177" y="17794"/>
                  </a:cubicBezTo>
                  <a:cubicBezTo>
                    <a:pt x="41177" y="18164"/>
                    <a:pt x="41177" y="18562"/>
                    <a:pt x="41063" y="18932"/>
                  </a:cubicBezTo>
                  <a:cubicBezTo>
                    <a:pt x="40949" y="19216"/>
                    <a:pt x="40892" y="19529"/>
                    <a:pt x="40807" y="19813"/>
                  </a:cubicBezTo>
                  <a:cubicBezTo>
                    <a:pt x="40892" y="19813"/>
                    <a:pt x="40949" y="19842"/>
                    <a:pt x="41006" y="19842"/>
                  </a:cubicBezTo>
                  <a:cubicBezTo>
                    <a:pt x="41376" y="18960"/>
                    <a:pt x="41632" y="18050"/>
                    <a:pt x="41461" y="17083"/>
                  </a:cubicBezTo>
                  <a:cubicBezTo>
                    <a:pt x="41262" y="16088"/>
                    <a:pt x="41262" y="15064"/>
                    <a:pt x="41319" y="14041"/>
                  </a:cubicBezTo>
                  <a:cubicBezTo>
                    <a:pt x="41404" y="12818"/>
                    <a:pt x="41120" y="11652"/>
                    <a:pt x="40636" y="10515"/>
                  </a:cubicBezTo>
                  <a:cubicBezTo>
                    <a:pt x="40210" y="9491"/>
                    <a:pt x="39669" y="8552"/>
                    <a:pt x="39015" y="7642"/>
                  </a:cubicBezTo>
                  <a:cubicBezTo>
                    <a:pt x="37195" y="5055"/>
                    <a:pt x="34835" y="3093"/>
                    <a:pt x="31963" y="1841"/>
                  </a:cubicBezTo>
                  <a:cubicBezTo>
                    <a:pt x="28977" y="552"/>
                    <a:pt x="25866" y="0"/>
                    <a:pt x="22685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26" y="683"/>
                    <a:pt x="1878" y="1337"/>
                    <a:pt x="1" y="1820"/>
                  </a:cubicBezTo>
                  <a:cubicBezTo>
                    <a:pt x="1963" y="1536"/>
                    <a:pt x="3754" y="796"/>
                    <a:pt x="5574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081" y="712"/>
                    <a:pt x="484" y="1280"/>
                    <a:pt x="1" y="2020"/>
                  </a:cubicBezTo>
                  <a:cubicBezTo>
                    <a:pt x="768" y="1479"/>
                    <a:pt x="1280" y="854"/>
                    <a:pt x="1508" y="1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83" y="58"/>
                    <a:pt x="427" y="1"/>
                    <a:pt x="370" y="29"/>
                  </a:cubicBezTo>
                  <a:cubicBezTo>
                    <a:pt x="256" y="86"/>
                    <a:pt x="0" y="114"/>
                    <a:pt x="142" y="257"/>
                  </a:cubicBezTo>
                  <a:cubicBezTo>
                    <a:pt x="227" y="370"/>
                    <a:pt x="455" y="228"/>
                    <a:pt x="540" y="58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13" y="199"/>
                    <a:pt x="456" y="398"/>
                    <a:pt x="711" y="256"/>
                  </a:cubicBezTo>
                  <a:cubicBezTo>
                    <a:pt x="569" y="114"/>
                    <a:pt x="399" y="29"/>
                    <a:pt x="1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29" y="57"/>
                    <a:pt x="86" y="86"/>
                    <a:pt x="114" y="86"/>
                  </a:cubicBezTo>
                  <a:cubicBezTo>
                    <a:pt x="171" y="86"/>
                    <a:pt x="228" y="57"/>
                    <a:pt x="285" y="57"/>
                  </a:cubicBezTo>
                  <a:lnTo>
                    <a:pt x="171" y="0"/>
                  </a:lnTo>
                  <a:cubicBezTo>
                    <a:pt x="114" y="0"/>
                    <a:pt x="57" y="29"/>
                    <a:pt x="0" y="29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0" y="1"/>
                  </a:lnTo>
                  <a:lnTo>
                    <a:pt x="85" y="29"/>
                  </a:lnTo>
                  <a:lnTo>
                    <a:pt x="171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>
              <a:off x="3273600" y="1421800"/>
              <a:ext cx="9275" cy="27750"/>
            </a:xfrm>
            <a:custGeom>
              <a:rect b="b" l="l" r="r" t="t"/>
              <a:pathLst>
                <a:path extrusionOk="0" h="1110" w="371">
                  <a:moveTo>
                    <a:pt x="342" y="0"/>
                  </a:moveTo>
                  <a:cubicBezTo>
                    <a:pt x="171" y="313"/>
                    <a:pt x="57" y="626"/>
                    <a:pt x="29" y="967"/>
                  </a:cubicBezTo>
                  <a:lnTo>
                    <a:pt x="1" y="1109"/>
                  </a:lnTo>
                  <a:lnTo>
                    <a:pt x="1" y="1109"/>
                  </a:lnTo>
                  <a:cubicBezTo>
                    <a:pt x="114" y="882"/>
                    <a:pt x="228" y="683"/>
                    <a:pt x="313" y="484"/>
                  </a:cubicBezTo>
                  <a:cubicBezTo>
                    <a:pt x="342" y="341"/>
                    <a:pt x="370" y="171"/>
                    <a:pt x="342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>
              <a:off x="3816025" y="1757350"/>
              <a:ext cx="139375" cy="45525"/>
            </a:xfrm>
            <a:custGeom>
              <a:rect b="b" l="l" r="r" t="t"/>
              <a:pathLst>
                <a:path extrusionOk="0" h="1821" w="5575">
                  <a:moveTo>
                    <a:pt x="5574" y="0"/>
                  </a:moveTo>
                  <a:cubicBezTo>
                    <a:pt x="3754" y="796"/>
                    <a:pt x="1963" y="1536"/>
                    <a:pt x="1" y="1820"/>
                  </a:cubicBezTo>
                  <a:cubicBezTo>
                    <a:pt x="1878" y="1337"/>
                    <a:pt x="3726" y="683"/>
                    <a:pt x="5574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994475" y="1699750"/>
              <a:ext cx="73250" cy="39125"/>
            </a:xfrm>
            <a:custGeom>
              <a:rect b="b" l="l" r="r" t="t"/>
              <a:pathLst>
                <a:path extrusionOk="0" h="1565" w="2930">
                  <a:moveTo>
                    <a:pt x="2901" y="29"/>
                  </a:moveTo>
                  <a:cubicBezTo>
                    <a:pt x="2417" y="598"/>
                    <a:pt x="1706" y="826"/>
                    <a:pt x="1081" y="1167"/>
                  </a:cubicBezTo>
                  <a:cubicBezTo>
                    <a:pt x="740" y="1337"/>
                    <a:pt x="398" y="1480"/>
                    <a:pt x="0" y="1565"/>
                  </a:cubicBezTo>
                  <a:cubicBezTo>
                    <a:pt x="882" y="1053"/>
                    <a:pt x="1763" y="541"/>
                    <a:pt x="2645" y="29"/>
                  </a:cubicBezTo>
                  <a:cubicBezTo>
                    <a:pt x="2730" y="1"/>
                    <a:pt x="2844" y="58"/>
                    <a:pt x="2929" y="58"/>
                  </a:cubicBezTo>
                  <a:lnTo>
                    <a:pt x="2901" y="29"/>
                  </a:ln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4192100" y="1616575"/>
              <a:ext cx="37700" cy="50500"/>
            </a:xfrm>
            <a:custGeom>
              <a:rect b="b" l="l" r="r" t="t"/>
              <a:pathLst>
                <a:path extrusionOk="0" h="2020" w="1508">
                  <a:moveTo>
                    <a:pt x="1508" y="1"/>
                  </a:moveTo>
                  <a:cubicBezTo>
                    <a:pt x="1280" y="854"/>
                    <a:pt x="768" y="1479"/>
                    <a:pt x="1" y="2020"/>
                  </a:cubicBezTo>
                  <a:cubicBezTo>
                    <a:pt x="484" y="1280"/>
                    <a:pt x="1081" y="712"/>
                    <a:pt x="1508" y="1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4121725" y="1699750"/>
              <a:ext cx="30600" cy="20650"/>
            </a:xfrm>
            <a:custGeom>
              <a:rect b="b" l="l" r="r" t="t"/>
              <a:pathLst>
                <a:path extrusionOk="0" h="826" w="1224">
                  <a:moveTo>
                    <a:pt x="1223" y="1"/>
                  </a:moveTo>
                  <a:cubicBezTo>
                    <a:pt x="939" y="456"/>
                    <a:pt x="427" y="598"/>
                    <a:pt x="0" y="826"/>
                  </a:cubicBezTo>
                  <a:cubicBezTo>
                    <a:pt x="342" y="456"/>
                    <a:pt x="683" y="86"/>
                    <a:pt x="1223" y="29"/>
                  </a:cubicBezTo>
                  <a:lnTo>
                    <a:pt x="1223" y="1"/>
                  </a:ln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639725" y="1111825"/>
              <a:ext cx="22050" cy="9275"/>
            </a:xfrm>
            <a:custGeom>
              <a:rect b="b" l="l" r="r" t="t"/>
              <a:pathLst>
                <a:path extrusionOk="0" h="371" w="882">
                  <a:moveTo>
                    <a:pt x="86" y="200"/>
                  </a:moveTo>
                  <a:cubicBezTo>
                    <a:pt x="342" y="58"/>
                    <a:pt x="598" y="1"/>
                    <a:pt x="882" y="114"/>
                  </a:cubicBezTo>
                  <a:cubicBezTo>
                    <a:pt x="654" y="342"/>
                    <a:pt x="370" y="370"/>
                    <a:pt x="86" y="342"/>
                  </a:cubicBezTo>
                  <a:lnTo>
                    <a:pt x="0" y="285"/>
                  </a:lnTo>
                  <a:lnTo>
                    <a:pt x="57" y="200"/>
                  </a:lnTo>
                  <a:lnTo>
                    <a:pt x="86" y="200"/>
                  </a:ln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>
              <a:off x="4152300" y="1685550"/>
              <a:ext cx="17800" cy="14950"/>
            </a:xfrm>
            <a:custGeom>
              <a:rect b="b" l="l" r="r" t="t"/>
              <a:pathLst>
                <a:path extrusionOk="0" h="598" w="712">
                  <a:moveTo>
                    <a:pt x="0" y="597"/>
                  </a:moveTo>
                  <a:cubicBezTo>
                    <a:pt x="142" y="256"/>
                    <a:pt x="427" y="114"/>
                    <a:pt x="711" y="0"/>
                  </a:cubicBezTo>
                  <a:cubicBezTo>
                    <a:pt x="569" y="313"/>
                    <a:pt x="341" y="512"/>
                    <a:pt x="0" y="569"/>
                  </a:cubicBezTo>
                  <a:lnTo>
                    <a:pt x="0" y="597"/>
                  </a:ln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>
              <a:off x="4106800" y="1691225"/>
              <a:ext cx="14225" cy="12125"/>
            </a:xfrm>
            <a:custGeom>
              <a:rect b="b" l="l" r="r" t="t"/>
              <a:pathLst>
                <a:path extrusionOk="0" h="485" w="569">
                  <a:moveTo>
                    <a:pt x="541" y="1"/>
                  </a:moveTo>
                  <a:cubicBezTo>
                    <a:pt x="370" y="143"/>
                    <a:pt x="228" y="285"/>
                    <a:pt x="0" y="484"/>
                  </a:cubicBezTo>
                  <a:cubicBezTo>
                    <a:pt x="29" y="57"/>
                    <a:pt x="285" y="29"/>
                    <a:pt x="569" y="29"/>
                  </a:cubicBezTo>
                  <a:lnTo>
                    <a:pt x="541" y="1"/>
                  </a:ln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3980975" y="1763025"/>
              <a:ext cx="13525" cy="9275"/>
            </a:xfrm>
            <a:custGeom>
              <a:rect b="b" l="l" r="r" t="t"/>
              <a:pathLst>
                <a:path extrusionOk="0" h="371" w="541">
                  <a:moveTo>
                    <a:pt x="540" y="58"/>
                  </a:moveTo>
                  <a:cubicBezTo>
                    <a:pt x="455" y="228"/>
                    <a:pt x="227" y="370"/>
                    <a:pt x="142" y="257"/>
                  </a:cubicBezTo>
                  <a:cubicBezTo>
                    <a:pt x="0" y="114"/>
                    <a:pt x="256" y="86"/>
                    <a:pt x="370" y="29"/>
                  </a:cubicBezTo>
                  <a:cubicBezTo>
                    <a:pt x="427" y="1"/>
                    <a:pt x="483" y="58"/>
                    <a:pt x="540" y="58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3929775" y="1151650"/>
              <a:ext cx="17800" cy="9975"/>
            </a:xfrm>
            <a:custGeom>
              <a:rect b="b" l="l" r="r" t="t"/>
              <a:pathLst>
                <a:path extrusionOk="0" h="399" w="712">
                  <a:moveTo>
                    <a:pt x="1" y="0"/>
                  </a:moveTo>
                  <a:cubicBezTo>
                    <a:pt x="399" y="29"/>
                    <a:pt x="569" y="114"/>
                    <a:pt x="711" y="256"/>
                  </a:cubicBezTo>
                  <a:cubicBezTo>
                    <a:pt x="456" y="398"/>
                    <a:pt x="313" y="199"/>
                    <a:pt x="1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745650" y="1816350"/>
              <a:ext cx="7125" cy="2150"/>
            </a:xfrm>
            <a:custGeom>
              <a:rect b="b" l="l" r="r" t="t"/>
              <a:pathLst>
                <a:path extrusionOk="0" h="86" w="285">
                  <a:moveTo>
                    <a:pt x="0" y="29"/>
                  </a:moveTo>
                  <a:cubicBezTo>
                    <a:pt x="57" y="29"/>
                    <a:pt x="114" y="0"/>
                    <a:pt x="171" y="0"/>
                  </a:cubicBezTo>
                  <a:lnTo>
                    <a:pt x="285" y="57"/>
                  </a:lnTo>
                  <a:cubicBezTo>
                    <a:pt x="228" y="57"/>
                    <a:pt x="171" y="86"/>
                    <a:pt x="114" y="86"/>
                  </a:cubicBezTo>
                  <a:cubicBezTo>
                    <a:pt x="86" y="86"/>
                    <a:pt x="29" y="57"/>
                    <a:pt x="0" y="29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3570775" y="1769425"/>
              <a:ext cx="5000" cy="750"/>
            </a:xfrm>
            <a:custGeom>
              <a:rect b="b" l="l" r="r" t="t"/>
              <a:pathLst>
                <a:path extrusionOk="0" h="30" w="200">
                  <a:moveTo>
                    <a:pt x="199" y="1"/>
                  </a:moveTo>
                  <a:lnTo>
                    <a:pt x="171" y="29"/>
                  </a:lnTo>
                  <a:lnTo>
                    <a:pt x="85" y="29"/>
                  </a:lnTo>
                  <a:lnTo>
                    <a:pt x="0" y="1"/>
                  </a:lnTo>
                  <a:cubicBezTo>
                    <a:pt x="85" y="1"/>
                    <a:pt x="142" y="1"/>
                    <a:pt x="199" y="1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316250" y="1212075"/>
              <a:ext cx="125875" cy="112350"/>
            </a:xfrm>
            <a:custGeom>
              <a:rect b="b" l="l" r="r" t="t"/>
              <a:pathLst>
                <a:path extrusionOk="0" h="4494" w="5035">
                  <a:moveTo>
                    <a:pt x="1" y="4493"/>
                  </a:moveTo>
                  <a:cubicBezTo>
                    <a:pt x="370" y="3185"/>
                    <a:pt x="3442" y="484"/>
                    <a:pt x="5034" y="0"/>
                  </a:cubicBezTo>
                  <a:cubicBezTo>
                    <a:pt x="3157" y="1422"/>
                    <a:pt x="1536" y="2901"/>
                    <a:pt x="1" y="4493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3292800" y="1337200"/>
              <a:ext cx="12100" cy="11400"/>
            </a:xfrm>
            <a:custGeom>
              <a:rect b="b" l="l" r="r" t="t"/>
              <a:pathLst>
                <a:path extrusionOk="0" h="456" w="484">
                  <a:moveTo>
                    <a:pt x="484" y="0"/>
                  </a:moveTo>
                  <a:cubicBezTo>
                    <a:pt x="484" y="228"/>
                    <a:pt x="342" y="455"/>
                    <a:pt x="199" y="370"/>
                  </a:cubicBezTo>
                  <a:cubicBezTo>
                    <a:pt x="0" y="256"/>
                    <a:pt x="256" y="142"/>
                    <a:pt x="342" y="29"/>
                  </a:cubicBezTo>
                  <a:cubicBezTo>
                    <a:pt x="370" y="0"/>
                    <a:pt x="427" y="0"/>
                    <a:pt x="484" y="0"/>
                  </a:cubicBez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3581425" y="1821325"/>
              <a:ext cx="57600" cy="18500"/>
            </a:xfrm>
            <a:custGeom>
              <a:rect b="b" l="l" r="r" t="t"/>
              <a:pathLst>
                <a:path extrusionOk="0" h="740" w="2304">
                  <a:moveTo>
                    <a:pt x="370" y="541"/>
                  </a:moveTo>
                  <a:cubicBezTo>
                    <a:pt x="257" y="427"/>
                    <a:pt x="143" y="342"/>
                    <a:pt x="1" y="256"/>
                  </a:cubicBezTo>
                  <a:cubicBezTo>
                    <a:pt x="967" y="1"/>
                    <a:pt x="1792" y="57"/>
                    <a:pt x="2304" y="456"/>
                  </a:cubicBezTo>
                  <a:cubicBezTo>
                    <a:pt x="1650" y="740"/>
                    <a:pt x="967" y="399"/>
                    <a:pt x="342" y="512"/>
                  </a:cubicBezTo>
                  <a:lnTo>
                    <a:pt x="370" y="541"/>
                  </a:lnTo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3202500" y="1097800"/>
              <a:ext cx="1057875" cy="771375"/>
            </a:xfrm>
            <a:custGeom>
              <a:rect b="b" l="l" r="r" t="t"/>
              <a:pathLst>
                <a:path extrusionOk="0" h="30855" w="42315">
                  <a:moveTo>
                    <a:pt x="9584" y="4571"/>
                  </a:moveTo>
                  <a:lnTo>
                    <a:pt x="9584" y="4571"/>
                  </a:lnTo>
                  <a:cubicBezTo>
                    <a:pt x="7707" y="5993"/>
                    <a:pt x="6086" y="7472"/>
                    <a:pt x="4551" y="9064"/>
                  </a:cubicBezTo>
                  <a:cubicBezTo>
                    <a:pt x="4920" y="7756"/>
                    <a:pt x="7992" y="5055"/>
                    <a:pt x="9584" y="4571"/>
                  </a:cubicBezTo>
                  <a:close/>
                  <a:moveTo>
                    <a:pt x="10608" y="3149"/>
                  </a:moveTo>
                  <a:lnTo>
                    <a:pt x="10608" y="3149"/>
                  </a:lnTo>
                  <a:cubicBezTo>
                    <a:pt x="9812" y="3576"/>
                    <a:pt x="9044" y="4059"/>
                    <a:pt x="8304" y="4600"/>
                  </a:cubicBezTo>
                  <a:cubicBezTo>
                    <a:pt x="6428" y="5965"/>
                    <a:pt x="4807" y="7614"/>
                    <a:pt x="3271" y="9377"/>
                  </a:cubicBezTo>
                  <a:cubicBezTo>
                    <a:pt x="3129" y="9548"/>
                    <a:pt x="2958" y="9718"/>
                    <a:pt x="2788" y="9917"/>
                  </a:cubicBezTo>
                  <a:cubicBezTo>
                    <a:pt x="4124" y="7074"/>
                    <a:pt x="6428" y="5083"/>
                    <a:pt x="9243" y="3718"/>
                  </a:cubicBezTo>
                  <a:cubicBezTo>
                    <a:pt x="9669" y="3519"/>
                    <a:pt x="10124" y="3320"/>
                    <a:pt x="10608" y="3149"/>
                  </a:cubicBezTo>
                  <a:close/>
                  <a:moveTo>
                    <a:pt x="4096" y="9576"/>
                  </a:moveTo>
                  <a:cubicBezTo>
                    <a:pt x="4096" y="9770"/>
                    <a:pt x="3992" y="9964"/>
                    <a:pt x="3874" y="9964"/>
                  </a:cubicBezTo>
                  <a:cubicBezTo>
                    <a:pt x="3853" y="9964"/>
                    <a:pt x="3832" y="9958"/>
                    <a:pt x="3811" y="9946"/>
                  </a:cubicBezTo>
                  <a:cubicBezTo>
                    <a:pt x="3612" y="9832"/>
                    <a:pt x="3868" y="9718"/>
                    <a:pt x="3954" y="9605"/>
                  </a:cubicBezTo>
                  <a:cubicBezTo>
                    <a:pt x="3982" y="9576"/>
                    <a:pt x="4039" y="9576"/>
                    <a:pt x="4096" y="9576"/>
                  </a:cubicBezTo>
                  <a:close/>
                  <a:moveTo>
                    <a:pt x="2219" y="11225"/>
                  </a:moveTo>
                  <a:cubicBezTo>
                    <a:pt x="2219" y="11282"/>
                    <a:pt x="2247" y="11368"/>
                    <a:pt x="2276" y="11453"/>
                  </a:cubicBezTo>
                  <a:cubicBezTo>
                    <a:pt x="2276" y="11567"/>
                    <a:pt x="2162" y="11680"/>
                    <a:pt x="2105" y="11794"/>
                  </a:cubicBezTo>
                  <a:cubicBezTo>
                    <a:pt x="2020" y="11993"/>
                    <a:pt x="1935" y="12164"/>
                    <a:pt x="1849" y="12363"/>
                  </a:cubicBezTo>
                  <a:cubicBezTo>
                    <a:pt x="1963" y="11965"/>
                    <a:pt x="2077" y="11595"/>
                    <a:pt x="2219" y="11225"/>
                  </a:cubicBezTo>
                  <a:close/>
                  <a:moveTo>
                    <a:pt x="24307" y="406"/>
                  </a:moveTo>
                  <a:cubicBezTo>
                    <a:pt x="25018" y="406"/>
                    <a:pt x="25719" y="461"/>
                    <a:pt x="26390" y="619"/>
                  </a:cubicBezTo>
                  <a:cubicBezTo>
                    <a:pt x="26438" y="587"/>
                    <a:pt x="26489" y="575"/>
                    <a:pt x="26542" y="575"/>
                  </a:cubicBezTo>
                  <a:cubicBezTo>
                    <a:pt x="26678" y="575"/>
                    <a:pt x="26820" y="655"/>
                    <a:pt x="26902" y="675"/>
                  </a:cubicBezTo>
                  <a:cubicBezTo>
                    <a:pt x="29916" y="1159"/>
                    <a:pt x="32845" y="1898"/>
                    <a:pt x="35404" y="3775"/>
                  </a:cubicBezTo>
                  <a:cubicBezTo>
                    <a:pt x="38163" y="5766"/>
                    <a:pt x="40040" y="8353"/>
                    <a:pt x="41177" y="11510"/>
                  </a:cubicBezTo>
                  <a:cubicBezTo>
                    <a:pt x="41319" y="11965"/>
                    <a:pt x="41461" y="12448"/>
                    <a:pt x="41461" y="12903"/>
                  </a:cubicBezTo>
                  <a:cubicBezTo>
                    <a:pt x="41461" y="13870"/>
                    <a:pt x="41376" y="14837"/>
                    <a:pt x="41262" y="15804"/>
                  </a:cubicBezTo>
                  <a:cubicBezTo>
                    <a:pt x="41262" y="15889"/>
                    <a:pt x="41262" y="16003"/>
                    <a:pt x="41234" y="16088"/>
                  </a:cubicBezTo>
                  <a:cubicBezTo>
                    <a:pt x="41291" y="16230"/>
                    <a:pt x="41291" y="16373"/>
                    <a:pt x="41177" y="16515"/>
                  </a:cubicBezTo>
                  <a:cubicBezTo>
                    <a:pt x="40921" y="16941"/>
                    <a:pt x="40637" y="17482"/>
                    <a:pt x="40296" y="18050"/>
                  </a:cubicBezTo>
                  <a:cubicBezTo>
                    <a:pt x="40352" y="17937"/>
                    <a:pt x="40409" y="17794"/>
                    <a:pt x="40438" y="17681"/>
                  </a:cubicBezTo>
                  <a:cubicBezTo>
                    <a:pt x="42315" y="12448"/>
                    <a:pt x="38987" y="7358"/>
                    <a:pt x="34580" y="4742"/>
                  </a:cubicBezTo>
                  <a:cubicBezTo>
                    <a:pt x="30351" y="2238"/>
                    <a:pt x="25252" y="986"/>
                    <a:pt x="20241" y="986"/>
                  </a:cubicBezTo>
                  <a:cubicBezTo>
                    <a:pt x="20129" y="986"/>
                    <a:pt x="20018" y="987"/>
                    <a:pt x="19907" y="988"/>
                  </a:cubicBezTo>
                  <a:cubicBezTo>
                    <a:pt x="19935" y="818"/>
                    <a:pt x="20077" y="675"/>
                    <a:pt x="20333" y="675"/>
                  </a:cubicBezTo>
                  <a:cubicBezTo>
                    <a:pt x="21596" y="601"/>
                    <a:pt x="22968" y="406"/>
                    <a:pt x="24307" y="406"/>
                  </a:cubicBezTo>
                  <a:close/>
                  <a:moveTo>
                    <a:pt x="19725" y="1483"/>
                  </a:moveTo>
                  <a:cubicBezTo>
                    <a:pt x="22965" y="1483"/>
                    <a:pt x="26209" y="2024"/>
                    <a:pt x="29205" y="2979"/>
                  </a:cubicBezTo>
                  <a:cubicBezTo>
                    <a:pt x="34836" y="4742"/>
                    <a:pt x="41006" y="9036"/>
                    <a:pt x="40352" y="15690"/>
                  </a:cubicBezTo>
                  <a:cubicBezTo>
                    <a:pt x="40125" y="17794"/>
                    <a:pt x="39101" y="19728"/>
                    <a:pt x="37765" y="21406"/>
                  </a:cubicBezTo>
                  <a:cubicBezTo>
                    <a:pt x="36940" y="22117"/>
                    <a:pt x="36115" y="22828"/>
                    <a:pt x="35205" y="23425"/>
                  </a:cubicBezTo>
                  <a:cubicBezTo>
                    <a:pt x="34950" y="23567"/>
                    <a:pt x="34694" y="23766"/>
                    <a:pt x="34608" y="24107"/>
                  </a:cubicBezTo>
                  <a:cubicBezTo>
                    <a:pt x="35234" y="23908"/>
                    <a:pt x="35717" y="23510"/>
                    <a:pt x="36229" y="23112"/>
                  </a:cubicBezTo>
                  <a:lnTo>
                    <a:pt x="36229" y="23112"/>
                  </a:lnTo>
                  <a:cubicBezTo>
                    <a:pt x="35888" y="23453"/>
                    <a:pt x="35575" y="23738"/>
                    <a:pt x="35234" y="24050"/>
                  </a:cubicBezTo>
                  <a:cubicBezTo>
                    <a:pt x="32902" y="26098"/>
                    <a:pt x="30144" y="27548"/>
                    <a:pt x="27243" y="28629"/>
                  </a:cubicBezTo>
                  <a:cubicBezTo>
                    <a:pt x="24561" y="29604"/>
                    <a:pt x="21700" y="30179"/>
                    <a:pt x="18856" y="30179"/>
                  </a:cubicBezTo>
                  <a:cubicBezTo>
                    <a:pt x="16392" y="30179"/>
                    <a:pt x="13941" y="29748"/>
                    <a:pt x="11632" y="28771"/>
                  </a:cubicBezTo>
                  <a:cubicBezTo>
                    <a:pt x="10409" y="28231"/>
                    <a:pt x="9271" y="27548"/>
                    <a:pt x="8191" y="26780"/>
                  </a:cubicBezTo>
                  <a:lnTo>
                    <a:pt x="7622" y="26780"/>
                  </a:lnTo>
                  <a:cubicBezTo>
                    <a:pt x="7679" y="26923"/>
                    <a:pt x="7707" y="27093"/>
                    <a:pt x="7679" y="27235"/>
                  </a:cubicBezTo>
                  <a:cubicBezTo>
                    <a:pt x="7906" y="27434"/>
                    <a:pt x="8134" y="27577"/>
                    <a:pt x="8390" y="27747"/>
                  </a:cubicBezTo>
                  <a:cubicBezTo>
                    <a:pt x="7821" y="27548"/>
                    <a:pt x="7224" y="27321"/>
                    <a:pt x="6684" y="27036"/>
                  </a:cubicBezTo>
                  <a:cubicBezTo>
                    <a:pt x="5518" y="26468"/>
                    <a:pt x="4466" y="25643"/>
                    <a:pt x="3584" y="24676"/>
                  </a:cubicBezTo>
                  <a:cubicBezTo>
                    <a:pt x="1707" y="22685"/>
                    <a:pt x="939" y="20183"/>
                    <a:pt x="826" y="17538"/>
                  </a:cubicBezTo>
                  <a:cubicBezTo>
                    <a:pt x="882" y="17140"/>
                    <a:pt x="939" y="16714"/>
                    <a:pt x="996" y="16316"/>
                  </a:cubicBezTo>
                  <a:cubicBezTo>
                    <a:pt x="1053" y="16145"/>
                    <a:pt x="1138" y="16003"/>
                    <a:pt x="1224" y="15832"/>
                  </a:cubicBezTo>
                  <a:cubicBezTo>
                    <a:pt x="1252" y="16628"/>
                    <a:pt x="1281" y="17396"/>
                    <a:pt x="1394" y="18164"/>
                  </a:cubicBezTo>
                  <a:lnTo>
                    <a:pt x="1480" y="18164"/>
                  </a:lnTo>
                  <a:cubicBezTo>
                    <a:pt x="1451" y="17681"/>
                    <a:pt x="1423" y="17197"/>
                    <a:pt x="1480" y="16714"/>
                  </a:cubicBezTo>
                  <a:cubicBezTo>
                    <a:pt x="1565" y="16003"/>
                    <a:pt x="1679" y="15292"/>
                    <a:pt x="1736" y="14553"/>
                  </a:cubicBezTo>
                  <a:cubicBezTo>
                    <a:pt x="1792" y="13813"/>
                    <a:pt x="2105" y="13159"/>
                    <a:pt x="2532" y="12562"/>
                  </a:cubicBezTo>
                  <a:cubicBezTo>
                    <a:pt x="2930" y="11993"/>
                    <a:pt x="2930" y="11169"/>
                    <a:pt x="3783" y="10770"/>
                  </a:cubicBezTo>
                  <a:lnTo>
                    <a:pt x="3783" y="10770"/>
                  </a:lnTo>
                  <a:cubicBezTo>
                    <a:pt x="3641" y="11595"/>
                    <a:pt x="3044" y="12164"/>
                    <a:pt x="3186" y="12903"/>
                  </a:cubicBezTo>
                  <a:cubicBezTo>
                    <a:pt x="3499" y="12704"/>
                    <a:pt x="3556" y="12334"/>
                    <a:pt x="3698" y="12050"/>
                  </a:cubicBezTo>
                  <a:cubicBezTo>
                    <a:pt x="4181" y="11083"/>
                    <a:pt x="4693" y="10116"/>
                    <a:pt x="5347" y="9263"/>
                  </a:cubicBezTo>
                  <a:cubicBezTo>
                    <a:pt x="7281" y="6704"/>
                    <a:pt x="9783" y="4856"/>
                    <a:pt x="12541" y="3320"/>
                  </a:cubicBezTo>
                  <a:cubicBezTo>
                    <a:pt x="13878" y="2609"/>
                    <a:pt x="15271" y="2040"/>
                    <a:pt x="16722" y="1642"/>
                  </a:cubicBezTo>
                  <a:cubicBezTo>
                    <a:pt x="17717" y="1535"/>
                    <a:pt x="18721" y="1483"/>
                    <a:pt x="19725" y="1483"/>
                  </a:cubicBezTo>
                  <a:close/>
                  <a:moveTo>
                    <a:pt x="23368" y="0"/>
                  </a:moveTo>
                  <a:cubicBezTo>
                    <a:pt x="22550" y="0"/>
                    <a:pt x="21728" y="37"/>
                    <a:pt x="20902" y="107"/>
                  </a:cubicBezTo>
                  <a:cubicBezTo>
                    <a:pt x="19850" y="192"/>
                    <a:pt x="18769" y="249"/>
                    <a:pt x="17774" y="675"/>
                  </a:cubicBezTo>
                  <a:cubicBezTo>
                    <a:pt x="17873" y="647"/>
                    <a:pt x="17973" y="633"/>
                    <a:pt x="18072" y="633"/>
                  </a:cubicBezTo>
                  <a:cubicBezTo>
                    <a:pt x="18172" y="633"/>
                    <a:pt x="18271" y="647"/>
                    <a:pt x="18371" y="675"/>
                  </a:cubicBezTo>
                  <a:cubicBezTo>
                    <a:pt x="18189" y="857"/>
                    <a:pt x="17971" y="912"/>
                    <a:pt x="17745" y="912"/>
                  </a:cubicBezTo>
                  <a:cubicBezTo>
                    <a:pt x="17689" y="912"/>
                    <a:pt x="17632" y="909"/>
                    <a:pt x="17575" y="903"/>
                  </a:cubicBezTo>
                  <a:lnTo>
                    <a:pt x="17489" y="846"/>
                  </a:lnTo>
                  <a:lnTo>
                    <a:pt x="17546" y="761"/>
                  </a:lnTo>
                  <a:lnTo>
                    <a:pt x="17546" y="761"/>
                  </a:lnTo>
                  <a:cubicBezTo>
                    <a:pt x="16949" y="903"/>
                    <a:pt x="16181" y="590"/>
                    <a:pt x="15840" y="1329"/>
                  </a:cubicBezTo>
                  <a:cubicBezTo>
                    <a:pt x="15300" y="1415"/>
                    <a:pt x="14731" y="1500"/>
                    <a:pt x="14191" y="1642"/>
                  </a:cubicBezTo>
                  <a:cubicBezTo>
                    <a:pt x="14133" y="1629"/>
                    <a:pt x="14077" y="1624"/>
                    <a:pt x="14022" y="1624"/>
                  </a:cubicBezTo>
                  <a:cubicBezTo>
                    <a:pt x="13832" y="1624"/>
                    <a:pt x="13656" y="1690"/>
                    <a:pt x="13480" y="1756"/>
                  </a:cubicBezTo>
                  <a:cubicBezTo>
                    <a:pt x="13423" y="1784"/>
                    <a:pt x="13338" y="1813"/>
                    <a:pt x="13252" y="1841"/>
                  </a:cubicBezTo>
                  <a:cubicBezTo>
                    <a:pt x="12570" y="2012"/>
                    <a:pt x="11916" y="2211"/>
                    <a:pt x="11262" y="2439"/>
                  </a:cubicBezTo>
                  <a:cubicBezTo>
                    <a:pt x="7793" y="3604"/>
                    <a:pt x="4807" y="5652"/>
                    <a:pt x="2901" y="8780"/>
                  </a:cubicBezTo>
                  <a:cubicBezTo>
                    <a:pt x="1451" y="11225"/>
                    <a:pt x="740" y="14154"/>
                    <a:pt x="484" y="17027"/>
                  </a:cubicBezTo>
                  <a:cubicBezTo>
                    <a:pt x="541" y="17140"/>
                    <a:pt x="598" y="17254"/>
                    <a:pt x="655" y="17368"/>
                  </a:cubicBezTo>
                  <a:cubicBezTo>
                    <a:pt x="1" y="19870"/>
                    <a:pt x="1224" y="22600"/>
                    <a:pt x="2702" y="24562"/>
                  </a:cubicBezTo>
                  <a:cubicBezTo>
                    <a:pt x="4437" y="26837"/>
                    <a:pt x="7480" y="28543"/>
                    <a:pt x="10295" y="28998"/>
                  </a:cubicBezTo>
                  <a:cubicBezTo>
                    <a:pt x="10352" y="28998"/>
                    <a:pt x="10409" y="28998"/>
                    <a:pt x="10437" y="28970"/>
                  </a:cubicBezTo>
                  <a:cubicBezTo>
                    <a:pt x="10921" y="29197"/>
                    <a:pt x="11404" y="29425"/>
                    <a:pt x="11916" y="29624"/>
                  </a:cubicBezTo>
                  <a:cubicBezTo>
                    <a:pt x="14051" y="30485"/>
                    <a:pt x="16308" y="30855"/>
                    <a:pt x="18577" y="30855"/>
                  </a:cubicBezTo>
                  <a:cubicBezTo>
                    <a:pt x="21930" y="30855"/>
                    <a:pt x="25312" y="30049"/>
                    <a:pt x="28381" y="28828"/>
                  </a:cubicBezTo>
                  <a:cubicBezTo>
                    <a:pt x="32191" y="27321"/>
                    <a:pt x="36059" y="24733"/>
                    <a:pt x="38504" y="21320"/>
                  </a:cubicBezTo>
                  <a:lnTo>
                    <a:pt x="38646" y="21207"/>
                  </a:lnTo>
                  <a:lnTo>
                    <a:pt x="38646" y="21207"/>
                  </a:lnTo>
                  <a:cubicBezTo>
                    <a:pt x="38561" y="21690"/>
                    <a:pt x="38333" y="22003"/>
                    <a:pt x="38049" y="22287"/>
                  </a:cubicBezTo>
                  <a:cubicBezTo>
                    <a:pt x="37623" y="22742"/>
                    <a:pt x="37253" y="23169"/>
                    <a:pt x="36855" y="23624"/>
                  </a:cubicBezTo>
                  <a:cubicBezTo>
                    <a:pt x="37566" y="23055"/>
                    <a:pt x="38277" y="22458"/>
                    <a:pt x="38817" y="21690"/>
                  </a:cubicBezTo>
                  <a:cubicBezTo>
                    <a:pt x="39812" y="20240"/>
                    <a:pt x="40637" y="18704"/>
                    <a:pt x="41433" y="17140"/>
                  </a:cubicBezTo>
                  <a:cubicBezTo>
                    <a:pt x="41518" y="16998"/>
                    <a:pt x="41518" y="16771"/>
                    <a:pt x="41774" y="16771"/>
                  </a:cubicBezTo>
                  <a:cubicBezTo>
                    <a:pt x="41973" y="17112"/>
                    <a:pt x="41888" y="17453"/>
                    <a:pt x="41860" y="17794"/>
                  </a:cubicBezTo>
                  <a:cubicBezTo>
                    <a:pt x="41860" y="18164"/>
                    <a:pt x="41860" y="18562"/>
                    <a:pt x="41746" y="18932"/>
                  </a:cubicBezTo>
                  <a:cubicBezTo>
                    <a:pt x="41632" y="19216"/>
                    <a:pt x="41575" y="19529"/>
                    <a:pt x="41490" y="19813"/>
                  </a:cubicBezTo>
                  <a:cubicBezTo>
                    <a:pt x="41575" y="19813"/>
                    <a:pt x="41632" y="19842"/>
                    <a:pt x="41689" y="19842"/>
                  </a:cubicBezTo>
                  <a:cubicBezTo>
                    <a:pt x="42059" y="18960"/>
                    <a:pt x="42315" y="18050"/>
                    <a:pt x="42144" y="17083"/>
                  </a:cubicBezTo>
                  <a:cubicBezTo>
                    <a:pt x="41945" y="16088"/>
                    <a:pt x="41945" y="15064"/>
                    <a:pt x="42002" y="14041"/>
                  </a:cubicBezTo>
                  <a:cubicBezTo>
                    <a:pt x="42087" y="12818"/>
                    <a:pt x="41803" y="11652"/>
                    <a:pt x="41319" y="10515"/>
                  </a:cubicBezTo>
                  <a:cubicBezTo>
                    <a:pt x="40893" y="9491"/>
                    <a:pt x="40352" y="8552"/>
                    <a:pt x="39698" y="7642"/>
                  </a:cubicBezTo>
                  <a:cubicBezTo>
                    <a:pt x="37878" y="5055"/>
                    <a:pt x="35518" y="3093"/>
                    <a:pt x="32646" y="1841"/>
                  </a:cubicBezTo>
                  <a:cubicBezTo>
                    <a:pt x="29660" y="552"/>
                    <a:pt x="26549" y="0"/>
                    <a:pt x="23368" y="0"/>
                  </a:cubicBezTo>
                  <a:close/>
                </a:path>
              </a:pathLst>
            </a:custGeom>
            <a:solidFill>
              <a:srgbClr val="A6DCE1"/>
            </a:solidFill>
            <a:ln cap="flat" cmpd="sng" w="9525">
              <a:solidFill>
                <a:srgbClr val="A6D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3214608" y="812125"/>
            <a:ext cx="2650220" cy="715382"/>
            <a:chOff x="1464251" y="2166425"/>
            <a:chExt cx="2008199" cy="715382"/>
          </a:xfrm>
        </p:grpSpPr>
        <p:sp>
          <p:nvSpPr>
            <p:cNvPr id="77" name="Google Shape;77;p14"/>
            <p:cNvSpPr/>
            <p:nvPr/>
          </p:nvSpPr>
          <p:spPr>
            <a:xfrm rot="5400000">
              <a:off x="1152547" y="2478129"/>
              <a:ext cx="664007" cy="40599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504850" y="2166425"/>
              <a:ext cx="1927003" cy="68175"/>
            </a:xfrm>
            <a:custGeom>
              <a:rect b="b" l="l" r="r" t="t"/>
              <a:pathLst>
                <a:path extrusionOk="0" h="2727" w="46153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 rot="10800000">
              <a:off x="1504850" y="2813625"/>
              <a:ext cx="1927003" cy="68175"/>
            </a:xfrm>
            <a:custGeom>
              <a:rect b="b" l="l" r="r" t="t"/>
              <a:pathLst>
                <a:path extrusionOk="0" h="2727" w="46153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 rot="-5400000">
              <a:off x="3120147" y="2529504"/>
              <a:ext cx="664007" cy="40599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4"/>
          <p:cNvGrpSpPr/>
          <p:nvPr/>
        </p:nvGrpSpPr>
        <p:grpSpPr>
          <a:xfrm flipH="1">
            <a:off x="6313399" y="2441381"/>
            <a:ext cx="1823640" cy="715392"/>
            <a:chOff x="661800" y="2887350"/>
            <a:chExt cx="1300278" cy="548950"/>
          </a:xfrm>
        </p:grpSpPr>
        <p:sp>
          <p:nvSpPr>
            <p:cNvPr id="82" name="Google Shape;82;p14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14"/>
          <p:cNvGrpSpPr/>
          <p:nvPr/>
        </p:nvGrpSpPr>
        <p:grpSpPr>
          <a:xfrm flipH="1">
            <a:off x="1103127" y="2467497"/>
            <a:ext cx="1823640" cy="833416"/>
            <a:chOff x="661800" y="2887350"/>
            <a:chExt cx="1300278" cy="548950"/>
          </a:xfrm>
        </p:grpSpPr>
        <p:sp>
          <p:nvSpPr>
            <p:cNvPr id="87" name="Google Shape;87;p14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/>
          <p:nvPr/>
        </p:nvSpPr>
        <p:spPr>
          <a:xfrm rot="2407656">
            <a:off x="5434053" y="1892675"/>
            <a:ext cx="795286" cy="419649"/>
          </a:xfrm>
          <a:custGeom>
            <a:rect b="b" l="l" r="r" t="t"/>
            <a:pathLst>
              <a:path extrusionOk="0" h="20023" w="37946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type="title"/>
          </p:nvPr>
        </p:nvSpPr>
        <p:spPr>
          <a:xfrm flipH="1">
            <a:off x="6313400" y="2512725"/>
            <a:ext cx="1738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creatividad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 no solo es 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condición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 como 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artista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1145550" y="2526463"/>
            <a:ext cx="1738800" cy="7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Desarrollar desde edades tempranas su “experiencia estética”</a:t>
            </a:r>
            <a:endParaRPr sz="13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3246875" y="853300"/>
            <a:ext cx="25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13053"/>
                </a:solidFill>
              </a:rPr>
              <a:t>Iniciar un pensamiento del arte y los niños pequeños</a:t>
            </a:r>
            <a:endParaRPr sz="1700">
              <a:solidFill>
                <a:srgbClr val="B13053"/>
              </a:solidFill>
            </a:endParaRPr>
          </a:p>
        </p:txBody>
      </p:sp>
      <p:sp>
        <p:nvSpPr>
          <p:cNvPr id="95" name="Google Shape;95;p14"/>
          <p:cNvSpPr/>
          <p:nvPr/>
        </p:nvSpPr>
        <p:spPr>
          <a:xfrm flipH="1" rot="10799699">
            <a:off x="1681997" y="3300942"/>
            <a:ext cx="665911" cy="878983"/>
          </a:xfrm>
          <a:custGeom>
            <a:rect b="b" l="l" r="r" t="t"/>
            <a:pathLst>
              <a:path extrusionOk="0" h="30828" w="23353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 flipH="1" rot="-2407656">
            <a:off x="2987503" y="1892675"/>
            <a:ext cx="795286" cy="419649"/>
          </a:xfrm>
          <a:custGeom>
            <a:rect b="b" l="l" r="r" t="t"/>
            <a:pathLst>
              <a:path extrusionOk="0" h="20023" w="37946">
                <a:moveTo>
                  <a:pt x="4186" y="2799"/>
                </a:moveTo>
                <a:cubicBezTo>
                  <a:pt x="11003" y="5681"/>
                  <a:pt x="18246" y="7461"/>
                  <a:pt x="25665" y="8012"/>
                </a:cubicBezTo>
                <a:cubicBezTo>
                  <a:pt x="25677" y="8013"/>
                  <a:pt x="25690" y="8013"/>
                  <a:pt x="25703" y="8013"/>
                </a:cubicBezTo>
                <a:cubicBezTo>
                  <a:pt x="26264" y="8013"/>
                  <a:pt x="26767" y="7474"/>
                  <a:pt x="26742" y="6934"/>
                </a:cubicBezTo>
                <a:cubicBezTo>
                  <a:pt x="26692" y="5731"/>
                  <a:pt x="26667" y="4528"/>
                  <a:pt x="26617" y="3325"/>
                </a:cubicBezTo>
                <a:lnTo>
                  <a:pt x="26617" y="3325"/>
                </a:lnTo>
                <a:cubicBezTo>
                  <a:pt x="28973" y="4854"/>
                  <a:pt x="31454" y="6132"/>
                  <a:pt x="34111" y="7110"/>
                </a:cubicBezTo>
                <a:cubicBezTo>
                  <a:pt x="30778" y="9967"/>
                  <a:pt x="27745" y="13225"/>
                  <a:pt x="25239" y="16834"/>
                </a:cubicBezTo>
                <a:cubicBezTo>
                  <a:pt x="24988" y="15305"/>
                  <a:pt x="24888" y="13751"/>
                  <a:pt x="24913" y="12198"/>
                </a:cubicBezTo>
                <a:cubicBezTo>
                  <a:pt x="24913" y="11797"/>
                  <a:pt x="24562" y="11421"/>
                  <a:pt x="24161" y="11421"/>
                </a:cubicBezTo>
                <a:cubicBezTo>
                  <a:pt x="23788" y="11426"/>
                  <a:pt x="23416" y="11428"/>
                  <a:pt x="23044" y="11428"/>
                </a:cubicBezTo>
                <a:cubicBezTo>
                  <a:pt x="16181" y="11428"/>
                  <a:pt x="9390" y="10555"/>
                  <a:pt x="2757" y="8914"/>
                </a:cubicBezTo>
                <a:cubicBezTo>
                  <a:pt x="4462" y="8413"/>
                  <a:pt x="6191" y="7962"/>
                  <a:pt x="7945" y="7636"/>
                </a:cubicBezTo>
                <a:cubicBezTo>
                  <a:pt x="8647" y="7511"/>
                  <a:pt x="8597" y="6609"/>
                  <a:pt x="8121" y="6258"/>
                </a:cubicBezTo>
                <a:cubicBezTo>
                  <a:pt x="6692" y="5255"/>
                  <a:pt x="5364" y="4077"/>
                  <a:pt x="4186" y="2799"/>
                </a:cubicBezTo>
                <a:close/>
                <a:moveTo>
                  <a:pt x="1623" y="1"/>
                </a:moveTo>
                <a:cubicBezTo>
                  <a:pt x="1040" y="1"/>
                  <a:pt x="417" y="538"/>
                  <a:pt x="878" y="1145"/>
                </a:cubicBezTo>
                <a:cubicBezTo>
                  <a:pt x="2381" y="3150"/>
                  <a:pt x="4036" y="4929"/>
                  <a:pt x="5965" y="6483"/>
                </a:cubicBezTo>
                <a:cubicBezTo>
                  <a:pt x="4186" y="6834"/>
                  <a:pt x="2381" y="7235"/>
                  <a:pt x="627" y="7761"/>
                </a:cubicBezTo>
                <a:cubicBezTo>
                  <a:pt x="176" y="7912"/>
                  <a:pt x="0" y="8338"/>
                  <a:pt x="76" y="8714"/>
                </a:cubicBezTo>
                <a:cubicBezTo>
                  <a:pt x="26" y="8914"/>
                  <a:pt x="101" y="9165"/>
                  <a:pt x="351" y="9265"/>
                </a:cubicBezTo>
                <a:cubicBezTo>
                  <a:pt x="482" y="9374"/>
                  <a:pt x="632" y="9445"/>
                  <a:pt x="818" y="9445"/>
                </a:cubicBezTo>
                <a:cubicBezTo>
                  <a:pt x="845" y="9445"/>
                  <a:pt x="874" y="9444"/>
                  <a:pt x="903" y="9441"/>
                </a:cubicBezTo>
                <a:cubicBezTo>
                  <a:pt x="8196" y="11772"/>
                  <a:pt x="15715" y="12899"/>
                  <a:pt x="23384" y="12949"/>
                </a:cubicBezTo>
                <a:cubicBezTo>
                  <a:pt x="23359" y="15105"/>
                  <a:pt x="23534" y="17260"/>
                  <a:pt x="23910" y="19391"/>
                </a:cubicBezTo>
                <a:cubicBezTo>
                  <a:pt x="23977" y="19831"/>
                  <a:pt x="24320" y="20022"/>
                  <a:pt x="24688" y="20022"/>
                </a:cubicBezTo>
                <a:cubicBezTo>
                  <a:pt x="25011" y="20022"/>
                  <a:pt x="25352" y="19874"/>
                  <a:pt x="25539" y="19616"/>
                </a:cubicBezTo>
                <a:cubicBezTo>
                  <a:pt x="28773" y="15005"/>
                  <a:pt x="32532" y="10995"/>
                  <a:pt x="37118" y="7686"/>
                </a:cubicBezTo>
                <a:cubicBezTo>
                  <a:pt x="37946" y="7085"/>
                  <a:pt x="37870" y="5832"/>
                  <a:pt x="36818" y="5506"/>
                </a:cubicBezTo>
                <a:cubicBezTo>
                  <a:pt x="33008" y="4278"/>
                  <a:pt x="29349" y="2523"/>
                  <a:pt x="26016" y="268"/>
                </a:cubicBezTo>
                <a:cubicBezTo>
                  <a:pt x="25855" y="161"/>
                  <a:pt x="25678" y="113"/>
                  <a:pt x="25501" y="113"/>
                </a:cubicBezTo>
                <a:cubicBezTo>
                  <a:pt x="24932" y="113"/>
                  <a:pt x="24367" y="608"/>
                  <a:pt x="24387" y="1220"/>
                </a:cubicBezTo>
                <a:cubicBezTo>
                  <a:pt x="24437" y="2724"/>
                  <a:pt x="24512" y="4253"/>
                  <a:pt x="24562" y="5756"/>
                </a:cubicBezTo>
                <a:cubicBezTo>
                  <a:pt x="16742" y="5030"/>
                  <a:pt x="9173" y="3125"/>
                  <a:pt x="1955" y="67"/>
                </a:cubicBezTo>
                <a:cubicBezTo>
                  <a:pt x="1852" y="22"/>
                  <a:pt x="1739" y="1"/>
                  <a:pt x="1623" y="1"/>
                </a:cubicBezTo>
                <a:close/>
              </a:path>
            </a:pathLst>
          </a:custGeom>
          <a:solidFill>
            <a:srgbClr val="B130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 txBox="1"/>
          <p:nvPr>
            <p:ph idx="4294967295" type="subTitle"/>
          </p:nvPr>
        </p:nvSpPr>
        <p:spPr>
          <a:xfrm>
            <a:off x="6514500" y="1685800"/>
            <a:ext cx="18237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Winnicott:</a:t>
            </a:r>
            <a:endParaRPr sz="1300"/>
          </a:p>
        </p:txBody>
      </p:sp>
      <p:grpSp>
        <p:nvGrpSpPr>
          <p:cNvPr id="98" name="Google Shape;98;p14"/>
          <p:cNvGrpSpPr/>
          <p:nvPr/>
        </p:nvGrpSpPr>
        <p:grpSpPr>
          <a:xfrm>
            <a:off x="2395019" y="4168933"/>
            <a:ext cx="1738862" cy="715501"/>
            <a:chOff x="661800" y="2887350"/>
            <a:chExt cx="1300278" cy="548950"/>
          </a:xfrm>
        </p:grpSpPr>
        <p:sp>
          <p:nvSpPr>
            <p:cNvPr id="99" name="Google Shape;99;p14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4"/>
          <p:cNvSpPr txBox="1"/>
          <p:nvPr>
            <p:ph type="title"/>
          </p:nvPr>
        </p:nvSpPr>
        <p:spPr>
          <a:xfrm flipH="1">
            <a:off x="2474850" y="4217225"/>
            <a:ext cx="1579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Transitar relación con el arte</a:t>
            </a:r>
            <a:endParaRPr sz="14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04" name="Google Shape;104;p14"/>
          <p:cNvGrpSpPr/>
          <p:nvPr/>
        </p:nvGrpSpPr>
        <p:grpSpPr>
          <a:xfrm>
            <a:off x="4823196" y="4168933"/>
            <a:ext cx="2016991" cy="715501"/>
            <a:chOff x="661800" y="2887350"/>
            <a:chExt cx="1300278" cy="548950"/>
          </a:xfrm>
        </p:grpSpPr>
        <p:sp>
          <p:nvSpPr>
            <p:cNvPr id="105" name="Google Shape;105;p14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 txBox="1"/>
          <p:nvPr>
            <p:ph type="title"/>
          </p:nvPr>
        </p:nvSpPr>
        <p:spPr>
          <a:xfrm flipH="1">
            <a:off x="4931650" y="4264875"/>
            <a:ext cx="18237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BCAC4"/>
                </a:solidFill>
                <a:latin typeface="Didact Gothic"/>
                <a:ea typeface="Didact Gothic"/>
                <a:cs typeface="Didact Gothic"/>
                <a:sym typeface="Didact Gothic"/>
              </a:rPr>
              <a:t>Cualquier bebé, niño, jóven, adulto y anciano lo puede hacer</a:t>
            </a:r>
            <a:endParaRPr sz="1300">
              <a:solidFill>
                <a:srgbClr val="5BCAC4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10" name="Google Shape;110;p14"/>
          <p:cNvSpPr/>
          <p:nvPr/>
        </p:nvSpPr>
        <p:spPr>
          <a:xfrm rot="-10799699">
            <a:off x="6849847" y="3156792"/>
            <a:ext cx="665911" cy="878983"/>
          </a:xfrm>
          <a:custGeom>
            <a:rect b="b" l="l" r="r" t="t"/>
            <a:pathLst>
              <a:path extrusionOk="0" h="30828" w="23353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5BCA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>
            <p:ph idx="4294967295" type="subTitle"/>
          </p:nvPr>
        </p:nvSpPr>
        <p:spPr>
          <a:xfrm flipH="1">
            <a:off x="1103111" y="1685794"/>
            <a:ext cx="18237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Implica: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5"/>
          <p:cNvCxnSpPr>
            <a:endCxn id="117" idx="2"/>
          </p:cNvCxnSpPr>
          <p:nvPr/>
        </p:nvCxnSpPr>
        <p:spPr>
          <a:xfrm rot="10800000">
            <a:off x="2832850" y="2297387"/>
            <a:ext cx="1345500" cy="3705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118" name="Google Shape;118;p15"/>
          <p:cNvCxnSpPr>
            <a:stCxn id="119" idx="2"/>
            <a:endCxn id="120" idx="2"/>
          </p:cNvCxnSpPr>
          <p:nvPr/>
        </p:nvCxnSpPr>
        <p:spPr>
          <a:xfrm flipH="1" rot="5400000">
            <a:off x="1831300" y="3272527"/>
            <a:ext cx="201300" cy="1801800"/>
          </a:xfrm>
          <a:prstGeom prst="bentConnector3">
            <a:avLst>
              <a:gd fmla="val -118294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121" name="Google Shape;121;p15"/>
          <p:cNvCxnSpPr>
            <a:endCxn id="122" idx="2"/>
          </p:cNvCxnSpPr>
          <p:nvPr/>
        </p:nvCxnSpPr>
        <p:spPr>
          <a:xfrm flipH="1" rot="10800000">
            <a:off x="4965651" y="2297387"/>
            <a:ext cx="1345500" cy="3705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23" name="Google Shape;123;p15"/>
          <p:cNvSpPr/>
          <p:nvPr/>
        </p:nvSpPr>
        <p:spPr>
          <a:xfrm>
            <a:off x="3921896" y="2228067"/>
            <a:ext cx="1295400" cy="1295400"/>
          </a:xfrm>
          <a:prstGeom prst="ellipse">
            <a:avLst/>
          </a:prstGeom>
          <a:solidFill>
            <a:srgbClr val="9A1F40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 rot="-1997634">
            <a:off x="3919790" y="2225962"/>
            <a:ext cx="1299610" cy="1299610"/>
          </a:xfrm>
          <a:prstGeom prst="arc">
            <a:avLst>
              <a:gd fmla="val 16200000" name="adj1"/>
              <a:gd fmla="val 5361786" name="adj2"/>
            </a:avLst>
          </a:prstGeom>
          <a:solidFill>
            <a:srgbClr val="B13053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 txBox="1"/>
          <p:nvPr>
            <p:ph type="title"/>
          </p:nvPr>
        </p:nvSpPr>
        <p:spPr>
          <a:xfrm>
            <a:off x="4022810" y="2581925"/>
            <a:ext cx="1089000" cy="5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Literatura 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26" name="Google Shape;126;p15"/>
          <p:cNvCxnSpPr>
            <a:stCxn id="122" idx="0"/>
            <a:endCxn id="127" idx="0"/>
          </p:cNvCxnSpPr>
          <p:nvPr/>
        </p:nvCxnSpPr>
        <p:spPr>
          <a:xfrm rot="-5400000">
            <a:off x="7026951" y="771887"/>
            <a:ext cx="237000" cy="1668600"/>
          </a:xfrm>
          <a:prstGeom prst="bentConnector3">
            <a:avLst>
              <a:gd fmla="val 200480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128" name="Google Shape;128;p15"/>
          <p:cNvSpPr/>
          <p:nvPr/>
        </p:nvSpPr>
        <p:spPr>
          <a:xfrm flipH="1" rot="3352745">
            <a:off x="7329221" y="1391914"/>
            <a:ext cx="1283557" cy="1238208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5"/>
          <p:cNvSpPr txBox="1"/>
          <p:nvPr>
            <p:ph type="title"/>
          </p:nvPr>
        </p:nvSpPr>
        <p:spPr>
          <a:xfrm flipH="1">
            <a:off x="7435350" y="1487675"/>
            <a:ext cx="10890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Todo lo que </a:t>
            </a:r>
            <a:r>
              <a:rPr lang="en" sz="1500">
                <a:solidFill>
                  <a:srgbClr val="FFFFFF"/>
                </a:solidFill>
              </a:rPr>
              <a:t>está</a:t>
            </a:r>
            <a:r>
              <a:rPr lang="en" sz="1500">
                <a:solidFill>
                  <a:srgbClr val="FFFFFF"/>
                </a:solidFill>
              </a:rPr>
              <a:t> a nuestro </a:t>
            </a:r>
            <a:r>
              <a:rPr lang="en" sz="1500">
                <a:solidFill>
                  <a:srgbClr val="FFFFFF"/>
                </a:solidFill>
              </a:rPr>
              <a:t>alrededor</a:t>
            </a:r>
            <a:r>
              <a:rPr lang="en" sz="1500">
                <a:solidFill>
                  <a:srgbClr val="FFFFFF"/>
                </a:solidFill>
              </a:rPr>
              <a:t>.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122" name="Google Shape;122;p15"/>
          <p:cNvSpPr txBox="1"/>
          <p:nvPr>
            <p:ph idx="4294967295" type="subTitle"/>
          </p:nvPr>
        </p:nvSpPr>
        <p:spPr>
          <a:xfrm flipH="1">
            <a:off x="5468301" y="1724687"/>
            <a:ext cx="16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Imágenes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29" name="Google Shape;129;p15"/>
          <p:cNvSpPr txBox="1"/>
          <p:nvPr>
            <p:ph idx="4294967295" type="subTitle"/>
          </p:nvPr>
        </p:nvSpPr>
        <p:spPr>
          <a:xfrm flipH="1">
            <a:off x="5468301" y="3419752"/>
            <a:ext cx="16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 “Protoliteratura” 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cxnSp>
        <p:nvCxnSpPr>
          <p:cNvPr id="130" name="Google Shape;130;p15"/>
          <p:cNvCxnSpPr>
            <a:endCxn id="129" idx="0"/>
          </p:cNvCxnSpPr>
          <p:nvPr/>
        </p:nvCxnSpPr>
        <p:spPr>
          <a:xfrm>
            <a:off x="5222151" y="3076852"/>
            <a:ext cx="1089000" cy="3429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31" name="Google Shape;131;p15"/>
          <p:cNvSpPr/>
          <p:nvPr/>
        </p:nvSpPr>
        <p:spPr>
          <a:xfrm flipH="1" rot="3353297">
            <a:off x="7454940" y="2917703"/>
            <a:ext cx="1164569" cy="1147760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 txBox="1"/>
          <p:nvPr>
            <p:ph type="title"/>
          </p:nvPr>
        </p:nvSpPr>
        <p:spPr>
          <a:xfrm flipH="1">
            <a:off x="7405000" y="3066300"/>
            <a:ext cx="1225800" cy="86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Estimulante del juego</a:t>
            </a:r>
            <a:r>
              <a:rPr lang="en" sz="1600">
                <a:solidFill>
                  <a:srgbClr val="FFFFFF"/>
                </a:solidFill>
              </a:rPr>
              <a:t>.</a:t>
            </a:r>
            <a:r>
              <a:rPr lang="en" sz="1700">
                <a:solidFill>
                  <a:srgbClr val="FFFFFF"/>
                </a:solidFill>
              </a:rPr>
              <a:t> 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33" name="Google Shape;133;p15"/>
          <p:cNvCxnSpPr>
            <a:stCxn id="117" idx="0"/>
            <a:endCxn id="134" idx="0"/>
          </p:cNvCxnSpPr>
          <p:nvPr/>
        </p:nvCxnSpPr>
        <p:spPr>
          <a:xfrm rot="5400000">
            <a:off x="1799650" y="956087"/>
            <a:ext cx="264600" cy="1801800"/>
          </a:xfrm>
          <a:prstGeom prst="bentConnector3">
            <a:avLst>
              <a:gd fmla="val -89994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135" name="Google Shape;135;p15"/>
          <p:cNvSpPr/>
          <p:nvPr/>
        </p:nvSpPr>
        <p:spPr>
          <a:xfrm rot="-3353107">
            <a:off x="464375" y="1625317"/>
            <a:ext cx="1133450" cy="1184623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5"/>
          <p:cNvSpPr txBox="1"/>
          <p:nvPr>
            <p:ph type="title"/>
          </p:nvPr>
        </p:nvSpPr>
        <p:spPr>
          <a:xfrm>
            <a:off x="358349" y="1989302"/>
            <a:ext cx="1345500" cy="58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Significan</a:t>
            </a:r>
            <a:r>
              <a:rPr lang="en" sz="1700">
                <a:solidFill>
                  <a:srgbClr val="FFFFFF"/>
                </a:solidFill>
              </a:rPr>
              <a:t> todo 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117" name="Google Shape;117;p15"/>
          <p:cNvSpPr txBox="1"/>
          <p:nvPr>
            <p:ph idx="4294967295" type="subTitle"/>
          </p:nvPr>
        </p:nvSpPr>
        <p:spPr>
          <a:xfrm>
            <a:off x="1990000" y="1724687"/>
            <a:ext cx="16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Eco / voz / palabra / imagen / literatura: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sp>
        <p:nvSpPr>
          <p:cNvPr id="119" name="Google Shape;119;p15"/>
          <p:cNvSpPr txBox="1"/>
          <p:nvPr>
            <p:ph idx="4294967295" type="subTitle"/>
          </p:nvPr>
        </p:nvSpPr>
        <p:spPr>
          <a:xfrm>
            <a:off x="1990000" y="3701377"/>
            <a:ext cx="1685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rPr>
              <a:t>Sonidos</a:t>
            </a:r>
            <a:endParaRPr sz="1300">
              <a:latin typeface="Fira Sans Extra Condensed ExtraBold"/>
              <a:ea typeface="Fira Sans Extra Condensed ExtraBold"/>
              <a:cs typeface="Fira Sans Extra Condensed ExtraBold"/>
              <a:sym typeface="Fira Sans Extra Condensed ExtraBold"/>
            </a:endParaRPr>
          </a:p>
        </p:txBody>
      </p:sp>
      <p:cxnSp>
        <p:nvCxnSpPr>
          <p:cNvPr id="136" name="Google Shape;136;p15"/>
          <p:cNvCxnSpPr>
            <a:endCxn id="119" idx="0"/>
          </p:cNvCxnSpPr>
          <p:nvPr/>
        </p:nvCxnSpPr>
        <p:spPr>
          <a:xfrm flipH="1">
            <a:off x="2832850" y="3358477"/>
            <a:ext cx="1089000" cy="342900"/>
          </a:xfrm>
          <a:prstGeom prst="bentConnector2">
            <a:avLst/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137" name="Google Shape;137;p15"/>
          <p:cNvSpPr/>
          <p:nvPr/>
        </p:nvSpPr>
        <p:spPr>
          <a:xfrm rot="-3353336">
            <a:off x="425268" y="2949928"/>
            <a:ext cx="1211664" cy="1276402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 txBox="1"/>
          <p:nvPr>
            <p:ph type="title"/>
          </p:nvPr>
        </p:nvSpPr>
        <p:spPr>
          <a:xfrm>
            <a:off x="384599" y="3103325"/>
            <a:ext cx="1293000" cy="9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Voz que imprime sensaciones</a:t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38" name="Google Shape;138;p15"/>
          <p:cNvCxnSpPr>
            <a:stCxn id="132" idx="2"/>
            <a:endCxn id="129" idx="2"/>
          </p:cNvCxnSpPr>
          <p:nvPr/>
        </p:nvCxnSpPr>
        <p:spPr>
          <a:xfrm rot="5400000">
            <a:off x="7133650" y="3108150"/>
            <a:ext cx="61800" cy="1706700"/>
          </a:xfrm>
          <a:prstGeom prst="bentConnector3">
            <a:avLst>
              <a:gd fmla="val 485400" name="adj1"/>
            </a:avLst>
          </a:prstGeom>
          <a:noFill/>
          <a:ln cap="flat" cmpd="sng" w="19050">
            <a:solidFill>
              <a:srgbClr val="9900FF"/>
            </a:solidFill>
            <a:prstDash val="dot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6"/>
          <p:cNvGrpSpPr/>
          <p:nvPr/>
        </p:nvGrpSpPr>
        <p:grpSpPr>
          <a:xfrm>
            <a:off x="300149" y="1950948"/>
            <a:ext cx="2235770" cy="770542"/>
            <a:chOff x="454627" y="2126996"/>
            <a:chExt cx="2081335" cy="594600"/>
          </a:xfrm>
        </p:grpSpPr>
        <p:sp>
          <p:nvSpPr>
            <p:cNvPr id="144" name="Google Shape;144;p16"/>
            <p:cNvSpPr/>
            <p:nvPr/>
          </p:nvSpPr>
          <p:spPr>
            <a:xfrm>
              <a:off x="509163" y="2193400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050563" y="2193400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 rot="-9899599">
              <a:off x="509199" y="2181567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2300190" y="3970671"/>
            <a:ext cx="2081335" cy="594600"/>
            <a:chOff x="2300190" y="3970671"/>
            <a:chExt cx="2081335" cy="594600"/>
          </a:xfrm>
        </p:grpSpPr>
        <p:sp>
          <p:nvSpPr>
            <p:cNvPr id="148" name="Google Shape;148;p16"/>
            <p:cNvSpPr/>
            <p:nvPr/>
          </p:nvSpPr>
          <p:spPr>
            <a:xfrm>
              <a:off x="2354725" y="4025275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3896125" y="4025275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 rot="-9899599">
              <a:off x="2354762" y="4025242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6605463" y="2126996"/>
            <a:ext cx="2081338" cy="594600"/>
            <a:chOff x="6605463" y="2126996"/>
            <a:chExt cx="2081338" cy="594600"/>
          </a:xfrm>
        </p:grpSpPr>
        <p:sp>
          <p:nvSpPr>
            <p:cNvPr id="152" name="Google Shape;152;p16"/>
            <p:cNvSpPr/>
            <p:nvPr/>
          </p:nvSpPr>
          <p:spPr>
            <a:xfrm>
              <a:off x="6605463" y="2181600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flipH="1">
              <a:off x="6605465" y="2193400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 flipH="1" rot="9899599">
              <a:off x="8146772" y="2181567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4773781" y="3867998"/>
            <a:ext cx="2081338" cy="770542"/>
            <a:chOff x="4774138" y="3970671"/>
            <a:chExt cx="2081338" cy="594600"/>
          </a:xfrm>
        </p:grpSpPr>
        <p:sp>
          <p:nvSpPr>
            <p:cNvPr id="156" name="Google Shape;156;p16"/>
            <p:cNvSpPr/>
            <p:nvPr/>
          </p:nvSpPr>
          <p:spPr>
            <a:xfrm>
              <a:off x="4774138" y="4025263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 flipH="1">
              <a:off x="4774140" y="4025275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 flipH="1" rot="9899599">
              <a:off x="6315447" y="4025242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2876341" y="1095104"/>
            <a:ext cx="3379136" cy="965700"/>
            <a:chOff x="2876341" y="1095104"/>
            <a:chExt cx="3379136" cy="965700"/>
          </a:xfrm>
        </p:grpSpPr>
        <p:sp>
          <p:nvSpPr>
            <p:cNvPr id="160" name="Google Shape;160;p16"/>
            <p:cNvSpPr/>
            <p:nvPr/>
          </p:nvSpPr>
          <p:spPr>
            <a:xfrm>
              <a:off x="2965058" y="1203334"/>
              <a:ext cx="3290400" cy="788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467377" y="1203334"/>
              <a:ext cx="788100" cy="7881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 rot="-9898806">
              <a:off x="2965024" y="1183788"/>
              <a:ext cx="788333" cy="78833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63" name="Google Shape;163;p16"/>
          <p:cNvCxnSpPr/>
          <p:nvPr/>
        </p:nvCxnSpPr>
        <p:spPr>
          <a:xfrm>
            <a:off x="5181620" y="2079038"/>
            <a:ext cx="1305900" cy="332700"/>
          </a:xfrm>
          <a:prstGeom prst="bentConnector3">
            <a:avLst>
              <a:gd fmla="val 295" name="adj1"/>
            </a:avLst>
          </a:prstGeom>
          <a:noFill/>
          <a:ln cap="flat" cmpd="sng" w="9525">
            <a:solidFill>
              <a:srgbClr val="5BCAC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4" name="Google Shape;164;p16"/>
          <p:cNvCxnSpPr/>
          <p:nvPr/>
        </p:nvCxnSpPr>
        <p:spPr>
          <a:xfrm flipH="1" rot="-5400000">
            <a:off x="1111451" y="3173275"/>
            <a:ext cx="1523400" cy="729000"/>
          </a:xfrm>
          <a:prstGeom prst="bentConnector3">
            <a:avLst>
              <a:gd fmla="val 99757" name="adj1"/>
            </a:avLst>
          </a:prstGeom>
          <a:noFill/>
          <a:ln cap="flat" cmpd="sng" w="9525">
            <a:solidFill>
              <a:srgbClr val="9A1F4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65" name="Google Shape;165;p16"/>
          <p:cNvCxnSpPr>
            <a:stCxn id="166" idx="2"/>
          </p:cNvCxnSpPr>
          <p:nvPr/>
        </p:nvCxnSpPr>
        <p:spPr>
          <a:xfrm flipH="1">
            <a:off x="2642320" y="2080613"/>
            <a:ext cx="1313400" cy="332700"/>
          </a:xfrm>
          <a:prstGeom prst="bentConnector3">
            <a:avLst>
              <a:gd fmla="val -307" name="adj1"/>
            </a:avLst>
          </a:prstGeom>
          <a:noFill/>
          <a:ln cap="flat" cmpd="sng" w="9525">
            <a:solidFill>
              <a:srgbClr val="5BCAC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67" name="Google Shape;167;p16"/>
          <p:cNvSpPr txBox="1"/>
          <p:nvPr>
            <p:ph type="title"/>
          </p:nvPr>
        </p:nvSpPr>
        <p:spPr>
          <a:xfrm>
            <a:off x="3641941" y="1466975"/>
            <a:ext cx="1848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Solar System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409425" y="2127000"/>
            <a:ext cx="2081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Se apropia, lo interpreta, deja volar  su fantasía, modifica sus sentidos</a:t>
            </a:r>
            <a:endParaRPr sz="1300"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9" name="Google Shape;169;p16"/>
          <p:cNvSpPr txBox="1"/>
          <p:nvPr>
            <p:ph type="title"/>
          </p:nvPr>
        </p:nvSpPr>
        <p:spPr>
          <a:xfrm>
            <a:off x="2400025" y="4098175"/>
            <a:ext cx="19362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Cuando surge el trabajo 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psíquico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 y se 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construye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300">
              <a:solidFill>
                <a:srgbClr val="D9455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0" name="Google Shape;170;p16"/>
          <p:cNvSpPr txBox="1"/>
          <p:nvPr>
            <p:ph type="title"/>
          </p:nvPr>
        </p:nvSpPr>
        <p:spPr>
          <a:xfrm>
            <a:off x="6650763" y="2254500"/>
            <a:ext cx="19362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</a:t>
            </a: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esencia</a:t>
            </a:r>
            <a:r>
              <a:rPr lang="en" sz="1300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 debe de ser ficcional.</a:t>
            </a:r>
            <a:endParaRPr sz="1300"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1" name="Google Shape;171;p16"/>
          <p:cNvSpPr txBox="1"/>
          <p:nvPr>
            <p:ph type="title"/>
          </p:nvPr>
        </p:nvSpPr>
        <p:spPr>
          <a:xfrm>
            <a:off x="4819450" y="3970675"/>
            <a:ext cx="1936200" cy="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Donde la fantasía pueda desplegarse, su 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carácter</a:t>
            </a:r>
            <a:r>
              <a:rPr lang="en" sz="1300">
                <a:solidFill>
                  <a:srgbClr val="D9455F"/>
                </a:solidFill>
                <a:latin typeface="Didact Gothic"/>
                <a:ea typeface="Didact Gothic"/>
                <a:cs typeface="Didact Gothic"/>
                <a:sym typeface="Didact Gothic"/>
              </a:rPr>
              <a:t> se desdibuja</a:t>
            </a:r>
            <a:endParaRPr sz="1300">
              <a:solidFill>
                <a:srgbClr val="D9455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72" name="Google Shape;172;p16"/>
          <p:cNvSpPr txBox="1"/>
          <p:nvPr>
            <p:ph idx="4294967295" type="subTitle"/>
          </p:nvPr>
        </p:nvSpPr>
        <p:spPr>
          <a:xfrm>
            <a:off x="5925075" y="3243925"/>
            <a:ext cx="1652100" cy="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no se construye: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16"/>
          <p:cNvSpPr txBox="1"/>
          <p:nvPr>
            <p:ph idx="4294967295" type="subTitle"/>
          </p:nvPr>
        </p:nvSpPr>
        <p:spPr>
          <a:xfrm>
            <a:off x="1575125" y="3243925"/>
            <a:ext cx="1555500" cy="59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aquí: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16"/>
          <p:cNvSpPr txBox="1"/>
          <p:nvPr>
            <p:ph type="title"/>
          </p:nvPr>
        </p:nvSpPr>
        <p:spPr>
          <a:xfrm>
            <a:off x="3642138" y="1427575"/>
            <a:ext cx="19362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75D6D1"/>
                </a:solidFill>
              </a:rPr>
              <a:t>El lector.</a:t>
            </a:r>
            <a:endParaRPr sz="1700">
              <a:solidFill>
                <a:srgbClr val="75D6D1"/>
              </a:solidFill>
            </a:endParaRPr>
          </a:p>
        </p:txBody>
      </p:sp>
      <p:cxnSp>
        <p:nvCxnSpPr>
          <p:cNvPr id="175" name="Google Shape;175;p16"/>
          <p:cNvCxnSpPr/>
          <p:nvPr/>
        </p:nvCxnSpPr>
        <p:spPr>
          <a:xfrm rot="5400000">
            <a:off x="6521276" y="3173725"/>
            <a:ext cx="1523400" cy="728100"/>
          </a:xfrm>
          <a:prstGeom prst="bentConnector3">
            <a:avLst>
              <a:gd fmla="val 99757" name="adj1"/>
            </a:avLst>
          </a:prstGeom>
          <a:noFill/>
          <a:ln cap="flat" cmpd="sng" w="9525">
            <a:solidFill>
              <a:srgbClr val="9A1F40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>
            <a:off x="16050" y="1209225"/>
            <a:ext cx="9169500" cy="3278425"/>
            <a:chOff x="16050" y="1209225"/>
            <a:chExt cx="9169500" cy="3278425"/>
          </a:xfrm>
        </p:grpSpPr>
        <p:sp>
          <p:nvSpPr>
            <p:cNvPr id="181" name="Google Shape;181;p17"/>
            <p:cNvSpPr/>
            <p:nvPr/>
          </p:nvSpPr>
          <p:spPr>
            <a:xfrm>
              <a:off x="3371250" y="1319950"/>
              <a:ext cx="2401500" cy="748200"/>
            </a:xfrm>
            <a:prstGeom prst="roundRect">
              <a:avLst>
                <a:gd fmla="val 50000" name="adj"/>
              </a:avLst>
            </a:prstGeom>
            <a:solidFill>
              <a:srgbClr val="9A1F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2" name="Google Shape;182;p17"/>
            <p:cNvCxnSpPr>
              <a:stCxn id="181" idx="2"/>
            </p:cNvCxnSpPr>
            <p:nvPr/>
          </p:nvCxnSpPr>
          <p:spPr>
            <a:xfrm>
              <a:off x="4572000" y="2068150"/>
              <a:ext cx="0" cy="241950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17"/>
            <p:cNvCxnSpPr/>
            <p:nvPr/>
          </p:nvCxnSpPr>
          <p:spPr>
            <a:xfrm>
              <a:off x="4125000" y="3095725"/>
              <a:ext cx="8940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ash"/>
              <a:round/>
              <a:headEnd len="med" w="med" type="oval"/>
              <a:tailEnd len="med" w="med" type="oval"/>
            </a:ln>
          </p:spPr>
        </p:cxnSp>
        <p:cxnSp>
          <p:nvCxnSpPr>
            <p:cNvPr id="184" name="Google Shape;184;p17"/>
            <p:cNvCxnSpPr/>
            <p:nvPr/>
          </p:nvCxnSpPr>
          <p:spPr>
            <a:xfrm>
              <a:off x="4125000" y="4477050"/>
              <a:ext cx="894000" cy="0"/>
            </a:xfrm>
            <a:prstGeom prst="straightConnector1">
              <a:avLst/>
            </a:prstGeom>
            <a:noFill/>
            <a:ln cap="flat" cmpd="sng" w="19050">
              <a:solidFill>
                <a:srgbClr val="D9D9D9"/>
              </a:solidFill>
              <a:prstDash val="dash"/>
              <a:round/>
              <a:headEnd len="med" w="med" type="oval"/>
              <a:tailEnd len="med" w="med" type="oval"/>
            </a:ln>
          </p:spPr>
        </p:cxnSp>
        <p:cxnSp>
          <p:nvCxnSpPr>
            <p:cNvPr id="185" name="Google Shape;185;p17"/>
            <p:cNvCxnSpPr/>
            <p:nvPr/>
          </p:nvCxnSpPr>
          <p:spPr>
            <a:xfrm flipH="1">
              <a:off x="3335750" y="1209225"/>
              <a:ext cx="504900" cy="874800"/>
            </a:xfrm>
            <a:prstGeom prst="straightConnector1">
              <a:avLst/>
            </a:prstGeom>
            <a:noFill/>
            <a:ln cap="flat" cmpd="sng" w="19050">
              <a:solidFill>
                <a:srgbClr val="D9455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6" name="Google Shape;186;p17"/>
            <p:cNvCxnSpPr/>
            <p:nvPr/>
          </p:nvCxnSpPr>
          <p:spPr>
            <a:xfrm flipH="1">
              <a:off x="3242075" y="1209225"/>
              <a:ext cx="504900" cy="874800"/>
            </a:xfrm>
            <a:prstGeom prst="straightConnector1">
              <a:avLst/>
            </a:prstGeom>
            <a:noFill/>
            <a:ln cap="flat" cmpd="sng" w="19050">
              <a:solidFill>
                <a:srgbClr val="D9455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7"/>
            <p:cNvCxnSpPr/>
            <p:nvPr/>
          </p:nvCxnSpPr>
          <p:spPr>
            <a:xfrm flipH="1">
              <a:off x="5319975" y="1319950"/>
              <a:ext cx="504900" cy="874800"/>
            </a:xfrm>
            <a:prstGeom prst="straightConnector1">
              <a:avLst/>
            </a:prstGeom>
            <a:noFill/>
            <a:ln cap="flat" cmpd="sng" w="19050">
              <a:solidFill>
                <a:srgbClr val="D9455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17"/>
            <p:cNvCxnSpPr/>
            <p:nvPr/>
          </p:nvCxnSpPr>
          <p:spPr>
            <a:xfrm flipH="1">
              <a:off x="5226300" y="1319950"/>
              <a:ext cx="504900" cy="874800"/>
            </a:xfrm>
            <a:prstGeom prst="straightConnector1">
              <a:avLst/>
            </a:prstGeom>
            <a:noFill/>
            <a:ln cap="flat" cmpd="sng" w="19050">
              <a:solidFill>
                <a:srgbClr val="D9455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7"/>
            <p:cNvCxnSpPr>
              <a:endCxn id="181" idx="1"/>
            </p:cNvCxnSpPr>
            <p:nvPr/>
          </p:nvCxnSpPr>
          <p:spPr>
            <a:xfrm>
              <a:off x="16050" y="1694050"/>
              <a:ext cx="3355200" cy="0"/>
            </a:xfrm>
            <a:prstGeom prst="straightConnector1">
              <a:avLst/>
            </a:prstGeom>
            <a:noFill/>
            <a:ln cap="flat" cmpd="sng" w="19050">
              <a:solidFill>
                <a:srgbClr val="9A1F4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17"/>
            <p:cNvCxnSpPr>
              <a:stCxn id="181" idx="3"/>
            </p:cNvCxnSpPr>
            <p:nvPr/>
          </p:nvCxnSpPr>
          <p:spPr>
            <a:xfrm flipH="1" rot="10800000">
              <a:off x="5772750" y="1686250"/>
              <a:ext cx="3412800" cy="7800"/>
            </a:xfrm>
            <a:prstGeom prst="straightConnector1">
              <a:avLst/>
            </a:prstGeom>
            <a:noFill/>
            <a:ln cap="flat" cmpd="sng" w="19050">
              <a:solidFill>
                <a:srgbClr val="9A1F4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91" name="Google Shape;191;p17"/>
          <p:cNvCxnSpPr/>
          <p:nvPr/>
        </p:nvCxnSpPr>
        <p:spPr>
          <a:xfrm>
            <a:off x="6531300" y="3088000"/>
            <a:ext cx="364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6531300" y="4477050"/>
            <a:ext cx="364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193" name="Google Shape;193;p17"/>
          <p:cNvSpPr/>
          <p:nvPr/>
        </p:nvSpPr>
        <p:spPr>
          <a:xfrm>
            <a:off x="2612700" y="2887900"/>
            <a:ext cx="1512300" cy="400200"/>
          </a:xfrm>
          <a:prstGeom prst="roundRect">
            <a:avLst>
              <a:gd fmla="val 50000" name="adj"/>
            </a:avLst>
          </a:pr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5019000" y="2887900"/>
            <a:ext cx="1512300" cy="400200"/>
          </a:xfrm>
          <a:prstGeom prst="roundRect">
            <a:avLst>
              <a:gd fmla="val 50000" name="adj"/>
            </a:avLst>
          </a:pr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"/>
          <p:cNvSpPr/>
          <p:nvPr/>
        </p:nvSpPr>
        <p:spPr>
          <a:xfrm>
            <a:off x="2612700" y="4276950"/>
            <a:ext cx="1512300" cy="400200"/>
          </a:xfrm>
          <a:prstGeom prst="roundRect">
            <a:avLst>
              <a:gd fmla="val 50000" name="adj"/>
            </a:avLst>
          </a:pr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5019000" y="4276950"/>
            <a:ext cx="1653600" cy="400200"/>
          </a:xfrm>
          <a:prstGeom prst="roundRect">
            <a:avLst>
              <a:gd fmla="val 50000" name="adj"/>
            </a:avLst>
          </a:prstGeom>
          <a:solidFill>
            <a:srgbClr val="D945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2682450" y="293050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6146550" y="293050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2682450" y="431955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6283725" y="4319550"/>
            <a:ext cx="315000" cy="315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" name="Google Shape;201;p17"/>
          <p:cNvCxnSpPr/>
          <p:nvPr/>
        </p:nvCxnSpPr>
        <p:spPr>
          <a:xfrm rot="10800000">
            <a:off x="2248200" y="3088000"/>
            <a:ext cx="364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202" name="Google Shape;202;p17"/>
          <p:cNvCxnSpPr/>
          <p:nvPr/>
        </p:nvCxnSpPr>
        <p:spPr>
          <a:xfrm rot="10800000">
            <a:off x="2248200" y="4477050"/>
            <a:ext cx="364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203" name="Google Shape;203;p17"/>
          <p:cNvSpPr txBox="1"/>
          <p:nvPr>
            <p:ph idx="4294967295" type="subTitle"/>
          </p:nvPr>
        </p:nvSpPr>
        <p:spPr>
          <a:xfrm>
            <a:off x="6965550" y="2801650"/>
            <a:ext cx="184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lenguaje,  mejorando el vocabulario y manera de expresarnos.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17"/>
          <p:cNvSpPr txBox="1"/>
          <p:nvPr>
            <p:ph idx="4294967295" type="subTitle"/>
          </p:nvPr>
        </p:nvSpPr>
        <p:spPr>
          <a:xfrm>
            <a:off x="7033200" y="4190700"/>
            <a:ext cx="165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que se involucre en la realidad alternativa. </a:t>
            </a:r>
            <a:r>
              <a:rPr lang="en"/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17"/>
          <p:cNvSpPr txBox="1"/>
          <p:nvPr>
            <p:ph idx="4294967295" type="subTitle"/>
          </p:nvPr>
        </p:nvSpPr>
        <p:spPr>
          <a:xfrm>
            <a:off x="457200" y="2801650"/>
            <a:ext cx="165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</a:t>
            </a:r>
            <a:r>
              <a:rPr lang="en"/>
              <a:t>diversos</a:t>
            </a:r>
            <a:r>
              <a:rPr lang="en"/>
              <a:t> temas e incrementar aprendizaje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17"/>
          <p:cNvSpPr txBox="1"/>
          <p:nvPr>
            <p:ph idx="4294967295" type="subTitle"/>
          </p:nvPr>
        </p:nvSpPr>
        <p:spPr>
          <a:xfrm>
            <a:off x="457200" y="4190700"/>
            <a:ext cx="1653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Problemas emocionales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17"/>
          <p:cNvSpPr txBox="1"/>
          <p:nvPr>
            <p:ph type="title"/>
          </p:nvPr>
        </p:nvSpPr>
        <p:spPr>
          <a:xfrm>
            <a:off x="3648000" y="1521650"/>
            <a:ext cx="1848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Leemos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08" name="Google Shape;208;p17"/>
          <p:cNvSpPr txBox="1"/>
          <p:nvPr>
            <p:ph type="title"/>
          </p:nvPr>
        </p:nvSpPr>
        <p:spPr>
          <a:xfrm>
            <a:off x="2921397" y="2918200"/>
            <a:ext cx="12036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Aprender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09" name="Google Shape;209;p17"/>
          <p:cNvSpPr txBox="1"/>
          <p:nvPr>
            <p:ph type="title"/>
          </p:nvPr>
        </p:nvSpPr>
        <p:spPr>
          <a:xfrm>
            <a:off x="4997647" y="2918200"/>
            <a:ext cx="12036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Estimular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10" name="Google Shape;210;p17"/>
          <p:cNvSpPr txBox="1"/>
          <p:nvPr>
            <p:ph type="title"/>
          </p:nvPr>
        </p:nvSpPr>
        <p:spPr>
          <a:xfrm>
            <a:off x="2921397" y="4307250"/>
            <a:ext cx="12036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Superar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211" name="Google Shape;211;p17"/>
          <p:cNvSpPr txBox="1"/>
          <p:nvPr>
            <p:ph type="title"/>
          </p:nvPr>
        </p:nvSpPr>
        <p:spPr>
          <a:xfrm>
            <a:off x="4997700" y="4314750"/>
            <a:ext cx="13962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</a:rPr>
              <a:t>Pacto de ficción</a:t>
            </a:r>
            <a:endParaRPr sz="1500">
              <a:solidFill>
                <a:srgbClr val="FFFFFF"/>
              </a:solidFill>
            </a:endParaRPr>
          </a:p>
        </p:txBody>
      </p:sp>
      <p:sp>
        <p:nvSpPr>
          <p:cNvPr id="212" name="Google Shape;212;p17"/>
          <p:cNvSpPr txBox="1"/>
          <p:nvPr>
            <p:ph type="title"/>
          </p:nvPr>
        </p:nvSpPr>
        <p:spPr>
          <a:xfrm>
            <a:off x="2682448" y="2918200"/>
            <a:ext cx="315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1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3" name="Google Shape;213;p17"/>
          <p:cNvSpPr txBox="1"/>
          <p:nvPr>
            <p:ph type="title"/>
          </p:nvPr>
        </p:nvSpPr>
        <p:spPr>
          <a:xfrm>
            <a:off x="6146548" y="2918200"/>
            <a:ext cx="315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2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4" name="Google Shape;214;p17"/>
          <p:cNvSpPr txBox="1"/>
          <p:nvPr>
            <p:ph type="title"/>
          </p:nvPr>
        </p:nvSpPr>
        <p:spPr>
          <a:xfrm>
            <a:off x="2682448" y="4307250"/>
            <a:ext cx="315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3</a:t>
            </a:r>
            <a:endParaRPr sz="1200">
              <a:solidFill>
                <a:srgbClr val="D9455F"/>
              </a:solidFill>
            </a:endParaRPr>
          </a:p>
        </p:txBody>
      </p:sp>
      <p:sp>
        <p:nvSpPr>
          <p:cNvPr id="215" name="Google Shape;215;p17"/>
          <p:cNvSpPr txBox="1"/>
          <p:nvPr>
            <p:ph type="title"/>
          </p:nvPr>
        </p:nvSpPr>
        <p:spPr>
          <a:xfrm>
            <a:off x="6283723" y="4307250"/>
            <a:ext cx="315000" cy="3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9455F"/>
                </a:solidFill>
              </a:rPr>
              <a:t>4</a:t>
            </a:r>
            <a:endParaRPr sz="1200">
              <a:solidFill>
                <a:srgbClr val="D9455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8"/>
          <p:cNvGrpSpPr/>
          <p:nvPr/>
        </p:nvGrpSpPr>
        <p:grpSpPr>
          <a:xfrm>
            <a:off x="457196" y="2517362"/>
            <a:ext cx="2650220" cy="715382"/>
            <a:chOff x="1464251" y="2166425"/>
            <a:chExt cx="2008199" cy="715382"/>
          </a:xfrm>
        </p:grpSpPr>
        <p:sp>
          <p:nvSpPr>
            <p:cNvPr id="221" name="Google Shape;221;p18"/>
            <p:cNvSpPr/>
            <p:nvPr/>
          </p:nvSpPr>
          <p:spPr>
            <a:xfrm rot="5400000">
              <a:off x="1152547" y="2478129"/>
              <a:ext cx="664007" cy="40599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504850" y="2166425"/>
              <a:ext cx="1927003" cy="68175"/>
            </a:xfrm>
            <a:custGeom>
              <a:rect b="b" l="l" r="r" t="t"/>
              <a:pathLst>
                <a:path extrusionOk="0" h="2727" w="46153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 rot="10800000">
              <a:off x="1504850" y="2813625"/>
              <a:ext cx="1927003" cy="68175"/>
            </a:xfrm>
            <a:custGeom>
              <a:rect b="b" l="l" r="r" t="t"/>
              <a:pathLst>
                <a:path extrusionOk="0" h="2727" w="46153">
                  <a:moveTo>
                    <a:pt x="20167" y="1"/>
                  </a:moveTo>
                  <a:cubicBezTo>
                    <a:pt x="14533" y="1"/>
                    <a:pt x="8899" y="147"/>
                    <a:pt x="3265" y="147"/>
                  </a:cubicBezTo>
                  <a:cubicBezTo>
                    <a:pt x="2243" y="147"/>
                    <a:pt x="1221" y="142"/>
                    <a:pt x="199" y="131"/>
                  </a:cubicBezTo>
                  <a:cubicBezTo>
                    <a:pt x="0" y="131"/>
                    <a:pt x="0" y="443"/>
                    <a:pt x="199" y="443"/>
                  </a:cubicBezTo>
                  <a:cubicBezTo>
                    <a:pt x="7735" y="898"/>
                    <a:pt x="15271" y="728"/>
                    <a:pt x="22807" y="813"/>
                  </a:cubicBezTo>
                  <a:cubicBezTo>
                    <a:pt x="26532" y="841"/>
                    <a:pt x="30257" y="955"/>
                    <a:pt x="33954" y="1240"/>
                  </a:cubicBezTo>
                  <a:cubicBezTo>
                    <a:pt x="37850" y="1524"/>
                    <a:pt x="41688" y="2178"/>
                    <a:pt x="45556" y="2718"/>
                  </a:cubicBezTo>
                  <a:cubicBezTo>
                    <a:pt x="45583" y="2724"/>
                    <a:pt x="45609" y="2726"/>
                    <a:pt x="45634" y="2726"/>
                  </a:cubicBezTo>
                  <a:cubicBezTo>
                    <a:pt x="46005" y="2726"/>
                    <a:pt x="46153" y="2171"/>
                    <a:pt x="45726" y="2064"/>
                  </a:cubicBezTo>
                  <a:cubicBezTo>
                    <a:pt x="42200" y="1126"/>
                    <a:pt x="38447" y="813"/>
                    <a:pt x="34835" y="500"/>
                  </a:cubicBezTo>
                  <a:cubicBezTo>
                    <a:pt x="30968" y="187"/>
                    <a:pt x="27100" y="74"/>
                    <a:pt x="23233" y="17"/>
                  </a:cubicBezTo>
                  <a:cubicBezTo>
                    <a:pt x="22211" y="5"/>
                    <a:pt x="21189" y="1"/>
                    <a:pt x="20167" y="1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 rot="-5400000">
              <a:off x="3120147" y="2529504"/>
              <a:ext cx="664007" cy="40599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B13053"/>
            </a:solidFill>
            <a:ln cap="flat" cmpd="sng" w="19050">
              <a:solidFill>
                <a:srgbClr val="B130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8"/>
          <p:cNvSpPr txBox="1"/>
          <p:nvPr>
            <p:ph type="title"/>
          </p:nvPr>
        </p:nvSpPr>
        <p:spPr>
          <a:xfrm>
            <a:off x="1175406" y="2710163"/>
            <a:ext cx="1213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13053"/>
                </a:solidFill>
              </a:rPr>
              <a:t>Pinacotecas</a:t>
            </a:r>
            <a:endParaRPr sz="1700">
              <a:solidFill>
                <a:srgbClr val="B13053"/>
              </a:solidFill>
            </a:endParaRPr>
          </a:p>
        </p:txBody>
      </p:sp>
      <p:sp>
        <p:nvSpPr>
          <p:cNvPr id="226" name="Google Shape;226;p18"/>
          <p:cNvSpPr txBox="1"/>
          <p:nvPr>
            <p:ph idx="4294967295" type="subTitle"/>
          </p:nvPr>
        </p:nvSpPr>
        <p:spPr>
          <a:xfrm>
            <a:off x="2065187" y="1254625"/>
            <a:ext cx="20970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Lectura de imágenes</a:t>
            </a:r>
            <a:endParaRPr/>
          </a:p>
        </p:txBody>
      </p:sp>
      <p:sp>
        <p:nvSpPr>
          <p:cNvPr id="227" name="Google Shape;227;p18"/>
          <p:cNvSpPr txBox="1"/>
          <p:nvPr>
            <p:ph idx="4294967295" type="subTitle"/>
          </p:nvPr>
        </p:nvSpPr>
        <p:spPr>
          <a:xfrm>
            <a:off x="2065187" y="4221338"/>
            <a:ext cx="20970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Daniel Sterm: 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 rot="1029593">
            <a:off x="2600668" y="1716723"/>
            <a:ext cx="911216" cy="754182"/>
          </a:xfrm>
          <a:custGeom>
            <a:rect b="b" l="l" r="r" t="t"/>
            <a:pathLst>
              <a:path extrusionOk="0" h="33273" w="40201">
                <a:moveTo>
                  <a:pt x="29139" y="0"/>
                </a:moveTo>
                <a:cubicBezTo>
                  <a:pt x="28482" y="0"/>
                  <a:pt x="28264" y="999"/>
                  <a:pt x="28822" y="1401"/>
                </a:cubicBezTo>
                <a:cubicBezTo>
                  <a:pt x="29900" y="2153"/>
                  <a:pt x="31053" y="2805"/>
                  <a:pt x="32281" y="3356"/>
                </a:cubicBezTo>
                <a:cubicBezTo>
                  <a:pt x="28847" y="3732"/>
                  <a:pt x="25339" y="4810"/>
                  <a:pt x="22331" y="5963"/>
                </a:cubicBezTo>
                <a:cubicBezTo>
                  <a:pt x="18271" y="7517"/>
                  <a:pt x="14436" y="9747"/>
                  <a:pt x="11103" y="12529"/>
                </a:cubicBezTo>
                <a:cubicBezTo>
                  <a:pt x="5564" y="17116"/>
                  <a:pt x="0" y="25386"/>
                  <a:pt x="1078" y="32980"/>
                </a:cubicBezTo>
                <a:cubicBezTo>
                  <a:pt x="1102" y="33183"/>
                  <a:pt x="1262" y="33272"/>
                  <a:pt x="1434" y="33272"/>
                </a:cubicBezTo>
                <a:cubicBezTo>
                  <a:pt x="1623" y="33272"/>
                  <a:pt x="1827" y="33164"/>
                  <a:pt x="1880" y="32980"/>
                </a:cubicBezTo>
                <a:cubicBezTo>
                  <a:pt x="2958" y="29296"/>
                  <a:pt x="3684" y="25837"/>
                  <a:pt x="5714" y="22529"/>
                </a:cubicBezTo>
                <a:cubicBezTo>
                  <a:pt x="7720" y="19271"/>
                  <a:pt x="10401" y="16288"/>
                  <a:pt x="13459" y="14008"/>
                </a:cubicBezTo>
                <a:cubicBezTo>
                  <a:pt x="16692" y="11577"/>
                  <a:pt x="20351" y="9948"/>
                  <a:pt x="24211" y="8770"/>
                </a:cubicBezTo>
                <a:cubicBezTo>
                  <a:pt x="27444" y="7817"/>
                  <a:pt x="30702" y="7466"/>
                  <a:pt x="33960" y="6915"/>
                </a:cubicBezTo>
                <a:lnTo>
                  <a:pt x="33960" y="6915"/>
                </a:lnTo>
                <a:cubicBezTo>
                  <a:pt x="32381" y="8694"/>
                  <a:pt x="31128" y="10750"/>
                  <a:pt x="30552" y="12855"/>
                </a:cubicBezTo>
                <a:cubicBezTo>
                  <a:pt x="30322" y="13660"/>
                  <a:pt x="30985" y="14239"/>
                  <a:pt x="31653" y="14239"/>
                </a:cubicBezTo>
                <a:cubicBezTo>
                  <a:pt x="32005" y="14239"/>
                  <a:pt x="32357" y="14078"/>
                  <a:pt x="32582" y="13707"/>
                </a:cubicBezTo>
                <a:cubicBezTo>
                  <a:pt x="33609" y="12078"/>
                  <a:pt x="34361" y="10374"/>
                  <a:pt x="35614" y="8870"/>
                </a:cubicBezTo>
                <a:cubicBezTo>
                  <a:pt x="36767" y="7466"/>
                  <a:pt x="38096" y="6314"/>
                  <a:pt x="39499" y="5186"/>
                </a:cubicBezTo>
                <a:cubicBezTo>
                  <a:pt x="40201" y="4634"/>
                  <a:pt x="39800" y="3431"/>
                  <a:pt x="38998" y="3256"/>
                </a:cubicBezTo>
                <a:cubicBezTo>
                  <a:pt x="35665" y="2479"/>
                  <a:pt x="32607" y="1201"/>
                  <a:pt x="29399" y="48"/>
                </a:cubicBezTo>
                <a:cubicBezTo>
                  <a:pt x="29306" y="15"/>
                  <a:pt x="29219" y="0"/>
                  <a:pt x="29139" y="0"/>
                </a:cubicBezTo>
                <a:close/>
              </a:path>
            </a:pathLst>
          </a:custGeom>
          <a:solidFill>
            <a:srgbClr val="E25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/>
          <p:nvPr/>
        </p:nvSpPr>
        <p:spPr>
          <a:xfrm flipH="1" rot="8957992">
            <a:off x="2687430" y="3340244"/>
            <a:ext cx="665879" cy="878953"/>
          </a:xfrm>
          <a:custGeom>
            <a:rect b="b" l="l" r="r" t="t"/>
            <a:pathLst>
              <a:path extrusionOk="0" h="30828" w="23353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rgbClr val="E25B7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18"/>
          <p:cNvGrpSpPr/>
          <p:nvPr/>
        </p:nvGrpSpPr>
        <p:grpSpPr>
          <a:xfrm flipH="1" rot="10800000">
            <a:off x="3910390" y="1709569"/>
            <a:ext cx="1339416" cy="476269"/>
            <a:chOff x="661800" y="2887350"/>
            <a:chExt cx="1300278" cy="548950"/>
          </a:xfrm>
        </p:grpSpPr>
        <p:sp>
          <p:nvSpPr>
            <p:cNvPr id="231" name="Google Shape;231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18"/>
          <p:cNvSpPr txBox="1"/>
          <p:nvPr>
            <p:ph idx="4294967295" type="subTitle"/>
          </p:nvPr>
        </p:nvSpPr>
        <p:spPr>
          <a:xfrm>
            <a:off x="5359906" y="1684463"/>
            <a:ext cx="18774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Descubren elementos, descubren relaciones que para un adulto no es fácil </a:t>
            </a:r>
            <a:endParaRPr/>
          </a:p>
        </p:txBody>
      </p:sp>
      <p:sp>
        <p:nvSpPr>
          <p:cNvPr id="236" name="Google Shape;236;p18"/>
          <p:cNvSpPr txBox="1"/>
          <p:nvPr>
            <p:ph type="title"/>
          </p:nvPr>
        </p:nvSpPr>
        <p:spPr>
          <a:xfrm>
            <a:off x="3973198" y="1782875"/>
            <a:ext cx="12138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25B73"/>
                </a:solidFill>
              </a:rPr>
              <a:t>Los niños</a:t>
            </a:r>
            <a:endParaRPr sz="1700">
              <a:solidFill>
                <a:srgbClr val="E25B73"/>
              </a:solidFill>
            </a:endParaRPr>
          </a:p>
        </p:txBody>
      </p:sp>
      <p:grpSp>
        <p:nvGrpSpPr>
          <p:cNvPr id="237" name="Google Shape;237;p18"/>
          <p:cNvGrpSpPr/>
          <p:nvPr/>
        </p:nvGrpSpPr>
        <p:grpSpPr>
          <a:xfrm flipH="1">
            <a:off x="3910390" y="3745069"/>
            <a:ext cx="1339416" cy="476269"/>
            <a:chOff x="661800" y="2887350"/>
            <a:chExt cx="1300278" cy="548950"/>
          </a:xfrm>
        </p:grpSpPr>
        <p:sp>
          <p:nvSpPr>
            <p:cNvPr id="238" name="Google Shape;238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E25B73"/>
            </a:solidFill>
            <a:ln cap="flat" cmpd="sng" w="19050">
              <a:solidFill>
                <a:srgbClr val="E25B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18"/>
          <p:cNvSpPr txBox="1"/>
          <p:nvPr>
            <p:ph type="title"/>
          </p:nvPr>
        </p:nvSpPr>
        <p:spPr>
          <a:xfrm>
            <a:off x="3951148" y="3818375"/>
            <a:ext cx="12579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25B73"/>
                </a:solidFill>
              </a:rPr>
              <a:t>Percepción amodal</a:t>
            </a:r>
            <a:endParaRPr sz="1700">
              <a:solidFill>
                <a:srgbClr val="E25B73"/>
              </a:solidFill>
            </a:endParaRPr>
          </a:p>
        </p:txBody>
      </p:sp>
      <p:grpSp>
        <p:nvGrpSpPr>
          <p:cNvPr id="243" name="Google Shape;243;p18"/>
          <p:cNvGrpSpPr/>
          <p:nvPr/>
        </p:nvGrpSpPr>
        <p:grpSpPr>
          <a:xfrm>
            <a:off x="7009169" y="3198471"/>
            <a:ext cx="1877341" cy="572720"/>
            <a:chOff x="661800" y="2887350"/>
            <a:chExt cx="1300278" cy="548950"/>
          </a:xfrm>
        </p:grpSpPr>
        <p:sp>
          <p:nvSpPr>
            <p:cNvPr id="244" name="Google Shape;244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18"/>
          <p:cNvGrpSpPr/>
          <p:nvPr/>
        </p:nvGrpSpPr>
        <p:grpSpPr>
          <a:xfrm rot="10800000">
            <a:off x="7347316" y="1254623"/>
            <a:ext cx="1677749" cy="526498"/>
            <a:chOff x="661800" y="2887350"/>
            <a:chExt cx="1300278" cy="548950"/>
          </a:xfrm>
        </p:grpSpPr>
        <p:sp>
          <p:nvSpPr>
            <p:cNvPr id="249" name="Google Shape;249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18"/>
          <p:cNvSpPr txBox="1"/>
          <p:nvPr>
            <p:ph type="title"/>
          </p:nvPr>
        </p:nvSpPr>
        <p:spPr>
          <a:xfrm>
            <a:off x="7347400" y="1279663"/>
            <a:ext cx="16776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Establecen alternativas lógicas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4" name="Google Shape;254;p18"/>
          <p:cNvSpPr txBox="1"/>
          <p:nvPr>
            <p:ph type="title"/>
          </p:nvPr>
        </p:nvSpPr>
        <p:spPr>
          <a:xfrm>
            <a:off x="7075125" y="3221550"/>
            <a:ext cx="1774200" cy="4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 tarea de los adultos 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acompañantes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55" name="Google Shape;255;p18"/>
          <p:cNvGrpSpPr/>
          <p:nvPr/>
        </p:nvGrpSpPr>
        <p:grpSpPr>
          <a:xfrm>
            <a:off x="7075178" y="4093521"/>
            <a:ext cx="1611955" cy="572720"/>
            <a:chOff x="661800" y="2887350"/>
            <a:chExt cx="1300278" cy="548950"/>
          </a:xfrm>
        </p:grpSpPr>
        <p:sp>
          <p:nvSpPr>
            <p:cNvPr id="256" name="Google Shape;256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8"/>
          <p:cNvSpPr txBox="1"/>
          <p:nvPr>
            <p:ph type="title"/>
          </p:nvPr>
        </p:nvSpPr>
        <p:spPr>
          <a:xfrm>
            <a:off x="7034100" y="4197025"/>
            <a:ext cx="1677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 obtiene mayor aprendizaje.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61" name="Google Shape;261;p18"/>
          <p:cNvGrpSpPr/>
          <p:nvPr/>
        </p:nvGrpSpPr>
        <p:grpSpPr>
          <a:xfrm rot="10800000">
            <a:off x="7075176" y="2199798"/>
            <a:ext cx="1774099" cy="676361"/>
            <a:chOff x="661800" y="2887350"/>
            <a:chExt cx="1300278" cy="548950"/>
          </a:xfrm>
        </p:grpSpPr>
        <p:sp>
          <p:nvSpPr>
            <p:cNvPr id="262" name="Google Shape;262;p18"/>
            <p:cNvSpPr/>
            <p:nvPr/>
          </p:nvSpPr>
          <p:spPr>
            <a:xfrm>
              <a:off x="661800" y="28873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 flipH="1" rot="-5400000">
              <a:off x="42595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8"/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rect b="b" l="l" r="r" t="t"/>
              <a:pathLst>
                <a:path extrusionOk="0" h="1148" w="19026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 rot="10800000">
              <a:off x="661800" y="3394750"/>
              <a:ext cx="1300275" cy="41550"/>
            </a:xfrm>
            <a:custGeom>
              <a:rect b="b" l="l" r="r" t="t"/>
              <a:pathLst>
                <a:path extrusionOk="0" h="1662" w="52011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75D6D1"/>
            </a:solidFill>
            <a:ln cap="flat" cmpd="sng" w="1905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18"/>
          <p:cNvSpPr txBox="1"/>
          <p:nvPr>
            <p:ph type="title"/>
          </p:nvPr>
        </p:nvSpPr>
        <p:spPr>
          <a:xfrm>
            <a:off x="7075125" y="2262200"/>
            <a:ext cx="18774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Libertad de circular </a:t>
            </a:r>
            <a:r>
              <a:rPr lang="en" sz="1300">
                <a:solidFill>
                  <a:srgbClr val="75D6D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imágenes y asociarlas. </a:t>
            </a:r>
            <a:endParaRPr sz="1300">
              <a:solidFill>
                <a:srgbClr val="75D6D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7" name="Google Shape;267;p18"/>
          <p:cNvSpPr/>
          <p:nvPr/>
        </p:nvSpPr>
        <p:spPr>
          <a:xfrm rot="4529775">
            <a:off x="6092010" y="832848"/>
            <a:ext cx="413193" cy="1100686"/>
          </a:xfrm>
          <a:custGeom>
            <a:rect b="b" l="l" r="r" t="t"/>
            <a:pathLst>
              <a:path extrusionOk="0" h="53088" w="19929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"/>
          <p:cNvSpPr/>
          <p:nvPr/>
        </p:nvSpPr>
        <p:spPr>
          <a:xfrm flipH="1" rot="6272231">
            <a:off x="6091978" y="1961486"/>
            <a:ext cx="413255" cy="1100853"/>
          </a:xfrm>
          <a:custGeom>
            <a:rect b="b" l="l" r="r" t="t"/>
            <a:pathLst>
              <a:path extrusionOk="0" h="53088" w="19929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 txBox="1"/>
          <p:nvPr>
            <p:ph idx="4294967295" type="subTitle"/>
          </p:nvPr>
        </p:nvSpPr>
        <p:spPr>
          <a:xfrm>
            <a:off x="5359906" y="3719975"/>
            <a:ext cx="1877400" cy="52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 abarcativa de los registros de los sentidos. </a:t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 rot="4529775">
            <a:off x="6092010" y="2868360"/>
            <a:ext cx="413193" cy="1100686"/>
          </a:xfrm>
          <a:custGeom>
            <a:rect b="b" l="l" r="r" t="t"/>
            <a:pathLst>
              <a:path extrusionOk="0" h="53088" w="19929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 flipH="1" rot="6272231">
            <a:off x="6091978" y="3996999"/>
            <a:ext cx="413255" cy="1100853"/>
          </a:xfrm>
          <a:custGeom>
            <a:rect b="b" l="l" r="r" t="t"/>
            <a:pathLst>
              <a:path extrusionOk="0" h="53088" w="19929">
                <a:moveTo>
                  <a:pt x="18196" y="0"/>
                </a:moveTo>
                <a:cubicBezTo>
                  <a:pt x="18085" y="0"/>
                  <a:pt x="17974" y="14"/>
                  <a:pt x="17865" y="42"/>
                </a:cubicBezTo>
                <a:cubicBezTo>
                  <a:pt x="15333" y="669"/>
                  <a:pt x="12802" y="1321"/>
                  <a:pt x="10296" y="1947"/>
                </a:cubicBezTo>
                <a:cubicBezTo>
                  <a:pt x="8756" y="2344"/>
                  <a:pt x="8717" y="4930"/>
                  <a:pt x="10446" y="4930"/>
                </a:cubicBezTo>
                <a:cubicBezTo>
                  <a:pt x="10463" y="4930"/>
                  <a:pt x="10479" y="4930"/>
                  <a:pt x="10496" y="4930"/>
                </a:cubicBezTo>
                <a:cubicBezTo>
                  <a:pt x="11574" y="4905"/>
                  <a:pt x="12601" y="4754"/>
                  <a:pt x="13604" y="4529"/>
                </a:cubicBezTo>
                <a:lnTo>
                  <a:pt x="13604" y="4529"/>
                </a:lnTo>
                <a:cubicBezTo>
                  <a:pt x="4857" y="17085"/>
                  <a:pt x="70" y="33376"/>
                  <a:pt x="4030" y="48439"/>
                </a:cubicBezTo>
                <a:cubicBezTo>
                  <a:pt x="3353" y="47988"/>
                  <a:pt x="2702" y="47536"/>
                  <a:pt x="2000" y="47161"/>
                </a:cubicBezTo>
                <a:cubicBezTo>
                  <a:pt x="1802" y="47057"/>
                  <a:pt x="1606" y="47011"/>
                  <a:pt x="1422" y="47011"/>
                </a:cubicBezTo>
                <a:cubicBezTo>
                  <a:pt x="584" y="47011"/>
                  <a:pt x="0" y="47972"/>
                  <a:pt x="596" y="48815"/>
                </a:cubicBezTo>
                <a:cubicBezTo>
                  <a:pt x="1699" y="50344"/>
                  <a:pt x="3378" y="51572"/>
                  <a:pt x="4807" y="52800"/>
                </a:cubicBezTo>
                <a:cubicBezTo>
                  <a:pt x="5054" y="53001"/>
                  <a:pt x="5327" y="53088"/>
                  <a:pt x="5599" y="53088"/>
                </a:cubicBezTo>
                <a:cubicBezTo>
                  <a:pt x="6376" y="53088"/>
                  <a:pt x="7139" y="52377"/>
                  <a:pt x="7213" y="51597"/>
                </a:cubicBezTo>
                <a:cubicBezTo>
                  <a:pt x="7388" y="49742"/>
                  <a:pt x="8140" y="48188"/>
                  <a:pt x="9444" y="46885"/>
                </a:cubicBezTo>
                <a:cubicBezTo>
                  <a:pt x="10538" y="45771"/>
                  <a:pt x="9529" y="44107"/>
                  <a:pt x="8330" y="44107"/>
                </a:cubicBezTo>
                <a:cubicBezTo>
                  <a:pt x="7992" y="44107"/>
                  <a:pt x="7639" y="44240"/>
                  <a:pt x="7313" y="44554"/>
                </a:cubicBezTo>
                <a:cubicBezTo>
                  <a:pt x="6561" y="45256"/>
                  <a:pt x="5935" y="46083"/>
                  <a:pt x="5459" y="46960"/>
                </a:cubicBezTo>
                <a:cubicBezTo>
                  <a:pt x="4481" y="39642"/>
                  <a:pt x="4456" y="32424"/>
                  <a:pt x="6185" y="25155"/>
                </a:cubicBezTo>
                <a:cubicBezTo>
                  <a:pt x="7940" y="17662"/>
                  <a:pt x="11298" y="10193"/>
                  <a:pt x="16286" y="4228"/>
                </a:cubicBezTo>
                <a:lnTo>
                  <a:pt x="16286" y="4228"/>
                </a:lnTo>
                <a:cubicBezTo>
                  <a:pt x="16261" y="4829"/>
                  <a:pt x="16261" y="5406"/>
                  <a:pt x="16311" y="6007"/>
                </a:cubicBezTo>
                <a:cubicBezTo>
                  <a:pt x="16382" y="7211"/>
                  <a:pt x="17241" y="7785"/>
                  <a:pt x="18084" y="7785"/>
                </a:cubicBezTo>
                <a:cubicBezTo>
                  <a:pt x="19015" y="7785"/>
                  <a:pt x="19928" y="7085"/>
                  <a:pt x="19744" y="5757"/>
                </a:cubicBezTo>
                <a:cubicBezTo>
                  <a:pt x="19569" y="4403"/>
                  <a:pt x="19594" y="3075"/>
                  <a:pt x="19769" y="1722"/>
                </a:cubicBezTo>
                <a:cubicBezTo>
                  <a:pt x="19903" y="812"/>
                  <a:pt x="19053" y="0"/>
                  <a:pt x="18196" y="0"/>
                </a:cubicBezTo>
                <a:close/>
              </a:path>
            </a:pathLst>
          </a:custGeom>
          <a:solidFill>
            <a:srgbClr val="75D6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" name="Google Shape;276;p19"/>
          <p:cNvCxnSpPr>
            <a:stCxn id="277" idx="2"/>
            <a:endCxn id="278" idx="0"/>
          </p:cNvCxnSpPr>
          <p:nvPr/>
        </p:nvCxnSpPr>
        <p:spPr>
          <a:xfrm flipH="1" rot="-5400000">
            <a:off x="5169900" y="10389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79" name="Google Shape;279;p19"/>
          <p:cNvCxnSpPr>
            <a:stCxn id="280" idx="0"/>
            <a:endCxn id="277" idx="2"/>
          </p:cNvCxnSpPr>
          <p:nvPr/>
        </p:nvCxnSpPr>
        <p:spPr>
          <a:xfrm rot="-5400000">
            <a:off x="3399600" y="10388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77" name="Google Shape;277;p19"/>
          <p:cNvSpPr txBox="1"/>
          <p:nvPr/>
        </p:nvSpPr>
        <p:spPr>
          <a:xfrm>
            <a:off x="3152400" y="805525"/>
            <a:ext cx="283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75D6D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El arte, la fantasía y el juego… </a:t>
            </a:r>
            <a:endParaRPr b="1" sz="2500">
              <a:solidFill>
                <a:srgbClr val="75D6D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2032650" y="2211263"/>
            <a:ext cx="153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Permiten inventar </a:t>
            </a: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y construir</a:t>
            </a: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 alternativas.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>
            <a:off x="5573250" y="2211263"/>
            <a:ext cx="153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La experiencia del arte hace más creativos a los que la viven.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3802950" y="3876988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A1F40"/>
                </a:solidFill>
                <a:latin typeface="Didact Gothic"/>
                <a:ea typeface="Didact Gothic"/>
                <a:cs typeface="Didact Gothic"/>
                <a:sym typeface="Didact Gothic"/>
              </a:rPr>
              <a:t>Desarrollan más posibilidades inteligentes en resolución de problemas. </a:t>
            </a:r>
            <a:endParaRPr>
              <a:solidFill>
                <a:srgbClr val="9A1F40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82" name="Google Shape;282;p19"/>
          <p:cNvCxnSpPr>
            <a:stCxn id="280" idx="2"/>
            <a:endCxn id="281" idx="1"/>
          </p:cNvCxnSpPr>
          <p:nvPr/>
        </p:nvCxnSpPr>
        <p:spPr>
          <a:xfrm flipH="1" rot="-5400000">
            <a:off x="2739150" y="3105113"/>
            <a:ext cx="1126500" cy="10014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19"/>
          <p:cNvCxnSpPr>
            <a:stCxn id="278" idx="2"/>
            <a:endCxn id="281" idx="3"/>
          </p:cNvCxnSpPr>
          <p:nvPr/>
        </p:nvCxnSpPr>
        <p:spPr>
          <a:xfrm rot="5400000">
            <a:off x="5386200" y="3212963"/>
            <a:ext cx="911100" cy="10011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0"/>
          <p:cNvGrpSpPr/>
          <p:nvPr/>
        </p:nvGrpSpPr>
        <p:grpSpPr>
          <a:xfrm>
            <a:off x="2805453" y="152129"/>
            <a:ext cx="3379136" cy="965700"/>
            <a:chOff x="2876341" y="1095104"/>
            <a:chExt cx="3379136" cy="965700"/>
          </a:xfrm>
        </p:grpSpPr>
        <p:sp>
          <p:nvSpPr>
            <p:cNvPr id="289" name="Google Shape;289;p20"/>
            <p:cNvSpPr/>
            <p:nvPr/>
          </p:nvSpPr>
          <p:spPr>
            <a:xfrm>
              <a:off x="2965058" y="1203334"/>
              <a:ext cx="3290400" cy="788100"/>
            </a:xfrm>
            <a:prstGeom prst="roundRect">
              <a:avLst>
                <a:gd fmla="val 50000" name="adj"/>
              </a:avLst>
            </a:prstGeom>
            <a:solidFill>
              <a:srgbClr val="FFFFFF"/>
            </a:solidFill>
            <a:ln cap="flat" cmpd="sng" w="9525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5BCAC4"/>
                  </a:solidFill>
                </a:rPr>
                <a:t>Los niños y la lectura de </a:t>
              </a:r>
              <a:r>
                <a:rPr b="1" lang="en" sz="1600">
                  <a:solidFill>
                    <a:srgbClr val="5BCAC4"/>
                  </a:solidFill>
                </a:rPr>
                <a:t>imágenes.</a:t>
              </a:r>
              <a:endParaRPr b="1" sz="1600">
                <a:solidFill>
                  <a:srgbClr val="5BCAC4"/>
                </a:solidFill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5467377" y="1203334"/>
              <a:ext cx="788100" cy="7881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 rot="-9898806">
              <a:off x="2965024" y="1183788"/>
              <a:ext cx="788333" cy="788333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75D6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20"/>
          <p:cNvGrpSpPr/>
          <p:nvPr/>
        </p:nvGrpSpPr>
        <p:grpSpPr>
          <a:xfrm>
            <a:off x="203620" y="1658242"/>
            <a:ext cx="2332344" cy="1063204"/>
            <a:chOff x="454627" y="2126996"/>
            <a:chExt cx="2081335" cy="594600"/>
          </a:xfrm>
        </p:grpSpPr>
        <p:sp>
          <p:nvSpPr>
            <p:cNvPr id="293" name="Google Shape;293;p20"/>
            <p:cNvSpPr/>
            <p:nvPr/>
          </p:nvSpPr>
          <p:spPr>
            <a:xfrm>
              <a:off x="509163" y="2193400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A1F40"/>
                  </a:solidFill>
                </a:rPr>
                <a:t>El plantear libros con </a:t>
              </a:r>
              <a:r>
                <a:rPr lang="en">
                  <a:solidFill>
                    <a:srgbClr val="9A1F40"/>
                  </a:solidFill>
                </a:rPr>
                <a:t>imágenes</a:t>
              </a:r>
              <a:r>
                <a:rPr lang="en">
                  <a:solidFill>
                    <a:srgbClr val="9A1F40"/>
                  </a:solidFill>
                </a:rPr>
                <a:t> simples es un menosprecio de sus posibilidades.</a:t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2050563" y="2193400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 rot="-9899599">
              <a:off x="509199" y="2181567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</p:grpSp>
      <p:grpSp>
        <p:nvGrpSpPr>
          <p:cNvPr id="296" name="Google Shape;296;p20"/>
          <p:cNvGrpSpPr/>
          <p:nvPr/>
        </p:nvGrpSpPr>
        <p:grpSpPr>
          <a:xfrm>
            <a:off x="2211180" y="4234085"/>
            <a:ext cx="4567698" cy="843024"/>
            <a:chOff x="2300190" y="3970671"/>
            <a:chExt cx="2081335" cy="594600"/>
          </a:xfrm>
        </p:grpSpPr>
        <p:sp>
          <p:nvSpPr>
            <p:cNvPr id="297" name="Google Shape;297;p20"/>
            <p:cNvSpPr/>
            <p:nvPr/>
          </p:nvSpPr>
          <p:spPr>
            <a:xfrm>
              <a:off x="2354725" y="4025275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5EB2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</a:rPr>
                <a:t>Toda imagen deja a su espectador un </a:t>
              </a:r>
              <a:r>
                <a:rPr lang="en">
                  <a:solidFill>
                    <a:schemeClr val="dk1"/>
                  </a:solidFill>
                </a:rPr>
                <a:t>vacío</a:t>
              </a:r>
              <a:r>
                <a:rPr lang="en">
                  <a:solidFill>
                    <a:schemeClr val="dk1"/>
                  </a:solidFill>
                </a:rPr>
                <a:t> que </a:t>
              </a:r>
              <a:r>
                <a:rPr lang="en">
                  <a:solidFill>
                    <a:schemeClr val="dk1"/>
                  </a:solidFill>
                </a:rPr>
                <a:t>tendrá</a:t>
              </a:r>
              <a:r>
                <a:rPr lang="en">
                  <a:solidFill>
                    <a:schemeClr val="dk1"/>
                  </a:solidFill>
                </a:rPr>
                <a:t> que </a:t>
              </a:r>
              <a:r>
                <a:rPr lang="en">
                  <a:solidFill>
                    <a:schemeClr val="dk1"/>
                  </a:solidFill>
                </a:rPr>
                <a:t>rellenar</a:t>
              </a:r>
              <a:r>
                <a:rPr lang="en">
                  <a:solidFill>
                    <a:schemeClr val="dk1"/>
                  </a:solidFill>
                </a:rPr>
                <a:t>.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3896125" y="4025275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5EB2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 rot="-9899599">
              <a:off x="2354762" y="4025242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5EB2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3400244" y="2539304"/>
            <a:ext cx="2189567" cy="1063204"/>
            <a:chOff x="4774138" y="3970671"/>
            <a:chExt cx="2081338" cy="594600"/>
          </a:xfrm>
        </p:grpSpPr>
        <p:sp>
          <p:nvSpPr>
            <p:cNvPr id="301" name="Google Shape;301;p20"/>
            <p:cNvSpPr/>
            <p:nvPr/>
          </p:nvSpPr>
          <p:spPr>
            <a:xfrm>
              <a:off x="4774138" y="4025263"/>
              <a:ext cx="2026800" cy="4854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455F"/>
                  </a:solidFill>
                </a:rPr>
                <a:t>El que observa tiene la responsabilidad de </a:t>
              </a:r>
              <a:r>
                <a:rPr lang="en">
                  <a:solidFill>
                    <a:srgbClr val="D9455F"/>
                  </a:solidFill>
                </a:rPr>
                <a:t>construir</a:t>
              </a:r>
              <a:r>
                <a:rPr lang="en">
                  <a:solidFill>
                    <a:srgbClr val="D9455F"/>
                  </a:solidFill>
                </a:rPr>
                <a:t> una </a:t>
              </a:r>
              <a:r>
                <a:rPr lang="en">
                  <a:solidFill>
                    <a:srgbClr val="D9455F"/>
                  </a:solidFill>
                </a:rPr>
                <a:t>significación</a:t>
              </a:r>
              <a:r>
                <a:rPr lang="en">
                  <a:solidFill>
                    <a:srgbClr val="D9455F"/>
                  </a:solidFill>
                </a:rPr>
                <a:t> propia.</a:t>
              </a:r>
              <a:endParaRPr>
                <a:solidFill>
                  <a:srgbClr val="D9455F"/>
                </a:solidFill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 flipH="1">
              <a:off x="4774140" y="4025275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flipH="1" rot="9899599">
              <a:off x="6315447" y="4025242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D945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20"/>
          <p:cNvGrpSpPr/>
          <p:nvPr/>
        </p:nvGrpSpPr>
        <p:grpSpPr>
          <a:xfrm>
            <a:off x="6454070" y="1630964"/>
            <a:ext cx="2600607" cy="1117764"/>
            <a:chOff x="6550954" y="2126945"/>
            <a:chExt cx="2135846" cy="594650"/>
          </a:xfrm>
        </p:grpSpPr>
        <p:sp>
          <p:nvSpPr>
            <p:cNvPr id="305" name="Google Shape;305;p20"/>
            <p:cNvSpPr/>
            <p:nvPr/>
          </p:nvSpPr>
          <p:spPr>
            <a:xfrm>
              <a:off x="6550954" y="2126945"/>
              <a:ext cx="2081400" cy="540000"/>
            </a:xfrm>
            <a:prstGeom prst="roundRect">
              <a:avLst>
                <a:gd fmla="val 50000" name="adj"/>
              </a:avLst>
            </a:prstGeom>
            <a:noFill/>
            <a:ln cap="flat" cmpd="sng" w="9525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A1F40"/>
                  </a:solidFill>
                </a:rPr>
                <a:t>Es importante la experiencia de la </a:t>
              </a:r>
              <a:r>
                <a:rPr lang="en">
                  <a:solidFill>
                    <a:srgbClr val="9A1F40"/>
                  </a:solidFill>
                </a:rPr>
                <a:t>sensibilización</a:t>
              </a:r>
              <a:r>
                <a:rPr lang="en">
                  <a:solidFill>
                    <a:srgbClr val="9A1F40"/>
                  </a:solidFill>
                </a:rPr>
                <a:t> propia entre lo que se ve y el niño.</a:t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 flipH="1">
              <a:off x="6605465" y="2193400"/>
              <a:ext cx="485400" cy="485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 flipH="1" rot="9899599">
              <a:off x="8146772" y="2181567"/>
              <a:ext cx="485456" cy="485456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38100">
              <a:solidFill>
                <a:srgbClr val="9A1F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9A1F40"/>
                </a:solidFill>
              </a:endParaRPr>
            </a:p>
          </p:txBody>
        </p:sp>
      </p:grpSp>
      <p:cxnSp>
        <p:nvCxnSpPr>
          <p:cNvPr id="308" name="Google Shape;308;p20"/>
          <p:cNvCxnSpPr/>
          <p:nvPr/>
        </p:nvCxnSpPr>
        <p:spPr>
          <a:xfrm flipH="1">
            <a:off x="2678865" y="1203551"/>
            <a:ext cx="1253700" cy="843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BCAC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09" name="Google Shape;309;p20"/>
          <p:cNvCxnSpPr/>
          <p:nvPr/>
        </p:nvCxnSpPr>
        <p:spPr>
          <a:xfrm>
            <a:off x="5131320" y="1203558"/>
            <a:ext cx="1158900" cy="928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5BCAC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10" name="Google Shape;310;p20"/>
          <p:cNvCxnSpPr/>
          <p:nvPr/>
        </p:nvCxnSpPr>
        <p:spPr>
          <a:xfrm rot="5400000">
            <a:off x="4039026" y="3741350"/>
            <a:ext cx="642300" cy="23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A1F4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311" name="Google Shape;311;p20"/>
          <p:cNvCxnSpPr/>
          <p:nvPr/>
        </p:nvCxnSpPr>
        <p:spPr>
          <a:xfrm flipH="1">
            <a:off x="5743526" y="2776075"/>
            <a:ext cx="1903500" cy="352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9A1F40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21"/>
          <p:cNvCxnSpPr/>
          <p:nvPr/>
        </p:nvCxnSpPr>
        <p:spPr>
          <a:xfrm>
            <a:off x="5593350" y="1564597"/>
            <a:ext cx="729000" cy="11142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17" name="Google Shape;317;p21"/>
          <p:cNvCxnSpPr>
            <a:stCxn id="318" idx="3"/>
          </p:cNvCxnSpPr>
          <p:nvPr/>
        </p:nvCxnSpPr>
        <p:spPr>
          <a:xfrm flipH="1" rot="10800000">
            <a:off x="5362628" y="2839547"/>
            <a:ext cx="927300" cy="36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p21"/>
          <p:cNvCxnSpPr>
            <a:stCxn id="320" idx="3"/>
          </p:cNvCxnSpPr>
          <p:nvPr/>
        </p:nvCxnSpPr>
        <p:spPr>
          <a:xfrm flipH="1" rot="10800000">
            <a:off x="5362628" y="3064797"/>
            <a:ext cx="948900" cy="105780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21" name="Google Shape;321;p21"/>
          <p:cNvSpPr/>
          <p:nvPr/>
        </p:nvSpPr>
        <p:spPr>
          <a:xfrm>
            <a:off x="3225125" y="1568500"/>
            <a:ext cx="898179" cy="1052575"/>
          </a:xfrm>
          <a:custGeom>
            <a:rect b="b" l="l" r="r" t="t"/>
            <a:pathLst>
              <a:path extrusionOk="0" h="42103" w="107663">
                <a:moveTo>
                  <a:pt x="0" y="42103"/>
                </a:moveTo>
                <a:lnTo>
                  <a:pt x="56402" y="41875"/>
                </a:lnTo>
                <a:lnTo>
                  <a:pt x="56492" y="0"/>
                </a:lnTo>
                <a:lnTo>
                  <a:pt x="107663" y="0"/>
                </a:lnTo>
              </a:path>
            </a:pathLst>
          </a:cu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sp>
      <p:sp>
        <p:nvSpPr>
          <p:cNvPr id="322" name="Google Shape;322;p21"/>
          <p:cNvSpPr/>
          <p:nvPr/>
        </p:nvSpPr>
        <p:spPr>
          <a:xfrm>
            <a:off x="3247425" y="3054600"/>
            <a:ext cx="954124" cy="1083550"/>
          </a:xfrm>
          <a:custGeom>
            <a:rect b="b" l="l" r="r" t="t"/>
            <a:pathLst>
              <a:path extrusionOk="0" h="43342" w="109575">
                <a:moveTo>
                  <a:pt x="0" y="0"/>
                </a:moveTo>
                <a:lnTo>
                  <a:pt x="57172" y="405"/>
                </a:lnTo>
                <a:lnTo>
                  <a:pt x="57069" y="43342"/>
                </a:lnTo>
                <a:lnTo>
                  <a:pt x="109575" y="43342"/>
                </a:lnTo>
              </a:path>
            </a:pathLst>
          </a:cu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sp>
      <p:cxnSp>
        <p:nvCxnSpPr>
          <p:cNvPr id="323" name="Google Shape;323;p21"/>
          <p:cNvCxnSpPr/>
          <p:nvPr/>
        </p:nvCxnSpPr>
        <p:spPr>
          <a:xfrm>
            <a:off x="3225128" y="2850347"/>
            <a:ext cx="9540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24" name="Google Shape;324;p21"/>
          <p:cNvSpPr/>
          <p:nvPr/>
        </p:nvSpPr>
        <p:spPr>
          <a:xfrm rot="-3354283">
            <a:off x="150251" y="2140871"/>
            <a:ext cx="1411775" cy="1411775"/>
          </a:xfrm>
          <a:prstGeom prst="ellipse">
            <a:avLst/>
          </a:prstGeom>
          <a:solidFill>
            <a:srgbClr val="9A1F40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 rot="-1997696">
            <a:off x="150352" y="2140942"/>
            <a:ext cx="1411607" cy="1411607"/>
          </a:xfrm>
          <a:prstGeom prst="arc">
            <a:avLst>
              <a:gd fmla="val 16200000" name="adj1"/>
              <a:gd fmla="val 5361786" name="adj2"/>
            </a:avLst>
          </a:prstGeom>
          <a:solidFill>
            <a:srgbClr val="B13053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1"/>
          <p:cNvSpPr txBox="1"/>
          <p:nvPr>
            <p:ph type="title"/>
          </p:nvPr>
        </p:nvSpPr>
        <p:spPr>
          <a:xfrm>
            <a:off x="243100" y="2574347"/>
            <a:ext cx="1226100" cy="53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Pinacotecas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7" name="Google Shape;327;p21"/>
          <p:cNvSpPr/>
          <p:nvPr/>
        </p:nvSpPr>
        <p:spPr>
          <a:xfrm rot="-3353081">
            <a:off x="4307107" y="1061110"/>
            <a:ext cx="1087436" cy="1116144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1"/>
          <p:cNvSpPr txBox="1"/>
          <p:nvPr>
            <p:ph type="title"/>
          </p:nvPr>
        </p:nvSpPr>
        <p:spPr>
          <a:xfrm>
            <a:off x="4290575" y="1390750"/>
            <a:ext cx="1135500" cy="3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Libros ilustrados.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0" name="Google Shape;320;p21"/>
          <p:cNvSpPr txBox="1"/>
          <p:nvPr>
            <p:ph type="title"/>
          </p:nvPr>
        </p:nvSpPr>
        <p:spPr>
          <a:xfrm>
            <a:off x="4339028" y="3949647"/>
            <a:ext cx="1023600" cy="3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Mercury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18" name="Google Shape;318;p21"/>
          <p:cNvSpPr txBox="1"/>
          <p:nvPr>
            <p:ph type="title"/>
          </p:nvPr>
        </p:nvSpPr>
        <p:spPr>
          <a:xfrm>
            <a:off x="4339028" y="2670197"/>
            <a:ext cx="1023600" cy="3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Earth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29" name="Google Shape;329;p21"/>
          <p:cNvSpPr txBox="1"/>
          <p:nvPr>
            <p:ph type="title"/>
          </p:nvPr>
        </p:nvSpPr>
        <p:spPr>
          <a:xfrm>
            <a:off x="8205855" y="2771447"/>
            <a:ext cx="424200" cy="1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30" name="Google Shape;330;p21"/>
          <p:cNvSpPr/>
          <p:nvPr/>
        </p:nvSpPr>
        <p:spPr>
          <a:xfrm rot="-3352487">
            <a:off x="2115445" y="2158739"/>
            <a:ext cx="1281810" cy="1278566"/>
          </a:xfrm>
          <a:prstGeom prst="ellipse">
            <a:avLst/>
          </a:prstGeom>
          <a:solidFill>
            <a:srgbClr val="F24D88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 txBox="1"/>
          <p:nvPr/>
        </p:nvSpPr>
        <p:spPr>
          <a:xfrm>
            <a:off x="2143297" y="2382375"/>
            <a:ext cx="1226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encuentran en: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2" name="Google Shape;332;p21"/>
          <p:cNvCxnSpPr/>
          <p:nvPr/>
        </p:nvCxnSpPr>
        <p:spPr>
          <a:xfrm>
            <a:off x="1574500" y="2798022"/>
            <a:ext cx="463500" cy="0"/>
          </a:xfrm>
          <a:prstGeom prst="straightConnector1">
            <a:avLst/>
          </a:prstGeom>
          <a:noFill/>
          <a:ln cap="flat" cmpd="sng" w="19050">
            <a:solidFill>
              <a:srgbClr val="D9D9D9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333" name="Google Shape;333;p21"/>
          <p:cNvSpPr/>
          <p:nvPr/>
        </p:nvSpPr>
        <p:spPr>
          <a:xfrm rot="-3353081">
            <a:off x="4346407" y="2314185"/>
            <a:ext cx="1087436" cy="1116144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 txBox="1"/>
          <p:nvPr>
            <p:ph type="title"/>
          </p:nvPr>
        </p:nvSpPr>
        <p:spPr>
          <a:xfrm>
            <a:off x="4283075" y="2625075"/>
            <a:ext cx="1135500" cy="3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Libros - album.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35" name="Google Shape;335;p21"/>
          <p:cNvSpPr/>
          <p:nvPr/>
        </p:nvSpPr>
        <p:spPr>
          <a:xfrm rot="-3353081">
            <a:off x="4307107" y="3564535"/>
            <a:ext cx="1087436" cy="1116144"/>
          </a:xfrm>
          <a:prstGeom prst="ellipse">
            <a:avLst/>
          </a:prstGeom>
          <a:solidFill>
            <a:srgbClr val="5BCAC4"/>
          </a:solidFill>
          <a:ln cap="flat" cmpd="sng" w="762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 txBox="1"/>
          <p:nvPr>
            <p:ph type="title"/>
          </p:nvPr>
        </p:nvSpPr>
        <p:spPr>
          <a:xfrm>
            <a:off x="4283075" y="3949650"/>
            <a:ext cx="1135500" cy="3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</a:rPr>
              <a:t>Museo</a:t>
            </a:r>
            <a:r>
              <a:rPr lang="en" sz="1700">
                <a:solidFill>
                  <a:srgbClr val="FFFFFF"/>
                </a:solidFill>
              </a:rPr>
              <a:t>.</a:t>
            </a:r>
            <a:endParaRPr sz="1700">
              <a:solidFill>
                <a:srgbClr val="FFFFFF"/>
              </a:solidFill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6482950" y="2219300"/>
            <a:ext cx="2293200" cy="1262100"/>
          </a:xfrm>
          <a:prstGeom prst="rect">
            <a:avLst/>
          </a:prstGeom>
          <a:solidFill>
            <a:srgbClr val="F24D88"/>
          </a:solidFill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 elegir este tipo de estrategias y de acuerdo a como se acompaña, se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está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haciendo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educación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plástica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ept 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