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16459200" cy="10980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p:scale>
          <a:sx n="72" d="100"/>
          <a:sy n="72" d="100"/>
        </p:scale>
        <p:origin x="120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C1EE29-4B3A-4C87-BB42-B66D759851D2}" type="doc">
      <dgm:prSet loTypeId="urn:microsoft.com/office/officeart/2005/8/layout/orgChart1" loCatId="hierarchy" qsTypeId="urn:microsoft.com/office/officeart/2005/8/quickstyle/3d3" qsCatId="3D" csTypeId="urn:microsoft.com/office/officeart/2005/8/colors/colorful2" csCatId="colorful" phldr="1"/>
      <dgm:spPr/>
      <dgm:t>
        <a:bodyPr/>
        <a:lstStyle/>
        <a:p>
          <a:endParaRPr lang="es-MX"/>
        </a:p>
      </dgm:t>
    </dgm:pt>
    <dgm:pt modelId="{AFC9825D-D5CF-495D-A88F-5657A5C2734C}">
      <dgm:prSet phldrT="[Texto]" custT="1"/>
      <dgm:spPr/>
      <dgm:t>
        <a:bodyPr/>
        <a:lstStyle/>
        <a:p>
          <a:r>
            <a:rPr lang="es-ES" sz="1200" b="1" dirty="0">
              <a:solidFill>
                <a:schemeClr val="tx1"/>
              </a:solidFill>
              <a:highlight>
                <a:srgbClr val="00FFFF"/>
              </a:highlight>
              <a:latin typeface="Arial Narrow" panose="020B0606020202030204" pitchFamily="34" charset="0"/>
            </a:rPr>
            <a:t>ARTE Y JUEGO EN LOS NIÑOS PEQUEÑOS</a:t>
          </a:r>
          <a:endParaRPr lang="es-MX" sz="1200" b="1" dirty="0">
            <a:solidFill>
              <a:schemeClr val="tx1"/>
            </a:solidFill>
            <a:highlight>
              <a:srgbClr val="00FFFF"/>
            </a:highlight>
            <a:latin typeface="Arial Narrow" panose="020B0606020202030204" pitchFamily="34" charset="0"/>
          </a:endParaRPr>
        </a:p>
      </dgm:t>
    </dgm:pt>
    <dgm:pt modelId="{12BB1889-9AC0-4B53-BF56-473FE23FF2A0}" type="parTrans" cxnId="{811BA7A4-6A3D-4D44-8616-54FC81D5AC46}">
      <dgm:prSet/>
      <dgm:spPr/>
      <dgm:t>
        <a:bodyPr/>
        <a:lstStyle/>
        <a:p>
          <a:endParaRPr lang="es-MX"/>
        </a:p>
      </dgm:t>
    </dgm:pt>
    <dgm:pt modelId="{530723E5-0F88-4B85-8C62-A353F6D4359A}" type="sibTrans" cxnId="{811BA7A4-6A3D-4D44-8616-54FC81D5AC46}">
      <dgm:prSet/>
      <dgm:spPr/>
      <dgm:t>
        <a:bodyPr/>
        <a:lstStyle/>
        <a:p>
          <a:endParaRPr lang="es-MX"/>
        </a:p>
      </dgm:t>
    </dgm:pt>
    <dgm:pt modelId="{9EEA2ABF-495C-4ECB-ADB5-9ABF401C3B97}" type="asst">
      <dgm:prSet phldrT="[Texto]" custT="1"/>
      <dgm:spPr/>
      <dgm:t>
        <a:bodyPr/>
        <a:lstStyle/>
        <a:p>
          <a:r>
            <a:rPr lang="es-ES" sz="700" b="1" dirty="0">
              <a:solidFill>
                <a:schemeClr val="tx1"/>
              </a:solidFill>
              <a:latin typeface="Arial Narrow" panose="020B0606020202030204" pitchFamily="34" charset="0"/>
            </a:rPr>
            <a:t>Jugar ayudaba a entender la vida y el arte también ayuda a entenderla</a:t>
          </a:r>
          <a:endParaRPr lang="es-MX" sz="700" b="1" dirty="0">
            <a:solidFill>
              <a:schemeClr val="tx1"/>
            </a:solidFill>
            <a:latin typeface="Arial Narrow" panose="020B0606020202030204" pitchFamily="34" charset="0"/>
          </a:endParaRPr>
        </a:p>
      </dgm:t>
    </dgm:pt>
    <dgm:pt modelId="{53EE1921-45DA-4DB2-9D4D-8CFE338195E3}" type="parTrans" cxnId="{7529CAA3-0C2D-4D94-9C20-5247E19C2FD4}">
      <dgm:prSet/>
      <dgm:spPr/>
      <dgm:t>
        <a:bodyPr/>
        <a:lstStyle/>
        <a:p>
          <a:endParaRPr lang="es-MX"/>
        </a:p>
      </dgm:t>
    </dgm:pt>
    <dgm:pt modelId="{CA766869-AB43-4C85-BE90-77CB5F50BDA7}" type="sibTrans" cxnId="{7529CAA3-0C2D-4D94-9C20-5247E19C2FD4}">
      <dgm:prSet/>
      <dgm:spPr/>
      <dgm:t>
        <a:bodyPr/>
        <a:lstStyle/>
        <a:p>
          <a:endParaRPr lang="es-MX"/>
        </a:p>
      </dgm:t>
    </dgm:pt>
    <dgm:pt modelId="{9B7D4BC2-7181-4E44-B937-F7065B7C36B3}">
      <dgm:prSet phldrT="[Texto]" custT="1"/>
      <dgm:spPr/>
      <dgm:t>
        <a:bodyPr/>
        <a:lstStyle/>
        <a:p>
          <a:r>
            <a:rPr lang="es-MX" sz="800" b="1" dirty="0">
              <a:solidFill>
                <a:schemeClr val="tx1"/>
              </a:solidFill>
              <a:latin typeface="Arial Narrow" panose="020B0606020202030204" pitchFamily="34" charset="0"/>
            </a:rPr>
            <a:t>Introducción</a:t>
          </a:r>
        </a:p>
      </dgm:t>
    </dgm:pt>
    <dgm:pt modelId="{95426F3E-92C2-4F4D-85F8-DFA29EE4F8EA}" type="parTrans" cxnId="{3D8F53DF-4AD2-4034-BAD3-537DFEAF1A82}">
      <dgm:prSet/>
      <dgm:spPr/>
      <dgm:t>
        <a:bodyPr/>
        <a:lstStyle/>
        <a:p>
          <a:endParaRPr lang="es-MX"/>
        </a:p>
      </dgm:t>
    </dgm:pt>
    <dgm:pt modelId="{BC5246EF-FBD1-4B90-AD69-28371CEB6F82}" type="sibTrans" cxnId="{3D8F53DF-4AD2-4034-BAD3-537DFEAF1A82}">
      <dgm:prSet/>
      <dgm:spPr/>
      <dgm:t>
        <a:bodyPr/>
        <a:lstStyle/>
        <a:p>
          <a:endParaRPr lang="es-MX"/>
        </a:p>
      </dgm:t>
    </dgm:pt>
    <dgm:pt modelId="{99279B00-0B38-48B6-B2D4-A3D2EA0DC3A7}">
      <dgm:prSet phldrT="[Texto]" custT="1"/>
      <dgm:spPr/>
      <dgm:t>
        <a:bodyPr/>
        <a:lstStyle/>
        <a:p>
          <a:r>
            <a:rPr lang="es-MX" sz="700" b="1" i="0" u="none" dirty="0">
              <a:solidFill>
                <a:schemeClr val="tx1"/>
              </a:solidFill>
              <a:latin typeface="Arial Narrow" panose="020B0606020202030204" pitchFamily="34" charset="0"/>
            </a:rPr>
            <a:t>¿Qué es la literatura para un bebé o niño pequeño?</a:t>
          </a:r>
          <a:endParaRPr lang="es-MX" sz="700" dirty="0">
            <a:solidFill>
              <a:schemeClr val="tx1"/>
            </a:solidFill>
            <a:latin typeface="Arial Narrow" panose="020B0606020202030204" pitchFamily="34" charset="0"/>
          </a:endParaRPr>
        </a:p>
      </dgm:t>
    </dgm:pt>
    <dgm:pt modelId="{739F8157-C89E-432C-AF75-5C7BE091C0F6}" type="parTrans" cxnId="{CDCAF171-3C6D-416B-A5BA-2C7B6BCD3859}">
      <dgm:prSet/>
      <dgm:spPr/>
      <dgm:t>
        <a:bodyPr/>
        <a:lstStyle/>
        <a:p>
          <a:endParaRPr lang="es-MX"/>
        </a:p>
      </dgm:t>
    </dgm:pt>
    <dgm:pt modelId="{6343327E-EFA7-43A0-A23F-BF25B69061C0}" type="sibTrans" cxnId="{CDCAF171-3C6D-416B-A5BA-2C7B6BCD3859}">
      <dgm:prSet/>
      <dgm:spPr/>
      <dgm:t>
        <a:bodyPr/>
        <a:lstStyle/>
        <a:p>
          <a:endParaRPr lang="es-MX"/>
        </a:p>
      </dgm:t>
    </dgm:pt>
    <dgm:pt modelId="{25166B11-647A-463B-9675-E409485736E0}">
      <dgm:prSet phldrT="[Texto]" custT="1"/>
      <dgm:spPr/>
      <dgm:t>
        <a:bodyPr/>
        <a:lstStyle/>
        <a:p>
          <a:r>
            <a:rPr lang="es-ES" sz="700" b="1" dirty="0">
              <a:solidFill>
                <a:schemeClr val="tx1"/>
              </a:solidFill>
              <a:latin typeface="Arial Narrow" panose="020B0606020202030204" pitchFamily="34" charset="0"/>
            </a:rPr>
            <a:t>¿Dónde ocurre el arte?</a:t>
          </a:r>
          <a:endParaRPr lang="es-MX" sz="700" b="1" dirty="0">
            <a:solidFill>
              <a:schemeClr val="tx1"/>
            </a:solidFill>
            <a:latin typeface="Arial Narrow" panose="020B0606020202030204" pitchFamily="34" charset="0"/>
          </a:endParaRPr>
        </a:p>
      </dgm:t>
    </dgm:pt>
    <dgm:pt modelId="{985C53A0-E0BE-4CB8-95B7-42A601BAF237}" type="parTrans" cxnId="{CFD53CF0-CDBC-4130-BEDE-E20AC0D7BBD7}">
      <dgm:prSet/>
      <dgm:spPr/>
      <dgm:t>
        <a:bodyPr/>
        <a:lstStyle/>
        <a:p>
          <a:endParaRPr lang="es-MX"/>
        </a:p>
      </dgm:t>
    </dgm:pt>
    <dgm:pt modelId="{D81602FD-923A-48B0-A43D-26A4FDE8D8E5}" type="sibTrans" cxnId="{CFD53CF0-CDBC-4130-BEDE-E20AC0D7BBD7}">
      <dgm:prSet/>
      <dgm:spPr/>
      <dgm:t>
        <a:bodyPr/>
        <a:lstStyle/>
        <a:p>
          <a:endParaRPr lang="es-MX"/>
        </a:p>
      </dgm:t>
    </dgm:pt>
    <dgm:pt modelId="{E347F88E-17CD-4D0B-A004-6C5A47204369}">
      <dgm:prSet custT="1"/>
      <dgm:spPr/>
      <dgm:t>
        <a:bodyPr/>
        <a:lstStyle/>
        <a:p>
          <a:r>
            <a:rPr lang="es-MX" sz="700" b="1" i="0" u="none" dirty="0">
              <a:solidFill>
                <a:schemeClr val="tx1"/>
              </a:solidFill>
              <a:latin typeface="Arial Narrow" panose="020B0606020202030204" pitchFamily="34" charset="0"/>
            </a:rPr>
            <a:t>Las pinacotecas: ¿dónde están? </a:t>
          </a:r>
          <a:endParaRPr lang="es-MX" sz="700" dirty="0">
            <a:solidFill>
              <a:schemeClr val="tx1"/>
            </a:solidFill>
            <a:latin typeface="Arial Narrow" panose="020B0606020202030204" pitchFamily="34" charset="0"/>
          </a:endParaRPr>
        </a:p>
      </dgm:t>
    </dgm:pt>
    <dgm:pt modelId="{AFF4D540-84DD-4832-B160-7045CE8765C1}" type="parTrans" cxnId="{0A87EBBA-BF29-409C-9D72-51893B1D0205}">
      <dgm:prSet/>
      <dgm:spPr/>
      <dgm:t>
        <a:bodyPr/>
        <a:lstStyle/>
        <a:p>
          <a:endParaRPr lang="es-MX"/>
        </a:p>
      </dgm:t>
    </dgm:pt>
    <dgm:pt modelId="{5428D4E8-D337-4DB2-BB08-61E252AF92AB}" type="sibTrans" cxnId="{0A87EBBA-BF29-409C-9D72-51893B1D0205}">
      <dgm:prSet/>
      <dgm:spPr/>
      <dgm:t>
        <a:bodyPr/>
        <a:lstStyle/>
        <a:p>
          <a:endParaRPr lang="es-MX"/>
        </a:p>
      </dgm:t>
    </dgm:pt>
    <dgm:pt modelId="{54A3F354-6205-4E6C-BD78-5D7159B6EC50}">
      <dgm:prSet custT="1"/>
      <dgm:spPr/>
      <dgm:t>
        <a:bodyPr/>
        <a:lstStyle/>
        <a:p>
          <a:r>
            <a:rPr lang="es-MX" sz="700" b="1" dirty="0">
              <a:solidFill>
                <a:schemeClr val="tx1"/>
              </a:solidFill>
              <a:latin typeface="Arial Narrow" panose="020B0606020202030204" pitchFamily="34" charset="0"/>
            </a:rPr>
            <a:t>Arte y juego: entre los juguetes y los objetos estéticos</a:t>
          </a:r>
          <a:endParaRPr lang="es-MX" sz="700" dirty="0">
            <a:solidFill>
              <a:schemeClr val="tx1"/>
            </a:solidFill>
            <a:latin typeface="Arial Narrow" panose="020B0606020202030204" pitchFamily="34" charset="0"/>
          </a:endParaRPr>
        </a:p>
      </dgm:t>
    </dgm:pt>
    <dgm:pt modelId="{7CB55EF2-7543-46B6-A9A5-5F450C098C26}" type="parTrans" cxnId="{F421014D-D894-4963-B65B-9651B65CEC50}">
      <dgm:prSet/>
      <dgm:spPr/>
      <dgm:t>
        <a:bodyPr/>
        <a:lstStyle/>
        <a:p>
          <a:endParaRPr lang="es-MX"/>
        </a:p>
      </dgm:t>
    </dgm:pt>
    <dgm:pt modelId="{47264EA8-D5B7-4EC9-8CFE-9144ADBD2BA4}" type="sibTrans" cxnId="{F421014D-D894-4963-B65B-9651B65CEC50}">
      <dgm:prSet/>
      <dgm:spPr/>
      <dgm:t>
        <a:bodyPr/>
        <a:lstStyle/>
        <a:p>
          <a:endParaRPr lang="es-MX"/>
        </a:p>
      </dgm:t>
    </dgm:pt>
    <dgm:pt modelId="{2E0D9472-37EE-4D6F-90DC-A5F2D61D20B4}">
      <dgm:prSet custT="1"/>
      <dgm:spPr/>
      <dgm:t>
        <a:bodyPr/>
        <a:lstStyle/>
        <a:p>
          <a:r>
            <a:rPr lang="es-ES" sz="700" dirty="0">
              <a:solidFill>
                <a:schemeClr val="tx1"/>
              </a:solidFill>
              <a:latin typeface="Arial Narrow" panose="020B0606020202030204" pitchFamily="34" charset="0"/>
            </a:rPr>
            <a:t>Todo se inicia en el jugar y los objeto serán grandes apoyos</a:t>
          </a:r>
          <a:endParaRPr lang="es-MX" sz="700" dirty="0">
            <a:solidFill>
              <a:schemeClr val="tx1"/>
            </a:solidFill>
            <a:latin typeface="Arial Narrow" panose="020B0606020202030204" pitchFamily="34" charset="0"/>
          </a:endParaRPr>
        </a:p>
      </dgm:t>
    </dgm:pt>
    <dgm:pt modelId="{F5ECECE5-3AA9-4C7C-B379-A68D0510DDD2}" type="parTrans" cxnId="{43977581-C15F-49BB-AC1A-A58D67156180}">
      <dgm:prSet/>
      <dgm:spPr/>
      <dgm:t>
        <a:bodyPr/>
        <a:lstStyle/>
        <a:p>
          <a:endParaRPr lang="es-MX"/>
        </a:p>
      </dgm:t>
    </dgm:pt>
    <dgm:pt modelId="{F0953B72-3532-417B-ACA3-8B04417F3354}" type="sibTrans" cxnId="{43977581-C15F-49BB-AC1A-A58D67156180}">
      <dgm:prSet/>
      <dgm:spPr/>
      <dgm:t>
        <a:bodyPr/>
        <a:lstStyle/>
        <a:p>
          <a:endParaRPr lang="es-MX"/>
        </a:p>
      </dgm:t>
    </dgm:pt>
    <dgm:pt modelId="{869DD429-DD57-4987-98FC-DE00DC5BAE76}">
      <dgm:prSet custT="1"/>
      <dgm:spPr/>
      <dgm:t>
        <a:bodyPr/>
        <a:lstStyle/>
        <a:p>
          <a:r>
            <a:rPr lang="es-MX" sz="700" b="1" dirty="0">
              <a:solidFill>
                <a:schemeClr val="tx1"/>
              </a:solidFill>
              <a:latin typeface="Arial Narrow" panose="020B0606020202030204" pitchFamily="34" charset="0"/>
            </a:rPr>
            <a:t>La cultura heredada sólo es útil si puede convertirse en cultura propia</a:t>
          </a:r>
        </a:p>
      </dgm:t>
    </dgm:pt>
    <dgm:pt modelId="{B4519AD9-7B78-4544-9AFA-D22135DD07B6}" type="parTrans" cxnId="{FE143DAF-97C1-4C2E-A19C-FEADAEF67B64}">
      <dgm:prSet/>
      <dgm:spPr/>
      <dgm:t>
        <a:bodyPr/>
        <a:lstStyle/>
        <a:p>
          <a:endParaRPr lang="es-MX"/>
        </a:p>
      </dgm:t>
    </dgm:pt>
    <dgm:pt modelId="{7AE70665-B182-4725-A3D4-BCA0A6EDF250}" type="sibTrans" cxnId="{FE143DAF-97C1-4C2E-A19C-FEADAEF67B64}">
      <dgm:prSet/>
      <dgm:spPr/>
      <dgm:t>
        <a:bodyPr/>
        <a:lstStyle/>
        <a:p>
          <a:endParaRPr lang="es-MX"/>
        </a:p>
      </dgm:t>
    </dgm:pt>
    <dgm:pt modelId="{3A37957E-0FD2-4C4F-84E2-D141D7023A1F}" type="asst">
      <dgm:prSet custT="1"/>
      <dgm:spPr/>
      <dgm:t>
        <a:bodyPr/>
        <a:lstStyle/>
        <a:p>
          <a:r>
            <a:rPr lang="es-MX" sz="700" dirty="0">
              <a:solidFill>
                <a:schemeClr val="tx1"/>
              </a:solidFill>
              <a:latin typeface="Arial Narrow" panose="020B0606020202030204" pitchFamily="34" charset="0"/>
            </a:rPr>
            <a:t>Dice Barthes: Los juguetes son reproducciones del ser humano. Donde se ve al niño como propietario y jamás creador </a:t>
          </a:r>
        </a:p>
      </dgm:t>
    </dgm:pt>
    <dgm:pt modelId="{1303BFA2-07A2-4CDF-B186-F526F771923F}" type="parTrans" cxnId="{126D54E2-A439-4344-8D99-215A499D5760}">
      <dgm:prSet/>
      <dgm:spPr/>
      <dgm:t>
        <a:bodyPr/>
        <a:lstStyle/>
        <a:p>
          <a:endParaRPr lang="es-MX"/>
        </a:p>
      </dgm:t>
    </dgm:pt>
    <dgm:pt modelId="{2E225EB5-A4EE-4FB0-856F-33C1F9639599}" type="sibTrans" cxnId="{126D54E2-A439-4344-8D99-215A499D5760}">
      <dgm:prSet/>
      <dgm:spPr/>
      <dgm:t>
        <a:bodyPr/>
        <a:lstStyle/>
        <a:p>
          <a:endParaRPr lang="es-MX"/>
        </a:p>
      </dgm:t>
    </dgm:pt>
    <dgm:pt modelId="{9F203E8A-351E-4077-83BD-971948C6065F}" type="asst">
      <dgm:prSet custT="1"/>
      <dgm:spPr/>
      <dgm:t>
        <a:bodyPr/>
        <a:lstStyle/>
        <a:p>
          <a:r>
            <a:rPr lang="es-MX" sz="700" dirty="0">
              <a:solidFill>
                <a:schemeClr val="tx1"/>
              </a:solidFill>
              <a:latin typeface="Arial Narrow" panose="020B0606020202030204" pitchFamily="34" charset="0"/>
            </a:rPr>
            <a:t>La maleabilidad,  y desestructuración, dependen de inventar y buscar caminos.</a:t>
          </a:r>
        </a:p>
        <a:p>
          <a:r>
            <a:rPr lang="es-MX" sz="700" dirty="0">
              <a:solidFill>
                <a:schemeClr val="tx1"/>
              </a:solidFill>
              <a:latin typeface="Arial Narrow" panose="020B0606020202030204" pitchFamily="34" charset="0"/>
            </a:rPr>
            <a:t>Ej.: José este es mi bebé</a:t>
          </a:r>
        </a:p>
      </dgm:t>
    </dgm:pt>
    <dgm:pt modelId="{48BC8657-1E07-450D-84B2-DDB9FAC88875}" type="parTrans" cxnId="{DBF6BC53-3D0B-4346-825B-83EA239CEC96}">
      <dgm:prSet/>
      <dgm:spPr/>
      <dgm:t>
        <a:bodyPr/>
        <a:lstStyle/>
        <a:p>
          <a:endParaRPr lang="es-MX"/>
        </a:p>
      </dgm:t>
    </dgm:pt>
    <dgm:pt modelId="{AE47F7C4-BAB4-42BA-B8D4-F87A5608DAAA}" type="sibTrans" cxnId="{DBF6BC53-3D0B-4346-825B-83EA239CEC96}">
      <dgm:prSet/>
      <dgm:spPr/>
      <dgm:t>
        <a:bodyPr/>
        <a:lstStyle/>
        <a:p>
          <a:endParaRPr lang="es-MX"/>
        </a:p>
      </dgm:t>
    </dgm:pt>
    <dgm:pt modelId="{4A897A37-466D-49C5-9C1F-305497BDBF61}" type="asst">
      <dgm:prSet custT="1"/>
      <dgm:spPr/>
      <dgm:t>
        <a:bodyPr/>
        <a:lstStyle/>
        <a:p>
          <a:r>
            <a:rPr lang="es-MX" sz="700" dirty="0">
              <a:solidFill>
                <a:schemeClr val="tx1"/>
              </a:solidFill>
              <a:latin typeface="Arial Narrow" panose="020B0606020202030204" pitchFamily="34" charset="0"/>
            </a:rPr>
            <a:t>Graciela Montes se nutre de los aportes de Winnicott: “la frontera indómita-se convierte en la “zona liberada”</a:t>
          </a:r>
        </a:p>
      </dgm:t>
    </dgm:pt>
    <dgm:pt modelId="{90FB3E03-6735-498D-8D00-4CCBF2533DB7}" type="parTrans" cxnId="{3A1C3197-D649-4BB1-9DC7-BAE176C489B1}">
      <dgm:prSet/>
      <dgm:spPr/>
      <dgm:t>
        <a:bodyPr/>
        <a:lstStyle/>
        <a:p>
          <a:endParaRPr lang="es-MX"/>
        </a:p>
      </dgm:t>
    </dgm:pt>
    <dgm:pt modelId="{5CF3EB85-A078-462F-85D0-CAA4560F2C93}" type="sibTrans" cxnId="{3A1C3197-D649-4BB1-9DC7-BAE176C489B1}">
      <dgm:prSet/>
      <dgm:spPr/>
      <dgm:t>
        <a:bodyPr/>
        <a:lstStyle/>
        <a:p>
          <a:endParaRPr lang="es-MX"/>
        </a:p>
      </dgm:t>
    </dgm:pt>
    <dgm:pt modelId="{B78CE0BE-89AC-46D3-B9A8-E435B1915065}">
      <dgm:prSet custT="1"/>
      <dgm:spPr/>
      <dgm:t>
        <a:bodyPr/>
        <a:lstStyle/>
        <a:p>
          <a:r>
            <a:rPr lang="es-ES" sz="700" dirty="0">
              <a:solidFill>
                <a:schemeClr val="tx1"/>
              </a:solidFill>
              <a:latin typeface="Arial Narrow" panose="020B0606020202030204" pitchFamily="34" charset="0"/>
            </a:rPr>
            <a:t>Juego y los juguetes</a:t>
          </a:r>
        </a:p>
        <a:p>
          <a:r>
            <a:rPr lang="es-ES" sz="700" dirty="0">
              <a:solidFill>
                <a:schemeClr val="tx1"/>
              </a:solidFill>
              <a:latin typeface="Arial Narrow" panose="020B0606020202030204" pitchFamily="34" charset="0"/>
            </a:rPr>
            <a:t>-Evaluar cuanto de reproductivo y cuánto de informativo tienen las actividades</a:t>
          </a:r>
          <a:endParaRPr lang="es-MX" sz="700" dirty="0">
            <a:solidFill>
              <a:schemeClr val="tx1"/>
            </a:solidFill>
            <a:latin typeface="Arial Narrow" panose="020B0606020202030204" pitchFamily="34" charset="0"/>
          </a:endParaRPr>
        </a:p>
      </dgm:t>
    </dgm:pt>
    <dgm:pt modelId="{065DDBB6-8CDB-408D-B397-0C6D41D0DDA0}" type="parTrans" cxnId="{534EBA77-3DCB-4F1C-B5E4-6E1A12549544}">
      <dgm:prSet/>
      <dgm:spPr/>
      <dgm:t>
        <a:bodyPr/>
        <a:lstStyle/>
        <a:p>
          <a:endParaRPr lang="es-MX"/>
        </a:p>
      </dgm:t>
    </dgm:pt>
    <dgm:pt modelId="{62CC59AB-A9C2-42A5-B67F-BD6D8CFFB8C6}" type="sibTrans" cxnId="{534EBA77-3DCB-4F1C-B5E4-6E1A12549544}">
      <dgm:prSet/>
      <dgm:spPr/>
      <dgm:t>
        <a:bodyPr/>
        <a:lstStyle/>
        <a:p>
          <a:endParaRPr lang="es-MX"/>
        </a:p>
      </dgm:t>
    </dgm:pt>
    <dgm:pt modelId="{27EA8448-FE73-46F0-9F85-C53F21787C42}">
      <dgm:prSet custT="1"/>
      <dgm:spPr/>
      <dgm:t>
        <a:bodyPr/>
        <a:lstStyle/>
        <a:p>
          <a:r>
            <a:rPr lang="es-MX" sz="700" dirty="0">
              <a:solidFill>
                <a:schemeClr val="tx1"/>
              </a:solidFill>
              <a:latin typeface="Arial Narrow" panose="020B0606020202030204" pitchFamily="34" charset="0"/>
            </a:rPr>
            <a:t>*El permiso y la libertad para jugar y explorar, no necesita emular a ninguna disciplina que ya vale tanto de por sí.</a:t>
          </a:r>
        </a:p>
      </dgm:t>
    </dgm:pt>
    <dgm:pt modelId="{7BC37F5E-B996-4336-AD08-229D97165EF3}" type="parTrans" cxnId="{D2BC785F-B485-40C4-B2C8-F92F3A8B82DE}">
      <dgm:prSet/>
      <dgm:spPr/>
      <dgm:t>
        <a:bodyPr/>
        <a:lstStyle/>
        <a:p>
          <a:endParaRPr lang="es-MX"/>
        </a:p>
      </dgm:t>
    </dgm:pt>
    <dgm:pt modelId="{1979BF1D-F377-4059-84BB-D62C23E77627}" type="sibTrans" cxnId="{D2BC785F-B485-40C4-B2C8-F92F3A8B82DE}">
      <dgm:prSet/>
      <dgm:spPr/>
      <dgm:t>
        <a:bodyPr/>
        <a:lstStyle/>
        <a:p>
          <a:endParaRPr lang="es-MX"/>
        </a:p>
      </dgm:t>
    </dgm:pt>
    <dgm:pt modelId="{4C9D908C-695D-4279-893E-02B946728C90}">
      <dgm:prSet custT="1"/>
      <dgm:spPr/>
      <dgm:t>
        <a:bodyPr/>
        <a:lstStyle/>
        <a:p>
          <a:r>
            <a:rPr lang="es-MX" sz="700" dirty="0">
              <a:solidFill>
                <a:schemeClr val="tx1"/>
              </a:solidFill>
              <a:latin typeface="Arial Narrow" panose="020B0606020202030204" pitchFamily="34" charset="0"/>
            </a:rPr>
            <a:t>No hay arte sin metáfora, ni tampoco acceso al pensamiento sin metáfora.</a:t>
          </a:r>
        </a:p>
        <a:p>
          <a:r>
            <a:rPr lang="es-MX" sz="700" dirty="0">
              <a:solidFill>
                <a:schemeClr val="tx1"/>
              </a:solidFill>
              <a:latin typeface="Arial Narrow" panose="020B0606020202030204" pitchFamily="34" charset="0"/>
            </a:rPr>
            <a:t> Contra lo plano y lo duro de la vida tecnologizada transforma ética y estéticamente el modo de estar en el mundo</a:t>
          </a:r>
        </a:p>
      </dgm:t>
    </dgm:pt>
    <dgm:pt modelId="{30C501C2-FC75-4278-8766-BB7EE664BB0B}" type="parTrans" cxnId="{CF808135-F778-4754-AEE7-D9ECF9EFEB3E}">
      <dgm:prSet/>
      <dgm:spPr/>
      <dgm:t>
        <a:bodyPr/>
        <a:lstStyle/>
        <a:p>
          <a:endParaRPr lang="es-MX"/>
        </a:p>
      </dgm:t>
    </dgm:pt>
    <dgm:pt modelId="{F77F362F-A868-49F3-9F6E-FC8F7D3C7B8E}" type="sibTrans" cxnId="{CF808135-F778-4754-AEE7-D9ECF9EFEB3E}">
      <dgm:prSet/>
      <dgm:spPr/>
      <dgm:t>
        <a:bodyPr/>
        <a:lstStyle/>
        <a:p>
          <a:endParaRPr lang="es-MX"/>
        </a:p>
      </dgm:t>
    </dgm:pt>
    <dgm:pt modelId="{8570AE91-C664-214A-A032-DEFC64E2E0BF}">
      <dgm:prSet custT="1"/>
      <dgm:spPr/>
      <dgm:t>
        <a:bodyPr/>
        <a:lstStyle/>
        <a:p>
          <a:r>
            <a:rPr lang="es-MX" sz="700" b="0" i="0" u="none" dirty="0">
              <a:solidFill>
                <a:schemeClr val="tx1"/>
              </a:solidFill>
              <a:latin typeface="Arial Narrow" panose="020B0606020202030204" pitchFamily="34" charset="0"/>
            </a:rPr>
            <a:t>Para iniciar el pensamiento del arte en los niños se necesita que veamos el principio del devenir de todos los niños. </a:t>
          </a:r>
          <a:endParaRPr lang="es-MX" sz="700" dirty="0">
            <a:solidFill>
              <a:schemeClr val="tx1"/>
            </a:solidFill>
            <a:latin typeface="Arial Narrow" panose="020B0606020202030204" pitchFamily="34" charset="0"/>
          </a:endParaRPr>
        </a:p>
      </dgm:t>
    </dgm:pt>
    <dgm:pt modelId="{B8F32C0A-FEEF-1D47-989E-FB7FB1FFFD47}" type="parTrans" cxnId="{C9EC2729-569A-4241-896F-3124CF148436}">
      <dgm:prSet/>
      <dgm:spPr/>
      <dgm:t>
        <a:bodyPr/>
        <a:lstStyle/>
        <a:p>
          <a:endParaRPr lang="es-MX"/>
        </a:p>
      </dgm:t>
    </dgm:pt>
    <dgm:pt modelId="{200B4AFD-8E4C-4F42-B94E-57654EE0040B}" type="sibTrans" cxnId="{C9EC2729-569A-4241-896F-3124CF148436}">
      <dgm:prSet/>
      <dgm:spPr/>
      <dgm:t>
        <a:bodyPr/>
        <a:lstStyle/>
        <a:p>
          <a:endParaRPr lang="es-MX"/>
        </a:p>
      </dgm:t>
    </dgm:pt>
    <dgm:pt modelId="{9D8B44FF-6B96-6041-8B03-5DAB66510C9C}" type="asst">
      <dgm:prSet custT="1"/>
      <dgm:spPr/>
      <dgm:t>
        <a:bodyPr/>
        <a:lstStyle/>
        <a:p>
          <a:r>
            <a:rPr lang="es-MX" sz="600" b="0" i="0" u="none" dirty="0">
              <a:solidFill>
                <a:schemeClr val="tx1"/>
              </a:solidFill>
              <a:latin typeface="Arial Narrow" panose="020B0606020202030204" pitchFamily="34" charset="0"/>
            </a:rPr>
            <a:t>Los niños llegan al mundo privados de los códigos compartidos y de la capacidad de representación den mundo cultural en que han de habitar. </a:t>
          </a:r>
          <a:endParaRPr lang="es-MX" sz="600" dirty="0">
            <a:solidFill>
              <a:schemeClr val="tx1"/>
            </a:solidFill>
            <a:latin typeface="Arial Narrow" panose="020B0606020202030204" pitchFamily="34" charset="0"/>
          </a:endParaRPr>
        </a:p>
      </dgm:t>
    </dgm:pt>
    <dgm:pt modelId="{09E93C78-66ED-5E48-B127-C7B0E4CA67EF}" type="parTrans" cxnId="{9C03AB63-E4C5-D540-BBBD-777B51930C9D}">
      <dgm:prSet/>
      <dgm:spPr/>
      <dgm:t>
        <a:bodyPr/>
        <a:lstStyle/>
        <a:p>
          <a:endParaRPr lang="es-MX"/>
        </a:p>
      </dgm:t>
    </dgm:pt>
    <dgm:pt modelId="{BB271DD7-83F9-D949-95EA-033CE7550D7E}" type="sibTrans" cxnId="{9C03AB63-E4C5-D540-BBBD-777B51930C9D}">
      <dgm:prSet/>
      <dgm:spPr/>
      <dgm:t>
        <a:bodyPr/>
        <a:lstStyle/>
        <a:p>
          <a:endParaRPr lang="es-MX"/>
        </a:p>
      </dgm:t>
    </dgm:pt>
    <dgm:pt modelId="{3860BC80-D728-F147-8C82-886B78E74A36}" type="asst">
      <dgm:prSet custT="1"/>
      <dgm:spPr/>
      <dgm:t>
        <a:bodyPr/>
        <a:lstStyle/>
        <a:p>
          <a:r>
            <a:rPr lang="es-MX" sz="700" b="0" i="0" u="none" dirty="0">
              <a:solidFill>
                <a:schemeClr val="tx1"/>
              </a:solidFill>
              <a:latin typeface="Arial Narrow" panose="020B0606020202030204" pitchFamily="34" charset="0"/>
            </a:rPr>
            <a:t>Tienen un aparato perceptivo virgen en donde no existen los códigos, los sentidos que son compartidos culturalmente. </a:t>
          </a:r>
          <a:endParaRPr lang="es-MX" sz="700" dirty="0">
            <a:solidFill>
              <a:schemeClr val="tx1"/>
            </a:solidFill>
            <a:latin typeface="Arial Narrow" panose="020B0606020202030204" pitchFamily="34" charset="0"/>
          </a:endParaRPr>
        </a:p>
      </dgm:t>
    </dgm:pt>
    <dgm:pt modelId="{080A5249-342C-E743-902C-CE5847B23B15}" type="parTrans" cxnId="{F9C44BB9-ECEC-E049-B5EE-645A14831995}">
      <dgm:prSet/>
      <dgm:spPr/>
      <dgm:t>
        <a:bodyPr/>
        <a:lstStyle/>
        <a:p>
          <a:endParaRPr lang="es-MX"/>
        </a:p>
      </dgm:t>
    </dgm:pt>
    <dgm:pt modelId="{DDF9636B-B5BF-0A46-AD21-A69D1826700F}" type="sibTrans" cxnId="{F9C44BB9-ECEC-E049-B5EE-645A14831995}">
      <dgm:prSet/>
      <dgm:spPr/>
      <dgm:t>
        <a:bodyPr/>
        <a:lstStyle/>
        <a:p>
          <a:endParaRPr lang="es-MX"/>
        </a:p>
      </dgm:t>
    </dgm:pt>
    <dgm:pt modelId="{7F3AEE7E-4651-D548-B43F-517EF1A2B451}" type="asst">
      <dgm:prSet custT="1"/>
      <dgm:spPr/>
      <dgm:t>
        <a:bodyPr/>
        <a:lstStyle/>
        <a:p>
          <a:r>
            <a:rPr lang="es-MX" sz="600" b="0" i="0" u="none" dirty="0">
              <a:solidFill>
                <a:schemeClr val="tx1"/>
              </a:solidFill>
              <a:latin typeface="Arial Narrow" panose="020B0606020202030204" pitchFamily="34" charset="0"/>
            </a:rPr>
            <a:t>Debemos de darles las herramientas y oportunidades para que construyan sus propia experiencia estética, comenzar a transmitirles la relación con el arte. </a:t>
          </a:r>
          <a:endParaRPr lang="es-MX" sz="600" dirty="0">
            <a:solidFill>
              <a:schemeClr val="tx1"/>
            </a:solidFill>
            <a:latin typeface="Arial Narrow" panose="020B0606020202030204" pitchFamily="34" charset="0"/>
          </a:endParaRPr>
        </a:p>
      </dgm:t>
    </dgm:pt>
    <dgm:pt modelId="{B03BA517-AEAF-9A4C-9EC9-806E8EEC4CDF}" type="parTrans" cxnId="{ED409B65-62C9-3E47-BADC-C11F846CD694}">
      <dgm:prSet/>
      <dgm:spPr/>
      <dgm:t>
        <a:bodyPr/>
        <a:lstStyle/>
        <a:p>
          <a:endParaRPr lang="es-MX"/>
        </a:p>
      </dgm:t>
    </dgm:pt>
    <dgm:pt modelId="{947033BE-C9CC-9D4A-A756-4E1B3271154D}" type="sibTrans" cxnId="{ED409B65-62C9-3E47-BADC-C11F846CD694}">
      <dgm:prSet/>
      <dgm:spPr/>
      <dgm:t>
        <a:bodyPr/>
        <a:lstStyle/>
        <a:p>
          <a:endParaRPr lang="es-MX"/>
        </a:p>
      </dgm:t>
    </dgm:pt>
    <dgm:pt modelId="{F57D5FED-4109-ED4F-B36A-30A90A74BB4F}" type="asst">
      <dgm:prSet custT="1"/>
      <dgm:spPr/>
      <dgm:t>
        <a:bodyPr/>
        <a:lstStyle/>
        <a:p>
          <a:r>
            <a:rPr lang="es-MX" sz="700" b="0" i="0" u="none" dirty="0">
              <a:solidFill>
                <a:schemeClr val="tx1"/>
              </a:solidFill>
              <a:latin typeface="Arial Narrow" panose="020B0606020202030204" pitchFamily="34" charset="0"/>
            </a:rPr>
            <a:t>Winnicott dijo que la creatividad en un sentido amplio es una condición de estar vivo y no como una condición de artista. </a:t>
          </a:r>
          <a:endParaRPr lang="es-MX" sz="700" dirty="0">
            <a:solidFill>
              <a:schemeClr val="tx1"/>
            </a:solidFill>
            <a:latin typeface="Arial Narrow" panose="020B0606020202030204" pitchFamily="34" charset="0"/>
          </a:endParaRPr>
        </a:p>
      </dgm:t>
    </dgm:pt>
    <dgm:pt modelId="{EF3DB099-4740-8944-AF67-5CD9C0DB3515}" type="parTrans" cxnId="{1C1E7A0B-0826-9F4F-9B68-8DFE1B850A2C}">
      <dgm:prSet/>
      <dgm:spPr/>
      <dgm:t>
        <a:bodyPr/>
        <a:lstStyle/>
        <a:p>
          <a:endParaRPr lang="es-MX"/>
        </a:p>
      </dgm:t>
    </dgm:pt>
    <dgm:pt modelId="{D0A0479B-8447-FC43-99B4-4FFCD38114C5}" type="sibTrans" cxnId="{1C1E7A0B-0826-9F4F-9B68-8DFE1B850A2C}">
      <dgm:prSet/>
      <dgm:spPr/>
      <dgm:t>
        <a:bodyPr/>
        <a:lstStyle/>
        <a:p>
          <a:endParaRPr lang="es-MX"/>
        </a:p>
      </dgm:t>
    </dgm:pt>
    <dgm:pt modelId="{30DCBB38-B6F6-A54D-8FD5-3843F9D49F53}">
      <dgm:prSet custT="1"/>
      <dgm:spPr/>
      <dgm:t>
        <a:bodyPr/>
        <a:lstStyle/>
        <a:p>
          <a:r>
            <a:rPr lang="es-MX" sz="700" b="0" i="0" u="none" dirty="0">
              <a:solidFill>
                <a:schemeClr val="tx1"/>
              </a:solidFill>
              <a:latin typeface="Arial Narrow" panose="020B0606020202030204" pitchFamily="34" charset="0"/>
            </a:rPr>
            <a:t>Esta creatividad o iniciación del arte tiene una gran vinculación directa con la calidad y cantidad de la formación de un ambiente en las primeras etapas de experiencia de vida de los seres humanos. </a:t>
          </a:r>
          <a:endParaRPr lang="es-ES_tradnl" sz="700" dirty="0">
            <a:solidFill>
              <a:schemeClr val="tx1"/>
            </a:solidFill>
            <a:latin typeface="Arial Narrow" panose="020B0606020202030204" pitchFamily="34" charset="0"/>
          </a:endParaRPr>
        </a:p>
      </dgm:t>
    </dgm:pt>
    <dgm:pt modelId="{EFCD227F-15F3-C048-9E9F-97F68156F778}" type="parTrans" cxnId="{F0913C1C-A7A5-4B40-834E-603A99F720CB}">
      <dgm:prSet/>
      <dgm:spPr/>
      <dgm:t>
        <a:bodyPr/>
        <a:lstStyle/>
        <a:p>
          <a:endParaRPr lang="es-MX"/>
        </a:p>
      </dgm:t>
    </dgm:pt>
    <dgm:pt modelId="{6B727008-A105-7343-82D5-7965AAF983A4}" type="sibTrans" cxnId="{F0913C1C-A7A5-4B40-834E-603A99F720CB}">
      <dgm:prSet/>
      <dgm:spPr/>
      <dgm:t>
        <a:bodyPr/>
        <a:lstStyle/>
        <a:p>
          <a:endParaRPr lang="es-MX"/>
        </a:p>
      </dgm:t>
    </dgm:pt>
    <dgm:pt modelId="{29C5480E-153B-4B4D-AF10-527DE893D6E0}">
      <dgm:prSet custT="1"/>
      <dgm:spPr/>
      <dgm:t>
        <a:bodyPr/>
        <a:lstStyle/>
        <a:p>
          <a:r>
            <a:rPr lang="es-MX" sz="700" b="0" i="0" u="none" dirty="0">
              <a:solidFill>
                <a:schemeClr val="tx1"/>
              </a:solidFill>
              <a:latin typeface="Arial Narrow" panose="020B0606020202030204" pitchFamily="34" charset="0"/>
            </a:rPr>
            <a:t>Los sonidos: la voz que le hace sentir sensaciones, las voces que le cantan canciones, la poesía de las letras de las canciones, los festos corporales, el movimiento, las moduaciones.</a:t>
          </a:r>
          <a:endParaRPr lang="es-MX" sz="700" dirty="0">
            <a:solidFill>
              <a:schemeClr val="tx1"/>
            </a:solidFill>
            <a:latin typeface="Arial Narrow" panose="020B0606020202030204" pitchFamily="34" charset="0"/>
          </a:endParaRPr>
        </a:p>
      </dgm:t>
    </dgm:pt>
    <dgm:pt modelId="{A13331DA-1D59-1440-9E66-C88993926316}" type="parTrans" cxnId="{BE79747A-D3BC-7342-9CE5-64D58560C733}">
      <dgm:prSet/>
      <dgm:spPr/>
      <dgm:t>
        <a:bodyPr/>
        <a:lstStyle/>
        <a:p>
          <a:endParaRPr lang="es-MX"/>
        </a:p>
      </dgm:t>
    </dgm:pt>
    <dgm:pt modelId="{DF40F231-0D6E-8641-9DAE-8FCABA3D737F}" type="sibTrans" cxnId="{BE79747A-D3BC-7342-9CE5-64D58560C733}">
      <dgm:prSet/>
      <dgm:spPr/>
      <dgm:t>
        <a:bodyPr/>
        <a:lstStyle/>
        <a:p>
          <a:endParaRPr lang="es-MX"/>
        </a:p>
      </dgm:t>
    </dgm:pt>
    <dgm:pt modelId="{EE83A438-DE4F-6A4D-B331-3E13DD28FAE6}">
      <dgm:prSet custT="1"/>
      <dgm:spPr/>
      <dgm:t>
        <a:bodyPr/>
        <a:lstStyle/>
        <a:p>
          <a:r>
            <a:rPr lang="es-MX" sz="700" b="0" i="0" u="none" dirty="0">
              <a:solidFill>
                <a:schemeClr val="tx1"/>
              </a:solidFill>
              <a:latin typeface="Arial Narrow" panose="020B0606020202030204" pitchFamily="34" charset="0"/>
            </a:rPr>
            <a:t>Las imágenes: el rostro más querido, los otros rostros que observa, la naturaleza, los juguetes, los colores, libros, etc. </a:t>
          </a:r>
          <a:endParaRPr lang="es-MX" sz="700" dirty="0">
            <a:solidFill>
              <a:schemeClr val="tx1"/>
            </a:solidFill>
            <a:latin typeface="Arial Narrow" panose="020B0606020202030204" pitchFamily="34" charset="0"/>
          </a:endParaRPr>
        </a:p>
      </dgm:t>
    </dgm:pt>
    <dgm:pt modelId="{153844BE-3099-B44C-AD7A-9AC57868CD9D}" type="parTrans" cxnId="{A25E636A-7F7F-4844-8B63-C6B0B35152F7}">
      <dgm:prSet/>
      <dgm:spPr/>
      <dgm:t>
        <a:bodyPr/>
        <a:lstStyle/>
        <a:p>
          <a:endParaRPr lang="es-MX"/>
        </a:p>
      </dgm:t>
    </dgm:pt>
    <dgm:pt modelId="{A831AF52-419C-5A44-92B1-4ED4917A5C42}" type="sibTrans" cxnId="{A25E636A-7F7F-4844-8B63-C6B0B35152F7}">
      <dgm:prSet/>
      <dgm:spPr/>
      <dgm:t>
        <a:bodyPr/>
        <a:lstStyle/>
        <a:p>
          <a:endParaRPr lang="es-MX"/>
        </a:p>
      </dgm:t>
    </dgm:pt>
    <dgm:pt modelId="{32009551-9B45-234F-BEEF-030AB548ECEC}">
      <dgm:prSet custT="1"/>
      <dgm:spPr/>
      <dgm:t>
        <a:bodyPr/>
        <a:lstStyle/>
        <a:p>
          <a:r>
            <a:rPr lang="es-MX" sz="700" b="0" i="0" u="none" dirty="0">
              <a:solidFill>
                <a:schemeClr val="tx1"/>
              </a:solidFill>
              <a:latin typeface="Arial Narrow" panose="020B0606020202030204" pitchFamily="34" charset="0"/>
            </a:rPr>
            <a:t>Protoliteratura: crea una envoltura sonora capaz de contener y acompañar, hace subjetividad y estimula el juego, el cual hace un encuentro con varios objetos de la cultura que es el arte. </a:t>
          </a:r>
          <a:endParaRPr lang="es-ES_tradnl" sz="700" dirty="0">
            <a:solidFill>
              <a:schemeClr val="tx1"/>
            </a:solidFill>
            <a:latin typeface="Arial Narrow" panose="020B0606020202030204" pitchFamily="34" charset="0"/>
          </a:endParaRPr>
        </a:p>
      </dgm:t>
    </dgm:pt>
    <dgm:pt modelId="{38F73D44-6570-1649-9C63-4D74D9E7AC89}" type="parTrans" cxnId="{DA6111A6-D554-E541-9D66-38F545CA3351}">
      <dgm:prSet/>
      <dgm:spPr/>
      <dgm:t>
        <a:bodyPr/>
        <a:lstStyle/>
        <a:p>
          <a:endParaRPr lang="es-MX"/>
        </a:p>
      </dgm:t>
    </dgm:pt>
    <dgm:pt modelId="{29787D2D-8107-8442-8E3F-E6D2A63A5B4A}" type="sibTrans" cxnId="{DA6111A6-D554-E541-9D66-38F545CA3351}">
      <dgm:prSet/>
      <dgm:spPr/>
      <dgm:t>
        <a:bodyPr/>
        <a:lstStyle/>
        <a:p>
          <a:endParaRPr lang="es-MX"/>
        </a:p>
      </dgm:t>
    </dgm:pt>
    <dgm:pt modelId="{3D8A683C-D786-9A41-B188-84FC40064D5D}">
      <dgm:prSet custT="1"/>
      <dgm:spPr/>
      <dgm:t>
        <a:bodyPr/>
        <a:lstStyle/>
        <a:p>
          <a:r>
            <a:rPr lang="es-MX" sz="700" b="0" i="0" u="none" dirty="0">
              <a:solidFill>
                <a:schemeClr val="tx1"/>
              </a:solidFill>
              <a:latin typeface="Arial Narrow" panose="020B0606020202030204" pitchFamily="34" charset="0"/>
            </a:rPr>
            <a:t>Un bebé juega, explora e investiga por medio de leer un libro, chuparlo, sacudirlo, balbucear, y señalar las imágenes.</a:t>
          </a:r>
          <a:endParaRPr lang="es-MX" sz="700" dirty="0">
            <a:solidFill>
              <a:schemeClr val="tx1"/>
            </a:solidFill>
            <a:latin typeface="Arial Narrow" panose="020B0606020202030204" pitchFamily="34" charset="0"/>
          </a:endParaRPr>
        </a:p>
      </dgm:t>
    </dgm:pt>
    <dgm:pt modelId="{3FF9E425-93E2-0649-B0DC-1B42AD4F1C37}" type="parTrans" cxnId="{C15301A9-56F4-5B45-8838-23CF79D97749}">
      <dgm:prSet/>
      <dgm:spPr/>
      <dgm:t>
        <a:bodyPr/>
        <a:lstStyle/>
        <a:p>
          <a:endParaRPr lang="es-MX"/>
        </a:p>
      </dgm:t>
    </dgm:pt>
    <dgm:pt modelId="{85A2331C-B704-6C45-A3D9-89F94546F137}" type="sibTrans" cxnId="{C15301A9-56F4-5B45-8838-23CF79D97749}">
      <dgm:prSet/>
      <dgm:spPr/>
      <dgm:t>
        <a:bodyPr/>
        <a:lstStyle/>
        <a:p>
          <a:endParaRPr lang="es-MX"/>
        </a:p>
      </dgm:t>
    </dgm:pt>
    <dgm:pt modelId="{603F8AC0-DE42-254E-9664-64D79C2CC1EF}">
      <dgm:prSet custT="1"/>
      <dgm:spPr/>
      <dgm:t>
        <a:bodyPr/>
        <a:lstStyle/>
        <a:p>
          <a:r>
            <a:rPr lang="es-MX" sz="700" b="0" i="0" u="none" dirty="0">
              <a:solidFill>
                <a:schemeClr val="tx1"/>
              </a:solidFill>
              <a:latin typeface="Arial Narrow" panose="020B0606020202030204" pitchFamily="34" charset="0"/>
            </a:rPr>
            <a:t>Hoy en día no hay bibliotecas que cuenten con materiales de calidad y enroquecedores para los bebés y los niños. </a:t>
          </a:r>
          <a:endParaRPr lang="es-MX" sz="700" dirty="0">
            <a:solidFill>
              <a:schemeClr val="tx1"/>
            </a:solidFill>
            <a:latin typeface="Arial Narrow" panose="020B0606020202030204" pitchFamily="34" charset="0"/>
          </a:endParaRPr>
        </a:p>
      </dgm:t>
    </dgm:pt>
    <dgm:pt modelId="{1FFDD863-97CC-5643-A638-DF8CD3DF3C0F}" type="parTrans" cxnId="{851EAC83-1727-0047-A264-780AF75F8DAC}">
      <dgm:prSet/>
      <dgm:spPr/>
      <dgm:t>
        <a:bodyPr/>
        <a:lstStyle/>
        <a:p>
          <a:endParaRPr lang="es-MX"/>
        </a:p>
      </dgm:t>
    </dgm:pt>
    <dgm:pt modelId="{6E064840-D5F1-234F-BCE1-D4C383D5092A}" type="sibTrans" cxnId="{851EAC83-1727-0047-A264-780AF75F8DAC}">
      <dgm:prSet/>
      <dgm:spPr/>
      <dgm:t>
        <a:bodyPr/>
        <a:lstStyle/>
        <a:p>
          <a:endParaRPr lang="es-MX"/>
        </a:p>
      </dgm:t>
    </dgm:pt>
    <dgm:pt modelId="{30E7A278-0507-3C4A-9623-86180FD18672}">
      <dgm:prSet custT="1"/>
      <dgm:spPr/>
      <dgm:t>
        <a:bodyPr/>
        <a:lstStyle/>
        <a:p>
          <a:r>
            <a:rPr lang="es-MX" sz="700" b="0" i="0" u="none" dirty="0">
              <a:solidFill>
                <a:schemeClr val="tx1"/>
              </a:solidFill>
              <a:latin typeface="Arial Narrow" panose="020B0606020202030204" pitchFamily="34" charset="0"/>
            </a:rPr>
            <a:t>La esencia de las obras literarias es fundamentalmente ficcional. La literatura es ficción. </a:t>
          </a:r>
          <a:endParaRPr lang="es-ES_tradnl" sz="700" dirty="0">
            <a:solidFill>
              <a:schemeClr val="tx1"/>
            </a:solidFill>
            <a:latin typeface="Arial Narrow" panose="020B0606020202030204" pitchFamily="34" charset="0"/>
          </a:endParaRPr>
        </a:p>
      </dgm:t>
    </dgm:pt>
    <dgm:pt modelId="{3DC12E75-1099-1C4C-807C-0922F25767E5}" type="parTrans" cxnId="{9EDAFB0A-E0B2-004F-9A48-86C1677F33AD}">
      <dgm:prSet/>
      <dgm:spPr/>
      <dgm:t>
        <a:bodyPr/>
        <a:lstStyle/>
        <a:p>
          <a:endParaRPr lang="es-MX"/>
        </a:p>
      </dgm:t>
    </dgm:pt>
    <dgm:pt modelId="{3D0286D6-7F4D-2D45-BB7E-9C471C7DF284}" type="sibTrans" cxnId="{9EDAFB0A-E0B2-004F-9A48-86C1677F33AD}">
      <dgm:prSet/>
      <dgm:spPr/>
      <dgm:t>
        <a:bodyPr/>
        <a:lstStyle/>
        <a:p>
          <a:endParaRPr lang="es-MX"/>
        </a:p>
      </dgm:t>
    </dgm:pt>
    <dgm:pt modelId="{4AF9AB1D-541E-7D41-A6E8-A8B7CCA76C83}">
      <dgm:prSet custT="1"/>
      <dgm:spPr/>
      <dgm:t>
        <a:bodyPr/>
        <a:lstStyle/>
        <a:p>
          <a:r>
            <a:rPr lang="es-MX" sz="700" b="0" i="0" u="none" dirty="0">
              <a:solidFill>
                <a:schemeClr val="tx1"/>
              </a:solidFill>
              <a:latin typeface="Arial Narrow" panose="020B0606020202030204" pitchFamily="34" charset="0"/>
            </a:rPr>
            <a:t>Si un libro no construye un terreno en el que la fantasía se pueda desplegar, con todas las herramientas propias de la ficción, su carácter de objeto estética se desdibuja. </a:t>
          </a:r>
          <a:endParaRPr lang="es-ES_tradnl" sz="700" dirty="0">
            <a:solidFill>
              <a:schemeClr val="tx1"/>
            </a:solidFill>
            <a:latin typeface="Arial Narrow" panose="020B0606020202030204" pitchFamily="34" charset="0"/>
          </a:endParaRPr>
        </a:p>
      </dgm:t>
    </dgm:pt>
    <dgm:pt modelId="{4664742C-6568-3B47-9F9E-E3C8B092DA06}" type="parTrans" cxnId="{50B7EA5C-0163-7B41-B5F0-17C643F577EE}">
      <dgm:prSet/>
      <dgm:spPr/>
      <dgm:t>
        <a:bodyPr/>
        <a:lstStyle/>
        <a:p>
          <a:endParaRPr lang="es-MX"/>
        </a:p>
      </dgm:t>
    </dgm:pt>
    <dgm:pt modelId="{707F2F9E-14D8-1E4F-9910-8BAFFFE6864A}" type="sibTrans" cxnId="{50B7EA5C-0163-7B41-B5F0-17C643F577EE}">
      <dgm:prSet/>
      <dgm:spPr/>
      <dgm:t>
        <a:bodyPr/>
        <a:lstStyle/>
        <a:p>
          <a:endParaRPr lang="es-MX"/>
        </a:p>
      </dgm:t>
    </dgm:pt>
    <dgm:pt modelId="{F51D35F8-3D87-F74F-A7F0-D6028B5D6C42}">
      <dgm:prSet custT="1"/>
      <dgm:spPr/>
      <dgm:t>
        <a:bodyPr/>
        <a:lstStyle/>
        <a:p>
          <a:r>
            <a:rPr lang="es-MX" sz="700" b="0" i="0" u="none" dirty="0">
              <a:solidFill>
                <a:schemeClr val="tx1"/>
              </a:solidFill>
              <a:latin typeface="Arial Narrow" panose="020B0606020202030204" pitchFamily="34" charset="0"/>
            </a:rPr>
            <a:t>Si solo se leen libros para aprender ciertos temas  no estaremos introduciendo a los niños al terreno del arte. </a:t>
          </a:r>
          <a:endParaRPr lang="es-ES_tradnl" sz="700" dirty="0">
            <a:solidFill>
              <a:schemeClr val="tx1"/>
            </a:solidFill>
            <a:latin typeface="Arial Narrow" panose="020B0606020202030204" pitchFamily="34" charset="0"/>
          </a:endParaRPr>
        </a:p>
      </dgm:t>
    </dgm:pt>
    <dgm:pt modelId="{5E15B630-E5AF-B844-A034-4349B6538CF2}" type="parTrans" cxnId="{1C38D9D8-7C15-1D48-A983-04270A71B25D}">
      <dgm:prSet/>
      <dgm:spPr/>
      <dgm:t>
        <a:bodyPr/>
        <a:lstStyle/>
        <a:p>
          <a:endParaRPr lang="es-MX"/>
        </a:p>
      </dgm:t>
    </dgm:pt>
    <dgm:pt modelId="{825C022F-511B-794D-8F58-D8866D5A55F0}" type="sibTrans" cxnId="{1C38D9D8-7C15-1D48-A983-04270A71B25D}">
      <dgm:prSet/>
      <dgm:spPr/>
      <dgm:t>
        <a:bodyPr/>
        <a:lstStyle/>
        <a:p>
          <a:endParaRPr lang="es-MX"/>
        </a:p>
      </dgm:t>
    </dgm:pt>
    <dgm:pt modelId="{CB33121F-FF9B-FA4D-B01D-E225DD9765F6}">
      <dgm:prSet custT="1"/>
      <dgm:spPr/>
      <dgm:t>
        <a:bodyPr/>
        <a:lstStyle/>
        <a:p>
          <a:r>
            <a:rPr lang="es-MX" sz="700" b="0" i="0" u="none" dirty="0">
              <a:solidFill>
                <a:schemeClr val="tx1"/>
              </a:solidFill>
              <a:latin typeface="Arial Narrow" panose="020B0606020202030204" pitchFamily="34" charset="0"/>
            </a:rPr>
            <a:t>Si no logramos que el niño se involucre en la realidad alternativa que construye la obra, no habrá posibilidades de ingreso al terreno poético. Este fallo se debe a la carencia artística del libro. </a:t>
          </a:r>
          <a:endParaRPr lang="es-MX" sz="700" dirty="0">
            <a:solidFill>
              <a:schemeClr val="tx1"/>
            </a:solidFill>
            <a:latin typeface="Arial Narrow" panose="020B0606020202030204" pitchFamily="34" charset="0"/>
          </a:endParaRPr>
        </a:p>
      </dgm:t>
    </dgm:pt>
    <dgm:pt modelId="{1941325C-B1BD-5A41-BC87-A84A9659AE9D}" type="parTrans" cxnId="{316E92B6-B018-7142-AA16-3FBAD9D047F4}">
      <dgm:prSet/>
      <dgm:spPr/>
      <dgm:t>
        <a:bodyPr/>
        <a:lstStyle/>
        <a:p>
          <a:endParaRPr lang="es-MX"/>
        </a:p>
      </dgm:t>
    </dgm:pt>
    <dgm:pt modelId="{6EC74DC4-7AE9-3B4E-824E-DD34BACCB287}" type="sibTrans" cxnId="{316E92B6-B018-7142-AA16-3FBAD9D047F4}">
      <dgm:prSet/>
      <dgm:spPr/>
      <dgm:t>
        <a:bodyPr/>
        <a:lstStyle/>
        <a:p>
          <a:endParaRPr lang="es-MX"/>
        </a:p>
      </dgm:t>
    </dgm:pt>
    <dgm:pt modelId="{B30D6EF9-6EDF-CC40-B650-5A0688A0C646}" type="asst">
      <dgm:prSet custT="1"/>
      <dgm:spPr/>
      <dgm:t>
        <a:bodyPr/>
        <a:lstStyle/>
        <a:p>
          <a:r>
            <a:rPr lang="es-MX" sz="700" b="0" i="0" u="none" dirty="0">
              <a:solidFill>
                <a:schemeClr val="tx1"/>
              </a:solidFill>
              <a:latin typeface="Arial Narrow" panose="020B0606020202030204" pitchFamily="34" charset="0"/>
            </a:rPr>
            <a:t>Por consecuencia al poco acceso de información de la lectura de imágenes por parte de los docentes, provoca que muchas de las obras importantes que son accesibles pasen desapercibidas para los niños. </a:t>
          </a:r>
          <a:endParaRPr lang="es-MX" sz="700" dirty="0">
            <a:solidFill>
              <a:schemeClr val="tx1"/>
            </a:solidFill>
            <a:latin typeface="Arial Narrow" panose="020B0606020202030204" pitchFamily="34" charset="0"/>
          </a:endParaRPr>
        </a:p>
      </dgm:t>
    </dgm:pt>
    <dgm:pt modelId="{966FBD53-95E0-B940-B12C-80525C734C54}" type="parTrans" cxnId="{BCD1E0FD-5AFD-A848-A29B-90BF9F73CC4D}">
      <dgm:prSet/>
      <dgm:spPr/>
      <dgm:t>
        <a:bodyPr/>
        <a:lstStyle/>
        <a:p>
          <a:endParaRPr lang="es-MX"/>
        </a:p>
      </dgm:t>
    </dgm:pt>
    <dgm:pt modelId="{87733667-73BB-F24B-A2F6-9D297C0AA963}" type="sibTrans" cxnId="{BCD1E0FD-5AFD-A848-A29B-90BF9F73CC4D}">
      <dgm:prSet/>
      <dgm:spPr/>
      <dgm:t>
        <a:bodyPr/>
        <a:lstStyle/>
        <a:p>
          <a:endParaRPr lang="es-MX"/>
        </a:p>
      </dgm:t>
    </dgm:pt>
    <dgm:pt modelId="{A65E249B-B9FD-CF4D-8D03-A2DE37129727}">
      <dgm:prSet custT="1"/>
      <dgm:spPr/>
      <dgm:t>
        <a:bodyPr/>
        <a:lstStyle/>
        <a:p>
          <a:r>
            <a:rPr lang="es-MX" sz="700" b="0" i="0" u="none" dirty="0">
              <a:solidFill>
                <a:schemeClr val="tx1"/>
              </a:solidFill>
              <a:latin typeface="Arial Narrow" panose="020B0606020202030204" pitchFamily="34" charset="0"/>
            </a:rPr>
            <a:t>Los niños tienen la capacidad de establecer alternativas lógicas por medio de la libertad con la que circulan las imagénes mentales y asociaciones. </a:t>
          </a:r>
          <a:endParaRPr lang="es-MX" sz="700" dirty="0">
            <a:solidFill>
              <a:schemeClr val="tx1"/>
            </a:solidFill>
            <a:latin typeface="Arial Narrow" panose="020B0606020202030204" pitchFamily="34" charset="0"/>
          </a:endParaRPr>
        </a:p>
      </dgm:t>
    </dgm:pt>
    <dgm:pt modelId="{369A534F-B662-F14E-9F2C-5EC553DDF693}" type="parTrans" cxnId="{E42A2758-CE80-1543-9DB6-43D2DB3E57CD}">
      <dgm:prSet/>
      <dgm:spPr/>
      <dgm:t>
        <a:bodyPr/>
        <a:lstStyle/>
        <a:p>
          <a:endParaRPr lang="es-MX"/>
        </a:p>
      </dgm:t>
    </dgm:pt>
    <dgm:pt modelId="{9957E18A-A6A4-2947-88B2-32F3FB52E1D7}" type="sibTrans" cxnId="{E42A2758-CE80-1543-9DB6-43D2DB3E57CD}">
      <dgm:prSet/>
      <dgm:spPr/>
      <dgm:t>
        <a:bodyPr/>
        <a:lstStyle/>
        <a:p>
          <a:endParaRPr lang="es-MX"/>
        </a:p>
      </dgm:t>
    </dgm:pt>
    <dgm:pt modelId="{AEA7EAEC-DA17-DC47-B2E5-2D45F8CADDF7}">
      <dgm:prSet custT="1"/>
      <dgm:spPr/>
      <dgm:t>
        <a:bodyPr/>
        <a:lstStyle/>
        <a:p>
          <a:r>
            <a:rPr lang="es-MX" sz="700" b="0" i="0" u="none" dirty="0">
              <a:solidFill>
                <a:schemeClr val="tx1"/>
              </a:solidFill>
              <a:latin typeface="Arial Narrow" panose="020B0606020202030204" pitchFamily="34" charset="0"/>
            </a:rPr>
            <a:t>Daniel Stern = “percepción amodal”, en el sentido de no modalizada u organizada aún por el lenguaje, por lo tanto sumamente abarcativa de los registros de todos los sentidos. </a:t>
          </a:r>
          <a:endParaRPr lang="es-ES_tradnl" sz="700" dirty="0">
            <a:solidFill>
              <a:schemeClr val="tx1"/>
            </a:solidFill>
            <a:latin typeface="Arial Narrow" panose="020B0606020202030204" pitchFamily="34" charset="0"/>
          </a:endParaRPr>
        </a:p>
      </dgm:t>
    </dgm:pt>
    <dgm:pt modelId="{2A91B01D-9F5B-BE43-B1C8-C25B81C2B117}" type="parTrans" cxnId="{A72021E0-480D-5D49-B455-06F0250CE844}">
      <dgm:prSet/>
      <dgm:spPr/>
      <dgm:t>
        <a:bodyPr/>
        <a:lstStyle/>
        <a:p>
          <a:endParaRPr lang="es-MX"/>
        </a:p>
      </dgm:t>
    </dgm:pt>
    <dgm:pt modelId="{58736797-91EF-614F-AE7D-4932C56E34FC}" type="sibTrans" cxnId="{A72021E0-480D-5D49-B455-06F0250CE844}">
      <dgm:prSet/>
      <dgm:spPr/>
      <dgm:t>
        <a:bodyPr/>
        <a:lstStyle/>
        <a:p>
          <a:endParaRPr lang="es-MX"/>
        </a:p>
      </dgm:t>
    </dgm:pt>
    <dgm:pt modelId="{C462E0D0-C9A8-4C73-81B1-F7E0699651B5}">
      <dgm:prSet/>
      <dgm:spPr/>
      <dgm:t>
        <a:bodyPr/>
        <a:lstStyle/>
        <a:p>
          <a:r>
            <a:rPr lang="es-ES" dirty="0">
              <a:solidFill>
                <a:schemeClr val="tx1"/>
              </a:solidFill>
              <a:latin typeface="Arial Narrow" panose="020B0606020202030204" pitchFamily="34" charset="0"/>
            </a:rPr>
            <a:t>*Primeras pinacotecas en los libros ilustrados-sitúa a qué es el arte o dónde está</a:t>
          </a:r>
        </a:p>
        <a:p>
          <a:r>
            <a:rPr lang="es-ES" dirty="0">
              <a:solidFill>
                <a:schemeClr val="tx1"/>
              </a:solidFill>
              <a:latin typeface="Arial Narrow" panose="020B0606020202030204" pitchFamily="34" charset="0"/>
            </a:rPr>
            <a:t>*Educación plástica-cuando se elige un libro ilustrado y cómo se acompaña </a:t>
          </a:r>
        </a:p>
        <a:p>
          <a:r>
            <a:rPr lang="es-ES" dirty="0">
              <a:solidFill>
                <a:schemeClr val="tx1"/>
              </a:solidFill>
              <a:latin typeface="Arial Narrow" panose="020B0606020202030204" pitchFamily="34" charset="0"/>
            </a:rPr>
            <a:t>Ej. Relaciones con el arte de un bebé de 6 meses</a:t>
          </a:r>
        </a:p>
        <a:p>
          <a:endParaRPr lang="es-MX" dirty="0">
            <a:solidFill>
              <a:schemeClr val="tx1"/>
            </a:solidFill>
            <a:latin typeface="Arial Narrow" panose="020B0606020202030204" pitchFamily="34" charset="0"/>
          </a:endParaRPr>
        </a:p>
      </dgm:t>
    </dgm:pt>
    <dgm:pt modelId="{E6E050CE-FDF9-4613-A300-2C6DCC45843C}" type="parTrans" cxnId="{C4FA96BC-A722-409D-831A-2EEBD12B71FB}">
      <dgm:prSet/>
      <dgm:spPr/>
      <dgm:t>
        <a:bodyPr/>
        <a:lstStyle/>
        <a:p>
          <a:endParaRPr lang="es-MX"/>
        </a:p>
      </dgm:t>
    </dgm:pt>
    <dgm:pt modelId="{DBD14ADD-0025-4927-AAD1-46EBD5A860BA}" type="sibTrans" cxnId="{C4FA96BC-A722-409D-831A-2EEBD12B71FB}">
      <dgm:prSet/>
      <dgm:spPr/>
      <dgm:t>
        <a:bodyPr/>
        <a:lstStyle/>
        <a:p>
          <a:endParaRPr lang="es-MX"/>
        </a:p>
      </dgm:t>
    </dgm:pt>
    <dgm:pt modelId="{E7205307-1B98-4A5D-8305-B675297C9D5B}" type="pres">
      <dgm:prSet presAssocID="{6EC1EE29-4B3A-4C87-BB42-B66D759851D2}" presName="hierChild1" presStyleCnt="0">
        <dgm:presLayoutVars>
          <dgm:orgChart val="1"/>
          <dgm:chPref val="1"/>
          <dgm:dir/>
          <dgm:animOne val="branch"/>
          <dgm:animLvl val="lvl"/>
          <dgm:resizeHandles/>
        </dgm:presLayoutVars>
      </dgm:prSet>
      <dgm:spPr/>
    </dgm:pt>
    <dgm:pt modelId="{7DC9659E-430E-4413-A3DD-CAA0EF2590FD}" type="pres">
      <dgm:prSet presAssocID="{AFC9825D-D5CF-495D-A88F-5657A5C2734C}" presName="hierRoot1" presStyleCnt="0">
        <dgm:presLayoutVars>
          <dgm:hierBranch val="init"/>
        </dgm:presLayoutVars>
      </dgm:prSet>
      <dgm:spPr/>
    </dgm:pt>
    <dgm:pt modelId="{FE87F398-7FF1-42D2-B753-E5B2D09B8731}" type="pres">
      <dgm:prSet presAssocID="{AFC9825D-D5CF-495D-A88F-5657A5C2734C}" presName="rootComposite1" presStyleCnt="0"/>
      <dgm:spPr/>
    </dgm:pt>
    <dgm:pt modelId="{E7370D04-44B5-48C9-989B-E290017F4B0E}" type="pres">
      <dgm:prSet presAssocID="{AFC9825D-D5CF-495D-A88F-5657A5C2734C}" presName="rootText1" presStyleLbl="node0" presStyleIdx="0" presStyleCnt="1" custScaleX="215909" custScaleY="125257">
        <dgm:presLayoutVars>
          <dgm:chPref val="3"/>
        </dgm:presLayoutVars>
      </dgm:prSet>
      <dgm:spPr/>
    </dgm:pt>
    <dgm:pt modelId="{BC96854F-F804-4114-B557-099C75C8CAAC}" type="pres">
      <dgm:prSet presAssocID="{AFC9825D-D5CF-495D-A88F-5657A5C2734C}" presName="rootConnector1" presStyleLbl="node1" presStyleIdx="0" presStyleCnt="0"/>
      <dgm:spPr/>
    </dgm:pt>
    <dgm:pt modelId="{51776877-F5EA-421E-811E-4708EADB2AFE}" type="pres">
      <dgm:prSet presAssocID="{AFC9825D-D5CF-495D-A88F-5657A5C2734C}" presName="hierChild2" presStyleCnt="0"/>
      <dgm:spPr/>
    </dgm:pt>
    <dgm:pt modelId="{93542A09-B7E9-4059-B8A4-F2764C3F00F9}" type="pres">
      <dgm:prSet presAssocID="{95426F3E-92C2-4F4D-85F8-DFA29EE4F8EA}" presName="Name37" presStyleLbl="parChTrans1D2" presStyleIdx="0" presStyleCnt="6"/>
      <dgm:spPr/>
    </dgm:pt>
    <dgm:pt modelId="{B07D66F0-A5B1-49BC-9ACC-30BA9B68A1D2}" type="pres">
      <dgm:prSet presAssocID="{9B7D4BC2-7181-4E44-B937-F7065B7C36B3}" presName="hierRoot2" presStyleCnt="0">
        <dgm:presLayoutVars>
          <dgm:hierBranch val="init"/>
        </dgm:presLayoutVars>
      </dgm:prSet>
      <dgm:spPr/>
    </dgm:pt>
    <dgm:pt modelId="{5178AB1A-C0A0-4CB9-96B3-003CAE2A5EEF}" type="pres">
      <dgm:prSet presAssocID="{9B7D4BC2-7181-4E44-B937-F7065B7C36B3}" presName="rootComposite" presStyleCnt="0"/>
      <dgm:spPr/>
    </dgm:pt>
    <dgm:pt modelId="{A9E9F625-D5EB-4F93-B26E-ACD50B87A6C1}" type="pres">
      <dgm:prSet presAssocID="{9B7D4BC2-7181-4E44-B937-F7065B7C36B3}" presName="rootText" presStyleLbl="node2" presStyleIdx="0" presStyleCnt="5" custScaleX="115946" custScaleY="54752">
        <dgm:presLayoutVars>
          <dgm:chPref val="3"/>
        </dgm:presLayoutVars>
      </dgm:prSet>
      <dgm:spPr/>
    </dgm:pt>
    <dgm:pt modelId="{C132261F-CF16-4396-925A-BB513B94F1D8}" type="pres">
      <dgm:prSet presAssocID="{9B7D4BC2-7181-4E44-B937-F7065B7C36B3}" presName="rootConnector" presStyleLbl="node2" presStyleIdx="0" presStyleCnt="5"/>
      <dgm:spPr/>
    </dgm:pt>
    <dgm:pt modelId="{27F7362A-3366-4C89-B600-36ADF72880EE}" type="pres">
      <dgm:prSet presAssocID="{9B7D4BC2-7181-4E44-B937-F7065B7C36B3}" presName="hierChild4" presStyleCnt="0"/>
      <dgm:spPr/>
    </dgm:pt>
    <dgm:pt modelId="{17193FC6-F9C1-BD42-893A-952D7682AFB4}" type="pres">
      <dgm:prSet presAssocID="{B8F32C0A-FEEF-1D47-989E-FB7FB1FFFD47}" presName="Name37" presStyleLbl="parChTrans1D3" presStyleIdx="0" presStyleCnt="7"/>
      <dgm:spPr/>
    </dgm:pt>
    <dgm:pt modelId="{2BC97ACC-6293-1546-A2D1-966E9C040C74}" type="pres">
      <dgm:prSet presAssocID="{8570AE91-C664-214A-A032-DEFC64E2E0BF}" presName="hierRoot2" presStyleCnt="0">
        <dgm:presLayoutVars>
          <dgm:hierBranch val="init"/>
        </dgm:presLayoutVars>
      </dgm:prSet>
      <dgm:spPr/>
    </dgm:pt>
    <dgm:pt modelId="{CD21709A-4E72-6049-B3B1-60A649CCABA1}" type="pres">
      <dgm:prSet presAssocID="{8570AE91-C664-214A-A032-DEFC64E2E0BF}" presName="rootComposite" presStyleCnt="0"/>
      <dgm:spPr/>
    </dgm:pt>
    <dgm:pt modelId="{E177C855-C5D8-2A43-9574-EB3BA426A9AD}" type="pres">
      <dgm:prSet presAssocID="{8570AE91-C664-214A-A032-DEFC64E2E0BF}" presName="rootText" presStyleLbl="node3" presStyleIdx="0" presStyleCnt="6" custScaleX="110181" custScaleY="124209">
        <dgm:presLayoutVars>
          <dgm:chPref val="3"/>
        </dgm:presLayoutVars>
      </dgm:prSet>
      <dgm:spPr/>
    </dgm:pt>
    <dgm:pt modelId="{79C267F4-2E79-2E46-9872-7C862A90807D}" type="pres">
      <dgm:prSet presAssocID="{8570AE91-C664-214A-A032-DEFC64E2E0BF}" presName="rootConnector" presStyleLbl="node3" presStyleIdx="0" presStyleCnt="6"/>
      <dgm:spPr/>
    </dgm:pt>
    <dgm:pt modelId="{743DA23E-AF3A-414F-B963-90A2A6E65E22}" type="pres">
      <dgm:prSet presAssocID="{8570AE91-C664-214A-A032-DEFC64E2E0BF}" presName="hierChild4" presStyleCnt="0"/>
      <dgm:spPr/>
    </dgm:pt>
    <dgm:pt modelId="{4ADDA71F-5DC8-A84A-A7C1-87F0CD8546C2}" type="pres">
      <dgm:prSet presAssocID="{8570AE91-C664-214A-A032-DEFC64E2E0BF}" presName="hierChild5" presStyleCnt="0"/>
      <dgm:spPr/>
    </dgm:pt>
    <dgm:pt modelId="{8761F3A4-BA84-F740-B937-6E8886CF3884}" type="pres">
      <dgm:prSet presAssocID="{09E93C78-66ED-5E48-B127-C7B0E4CA67EF}" presName="Name111" presStyleLbl="parChTrans1D4" presStyleIdx="0" presStyleCnt="20"/>
      <dgm:spPr/>
    </dgm:pt>
    <dgm:pt modelId="{7C159515-45DE-B14C-B162-2F3A181DA5AA}" type="pres">
      <dgm:prSet presAssocID="{9D8B44FF-6B96-6041-8B03-5DAB66510C9C}" presName="hierRoot3" presStyleCnt="0">
        <dgm:presLayoutVars>
          <dgm:hierBranch val="init"/>
        </dgm:presLayoutVars>
      </dgm:prSet>
      <dgm:spPr/>
    </dgm:pt>
    <dgm:pt modelId="{33E8EA21-0D9E-D54E-9F24-22865576F732}" type="pres">
      <dgm:prSet presAssocID="{9D8B44FF-6B96-6041-8B03-5DAB66510C9C}" presName="rootComposite3" presStyleCnt="0"/>
      <dgm:spPr/>
    </dgm:pt>
    <dgm:pt modelId="{8D112602-36FC-6F47-86CF-0310900D7E05}" type="pres">
      <dgm:prSet presAssocID="{9D8B44FF-6B96-6041-8B03-5DAB66510C9C}" presName="rootText3" presStyleLbl="asst3" presStyleIdx="0" presStyleCnt="7">
        <dgm:presLayoutVars>
          <dgm:chPref val="3"/>
        </dgm:presLayoutVars>
      </dgm:prSet>
      <dgm:spPr/>
    </dgm:pt>
    <dgm:pt modelId="{CD5F329A-7A5C-C54C-B125-12702FAE8B53}" type="pres">
      <dgm:prSet presAssocID="{9D8B44FF-6B96-6041-8B03-5DAB66510C9C}" presName="rootConnector3" presStyleLbl="asst3" presStyleIdx="0" presStyleCnt="7"/>
      <dgm:spPr/>
    </dgm:pt>
    <dgm:pt modelId="{540B25E2-E506-FC4A-BB1C-6783A8518AD0}" type="pres">
      <dgm:prSet presAssocID="{9D8B44FF-6B96-6041-8B03-5DAB66510C9C}" presName="hierChild6" presStyleCnt="0"/>
      <dgm:spPr/>
    </dgm:pt>
    <dgm:pt modelId="{B30B89E4-000A-7043-8AD6-37C756EA7E53}" type="pres">
      <dgm:prSet presAssocID="{9D8B44FF-6B96-6041-8B03-5DAB66510C9C}" presName="hierChild7" presStyleCnt="0"/>
      <dgm:spPr/>
    </dgm:pt>
    <dgm:pt modelId="{3F0822A7-242A-F346-A897-B82D41E0D2A7}" type="pres">
      <dgm:prSet presAssocID="{080A5249-342C-E743-902C-CE5847B23B15}" presName="Name111" presStyleLbl="parChTrans1D4" presStyleIdx="1" presStyleCnt="20"/>
      <dgm:spPr/>
    </dgm:pt>
    <dgm:pt modelId="{068B3F1B-B235-1442-86BD-2780DE878F14}" type="pres">
      <dgm:prSet presAssocID="{3860BC80-D728-F147-8C82-886B78E74A36}" presName="hierRoot3" presStyleCnt="0">
        <dgm:presLayoutVars>
          <dgm:hierBranch val="init"/>
        </dgm:presLayoutVars>
      </dgm:prSet>
      <dgm:spPr/>
    </dgm:pt>
    <dgm:pt modelId="{E7D28A99-DE9A-7140-844A-4807C124F4EB}" type="pres">
      <dgm:prSet presAssocID="{3860BC80-D728-F147-8C82-886B78E74A36}" presName="rootComposite3" presStyleCnt="0"/>
      <dgm:spPr/>
    </dgm:pt>
    <dgm:pt modelId="{284B0CBD-6898-2644-A2BA-3689AA3C8C30}" type="pres">
      <dgm:prSet presAssocID="{3860BC80-D728-F147-8C82-886B78E74A36}" presName="rootText3" presStyleLbl="asst3" presStyleIdx="1" presStyleCnt="7" custScaleY="129955">
        <dgm:presLayoutVars>
          <dgm:chPref val="3"/>
        </dgm:presLayoutVars>
      </dgm:prSet>
      <dgm:spPr/>
    </dgm:pt>
    <dgm:pt modelId="{3405DF04-3810-A94F-AFF7-15D315181B09}" type="pres">
      <dgm:prSet presAssocID="{3860BC80-D728-F147-8C82-886B78E74A36}" presName="rootConnector3" presStyleLbl="asst3" presStyleIdx="1" presStyleCnt="7"/>
      <dgm:spPr/>
    </dgm:pt>
    <dgm:pt modelId="{9549AD11-4BA1-2247-8D80-B1D5418583CE}" type="pres">
      <dgm:prSet presAssocID="{3860BC80-D728-F147-8C82-886B78E74A36}" presName="hierChild6" presStyleCnt="0"/>
      <dgm:spPr/>
    </dgm:pt>
    <dgm:pt modelId="{F01EA8B9-0BFB-8C42-A8EC-DB0124977758}" type="pres">
      <dgm:prSet presAssocID="{3860BC80-D728-F147-8C82-886B78E74A36}" presName="hierChild7" presStyleCnt="0"/>
      <dgm:spPr/>
    </dgm:pt>
    <dgm:pt modelId="{9737AF2C-A95F-EE49-98D8-AF92FC9D692F}" type="pres">
      <dgm:prSet presAssocID="{B03BA517-AEAF-9A4C-9EC9-806E8EEC4CDF}" presName="Name111" presStyleLbl="parChTrans1D4" presStyleIdx="2" presStyleCnt="20"/>
      <dgm:spPr/>
    </dgm:pt>
    <dgm:pt modelId="{D4DC672E-1EDA-1543-93CD-F3081C0C023C}" type="pres">
      <dgm:prSet presAssocID="{7F3AEE7E-4651-D548-B43F-517EF1A2B451}" presName="hierRoot3" presStyleCnt="0">
        <dgm:presLayoutVars>
          <dgm:hierBranch val="init"/>
        </dgm:presLayoutVars>
      </dgm:prSet>
      <dgm:spPr/>
    </dgm:pt>
    <dgm:pt modelId="{13075B7A-C72C-D14B-BF7B-980042689D91}" type="pres">
      <dgm:prSet presAssocID="{7F3AEE7E-4651-D548-B43F-517EF1A2B451}" presName="rootComposite3" presStyleCnt="0"/>
      <dgm:spPr/>
    </dgm:pt>
    <dgm:pt modelId="{F115CE91-DB7E-B147-BC33-B9E0834AFEBC}" type="pres">
      <dgm:prSet presAssocID="{7F3AEE7E-4651-D548-B43F-517EF1A2B451}" presName="rootText3" presStyleLbl="asst3" presStyleIdx="2" presStyleCnt="7" custScaleY="128085">
        <dgm:presLayoutVars>
          <dgm:chPref val="3"/>
        </dgm:presLayoutVars>
      </dgm:prSet>
      <dgm:spPr/>
    </dgm:pt>
    <dgm:pt modelId="{3AC2A00A-D39D-774D-99C8-CBE5BF0E3B3E}" type="pres">
      <dgm:prSet presAssocID="{7F3AEE7E-4651-D548-B43F-517EF1A2B451}" presName="rootConnector3" presStyleLbl="asst3" presStyleIdx="2" presStyleCnt="7"/>
      <dgm:spPr/>
    </dgm:pt>
    <dgm:pt modelId="{0823196A-48B2-464C-BA74-A6DC1EACF760}" type="pres">
      <dgm:prSet presAssocID="{7F3AEE7E-4651-D548-B43F-517EF1A2B451}" presName="hierChild6" presStyleCnt="0"/>
      <dgm:spPr/>
    </dgm:pt>
    <dgm:pt modelId="{2C572DBE-92C0-6743-A409-4304CE6C7670}" type="pres">
      <dgm:prSet presAssocID="{EFCD227F-15F3-C048-9E9F-97F68156F778}" presName="Name37" presStyleLbl="parChTrans1D4" presStyleIdx="3" presStyleCnt="20"/>
      <dgm:spPr/>
    </dgm:pt>
    <dgm:pt modelId="{04593E07-7A45-6941-9056-F14E1E6CC052}" type="pres">
      <dgm:prSet presAssocID="{30DCBB38-B6F6-A54D-8FD5-3843F9D49F53}" presName="hierRoot2" presStyleCnt="0">
        <dgm:presLayoutVars>
          <dgm:hierBranch val="init"/>
        </dgm:presLayoutVars>
      </dgm:prSet>
      <dgm:spPr/>
    </dgm:pt>
    <dgm:pt modelId="{79FE1C5B-BA9D-664D-ADE6-9F8094B37345}" type="pres">
      <dgm:prSet presAssocID="{30DCBB38-B6F6-A54D-8FD5-3843F9D49F53}" presName="rootComposite" presStyleCnt="0"/>
      <dgm:spPr/>
    </dgm:pt>
    <dgm:pt modelId="{47DDDC04-B60B-8B47-BAFC-521F1646AA80}" type="pres">
      <dgm:prSet presAssocID="{30DCBB38-B6F6-A54D-8FD5-3843F9D49F53}" presName="rootText" presStyleLbl="node4" presStyleIdx="0" presStyleCnt="13" custScaleX="99203" custScaleY="243235">
        <dgm:presLayoutVars>
          <dgm:chPref val="3"/>
        </dgm:presLayoutVars>
      </dgm:prSet>
      <dgm:spPr/>
    </dgm:pt>
    <dgm:pt modelId="{14F8A51E-FFA4-C548-9AAF-42D2489A41CD}" type="pres">
      <dgm:prSet presAssocID="{30DCBB38-B6F6-A54D-8FD5-3843F9D49F53}" presName="rootConnector" presStyleLbl="node4" presStyleIdx="0" presStyleCnt="13"/>
      <dgm:spPr/>
    </dgm:pt>
    <dgm:pt modelId="{47EC90E6-B43B-AE44-97E7-D0BA5B10996F}" type="pres">
      <dgm:prSet presAssocID="{30DCBB38-B6F6-A54D-8FD5-3843F9D49F53}" presName="hierChild4" presStyleCnt="0"/>
      <dgm:spPr/>
    </dgm:pt>
    <dgm:pt modelId="{A4A188AF-A0E4-4344-BE23-4A24EE672CA7}" type="pres">
      <dgm:prSet presAssocID="{30DCBB38-B6F6-A54D-8FD5-3843F9D49F53}" presName="hierChild5" presStyleCnt="0"/>
      <dgm:spPr/>
    </dgm:pt>
    <dgm:pt modelId="{BF63143B-DA1D-DF4D-BB7E-4566E63A28FB}" type="pres">
      <dgm:prSet presAssocID="{7F3AEE7E-4651-D548-B43F-517EF1A2B451}" presName="hierChild7" presStyleCnt="0"/>
      <dgm:spPr/>
    </dgm:pt>
    <dgm:pt modelId="{DDCD8655-FC8D-E949-9FFC-4887B4B0A0F5}" type="pres">
      <dgm:prSet presAssocID="{EF3DB099-4740-8944-AF67-5CD9C0DB3515}" presName="Name111" presStyleLbl="parChTrans1D4" presStyleIdx="4" presStyleCnt="20"/>
      <dgm:spPr/>
    </dgm:pt>
    <dgm:pt modelId="{94CC0CD0-834B-5841-BA64-7ED9591788AF}" type="pres">
      <dgm:prSet presAssocID="{F57D5FED-4109-ED4F-B36A-30A90A74BB4F}" presName="hierRoot3" presStyleCnt="0">
        <dgm:presLayoutVars>
          <dgm:hierBranch val="init"/>
        </dgm:presLayoutVars>
      </dgm:prSet>
      <dgm:spPr/>
    </dgm:pt>
    <dgm:pt modelId="{B0555884-4E96-654C-8776-5CC4EFC24B13}" type="pres">
      <dgm:prSet presAssocID="{F57D5FED-4109-ED4F-B36A-30A90A74BB4F}" presName="rootComposite3" presStyleCnt="0"/>
      <dgm:spPr/>
    </dgm:pt>
    <dgm:pt modelId="{F5E5D00B-78A2-AA48-85F6-F6C63E1019E4}" type="pres">
      <dgm:prSet presAssocID="{F57D5FED-4109-ED4F-B36A-30A90A74BB4F}" presName="rootText3" presStyleLbl="asst3" presStyleIdx="3" presStyleCnt="7" custScaleY="122166">
        <dgm:presLayoutVars>
          <dgm:chPref val="3"/>
        </dgm:presLayoutVars>
      </dgm:prSet>
      <dgm:spPr/>
    </dgm:pt>
    <dgm:pt modelId="{0AD8EA84-81F6-DB4B-9571-B71A2DCE6DBF}" type="pres">
      <dgm:prSet presAssocID="{F57D5FED-4109-ED4F-B36A-30A90A74BB4F}" presName="rootConnector3" presStyleLbl="asst3" presStyleIdx="3" presStyleCnt="7"/>
      <dgm:spPr/>
    </dgm:pt>
    <dgm:pt modelId="{141B510B-A792-6D44-917B-CB681B0F3E8D}" type="pres">
      <dgm:prSet presAssocID="{F57D5FED-4109-ED4F-B36A-30A90A74BB4F}" presName="hierChild6" presStyleCnt="0"/>
      <dgm:spPr/>
    </dgm:pt>
    <dgm:pt modelId="{CB13F748-1AE3-EB4E-8C25-D5CD69F34CDC}" type="pres">
      <dgm:prSet presAssocID="{F57D5FED-4109-ED4F-B36A-30A90A74BB4F}" presName="hierChild7" presStyleCnt="0"/>
      <dgm:spPr/>
    </dgm:pt>
    <dgm:pt modelId="{8850D40E-26E2-47C7-82D1-579F90456D20}" type="pres">
      <dgm:prSet presAssocID="{9B7D4BC2-7181-4E44-B937-F7065B7C36B3}" presName="hierChild5" presStyleCnt="0"/>
      <dgm:spPr/>
    </dgm:pt>
    <dgm:pt modelId="{C0E3A576-0694-4921-BEC5-96901A5EB3C4}" type="pres">
      <dgm:prSet presAssocID="{739F8157-C89E-432C-AF75-5C7BE091C0F6}" presName="Name37" presStyleLbl="parChTrans1D2" presStyleIdx="1" presStyleCnt="6"/>
      <dgm:spPr/>
    </dgm:pt>
    <dgm:pt modelId="{B921CE03-FD89-4276-8683-18E3E286FCC7}" type="pres">
      <dgm:prSet presAssocID="{99279B00-0B38-48B6-B2D4-A3D2EA0DC3A7}" presName="hierRoot2" presStyleCnt="0">
        <dgm:presLayoutVars>
          <dgm:hierBranch val="init"/>
        </dgm:presLayoutVars>
      </dgm:prSet>
      <dgm:spPr/>
    </dgm:pt>
    <dgm:pt modelId="{DAE974E8-23CE-4DF5-B1D4-758868E6AE1B}" type="pres">
      <dgm:prSet presAssocID="{99279B00-0B38-48B6-B2D4-A3D2EA0DC3A7}" presName="rootComposite" presStyleCnt="0"/>
      <dgm:spPr/>
    </dgm:pt>
    <dgm:pt modelId="{214CDF0B-02F6-4126-842B-DB52DB12EFFA}" type="pres">
      <dgm:prSet presAssocID="{99279B00-0B38-48B6-B2D4-A3D2EA0DC3A7}" presName="rootText" presStyleLbl="node2" presStyleIdx="1" presStyleCnt="5" custScaleX="131028">
        <dgm:presLayoutVars>
          <dgm:chPref val="3"/>
        </dgm:presLayoutVars>
      </dgm:prSet>
      <dgm:spPr/>
    </dgm:pt>
    <dgm:pt modelId="{01200DCB-D34A-4383-8584-EA8BE43F6177}" type="pres">
      <dgm:prSet presAssocID="{99279B00-0B38-48B6-B2D4-A3D2EA0DC3A7}" presName="rootConnector" presStyleLbl="node2" presStyleIdx="1" presStyleCnt="5"/>
      <dgm:spPr/>
    </dgm:pt>
    <dgm:pt modelId="{F762F7F3-7908-4641-AA4A-8CF6100EA3D4}" type="pres">
      <dgm:prSet presAssocID="{99279B00-0B38-48B6-B2D4-A3D2EA0DC3A7}" presName="hierChild4" presStyleCnt="0"/>
      <dgm:spPr/>
    </dgm:pt>
    <dgm:pt modelId="{D4C349DA-9E4F-FB44-BE2D-90DCE719A604}" type="pres">
      <dgm:prSet presAssocID="{A13331DA-1D59-1440-9E66-C88993926316}" presName="Name37" presStyleLbl="parChTrans1D3" presStyleIdx="1" presStyleCnt="7"/>
      <dgm:spPr/>
    </dgm:pt>
    <dgm:pt modelId="{426930F1-748B-1E4A-B8EE-699960619199}" type="pres">
      <dgm:prSet presAssocID="{29C5480E-153B-4B4D-AF10-527DE893D6E0}" presName="hierRoot2" presStyleCnt="0">
        <dgm:presLayoutVars>
          <dgm:hierBranch val="init"/>
        </dgm:presLayoutVars>
      </dgm:prSet>
      <dgm:spPr/>
    </dgm:pt>
    <dgm:pt modelId="{BDB7B544-2C13-C54B-9BE6-19769BDD018A}" type="pres">
      <dgm:prSet presAssocID="{29C5480E-153B-4B4D-AF10-527DE893D6E0}" presName="rootComposite" presStyleCnt="0"/>
      <dgm:spPr/>
    </dgm:pt>
    <dgm:pt modelId="{C2F3C939-7050-6349-82AF-090626534DA0}" type="pres">
      <dgm:prSet presAssocID="{29C5480E-153B-4B4D-AF10-527DE893D6E0}" presName="rootText" presStyleLbl="node3" presStyleIdx="1" presStyleCnt="6" custScaleX="125359" custScaleY="190285" custLinFactNeighborX="984" custLinFactNeighborY="1969">
        <dgm:presLayoutVars>
          <dgm:chPref val="3"/>
        </dgm:presLayoutVars>
      </dgm:prSet>
      <dgm:spPr/>
    </dgm:pt>
    <dgm:pt modelId="{3BE3640C-A07D-1643-BDF5-33CBF14ED59E}" type="pres">
      <dgm:prSet presAssocID="{29C5480E-153B-4B4D-AF10-527DE893D6E0}" presName="rootConnector" presStyleLbl="node3" presStyleIdx="1" presStyleCnt="6"/>
      <dgm:spPr/>
    </dgm:pt>
    <dgm:pt modelId="{07BE353E-A953-BD48-BCBF-3AAC2342B0D6}" type="pres">
      <dgm:prSet presAssocID="{29C5480E-153B-4B4D-AF10-527DE893D6E0}" presName="hierChild4" presStyleCnt="0"/>
      <dgm:spPr/>
    </dgm:pt>
    <dgm:pt modelId="{026FF209-AE5A-0947-9C29-E0D55871A004}" type="pres">
      <dgm:prSet presAssocID="{153844BE-3099-B44C-AD7A-9AC57868CD9D}" presName="Name37" presStyleLbl="parChTrans1D4" presStyleIdx="5" presStyleCnt="20"/>
      <dgm:spPr/>
    </dgm:pt>
    <dgm:pt modelId="{A7259998-44FF-804D-A67B-59AE3BE3D27B}" type="pres">
      <dgm:prSet presAssocID="{EE83A438-DE4F-6A4D-B331-3E13DD28FAE6}" presName="hierRoot2" presStyleCnt="0">
        <dgm:presLayoutVars>
          <dgm:hierBranch val="init"/>
        </dgm:presLayoutVars>
      </dgm:prSet>
      <dgm:spPr/>
    </dgm:pt>
    <dgm:pt modelId="{7688552F-4D9F-A844-8ED1-0C174B94ED2E}" type="pres">
      <dgm:prSet presAssocID="{EE83A438-DE4F-6A4D-B331-3E13DD28FAE6}" presName="rootComposite" presStyleCnt="0"/>
      <dgm:spPr/>
    </dgm:pt>
    <dgm:pt modelId="{F62C8D05-41DB-A64F-A64E-20AE0FEA35FE}" type="pres">
      <dgm:prSet presAssocID="{EE83A438-DE4F-6A4D-B331-3E13DD28FAE6}" presName="rootText" presStyleLbl="node4" presStyleIdx="1" presStyleCnt="13" custScaleY="125371">
        <dgm:presLayoutVars>
          <dgm:chPref val="3"/>
        </dgm:presLayoutVars>
      </dgm:prSet>
      <dgm:spPr/>
    </dgm:pt>
    <dgm:pt modelId="{ABCAB18A-EB84-CA4B-9237-44A462A7F7C8}" type="pres">
      <dgm:prSet presAssocID="{EE83A438-DE4F-6A4D-B331-3E13DD28FAE6}" presName="rootConnector" presStyleLbl="node4" presStyleIdx="1" presStyleCnt="13"/>
      <dgm:spPr/>
    </dgm:pt>
    <dgm:pt modelId="{DBCA61D0-BDAF-3542-A1A2-BE321978D487}" type="pres">
      <dgm:prSet presAssocID="{EE83A438-DE4F-6A4D-B331-3E13DD28FAE6}" presName="hierChild4" presStyleCnt="0"/>
      <dgm:spPr/>
    </dgm:pt>
    <dgm:pt modelId="{43529EB0-77DF-6D4A-ACFF-A0FBFE3B9526}" type="pres">
      <dgm:prSet presAssocID="{EE83A438-DE4F-6A4D-B331-3E13DD28FAE6}" presName="hierChild5" presStyleCnt="0"/>
      <dgm:spPr/>
    </dgm:pt>
    <dgm:pt modelId="{5CEFBEC5-5477-2244-8394-7A93504D8E39}" type="pres">
      <dgm:prSet presAssocID="{38F73D44-6570-1649-9C63-4D74D9E7AC89}" presName="Name37" presStyleLbl="parChTrans1D4" presStyleIdx="6" presStyleCnt="20"/>
      <dgm:spPr/>
    </dgm:pt>
    <dgm:pt modelId="{58A51162-4DB5-1546-A4E5-DE25FAF044CF}" type="pres">
      <dgm:prSet presAssocID="{32009551-9B45-234F-BEEF-030AB548ECEC}" presName="hierRoot2" presStyleCnt="0">
        <dgm:presLayoutVars>
          <dgm:hierBranch val="init"/>
        </dgm:presLayoutVars>
      </dgm:prSet>
      <dgm:spPr/>
    </dgm:pt>
    <dgm:pt modelId="{433E9739-8C0E-AB43-88CC-4C9C3D04149A}" type="pres">
      <dgm:prSet presAssocID="{32009551-9B45-234F-BEEF-030AB548ECEC}" presName="rootComposite" presStyleCnt="0"/>
      <dgm:spPr/>
    </dgm:pt>
    <dgm:pt modelId="{39BD228C-F472-774E-B463-86BFDBBB2A6C}" type="pres">
      <dgm:prSet presAssocID="{32009551-9B45-234F-BEEF-030AB548ECEC}" presName="rootText" presStyleLbl="node4" presStyleIdx="2" presStyleCnt="13" custScaleX="115599" custScaleY="187392">
        <dgm:presLayoutVars>
          <dgm:chPref val="3"/>
        </dgm:presLayoutVars>
      </dgm:prSet>
      <dgm:spPr/>
    </dgm:pt>
    <dgm:pt modelId="{2D4EB64B-4BF8-604A-90F2-B164A4E1EBA5}" type="pres">
      <dgm:prSet presAssocID="{32009551-9B45-234F-BEEF-030AB548ECEC}" presName="rootConnector" presStyleLbl="node4" presStyleIdx="2" presStyleCnt="13"/>
      <dgm:spPr/>
    </dgm:pt>
    <dgm:pt modelId="{71F24369-F174-AE42-93E2-D3CAE6F19E0A}" type="pres">
      <dgm:prSet presAssocID="{32009551-9B45-234F-BEEF-030AB548ECEC}" presName="hierChild4" presStyleCnt="0"/>
      <dgm:spPr/>
    </dgm:pt>
    <dgm:pt modelId="{6D3C8DEF-F5AB-2F49-A88F-C979966E9D22}" type="pres">
      <dgm:prSet presAssocID="{32009551-9B45-234F-BEEF-030AB548ECEC}" presName="hierChild5" presStyleCnt="0"/>
      <dgm:spPr/>
    </dgm:pt>
    <dgm:pt modelId="{F2FA515E-B485-1C48-BBDA-CC0F1D9919F3}" type="pres">
      <dgm:prSet presAssocID="{29C5480E-153B-4B4D-AF10-527DE893D6E0}" presName="hierChild5" presStyleCnt="0"/>
      <dgm:spPr/>
    </dgm:pt>
    <dgm:pt modelId="{E4C4E50C-23B0-154B-9BC7-084420FA371E}" type="pres">
      <dgm:prSet presAssocID="{3FF9E425-93E2-0649-B0DC-1B42AD4F1C37}" presName="Name37" presStyleLbl="parChTrans1D3" presStyleIdx="2" presStyleCnt="7"/>
      <dgm:spPr/>
    </dgm:pt>
    <dgm:pt modelId="{4ECAF54E-DBC4-A546-9748-4CCA78AC4DA6}" type="pres">
      <dgm:prSet presAssocID="{3D8A683C-D786-9A41-B188-84FC40064D5D}" presName="hierRoot2" presStyleCnt="0">
        <dgm:presLayoutVars>
          <dgm:hierBranch val="init"/>
        </dgm:presLayoutVars>
      </dgm:prSet>
      <dgm:spPr/>
    </dgm:pt>
    <dgm:pt modelId="{0C3DA0A8-94F4-1A41-AFCB-E946D6C27156}" type="pres">
      <dgm:prSet presAssocID="{3D8A683C-D786-9A41-B188-84FC40064D5D}" presName="rootComposite" presStyleCnt="0"/>
      <dgm:spPr/>
    </dgm:pt>
    <dgm:pt modelId="{82803B01-F429-2248-B88A-873C6F9C1E8A}" type="pres">
      <dgm:prSet presAssocID="{3D8A683C-D786-9A41-B188-84FC40064D5D}" presName="rootText" presStyleLbl="node3" presStyleIdx="2" presStyleCnt="6" custScaleX="139690">
        <dgm:presLayoutVars>
          <dgm:chPref val="3"/>
        </dgm:presLayoutVars>
      </dgm:prSet>
      <dgm:spPr/>
    </dgm:pt>
    <dgm:pt modelId="{0E67C0E6-A191-1846-87A5-D0AB3F34C5F8}" type="pres">
      <dgm:prSet presAssocID="{3D8A683C-D786-9A41-B188-84FC40064D5D}" presName="rootConnector" presStyleLbl="node3" presStyleIdx="2" presStyleCnt="6"/>
      <dgm:spPr/>
    </dgm:pt>
    <dgm:pt modelId="{3EE6E9BC-91D6-B940-BC93-51EDAB00BE3A}" type="pres">
      <dgm:prSet presAssocID="{3D8A683C-D786-9A41-B188-84FC40064D5D}" presName="hierChild4" presStyleCnt="0"/>
      <dgm:spPr/>
    </dgm:pt>
    <dgm:pt modelId="{F79EEFD0-B999-314A-8153-B04450AD91E0}" type="pres">
      <dgm:prSet presAssocID="{1FFDD863-97CC-5643-A638-DF8CD3DF3C0F}" presName="Name37" presStyleLbl="parChTrans1D4" presStyleIdx="7" presStyleCnt="20"/>
      <dgm:spPr/>
    </dgm:pt>
    <dgm:pt modelId="{5EC87686-C8CE-164F-A88F-631AEEFBA572}" type="pres">
      <dgm:prSet presAssocID="{603F8AC0-DE42-254E-9664-64D79C2CC1EF}" presName="hierRoot2" presStyleCnt="0">
        <dgm:presLayoutVars>
          <dgm:hierBranch val="init"/>
        </dgm:presLayoutVars>
      </dgm:prSet>
      <dgm:spPr/>
    </dgm:pt>
    <dgm:pt modelId="{EF3E7937-E6EA-CF41-AB27-89E02A7742CA}" type="pres">
      <dgm:prSet presAssocID="{603F8AC0-DE42-254E-9664-64D79C2CC1EF}" presName="rootComposite" presStyleCnt="0"/>
      <dgm:spPr/>
    </dgm:pt>
    <dgm:pt modelId="{C25FD40F-0ED4-A040-8770-24A59578CA0F}" type="pres">
      <dgm:prSet presAssocID="{603F8AC0-DE42-254E-9664-64D79C2CC1EF}" presName="rootText" presStyleLbl="node4" presStyleIdx="3" presStyleCnt="13" custScaleY="136554">
        <dgm:presLayoutVars>
          <dgm:chPref val="3"/>
        </dgm:presLayoutVars>
      </dgm:prSet>
      <dgm:spPr/>
    </dgm:pt>
    <dgm:pt modelId="{1BAB88A0-5493-5843-B480-F778E9D2505F}" type="pres">
      <dgm:prSet presAssocID="{603F8AC0-DE42-254E-9664-64D79C2CC1EF}" presName="rootConnector" presStyleLbl="node4" presStyleIdx="3" presStyleCnt="13"/>
      <dgm:spPr/>
    </dgm:pt>
    <dgm:pt modelId="{644E78B6-B568-B845-8721-1ADA0EBDD27F}" type="pres">
      <dgm:prSet presAssocID="{603F8AC0-DE42-254E-9664-64D79C2CC1EF}" presName="hierChild4" presStyleCnt="0"/>
      <dgm:spPr/>
    </dgm:pt>
    <dgm:pt modelId="{182B1BA3-D806-2344-9AF1-D5039EEABC4A}" type="pres">
      <dgm:prSet presAssocID="{603F8AC0-DE42-254E-9664-64D79C2CC1EF}" presName="hierChild5" presStyleCnt="0"/>
      <dgm:spPr/>
    </dgm:pt>
    <dgm:pt modelId="{DD3B37ED-2A8F-C34D-936F-AE50596C2FED}" type="pres">
      <dgm:prSet presAssocID="{3DC12E75-1099-1C4C-807C-0922F25767E5}" presName="Name37" presStyleLbl="parChTrans1D4" presStyleIdx="8" presStyleCnt="20"/>
      <dgm:spPr/>
    </dgm:pt>
    <dgm:pt modelId="{0A30D0FB-7ACC-804E-ADF0-5E553C298B0A}" type="pres">
      <dgm:prSet presAssocID="{30E7A278-0507-3C4A-9623-86180FD18672}" presName="hierRoot2" presStyleCnt="0">
        <dgm:presLayoutVars>
          <dgm:hierBranch val="init"/>
        </dgm:presLayoutVars>
      </dgm:prSet>
      <dgm:spPr/>
    </dgm:pt>
    <dgm:pt modelId="{6A74F530-FEEB-AE42-8684-F53BC6E8B66D}" type="pres">
      <dgm:prSet presAssocID="{30E7A278-0507-3C4A-9623-86180FD18672}" presName="rootComposite" presStyleCnt="0"/>
      <dgm:spPr/>
    </dgm:pt>
    <dgm:pt modelId="{D6EBD58C-65AE-5747-BF7A-CFA9F9535D3E}" type="pres">
      <dgm:prSet presAssocID="{30E7A278-0507-3C4A-9623-86180FD18672}" presName="rootText" presStyleLbl="node4" presStyleIdx="4" presStyleCnt="13" custScaleY="133166">
        <dgm:presLayoutVars>
          <dgm:chPref val="3"/>
        </dgm:presLayoutVars>
      </dgm:prSet>
      <dgm:spPr/>
    </dgm:pt>
    <dgm:pt modelId="{AF9772F5-9D0A-1547-930E-572D6EDD44C3}" type="pres">
      <dgm:prSet presAssocID="{30E7A278-0507-3C4A-9623-86180FD18672}" presName="rootConnector" presStyleLbl="node4" presStyleIdx="4" presStyleCnt="13"/>
      <dgm:spPr/>
    </dgm:pt>
    <dgm:pt modelId="{9B44B2B9-3EF3-E546-924B-10B03B134442}" type="pres">
      <dgm:prSet presAssocID="{30E7A278-0507-3C4A-9623-86180FD18672}" presName="hierChild4" presStyleCnt="0"/>
      <dgm:spPr/>
    </dgm:pt>
    <dgm:pt modelId="{A35BCBD2-443E-194B-AE08-850F88B13141}" type="pres">
      <dgm:prSet presAssocID="{30E7A278-0507-3C4A-9623-86180FD18672}" presName="hierChild5" presStyleCnt="0"/>
      <dgm:spPr/>
    </dgm:pt>
    <dgm:pt modelId="{60D3C7B4-3FA4-E848-AFFC-BF30210EEF28}" type="pres">
      <dgm:prSet presAssocID="{4664742C-6568-3B47-9F9E-E3C8B092DA06}" presName="Name37" presStyleLbl="parChTrans1D4" presStyleIdx="9" presStyleCnt="20"/>
      <dgm:spPr/>
    </dgm:pt>
    <dgm:pt modelId="{BF2EADD9-94B8-ED41-BC49-E8E4ECEE4CA2}" type="pres">
      <dgm:prSet presAssocID="{4AF9AB1D-541E-7D41-A6E8-A8B7CCA76C83}" presName="hierRoot2" presStyleCnt="0">
        <dgm:presLayoutVars>
          <dgm:hierBranch val="init"/>
        </dgm:presLayoutVars>
      </dgm:prSet>
      <dgm:spPr/>
    </dgm:pt>
    <dgm:pt modelId="{E959B55B-63E0-4249-977A-12F529ADD1B8}" type="pres">
      <dgm:prSet presAssocID="{4AF9AB1D-541E-7D41-A6E8-A8B7CCA76C83}" presName="rootComposite" presStyleCnt="0"/>
      <dgm:spPr/>
    </dgm:pt>
    <dgm:pt modelId="{CFDBE34F-84F5-084E-8379-1B1E04C9F51D}" type="pres">
      <dgm:prSet presAssocID="{4AF9AB1D-541E-7D41-A6E8-A8B7CCA76C83}" presName="rootText" presStyleLbl="node4" presStyleIdx="5" presStyleCnt="13" custScaleY="219962">
        <dgm:presLayoutVars>
          <dgm:chPref val="3"/>
        </dgm:presLayoutVars>
      </dgm:prSet>
      <dgm:spPr/>
    </dgm:pt>
    <dgm:pt modelId="{0636C9E6-C87F-5044-AE79-6917222D452A}" type="pres">
      <dgm:prSet presAssocID="{4AF9AB1D-541E-7D41-A6E8-A8B7CCA76C83}" presName="rootConnector" presStyleLbl="node4" presStyleIdx="5" presStyleCnt="13"/>
      <dgm:spPr/>
    </dgm:pt>
    <dgm:pt modelId="{8A646CD5-E936-8D48-BE8C-012BF15D22C5}" type="pres">
      <dgm:prSet presAssocID="{4AF9AB1D-541E-7D41-A6E8-A8B7CCA76C83}" presName="hierChild4" presStyleCnt="0"/>
      <dgm:spPr/>
    </dgm:pt>
    <dgm:pt modelId="{FDF5DCD3-7C80-EF40-AE06-C7F5CCFD7C46}" type="pres">
      <dgm:prSet presAssocID="{4AF9AB1D-541E-7D41-A6E8-A8B7CCA76C83}" presName="hierChild5" presStyleCnt="0"/>
      <dgm:spPr/>
    </dgm:pt>
    <dgm:pt modelId="{9E38529C-03AD-D04A-A760-F32649B1D252}" type="pres">
      <dgm:prSet presAssocID="{5E15B630-E5AF-B844-A034-4349B6538CF2}" presName="Name37" presStyleLbl="parChTrans1D4" presStyleIdx="10" presStyleCnt="20"/>
      <dgm:spPr/>
    </dgm:pt>
    <dgm:pt modelId="{5942BD0B-0A20-324B-A0E0-E28A90EBF21E}" type="pres">
      <dgm:prSet presAssocID="{F51D35F8-3D87-F74F-A7F0-D6028B5D6C42}" presName="hierRoot2" presStyleCnt="0">
        <dgm:presLayoutVars>
          <dgm:hierBranch val="init"/>
        </dgm:presLayoutVars>
      </dgm:prSet>
      <dgm:spPr/>
    </dgm:pt>
    <dgm:pt modelId="{A2A662EC-6706-8A45-8D54-CADA21653C34}" type="pres">
      <dgm:prSet presAssocID="{F51D35F8-3D87-F74F-A7F0-D6028B5D6C42}" presName="rootComposite" presStyleCnt="0"/>
      <dgm:spPr/>
    </dgm:pt>
    <dgm:pt modelId="{B9555D17-6991-F648-8573-98AEBD9852C3}" type="pres">
      <dgm:prSet presAssocID="{F51D35F8-3D87-F74F-A7F0-D6028B5D6C42}" presName="rootText" presStyleLbl="node4" presStyleIdx="6" presStyleCnt="13" custScaleX="109821">
        <dgm:presLayoutVars>
          <dgm:chPref val="3"/>
        </dgm:presLayoutVars>
      </dgm:prSet>
      <dgm:spPr/>
    </dgm:pt>
    <dgm:pt modelId="{E6C45DD1-972D-0E48-98D4-526AACFAA4C3}" type="pres">
      <dgm:prSet presAssocID="{F51D35F8-3D87-F74F-A7F0-D6028B5D6C42}" presName="rootConnector" presStyleLbl="node4" presStyleIdx="6" presStyleCnt="13"/>
      <dgm:spPr/>
    </dgm:pt>
    <dgm:pt modelId="{8CD3DEB8-F169-074F-9E93-3D489E9B6D7B}" type="pres">
      <dgm:prSet presAssocID="{F51D35F8-3D87-F74F-A7F0-D6028B5D6C42}" presName="hierChild4" presStyleCnt="0"/>
      <dgm:spPr/>
    </dgm:pt>
    <dgm:pt modelId="{B1003C5B-DFC6-1546-B45C-8220AD708765}" type="pres">
      <dgm:prSet presAssocID="{1941325C-B1BD-5A41-BC87-A84A9659AE9D}" presName="Name37" presStyleLbl="parChTrans1D4" presStyleIdx="11" presStyleCnt="20"/>
      <dgm:spPr/>
    </dgm:pt>
    <dgm:pt modelId="{9FF3179C-5689-D543-9249-E138EA3DDB0E}" type="pres">
      <dgm:prSet presAssocID="{CB33121F-FF9B-FA4D-B01D-E225DD9765F6}" presName="hierRoot2" presStyleCnt="0">
        <dgm:presLayoutVars>
          <dgm:hierBranch val="init"/>
        </dgm:presLayoutVars>
      </dgm:prSet>
      <dgm:spPr/>
    </dgm:pt>
    <dgm:pt modelId="{8BFD5E9F-4E6B-C340-AAF3-F11718B32AE0}" type="pres">
      <dgm:prSet presAssocID="{CB33121F-FF9B-FA4D-B01D-E225DD9765F6}" presName="rootComposite" presStyleCnt="0"/>
      <dgm:spPr/>
    </dgm:pt>
    <dgm:pt modelId="{54FCA84F-2FD7-264F-8088-8DB562ADC7AF}" type="pres">
      <dgm:prSet presAssocID="{CB33121F-FF9B-FA4D-B01D-E225DD9765F6}" presName="rootText" presStyleLbl="node4" presStyleIdx="7" presStyleCnt="13" custScaleY="199459">
        <dgm:presLayoutVars>
          <dgm:chPref val="3"/>
        </dgm:presLayoutVars>
      </dgm:prSet>
      <dgm:spPr/>
    </dgm:pt>
    <dgm:pt modelId="{78A72EB8-3C51-BE4A-8F45-760E83655366}" type="pres">
      <dgm:prSet presAssocID="{CB33121F-FF9B-FA4D-B01D-E225DD9765F6}" presName="rootConnector" presStyleLbl="node4" presStyleIdx="7" presStyleCnt="13"/>
      <dgm:spPr/>
    </dgm:pt>
    <dgm:pt modelId="{D07B8DC4-1E59-B540-849B-965BC3F4D417}" type="pres">
      <dgm:prSet presAssocID="{CB33121F-FF9B-FA4D-B01D-E225DD9765F6}" presName="hierChild4" presStyleCnt="0"/>
      <dgm:spPr/>
    </dgm:pt>
    <dgm:pt modelId="{5CAA9AFA-682D-2448-AEAF-CFBE6D627449}" type="pres">
      <dgm:prSet presAssocID="{CB33121F-FF9B-FA4D-B01D-E225DD9765F6}" presName="hierChild5" presStyleCnt="0"/>
      <dgm:spPr/>
    </dgm:pt>
    <dgm:pt modelId="{0D30CB97-A951-4544-A108-0D0EDAF102E6}" type="pres">
      <dgm:prSet presAssocID="{F51D35F8-3D87-F74F-A7F0-D6028B5D6C42}" presName="hierChild5" presStyleCnt="0"/>
      <dgm:spPr/>
    </dgm:pt>
    <dgm:pt modelId="{C872C495-0EE9-214B-9CCD-DE6942C64152}" type="pres">
      <dgm:prSet presAssocID="{3D8A683C-D786-9A41-B188-84FC40064D5D}" presName="hierChild5" presStyleCnt="0"/>
      <dgm:spPr/>
    </dgm:pt>
    <dgm:pt modelId="{9B23B516-BFE5-4465-81A7-AD313841295F}" type="pres">
      <dgm:prSet presAssocID="{99279B00-0B38-48B6-B2D4-A3D2EA0DC3A7}" presName="hierChild5" presStyleCnt="0"/>
      <dgm:spPr/>
    </dgm:pt>
    <dgm:pt modelId="{F33C5D02-1C55-4AE7-BA84-24AE0ADC792B}" type="pres">
      <dgm:prSet presAssocID="{AFF4D540-84DD-4832-B160-7045CE8765C1}" presName="Name37" presStyleLbl="parChTrans1D2" presStyleIdx="2" presStyleCnt="6"/>
      <dgm:spPr/>
    </dgm:pt>
    <dgm:pt modelId="{69B79E0A-D5FE-4761-81ED-FE96E26348FA}" type="pres">
      <dgm:prSet presAssocID="{E347F88E-17CD-4D0B-A004-6C5A47204369}" presName="hierRoot2" presStyleCnt="0">
        <dgm:presLayoutVars>
          <dgm:hierBranch val="init"/>
        </dgm:presLayoutVars>
      </dgm:prSet>
      <dgm:spPr/>
    </dgm:pt>
    <dgm:pt modelId="{3574005E-14FB-495A-9211-0B9B3C791903}" type="pres">
      <dgm:prSet presAssocID="{E347F88E-17CD-4D0B-A004-6C5A47204369}" presName="rootComposite" presStyleCnt="0"/>
      <dgm:spPr/>
    </dgm:pt>
    <dgm:pt modelId="{58FC5E3F-B305-458C-AED3-CED85BFC98B0}" type="pres">
      <dgm:prSet presAssocID="{E347F88E-17CD-4D0B-A004-6C5A47204369}" presName="rootText" presStyleLbl="node2" presStyleIdx="2" presStyleCnt="5" custScaleX="139790" custScaleY="58596">
        <dgm:presLayoutVars>
          <dgm:chPref val="3"/>
        </dgm:presLayoutVars>
      </dgm:prSet>
      <dgm:spPr/>
    </dgm:pt>
    <dgm:pt modelId="{A1DC2652-4E3D-4C64-A13A-096FABB10899}" type="pres">
      <dgm:prSet presAssocID="{E347F88E-17CD-4D0B-A004-6C5A47204369}" presName="rootConnector" presStyleLbl="node2" presStyleIdx="2" presStyleCnt="5"/>
      <dgm:spPr/>
    </dgm:pt>
    <dgm:pt modelId="{A2E59121-61EA-4E1B-A152-F155DEE4C2CD}" type="pres">
      <dgm:prSet presAssocID="{E347F88E-17CD-4D0B-A004-6C5A47204369}" presName="hierChild4" presStyleCnt="0"/>
      <dgm:spPr/>
    </dgm:pt>
    <dgm:pt modelId="{873ACB60-9D0E-44A3-B66F-5F77D750C365}" type="pres">
      <dgm:prSet presAssocID="{E347F88E-17CD-4D0B-A004-6C5A47204369}" presName="hierChild5" presStyleCnt="0"/>
      <dgm:spPr/>
    </dgm:pt>
    <dgm:pt modelId="{83284790-0590-9B45-8BE0-E49F291EE13F}" type="pres">
      <dgm:prSet presAssocID="{966FBD53-95E0-B940-B12C-80525C734C54}" presName="Name111" presStyleLbl="parChTrans1D3" presStyleIdx="3" presStyleCnt="7"/>
      <dgm:spPr/>
    </dgm:pt>
    <dgm:pt modelId="{FC1F9AAB-DA69-EC44-A9A5-A71B868C4D80}" type="pres">
      <dgm:prSet presAssocID="{B30D6EF9-6EDF-CC40-B650-5A0688A0C646}" presName="hierRoot3" presStyleCnt="0">
        <dgm:presLayoutVars>
          <dgm:hierBranch val="init"/>
        </dgm:presLayoutVars>
      </dgm:prSet>
      <dgm:spPr/>
    </dgm:pt>
    <dgm:pt modelId="{4BEE14B9-F5D5-9346-B4BA-6B76EA3F145C}" type="pres">
      <dgm:prSet presAssocID="{B30D6EF9-6EDF-CC40-B650-5A0688A0C646}" presName="rootComposite3" presStyleCnt="0"/>
      <dgm:spPr/>
    </dgm:pt>
    <dgm:pt modelId="{64D2A986-14BA-DE4A-A5A2-7BB30A20DB6A}" type="pres">
      <dgm:prSet presAssocID="{B30D6EF9-6EDF-CC40-B650-5A0688A0C646}" presName="rootText3" presStyleLbl="asst2" presStyleIdx="0" presStyleCnt="1" custScaleY="213502">
        <dgm:presLayoutVars>
          <dgm:chPref val="3"/>
        </dgm:presLayoutVars>
      </dgm:prSet>
      <dgm:spPr/>
    </dgm:pt>
    <dgm:pt modelId="{0859B9F8-D06B-5142-8E8E-FC670FBC9231}" type="pres">
      <dgm:prSet presAssocID="{B30D6EF9-6EDF-CC40-B650-5A0688A0C646}" presName="rootConnector3" presStyleLbl="asst2" presStyleIdx="0" presStyleCnt="1"/>
      <dgm:spPr/>
    </dgm:pt>
    <dgm:pt modelId="{56C67E4A-29E2-284B-AED4-408AA8B40ABA}" type="pres">
      <dgm:prSet presAssocID="{B30D6EF9-6EDF-CC40-B650-5A0688A0C646}" presName="hierChild6" presStyleCnt="0"/>
      <dgm:spPr/>
    </dgm:pt>
    <dgm:pt modelId="{ACA0DBAA-C419-8449-8C97-2E84A54FB2B2}" type="pres">
      <dgm:prSet presAssocID="{369A534F-B662-F14E-9F2C-5EC553DDF693}" presName="Name37" presStyleLbl="parChTrans1D4" presStyleIdx="12" presStyleCnt="20"/>
      <dgm:spPr/>
    </dgm:pt>
    <dgm:pt modelId="{771F3B40-0FA4-B043-B166-64FAB0560F6E}" type="pres">
      <dgm:prSet presAssocID="{A65E249B-B9FD-CF4D-8D03-A2DE37129727}" presName="hierRoot2" presStyleCnt="0">
        <dgm:presLayoutVars>
          <dgm:hierBranch val="init"/>
        </dgm:presLayoutVars>
      </dgm:prSet>
      <dgm:spPr/>
    </dgm:pt>
    <dgm:pt modelId="{51CD16F7-5470-A440-BB3D-32CDD1059EC0}" type="pres">
      <dgm:prSet presAssocID="{A65E249B-B9FD-CF4D-8D03-A2DE37129727}" presName="rootComposite" presStyleCnt="0"/>
      <dgm:spPr/>
    </dgm:pt>
    <dgm:pt modelId="{69FD7754-DB18-A840-9A86-FFF3100EED2B}" type="pres">
      <dgm:prSet presAssocID="{A65E249B-B9FD-CF4D-8D03-A2DE37129727}" presName="rootText" presStyleLbl="node4" presStyleIdx="8" presStyleCnt="13" custScaleY="152665">
        <dgm:presLayoutVars>
          <dgm:chPref val="3"/>
        </dgm:presLayoutVars>
      </dgm:prSet>
      <dgm:spPr/>
    </dgm:pt>
    <dgm:pt modelId="{B12CCBF1-C93B-7344-86B4-D25936828D75}" type="pres">
      <dgm:prSet presAssocID="{A65E249B-B9FD-CF4D-8D03-A2DE37129727}" presName="rootConnector" presStyleLbl="node4" presStyleIdx="8" presStyleCnt="13"/>
      <dgm:spPr/>
    </dgm:pt>
    <dgm:pt modelId="{041A6166-51B2-554A-AFB3-A511E001C317}" type="pres">
      <dgm:prSet presAssocID="{A65E249B-B9FD-CF4D-8D03-A2DE37129727}" presName="hierChild4" presStyleCnt="0"/>
      <dgm:spPr/>
    </dgm:pt>
    <dgm:pt modelId="{DBB91D98-FFB1-1247-95F5-A09B4E308C8F}" type="pres">
      <dgm:prSet presAssocID="{A65E249B-B9FD-CF4D-8D03-A2DE37129727}" presName="hierChild5" presStyleCnt="0"/>
      <dgm:spPr/>
    </dgm:pt>
    <dgm:pt modelId="{A17C78ED-DA36-844D-834C-96CDAB358F74}" type="pres">
      <dgm:prSet presAssocID="{2A91B01D-9F5B-BE43-B1C8-C25B81C2B117}" presName="Name37" presStyleLbl="parChTrans1D4" presStyleIdx="13" presStyleCnt="20"/>
      <dgm:spPr/>
    </dgm:pt>
    <dgm:pt modelId="{F7B9A476-F919-4044-BCA0-653B90713977}" type="pres">
      <dgm:prSet presAssocID="{AEA7EAEC-DA17-DC47-B2E5-2D45F8CADDF7}" presName="hierRoot2" presStyleCnt="0">
        <dgm:presLayoutVars>
          <dgm:hierBranch val="init"/>
        </dgm:presLayoutVars>
      </dgm:prSet>
      <dgm:spPr/>
    </dgm:pt>
    <dgm:pt modelId="{4C3402A4-6776-744B-AD4C-ACED608CDA10}" type="pres">
      <dgm:prSet presAssocID="{AEA7EAEC-DA17-DC47-B2E5-2D45F8CADDF7}" presName="rootComposite" presStyleCnt="0"/>
      <dgm:spPr/>
    </dgm:pt>
    <dgm:pt modelId="{55B97061-79C2-534A-83CD-3CE5DC21B3BF}" type="pres">
      <dgm:prSet presAssocID="{AEA7EAEC-DA17-DC47-B2E5-2D45F8CADDF7}" presName="rootText" presStyleLbl="node4" presStyleIdx="9" presStyleCnt="13" custScaleY="193910">
        <dgm:presLayoutVars>
          <dgm:chPref val="3"/>
        </dgm:presLayoutVars>
      </dgm:prSet>
      <dgm:spPr/>
    </dgm:pt>
    <dgm:pt modelId="{DDF0C5F5-10BF-0D4B-A8CB-84683B89B4C8}" type="pres">
      <dgm:prSet presAssocID="{AEA7EAEC-DA17-DC47-B2E5-2D45F8CADDF7}" presName="rootConnector" presStyleLbl="node4" presStyleIdx="9" presStyleCnt="13"/>
      <dgm:spPr/>
    </dgm:pt>
    <dgm:pt modelId="{D9D82C49-90CC-2E45-99A9-6BCDD328015F}" type="pres">
      <dgm:prSet presAssocID="{AEA7EAEC-DA17-DC47-B2E5-2D45F8CADDF7}" presName="hierChild4" presStyleCnt="0"/>
      <dgm:spPr/>
    </dgm:pt>
    <dgm:pt modelId="{A141558D-A441-5F4F-9413-4A6FD0C406FB}" type="pres">
      <dgm:prSet presAssocID="{AEA7EAEC-DA17-DC47-B2E5-2D45F8CADDF7}" presName="hierChild5" presStyleCnt="0"/>
      <dgm:spPr/>
    </dgm:pt>
    <dgm:pt modelId="{B95F5C11-DE44-42C8-957F-6F6D5F784EB2}" type="pres">
      <dgm:prSet presAssocID="{E6E050CE-FDF9-4613-A300-2C6DCC45843C}" presName="Name37" presStyleLbl="parChTrans1D4" presStyleIdx="14" presStyleCnt="20"/>
      <dgm:spPr/>
    </dgm:pt>
    <dgm:pt modelId="{31D44B59-558F-4CEC-85FC-8D85141A7F74}" type="pres">
      <dgm:prSet presAssocID="{C462E0D0-C9A8-4C73-81B1-F7E0699651B5}" presName="hierRoot2" presStyleCnt="0">
        <dgm:presLayoutVars>
          <dgm:hierBranch val="init"/>
        </dgm:presLayoutVars>
      </dgm:prSet>
      <dgm:spPr/>
    </dgm:pt>
    <dgm:pt modelId="{C2EA60EE-B727-4609-A6EB-0D78EBD7D35F}" type="pres">
      <dgm:prSet presAssocID="{C462E0D0-C9A8-4C73-81B1-F7E0699651B5}" presName="rootComposite" presStyleCnt="0"/>
      <dgm:spPr/>
    </dgm:pt>
    <dgm:pt modelId="{F5F66E4F-73B2-4801-B568-50CC47E205FB}" type="pres">
      <dgm:prSet presAssocID="{C462E0D0-C9A8-4C73-81B1-F7E0699651B5}" presName="rootText" presStyleLbl="node4" presStyleIdx="10" presStyleCnt="13" custScaleY="174978">
        <dgm:presLayoutVars>
          <dgm:chPref val="3"/>
        </dgm:presLayoutVars>
      </dgm:prSet>
      <dgm:spPr/>
    </dgm:pt>
    <dgm:pt modelId="{B5F0EE4D-62A8-4400-8AD3-35EFDF8BF6E6}" type="pres">
      <dgm:prSet presAssocID="{C462E0D0-C9A8-4C73-81B1-F7E0699651B5}" presName="rootConnector" presStyleLbl="node4" presStyleIdx="10" presStyleCnt="13"/>
      <dgm:spPr/>
    </dgm:pt>
    <dgm:pt modelId="{A3287826-1741-4A6B-AD42-08CF34209D98}" type="pres">
      <dgm:prSet presAssocID="{C462E0D0-C9A8-4C73-81B1-F7E0699651B5}" presName="hierChild4" presStyleCnt="0"/>
      <dgm:spPr/>
    </dgm:pt>
    <dgm:pt modelId="{E06B9A2C-029B-40D3-B926-FD08B4DA346A}" type="pres">
      <dgm:prSet presAssocID="{C462E0D0-C9A8-4C73-81B1-F7E0699651B5}" presName="hierChild5" presStyleCnt="0"/>
      <dgm:spPr/>
    </dgm:pt>
    <dgm:pt modelId="{1A5BFEF6-1F46-2942-8BB3-EC2C713B3506}" type="pres">
      <dgm:prSet presAssocID="{B30D6EF9-6EDF-CC40-B650-5A0688A0C646}" presName="hierChild7" presStyleCnt="0"/>
      <dgm:spPr/>
    </dgm:pt>
    <dgm:pt modelId="{73609655-CD73-4803-B7E0-E974031A4CE9}" type="pres">
      <dgm:prSet presAssocID="{7CB55EF2-7543-46B6-A9A5-5F450C098C26}" presName="Name37" presStyleLbl="parChTrans1D2" presStyleIdx="3" presStyleCnt="6"/>
      <dgm:spPr/>
    </dgm:pt>
    <dgm:pt modelId="{217543B0-1C81-4FCA-8E73-C0248A155BDE}" type="pres">
      <dgm:prSet presAssocID="{54A3F354-6205-4E6C-BD78-5D7159B6EC50}" presName="hierRoot2" presStyleCnt="0">
        <dgm:presLayoutVars>
          <dgm:hierBranch val="init"/>
        </dgm:presLayoutVars>
      </dgm:prSet>
      <dgm:spPr/>
    </dgm:pt>
    <dgm:pt modelId="{F0C83E05-FD64-494D-82B0-7590CC63F93C}" type="pres">
      <dgm:prSet presAssocID="{54A3F354-6205-4E6C-BD78-5D7159B6EC50}" presName="rootComposite" presStyleCnt="0"/>
      <dgm:spPr/>
    </dgm:pt>
    <dgm:pt modelId="{1FA9BB1B-4B21-461C-AA99-EB675724A0D2}" type="pres">
      <dgm:prSet presAssocID="{54A3F354-6205-4E6C-BD78-5D7159B6EC50}" presName="rootText" presStyleLbl="node2" presStyleIdx="3" presStyleCnt="5" custScaleX="126573">
        <dgm:presLayoutVars>
          <dgm:chPref val="3"/>
        </dgm:presLayoutVars>
      </dgm:prSet>
      <dgm:spPr/>
    </dgm:pt>
    <dgm:pt modelId="{B258F0CF-49E8-4FCE-8C5E-AB6955BB7AAE}" type="pres">
      <dgm:prSet presAssocID="{54A3F354-6205-4E6C-BD78-5D7159B6EC50}" presName="rootConnector" presStyleLbl="node2" presStyleIdx="3" presStyleCnt="5"/>
      <dgm:spPr/>
    </dgm:pt>
    <dgm:pt modelId="{94352BA9-0838-4313-863F-40C44EC83331}" type="pres">
      <dgm:prSet presAssocID="{54A3F354-6205-4E6C-BD78-5D7159B6EC50}" presName="hierChild4" presStyleCnt="0"/>
      <dgm:spPr/>
    </dgm:pt>
    <dgm:pt modelId="{BC1ACB9A-29EE-46AB-AD28-70CDDDDD8652}" type="pres">
      <dgm:prSet presAssocID="{F5ECECE5-3AA9-4C7C-B379-A68D0510DDD2}" presName="Name37" presStyleLbl="parChTrans1D3" presStyleIdx="4" presStyleCnt="7"/>
      <dgm:spPr/>
    </dgm:pt>
    <dgm:pt modelId="{693B449B-92A0-4333-8DCE-F15027E00BA4}" type="pres">
      <dgm:prSet presAssocID="{2E0D9472-37EE-4D6F-90DC-A5F2D61D20B4}" presName="hierRoot2" presStyleCnt="0">
        <dgm:presLayoutVars>
          <dgm:hierBranch val="init"/>
        </dgm:presLayoutVars>
      </dgm:prSet>
      <dgm:spPr/>
    </dgm:pt>
    <dgm:pt modelId="{8DC82F8D-6C72-4E1C-9CE8-1BB4FE920DE7}" type="pres">
      <dgm:prSet presAssocID="{2E0D9472-37EE-4D6F-90DC-A5F2D61D20B4}" presName="rootComposite" presStyleCnt="0"/>
      <dgm:spPr/>
    </dgm:pt>
    <dgm:pt modelId="{A3FAF488-AAB7-4AD4-AB7D-579689F2CB2D}" type="pres">
      <dgm:prSet presAssocID="{2E0D9472-37EE-4D6F-90DC-A5F2D61D20B4}" presName="rootText" presStyleLbl="node3" presStyleIdx="3" presStyleCnt="6">
        <dgm:presLayoutVars>
          <dgm:chPref val="3"/>
        </dgm:presLayoutVars>
      </dgm:prSet>
      <dgm:spPr/>
    </dgm:pt>
    <dgm:pt modelId="{C63D38FF-3B5D-42F6-B80D-4E99E11CF1BB}" type="pres">
      <dgm:prSet presAssocID="{2E0D9472-37EE-4D6F-90DC-A5F2D61D20B4}" presName="rootConnector" presStyleLbl="node3" presStyleIdx="3" presStyleCnt="6"/>
      <dgm:spPr/>
    </dgm:pt>
    <dgm:pt modelId="{D2E0CB13-7526-475A-99F3-87EDA7540FFF}" type="pres">
      <dgm:prSet presAssocID="{2E0D9472-37EE-4D6F-90DC-A5F2D61D20B4}" presName="hierChild4" presStyleCnt="0"/>
      <dgm:spPr/>
    </dgm:pt>
    <dgm:pt modelId="{38D484C7-6EEB-4AF0-BBE0-7CECDCE652CA}" type="pres">
      <dgm:prSet presAssocID="{B4519AD9-7B78-4544-9AFA-D22135DD07B6}" presName="Name37" presStyleLbl="parChTrans1D4" presStyleIdx="15" presStyleCnt="20"/>
      <dgm:spPr/>
    </dgm:pt>
    <dgm:pt modelId="{D90DBA97-8ED3-4871-B2CE-2F58DCE27277}" type="pres">
      <dgm:prSet presAssocID="{869DD429-DD57-4987-98FC-DE00DC5BAE76}" presName="hierRoot2" presStyleCnt="0">
        <dgm:presLayoutVars>
          <dgm:hierBranch val="init"/>
        </dgm:presLayoutVars>
      </dgm:prSet>
      <dgm:spPr/>
    </dgm:pt>
    <dgm:pt modelId="{0CDFECEA-BCD3-4751-A3EE-CC838A123399}" type="pres">
      <dgm:prSet presAssocID="{869DD429-DD57-4987-98FC-DE00DC5BAE76}" presName="rootComposite" presStyleCnt="0"/>
      <dgm:spPr/>
    </dgm:pt>
    <dgm:pt modelId="{A6D2F5EB-492F-4EA7-AF79-8215A01AD1AF}" type="pres">
      <dgm:prSet presAssocID="{869DD429-DD57-4987-98FC-DE00DC5BAE76}" presName="rootText" presStyleLbl="node4" presStyleIdx="11" presStyleCnt="13" custScaleY="96305">
        <dgm:presLayoutVars>
          <dgm:chPref val="3"/>
        </dgm:presLayoutVars>
      </dgm:prSet>
      <dgm:spPr/>
    </dgm:pt>
    <dgm:pt modelId="{5D9E6CDC-1CAC-4A75-A9DB-CF7BB71A0125}" type="pres">
      <dgm:prSet presAssocID="{869DD429-DD57-4987-98FC-DE00DC5BAE76}" presName="rootConnector" presStyleLbl="node4" presStyleIdx="11" presStyleCnt="13"/>
      <dgm:spPr/>
    </dgm:pt>
    <dgm:pt modelId="{5B0F5B80-BA94-4C49-9CC4-1F26B7FDC6A9}" type="pres">
      <dgm:prSet presAssocID="{869DD429-DD57-4987-98FC-DE00DC5BAE76}" presName="hierChild4" presStyleCnt="0"/>
      <dgm:spPr/>
    </dgm:pt>
    <dgm:pt modelId="{343373D7-C58B-403B-A733-F6ED3CD66CFE}" type="pres">
      <dgm:prSet presAssocID="{869DD429-DD57-4987-98FC-DE00DC5BAE76}" presName="hierChild5" presStyleCnt="0"/>
      <dgm:spPr/>
    </dgm:pt>
    <dgm:pt modelId="{16CFD61E-4EFD-4749-A0A3-1E0939D6D4D4}" type="pres">
      <dgm:prSet presAssocID="{2E0D9472-37EE-4D6F-90DC-A5F2D61D20B4}" presName="hierChild5" presStyleCnt="0"/>
      <dgm:spPr/>
    </dgm:pt>
    <dgm:pt modelId="{1DC9DA00-465D-47E7-979F-23D293BA6813}" type="pres">
      <dgm:prSet presAssocID="{1303BFA2-07A2-4CDF-B186-F526F771923F}" presName="Name111" presStyleLbl="parChTrans1D4" presStyleIdx="16" presStyleCnt="20"/>
      <dgm:spPr/>
    </dgm:pt>
    <dgm:pt modelId="{3CA93A09-63F4-4250-8BBB-6834D227C9D1}" type="pres">
      <dgm:prSet presAssocID="{3A37957E-0FD2-4C4F-84E2-D141D7023A1F}" presName="hierRoot3" presStyleCnt="0">
        <dgm:presLayoutVars>
          <dgm:hierBranch val="init"/>
        </dgm:presLayoutVars>
      </dgm:prSet>
      <dgm:spPr/>
    </dgm:pt>
    <dgm:pt modelId="{74240813-2F38-4ECA-B24E-C7E7DD3188B1}" type="pres">
      <dgm:prSet presAssocID="{3A37957E-0FD2-4C4F-84E2-D141D7023A1F}" presName="rootComposite3" presStyleCnt="0"/>
      <dgm:spPr/>
    </dgm:pt>
    <dgm:pt modelId="{D89E4267-19C0-407F-85B0-064BC2304ACF}" type="pres">
      <dgm:prSet presAssocID="{3A37957E-0FD2-4C4F-84E2-D141D7023A1F}" presName="rootText3" presStyleLbl="asst3" presStyleIdx="4" presStyleCnt="7" custScaleX="104905" custScaleY="165451">
        <dgm:presLayoutVars>
          <dgm:chPref val="3"/>
        </dgm:presLayoutVars>
      </dgm:prSet>
      <dgm:spPr/>
    </dgm:pt>
    <dgm:pt modelId="{5F87D629-CB03-4E5D-BCC4-FD512E5FEF4B}" type="pres">
      <dgm:prSet presAssocID="{3A37957E-0FD2-4C4F-84E2-D141D7023A1F}" presName="rootConnector3" presStyleLbl="asst3" presStyleIdx="4" presStyleCnt="7"/>
      <dgm:spPr/>
    </dgm:pt>
    <dgm:pt modelId="{F18BE292-724F-43FB-B9BA-ED98AC364F1A}" type="pres">
      <dgm:prSet presAssocID="{3A37957E-0FD2-4C4F-84E2-D141D7023A1F}" presName="hierChild6" presStyleCnt="0"/>
      <dgm:spPr/>
    </dgm:pt>
    <dgm:pt modelId="{D9747772-498D-4E59-9C70-41AB2DAEDEE6}" type="pres">
      <dgm:prSet presAssocID="{3A37957E-0FD2-4C4F-84E2-D141D7023A1F}" presName="hierChild7" presStyleCnt="0"/>
      <dgm:spPr/>
    </dgm:pt>
    <dgm:pt modelId="{2FBD9576-6AD4-407D-B2F3-6952DE22591A}" type="pres">
      <dgm:prSet presAssocID="{90FB3E03-6735-498D-8D00-4CCBF2533DB7}" presName="Name111" presStyleLbl="parChTrans1D4" presStyleIdx="17" presStyleCnt="20"/>
      <dgm:spPr/>
    </dgm:pt>
    <dgm:pt modelId="{289F42E1-B98F-40C0-8FF4-7B24F5A39C79}" type="pres">
      <dgm:prSet presAssocID="{4A897A37-466D-49C5-9C1F-305497BDBF61}" presName="hierRoot3" presStyleCnt="0">
        <dgm:presLayoutVars>
          <dgm:hierBranch val="init"/>
        </dgm:presLayoutVars>
      </dgm:prSet>
      <dgm:spPr/>
    </dgm:pt>
    <dgm:pt modelId="{50E5A3CD-5FF5-4FAD-9308-C4B3296BF950}" type="pres">
      <dgm:prSet presAssocID="{4A897A37-466D-49C5-9C1F-305497BDBF61}" presName="rootComposite3" presStyleCnt="0"/>
      <dgm:spPr/>
    </dgm:pt>
    <dgm:pt modelId="{F53A19AF-F1CB-4D0C-B0A2-C5D91D2C993C}" type="pres">
      <dgm:prSet presAssocID="{4A897A37-466D-49C5-9C1F-305497BDBF61}" presName="rootText3" presStyleLbl="asst3" presStyleIdx="5" presStyleCnt="7" custScaleY="137954">
        <dgm:presLayoutVars>
          <dgm:chPref val="3"/>
        </dgm:presLayoutVars>
      </dgm:prSet>
      <dgm:spPr/>
    </dgm:pt>
    <dgm:pt modelId="{CB44CDD9-0596-4137-BC43-F49C8ADDED01}" type="pres">
      <dgm:prSet presAssocID="{4A897A37-466D-49C5-9C1F-305497BDBF61}" presName="rootConnector3" presStyleLbl="asst3" presStyleIdx="5" presStyleCnt="7"/>
      <dgm:spPr/>
    </dgm:pt>
    <dgm:pt modelId="{68FFC757-328A-4238-A3A1-C3160B9402BE}" type="pres">
      <dgm:prSet presAssocID="{4A897A37-466D-49C5-9C1F-305497BDBF61}" presName="hierChild6" presStyleCnt="0"/>
      <dgm:spPr/>
    </dgm:pt>
    <dgm:pt modelId="{92776793-B0F0-4F26-83C7-48AB56F22441}" type="pres">
      <dgm:prSet presAssocID="{4A897A37-466D-49C5-9C1F-305497BDBF61}" presName="hierChild7" presStyleCnt="0"/>
      <dgm:spPr/>
    </dgm:pt>
    <dgm:pt modelId="{5F9561E7-2F83-425A-A207-A5EBB88816E3}" type="pres">
      <dgm:prSet presAssocID="{48BC8657-1E07-450D-84B2-DDB9FAC88875}" presName="Name111" presStyleLbl="parChTrans1D4" presStyleIdx="18" presStyleCnt="20"/>
      <dgm:spPr/>
    </dgm:pt>
    <dgm:pt modelId="{B4364EA4-CCBC-4E38-B833-25399DCB599C}" type="pres">
      <dgm:prSet presAssocID="{9F203E8A-351E-4077-83BD-971948C6065F}" presName="hierRoot3" presStyleCnt="0">
        <dgm:presLayoutVars>
          <dgm:hierBranch val="init"/>
        </dgm:presLayoutVars>
      </dgm:prSet>
      <dgm:spPr/>
    </dgm:pt>
    <dgm:pt modelId="{247EED0F-A567-402A-90FD-2E8816A9D6EA}" type="pres">
      <dgm:prSet presAssocID="{9F203E8A-351E-4077-83BD-971948C6065F}" presName="rootComposite3" presStyleCnt="0"/>
      <dgm:spPr/>
    </dgm:pt>
    <dgm:pt modelId="{61BCB00A-4C39-4250-9B5E-6D32CBFBE7B8}" type="pres">
      <dgm:prSet presAssocID="{9F203E8A-351E-4077-83BD-971948C6065F}" presName="rootText3" presStyleLbl="asst3" presStyleIdx="6" presStyleCnt="7" custScaleY="141187">
        <dgm:presLayoutVars>
          <dgm:chPref val="3"/>
        </dgm:presLayoutVars>
      </dgm:prSet>
      <dgm:spPr/>
    </dgm:pt>
    <dgm:pt modelId="{BAAD5F33-3D94-43C5-96F6-6F2869677EFE}" type="pres">
      <dgm:prSet presAssocID="{9F203E8A-351E-4077-83BD-971948C6065F}" presName="rootConnector3" presStyleLbl="asst3" presStyleIdx="6" presStyleCnt="7"/>
      <dgm:spPr/>
    </dgm:pt>
    <dgm:pt modelId="{2F8BFF30-9770-4D5B-BAE5-EF69AAEDD026}" type="pres">
      <dgm:prSet presAssocID="{9F203E8A-351E-4077-83BD-971948C6065F}" presName="hierChild6" presStyleCnt="0"/>
      <dgm:spPr/>
    </dgm:pt>
    <dgm:pt modelId="{836CDA0C-953B-4D92-B68F-C70D42EAF685}" type="pres">
      <dgm:prSet presAssocID="{065DDBB6-8CDB-408D-B397-0C6D41D0DDA0}" presName="Name37" presStyleLbl="parChTrans1D4" presStyleIdx="19" presStyleCnt="20"/>
      <dgm:spPr/>
    </dgm:pt>
    <dgm:pt modelId="{5BCF50C5-3091-418A-B5B1-0633808DADC6}" type="pres">
      <dgm:prSet presAssocID="{B78CE0BE-89AC-46D3-B9A8-E435B1915065}" presName="hierRoot2" presStyleCnt="0">
        <dgm:presLayoutVars>
          <dgm:hierBranch val="init"/>
        </dgm:presLayoutVars>
      </dgm:prSet>
      <dgm:spPr/>
    </dgm:pt>
    <dgm:pt modelId="{95785086-A7A3-4271-9C53-4A5D46EBEEB3}" type="pres">
      <dgm:prSet presAssocID="{B78CE0BE-89AC-46D3-B9A8-E435B1915065}" presName="rootComposite" presStyleCnt="0"/>
      <dgm:spPr/>
    </dgm:pt>
    <dgm:pt modelId="{F117444E-4FAA-4DB1-97E3-9D61DB6106DD}" type="pres">
      <dgm:prSet presAssocID="{B78CE0BE-89AC-46D3-B9A8-E435B1915065}" presName="rootText" presStyleLbl="node4" presStyleIdx="12" presStyleCnt="13" custScaleY="125085">
        <dgm:presLayoutVars>
          <dgm:chPref val="3"/>
        </dgm:presLayoutVars>
      </dgm:prSet>
      <dgm:spPr/>
    </dgm:pt>
    <dgm:pt modelId="{47F87FF9-1E0C-49EF-B491-13ACDD3E6C11}" type="pres">
      <dgm:prSet presAssocID="{B78CE0BE-89AC-46D3-B9A8-E435B1915065}" presName="rootConnector" presStyleLbl="node4" presStyleIdx="12" presStyleCnt="13"/>
      <dgm:spPr/>
    </dgm:pt>
    <dgm:pt modelId="{4F6CE3D9-D803-45F7-AE91-BAA1502D82D5}" type="pres">
      <dgm:prSet presAssocID="{B78CE0BE-89AC-46D3-B9A8-E435B1915065}" presName="hierChild4" presStyleCnt="0"/>
      <dgm:spPr/>
    </dgm:pt>
    <dgm:pt modelId="{401C6D3F-301B-456E-9892-F59208A65D7D}" type="pres">
      <dgm:prSet presAssocID="{B78CE0BE-89AC-46D3-B9A8-E435B1915065}" presName="hierChild5" presStyleCnt="0"/>
      <dgm:spPr/>
    </dgm:pt>
    <dgm:pt modelId="{12E8F4CC-DAEF-4E6B-BD96-0F76726D634A}" type="pres">
      <dgm:prSet presAssocID="{9F203E8A-351E-4077-83BD-971948C6065F}" presName="hierChild7" presStyleCnt="0"/>
      <dgm:spPr/>
    </dgm:pt>
    <dgm:pt modelId="{DA9E3191-17EF-4508-B9F8-5C31672AE9C0}" type="pres">
      <dgm:prSet presAssocID="{54A3F354-6205-4E6C-BD78-5D7159B6EC50}" presName="hierChild5" presStyleCnt="0"/>
      <dgm:spPr/>
    </dgm:pt>
    <dgm:pt modelId="{0C26CE71-97C1-4EBA-A531-4E546FC3659C}" type="pres">
      <dgm:prSet presAssocID="{985C53A0-E0BE-4CB8-95B7-42A601BAF237}" presName="Name37" presStyleLbl="parChTrans1D2" presStyleIdx="4" presStyleCnt="6"/>
      <dgm:spPr/>
    </dgm:pt>
    <dgm:pt modelId="{43B40C84-82FE-44D7-BF84-7FA133131922}" type="pres">
      <dgm:prSet presAssocID="{25166B11-647A-463B-9675-E409485736E0}" presName="hierRoot2" presStyleCnt="0">
        <dgm:presLayoutVars>
          <dgm:hierBranch val="init"/>
        </dgm:presLayoutVars>
      </dgm:prSet>
      <dgm:spPr/>
    </dgm:pt>
    <dgm:pt modelId="{8B4BE1E1-3025-4D5B-BA65-EAB98A9B6EEE}" type="pres">
      <dgm:prSet presAssocID="{25166B11-647A-463B-9675-E409485736E0}" presName="rootComposite" presStyleCnt="0"/>
      <dgm:spPr/>
    </dgm:pt>
    <dgm:pt modelId="{85FF3EAE-4D34-4BBE-ADA8-214401A45943}" type="pres">
      <dgm:prSet presAssocID="{25166B11-647A-463B-9675-E409485736E0}" presName="rootText" presStyleLbl="node2" presStyleIdx="4" presStyleCnt="5" custScaleX="128083" custScaleY="71005">
        <dgm:presLayoutVars>
          <dgm:chPref val="3"/>
        </dgm:presLayoutVars>
      </dgm:prSet>
      <dgm:spPr/>
    </dgm:pt>
    <dgm:pt modelId="{7D2E42EC-A9D8-4299-AF2C-970187CF078A}" type="pres">
      <dgm:prSet presAssocID="{25166B11-647A-463B-9675-E409485736E0}" presName="rootConnector" presStyleLbl="node2" presStyleIdx="4" presStyleCnt="5"/>
      <dgm:spPr/>
    </dgm:pt>
    <dgm:pt modelId="{ECF564D2-ABAA-43FF-B667-3100D9F2F3F0}" type="pres">
      <dgm:prSet presAssocID="{25166B11-647A-463B-9675-E409485736E0}" presName="hierChild4" presStyleCnt="0"/>
      <dgm:spPr/>
    </dgm:pt>
    <dgm:pt modelId="{CC2FBF00-E7A6-4C1C-B774-86EA0B5C1F50}" type="pres">
      <dgm:prSet presAssocID="{7BC37F5E-B996-4336-AD08-229D97165EF3}" presName="Name37" presStyleLbl="parChTrans1D3" presStyleIdx="5" presStyleCnt="7"/>
      <dgm:spPr/>
    </dgm:pt>
    <dgm:pt modelId="{D4469706-775A-441B-B05F-FE6E96A5A027}" type="pres">
      <dgm:prSet presAssocID="{27EA8448-FE73-46F0-9F85-C53F21787C42}" presName="hierRoot2" presStyleCnt="0">
        <dgm:presLayoutVars>
          <dgm:hierBranch val="init"/>
        </dgm:presLayoutVars>
      </dgm:prSet>
      <dgm:spPr/>
    </dgm:pt>
    <dgm:pt modelId="{D43E8D4F-66C1-4E4A-BA18-A80628265608}" type="pres">
      <dgm:prSet presAssocID="{27EA8448-FE73-46F0-9F85-C53F21787C42}" presName="rootComposite" presStyleCnt="0"/>
      <dgm:spPr/>
    </dgm:pt>
    <dgm:pt modelId="{22C9F2ED-2A95-4B03-95C2-D1D20ACDD017}" type="pres">
      <dgm:prSet presAssocID="{27EA8448-FE73-46F0-9F85-C53F21787C42}" presName="rootText" presStyleLbl="node3" presStyleIdx="4" presStyleCnt="6" custScaleY="141595">
        <dgm:presLayoutVars>
          <dgm:chPref val="3"/>
        </dgm:presLayoutVars>
      </dgm:prSet>
      <dgm:spPr/>
    </dgm:pt>
    <dgm:pt modelId="{8F46F486-EC97-4F3F-BFE2-A9D94EA302FC}" type="pres">
      <dgm:prSet presAssocID="{27EA8448-FE73-46F0-9F85-C53F21787C42}" presName="rootConnector" presStyleLbl="node3" presStyleIdx="4" presStyleCnt="6"/>
      <dgm:spPr/>
    </dgm:pt>
    <dgm:pt modelId="{E517CB6A-D2D7-4DCF-BB83-5BD85847E0EF}" type="pres">
      <dgm:prSet presAssocID="{27EA8448-FE73-46F0-9F85-C53F21787C42}" presName="hierChild4" presStyleCnt="0"/>
      <dgm:spPr/>
    </dgm:pt>
    <dgm:pt modelId="{0ABD7343-A550-4EE5-A30C-9243A4DE544B}" type="pres">
      <dgm:prSet presAssocID="{27EA8448-FE73-46F0-9F85-C53F21787C42}" presName="hierChild5" presStyleCnt="0"/>
      <dgm:spPr/>
    </dgm:pt>
    <dgm:pt modelId="{7C97579B-BC6F-4991-B31C-58181611B7A2}" type="pres">
      <dgm:prSet presAssocID="{30C501C2-FC75-4278-8766-BB7EE664BB0B}" presName="Name37" presStyleLbl="parChTrans1D3" presStyleIdx="6" presStyleCnt="7"/>
      <dgm:spPr/>
    </dgm:pt>
    <dgm:pt modelId="{D07E091B-BF30-4BA8-858C-C6CE1EB1E23E}" type="pres">
      <dgm:prSet presAssocID="{4C9D908C-695D-4279-893E-02B946728C90}" presName="hierRoot2" presStyleCnt="0">
        <dgm:presLayoutVars>
          <dgm:hierBranch val="init"/>
        </dgm:presLayoutVars>
      </dgm:prSet>
      <dgm:spPr/>
    </dgm:pt>
    <dgm:pt modelId="{51227F2C-B74D-4ECF-B9E0-CC47C53FB963}" type="pres">
      <dgm:prSet presAssocID="{4C9D908C-695D-4279-893E-02B946728C90}" presName="rootComposite" presStyleCnt="0"/>
      <dgm:spPr/>
    </dgm:pt>
    <dgm:pt modelId="{50364DE0-73AE-43D0-AD01-88A3A135E9B2}" type="pres">
      <dgm:prSet presAssocID="{4C9D908C-695D-4279-893E-02B946728C90}" presName="rootText" presStyleLbl="node3" presStyleIdx="5" presStyleCnt="6" custScaleY="218084">
        <dgm:presLayoutVars>
          <dgm:chPref val="3"/>
        </dgm:presLayoutVars>
      </dgm:prSet>
      <dgm:spPr/>
    </dgm:pt>
    <dgm:pt modelId="{E0B27544-B389-46F9-97A4-48D84D2876FB}" type="pres">
      <dgm:prSet presAssocID="{4C9D908C-695D-4279-893E-02B946728C90}" presName="rootConnector" presStyleLbl="node3" presStyleIdx="5" presStyleCnt="6"/>
      <dgm:spPr/>
    </dgm:pt>
    <dgm:pt modelId="{94A9EFE5-C5C0-4082-A8D3-D3F523C43964}" type="pres">
      <dgm:prSet presAssocID="{4C9D908C-695D-4279-893E-02B946728C90}" presName="hierChild4" presStyleCnt="0"/>
      <dgm:spPr/>
    </dgm:pt>
    <dgm:pt modelId="{D9CAF399-9FE9-4ABC-9B0F-3181DA620084}" type="pres">
      <dgm:prSet presAssocID="{4C9D908C-695D-4279-893E-02B946728C90}" presName="hierChild5" presStyleCnt="0"/>
      <dgm:spPr/>
    </dgm:pt>
    <dgm:pt modelId="{FFCABC05-86D6-4ADA-8D6F-7D583DB0A4C7}" type="pres">
      <dgm:prSet presAssocID="{25166B11-647A-463B-9675-E409485736E0}" presName="hierChild5" presStyleCnt="0"/>
      <dgm:spPr/>
    </dgm:pt>
    <dgm:pt modelId="{4F37C204-9C41-4966-83AD-0593CFCAD72B}" type="pres">
      <dgm:prSet presAssocID="{AFC9825D-D5CF-495D-A88F-5657A5C2734C}" presName="hierChild3" presStyleCnt="0"/>
      <dgm:spPr/>
    </dgm:pt>
    <dgm:pt modelId="{D9399303-DA08-479F-B9CC-FA365681ECE8}" type="pres">
      <dgm:prSet presAssocID="{53EE1921-45DA-4DB2-9D4D-8CFE338195E3}" presName="Name111" presStyleLbl="parChTrans1D2" presStyleIdx="5" presStyleCnt="6"/>
      <dgm:spPr/>
    </dgm:pt>
    <dgm:pt modelId="{62AAD035-EF0D-4F5A-BEAC-CE3E40E3A06F}" type="pres">
      <dgm:prSet presAssocID="{9EEA2ABF-495C-4ECB-ADB5-9ABF401C3B97}" presName="hierRoot3" presStyleCnt="0">
        <dgm:presLayoutVars>
          <dgm:hierBranch val="init"/>
        </dgm:presLayoutVars>
      </dgm:prSet>
      <dgm:spPr/>
    </dgm:pt>
    <dgm:pt modelId="{235B1D51-97F2-448D-B35D-844CD419511B}" type="pres">
      <dgm:prSet presAssocID="{9EEA2ABF-495C-4ECB-ADB5-9ABF401C3B97}" presName="rootComposite3" presStyleCnt="0"/>
      <dgm:spPr/>
    </dgm:pt>
    <dgm:pt modelId="{20AFFA73-69D6-4B86-B020-877F2540D855}" type="pres">
      <dgm:prSet presAssocID="{9EEA2ABF-495C-4ECB-ADB5-9ABF401C3B97}" presName="rootText3" presStyleLbl="asst1" presStyleIdx="0" presStyleCnt="1" custScaleX="151891" custScaleY="58457">
        <dgm:presLayoutVars>
          <dgm:chPref val="3"/>
        </dgm:presLayoutVars>
      </dgm:prSet>
      <dgm:spPr/>
    </dgm:pt>
    <dgm:pt modelId="{6ED912D6-14D0-449B-86FC-8467FD33FF74}" type="pres">
      <dgm:prSet presAssocID="{9EEA2ABF-495C-4ECB-ADB5-9ABF401C3B97}" presName="rootConnector3" presStyleLbl="asst1" presStyleIdx="0" presStyleCnt="1"/>
      <dgm:spPr/>
    </dgm:pt>
    <dgm:pt modelId="{88DA6B5E-5D4F-456B-9A42-733C763D7318}" type="pres">
      <dgm:prSet presAssocID="{9EEA2ABF-495C-4ECB-ADB5-9ABF401C3B97}" presName="hierChild6" presStyleCnt="0"/>
      <dgm:spPr/>
    </dgm:pt>
    <dgm:pt modelId="{6D947454-E1F7-4F4F-8244-4AD7CFBC91F8}" type="pres">
      <dgm:prSet presAssocID="{9EEA2ABF-495C-4ECB-ADB5-9ABF401C3B97}" presName="hierChild7" presStyleCnt="0"/>
      <dgm:spPr/>
    </dgm:pt>
  </dgm:ptLst>
  <dgm:cxnLst>
    <dgm:cxn modelId="{AC218500-9812-C048-9B09-F861A5DC6FD8}" type="presOf" srcId="{8570AE91-C664-214A-A032-DEFC64E2E0BF}" destId="{79C267F4-2E79-2E46-9872-7C862A90807D}" srcOrd="1" destOrd="0" presId="urn:microsoft.com/office/officeart/2005/8/layout/orgChart1"/>
    <dgm:cxn modelId="{38C6CB00-7EAB-BA4E-894E-FE2A66AB54B4}" type="presOf" srcId="{30DCBB38-B6F6-A54D-8FD5-3843F9D49F53}" destId="{47DDDC04-B60B-8B47-BAFC-521F1646AA80}" srcOrd="0" destOrd="0" presId="urn:microsoft.com/office/officeart/2005/8/layout/orgChart1"/>
    <dgm:cxn modelId="{1297DB00-2FFC-4B40-BED1-AB0E5D0F8E72}" type="presOf" srcId="{AFC9825D-D5CF-495D-A88F-5657A5C2734C}" destId="{E7370D04-44B5-48C9-989B-E290017F4B0E}" srcOrd="0" destOrd="0" presId="urn:microsoft.com/office/officeart/2005/8/layout/orgChart1"/>
    <dgm:cxn modelId="{DD771C03-5F0E-4F67-B7B4-6065D93DE930}" type="presOf" srcId="{27EA8448-FE73-46F0-9F85-C53F21787C42}" destId="{22C9F2ED-2A95-4B03-95C2-D1D20ACDD017}" srcOrd="0" destOrd="0" presId="urn:microsoft.com/office/officeart/2005/8/layout/orgChart1"/>
    <dgm:cxn modelId="{8A2EF903-ACAE-4314-9241-8BE955BDA856}" type="presOf" srcId="{B78CE0BE-89AC-46D3-B9A8-E435B1915065}" destId="{47F87FF9-1E0C-49EF-B491-13ACDD3E6C11}" srcOrd="1" destOrd="0" presId="urn:microsoft.com/office/officeart/2005/8/layout/orgChart1"/>
    <dgm:cxn modelId="{21C45B08-BAF3-AD49-8E91-51FCB029A9E5}" type="presOf" srcId="{32009551-9B45-234F-BEEF-030AB548ECEC}" destId="{39BD228C-F472-774E-B463-86BFDBBB2A6C}" srcOrd="0" destOrd="0" presId="urn:microsoft.com/office/officeart/2005/8/layout/orgChart1"/>
    <dgm:cxn modelId="{53108509-6B36-40E1-BC6C-048F19E02C5B}" type="presOf" srcId="{9F203E8A-351E-4077-83BD-971948C6065F}" destId="{61BCB00A-4C39-4250-9B5E-6D32CBFBE7B8}" srcOrd="0" destOrd="0" presId="urn:microsoft.com/office/officeart/2005/8/layout/orgChart1"/>
    <dgm:cxn modelId="{7045870A-1AD2-43BB-A89D-CAF2B14DA97F}" type="presOf" srcId="{9F203E8A-351E-4077-83BD-971948C6065F}" destId="{BAAD5F33-3D94-43C5-96F6-6F2869677EFE}" srcOrd="1" destOrd="0" presId="urn:microsoft.com/office/officeart/2005/8/layout/orgChart1"/>
    <dgm:cxn modelId="{9EDAFB0A-E0B2-004F-9A48-86C1677F33AD}" srcId="{3D8A683C-D786-9A41-B188-84FC40064D5D}" destId="{30E7A278-0507-3C4A-9623-86180FD18672}" srcOrd="1" destOrd="0" parTransId="{3DC12E75-1099-1C4C-807C-0922F25767E5}" sibTransId="{3D0286D6-7F4D-2D45-BB7E-9C471C7DF284}"/>
    <dgm:cxn modelId="{1C1E7A0B-0826-9F4F-9B68-8DFE1B850A2C}" srcId="{7F3AEE7E-4651-D548-B43F-517EF1A2B451}" destId="{F57D5FED-4109-ED4F-B36A-30A90A74BB4F}" srcOrd="0" destOrd="0" parTransId="{EF3DB099-4740-8944-AF67-5CD9C0DB3515}" sibTransId="{D0A0479B-8447-FC43-99B4-4FFCD38114C5}"/>
    <dgm:cxn modelId="{CC815F0D-AC66-E04D-8770-5AABE19794C7}" type="presOf" srcId="{AEA7EAEC-DA17-DC47-B2E5-2D45F8CADDF7}" destId="{DDF0C5F5-10BF-0D4B-A8CB-84683B89B4C8}" srcOrd="1" destOrd="0" presId="urn:microsoft.com/office/officeart/2005/8/layout/orgChart1"/>
    <dgm:cxn modelId="{E402B10D-B21A-4EE6-9543-ED966BA406FF}" type="presOf" srcId="{AFC9825D-D5CF-495D-A88F-5657A5C2734C}" destId="{BC96854F-F804-4114-B557-099C75C8CAAC}" srcOrd="1" destOrd="0" presId="urn:microsoft.com/office/officeart/2005/8/layout/orgChart1"/>
    <dgm:cxn modelId="{FAFF240F-B76B-41B0-A820-249DF39C6C09}" type="presOf" srcId="{E6E050CE-FDF9-4613-A300-2C6DCC45843C}" destId="{B95F5C11-DE44-42C8-957F-6F6D5F784EB2}" srcOrd="0" destOrd="0" presId="urn:microsoft.com/office/officeart/2005/8/layout/orgChart1"/>
    <dgm:cxn modelId="{73C4C611-30E7-DD43-B3AE-C863AD4C275D}" type="presOf" srcId="{A13331DA-1D59-1440-9E66-C88993926316}" destId="{D4C349DA-9E4F-FB44-BE2D-90DCE719A604}" srcOrd="0" destOrd="0" presId="urn:microsoft.com/office/officeart/2005/8/layout/orgChart1"/>
    <dgm:cxn modelId="{51EF1A13-BFED-834A-9DFA-D2D39AF206B8}" type="presOf" srcId="{F57D5FED-4109-ED4F-B36A-30A90A74BB4F}" destId="{F5E5D00B-78A2-AA48-85F6-F6C63E1019E4}" srcOrd="0" destOrd="0" presId="urn:microsoft.com/office/officeart/2005/8/layout/orgChart1"/>
    <dgm:cxn modelId="{7DA94213-B843-3641-B08E-F3A08AF2690B}" type="presOf" srcId="{32009551-9B45-234F-BEEF-030AB548ECEC}" destId="{2D4EB64B-4BF8-604A-90F2-B164A4E1EBA5}" srcOrd="1" destOrd="0" presId="urn:microsoft.com/office/officeart/2005/8/layout/orgChart1"/>
    <dgm:cxn modelId="{38C1E914-A73B-D84C-839E-37604CADF67E}" type="presOf" srcId="{369A534F-B662-F14E-9F2C-5EC553DDF693}" destId="{ACA0DBAA-C419-8449-8C97-2E84A54FB2B2}" srcOrd="0" destOrd="0" presId="urn:microsoft.com/office/officeart/2005/8/layout/orgChart1"/>
    <dgm:cxn modelId="{07C64218-9F24-5444-99A6-5339CB29CDD7}" type="presOf" srcId="{3FF9E425-93E2-0649-B0DC-1B42AD4F1C37}" destId="{E4C4E50C-23B0-154B-9BC7-084420FA371E}" srcOrd="0" destOrd="0" presId="urn:microsoft.com/office/officeart/2005/8/layout/orgChart1"/>
    <dgm:cxn modelId="{F0913C1C-A7A5-4B40-834E-603A99F720CB}" srcId="{7F3AEE7E-4651-D548-B43F-517EF1A2B451}" destId="{30DCBB38-B6F6-A54D-8FD5-3843F9D49F53}" srcOrd="1" destOrd="0" parTransId="{EFCD227F-15F3-C048-9E9F-97F68156F778}" sibTransId="{6B727008-A105-7343-82D5-7965AAF983A4}"/>
    <dgm:cxn modelId="{394C8325-3C71-0B41-BD12-B075177DBEA2}" type="presOf" srcId="{30E7A278-0507-3C4A-9623-86180FD18672}" destId="{D6EBD58C-65AE-5747-BF7A-CFA9F9535D3E}" srcOrd="0" destOrd="0" presId="urn:microsoft.com/office/officeart/2005/8/layout/orgChart1"/>
    <dgm:cxn modelId="{9FC6C625-FD15-436C-BE01-D552BBEC6C6E}" type="presOf" srcId="{7BC37F5E-B996-4336-AD08-229D97165EF3}" destId="{CC2FBF00-E7A6-4C1C-B774-86EA0B5C1F50}" srcOrd="0" destOrd="0" presId="urn:microsoft.com/office/officeart/2005/8/layout/orgChart1"/>
    <dgm:cxn modelId="{C9EC2729-569A-4241-896F-3124CF148436}" srcId="{9B7D4BC2-7181-4E44-B937-F7065B7C36B3}" destId="{8570AE91-C664-214A-A032-DEFC64E2E0BF}" srcOrd="0" destOrd="0" parTransId="{B8F32C0A-FEEF-1D47-989E-FB7FB1FFFD47}" sibTransId="{200B4AFD-8E4C-4F42-B94E-57654EE0040B}"/>
    <dgm:cxn modelId="{6B90EF2D-E9B8-45DE-9B36-7A6CCA3B8D4C}" type="presOf" srcId="{4A897A37-466D-49C5-9C1F-305497BDBF61}" destId="{F53A19AF-F1CB-4D0C-B0A2-C5D91D2C993C}" srcOrd="0" destOrd="0" presId="urn:microsoft.com/office/officeart/2005/8/layout/orgChart1"/>
    <dgm:cxn modelId="{CF808135-F778-4754-AEE7-D9ECF9EFEB3E}" srcId="{25166B11-647A-463B-9675-E409485736E0}" destId="{4C9D908C-695D-4279-893E-02B946728C90}" srcOrd="1" destOrd="0" parTransId="{30C501C2-FC75-4278-8766-BB7EE664BB0B}" sibTransId="{F77F362F-A868-49F3-9F6E-FC8F7D3C7B8E}"/>
    <dgm:cxn modelId="{27ED6839-9087-7A4D-B6E1-1888C679C84A}" type="presOf" srcId="{AEA7EAEC-DA17-DC47-B2E5-2D45F8CADDF7}" destId="{55B97061-79C2-534A-83CD-3CE5DC21B3BF}" srcOrd="0" destOrd="0" presId="urn:microsoft.com/office/officeart/2005/8/layout/orgChart1"/>
    <dgm:cxn modelId="{F48A7E40-3392-470F-AB79-0F10B54533A5}" type="presOf" srcId="{C462E0D0-C9A8-4C73-81B1-F7E0699651B5}" destId="{B5F0EE4D-62A8-4400-8AD3-35EFDF8BF6E6}" srcOrd="1" destOrd="0" presId="urn:microsoft.com/office/officeart/2005/8/layout/orgChart1"/>
    <dgm:cxn modelId="{9E1E4541-F53C-4C07-9B57-88BE94FC622C}" type="presOf" srcId="{F5ECECE5-3AA9-4C7C-B379-A68D0510DDD2}" destId="{BC1ACB9A-29EE-46AB-AD28-70CDDDDD8652}" srcOrd="0" destOrd="0" presId="urn:microsoft.com/office/officeart/2005/8/layout/orgChart1"/>
    <dgm:cxn modelId="{38496144-88F0-FB48-8E1A-3232C89E7095}" type="presOf" srcId="{9D8B44FF-6B96-6041-8B03-5DAB66510C9C}" destId="{8D112602-36FC-6F47-86CF-0310900D7E05}" srcOrd="0" destOrd="0" presId="urn:microsoft.com/office/officeart/2005/8/layout/orgChart1"/>
    <dgm:cxn modelId="{ACA0D544-EB65-2941-B823-A5B3B405E915}" type="presOf" srcId="{966FBD53-95E0-B940-B12C-80525C734C54}" destId="{83284790-0590-9B45-8BE0-E49F291EE13F}" srcOrd="0" destOrd="0" presId="urn:microsoft.com/office/officeart/2005/8/layout/orgChart1"/>
    <dgm:cxn modelId="{47594245-A19E-E34D-B096-8550EBC50A00}" type="presOf" srcId="{1941325C-B1BD-5A41-BC87-A84A9659AE9D}" destId="{B1003C5B-DFC6-1546-B45C-8220AD708765}" srcOrd="0" destOrd="0" presId="urn:microsoft.com/office/officeart/2005/8/layout/orgChart1"/>
    <dgm:cxn modelId="{DF3D3B49-FC7B-F240-B204-F586CDD90093}" type="presOf" srcId="{29C5480E-153B-4B4D-AF10-527DE893D6E0}" destId="{3BE3640C-A07D-1643-BDF5-33CBF14ED59E}" srcOrd="1" destOrd="0" presId="urn:microsoft.com/office/officeart/2005/8/layout/orgChart1"/>
    <dgm:cxn modelId="{FB080F4B-D2A8-4E94-A762-97C273240992}" type="presOf" srcId="{C462E0D0-C9A8-4C73-81B1-F7E0699651B5}" destId="{F5F66E4F-73B2-4801-B568-50CC47E205FB}" srcOrd="0" destOrd="0" presId="urn:microsoft.com/office/officeart/2005/8/layout/orgChart1"/>
    <dgm:cxn modelId="{8828B04C-DD8D-2342-AEAC-1D546F94E99C}" type="presOf" srcId="{3D8A683C-D786-9A41-B188-84FC40064D5D}" destId="{82803B01-F429-2248-B88A-873C6F9C1E8A}" srcOrd="0" destOrd="0" presId="urn:microsoft.com/office/officeart/2005/8/layout/orgChart1"/>
    <dgm:cxn modelId="{F421014D-D894-4963-B65B-9651B65CEC50}" srcId="{AFC9825D-D5CF-495D-A88F-5657A5C2734C}" destId="{54A3F354-6205-4E6C-BD78-5D7159B6EC50}" srcOrd="4" destOrd="0" parTransId="{7CB55EF2-7543-46B6-A9A5-5F450C098C26}" sibTransId="{47264EA8-D5B7-4EC9-8CFE-9144ADBD2BA4}"/>
    <dgm:cxn modelId="{3468704E-7A22-4A13-B893-44C03F0DE282}" type="presOf" srcId="{54A3F354-6205-4E6C-BD78-5D7159B6EC50}" destId="{1FA9BB1B-4B21-461C-AA99-EB675724A0D2}" srcOrd="0" destOrd="0" presId="urn:microsoft.com/office/officeart/2005/8/layout/orgChart1"/>
    <dgm:cxn modelId="{A9EC1052-8F3D-EB4B-B4AB-08D58299E371}" type="presOf" srcId="{30E7A278-0507-3C4A-9623-86180FD18672}" destId="{AF9772F5-9D0A-1547-930E-572D6EDD44C3}" srcOrd="1" destOrd="0" presId="urn:microsoft.com/office/officeart/2005/8/layout/orgChart1"/>
    <dgm:cxn modelId="{E3E45852-31C3-7C41-BA50-128954271C43}" type="presOf" srcId="{080A5249-342C-E743-902C-CE5847B23B15}" destId="{3F0822A7-242A-F346-A897-B82D41E0D2A7}" srcOrd="0" destOrd="0" presId="urn:microsoft.com/office/officeart/2005/8/layout/orgChart1"/>
    <dgm:cxn modelId="{DBF6BC53-3D0B-4346-825B-83EA239CEC96}" srcId="{2E0D9472-37EE-4D6F-90DC-A5F2D61D20B4}" destId="{9F203E8A-351E-4077-83BD-971948C6065F}" srcOrd="2" destOrd="0" parTransId="{48BC8657-1E07-450D-84B2-DDB9FAC88875}" sibTransId="{AE47F7C4-BAB4-42BA-B8D4-F87A5608DAAA}"/>
    <dgm:cxn modelId="{E42A2758-CE80-1543-9DB6-43D2DB3E57CD}" srcId="{B30D6EF9-6EDF-CC40-B650-5A0688A0C646}" destId="{A65E249B-B9FD-CF4D-8D03-A2DE37129727}" srcOrd="0" destOrd="0" parTransId="{369A534F-B662-F14E-9F2C-5EC553DDF693}" sibTransId="{9957E18A-A6A4-2947-88B2-32F3FB52E1D7}"/>
    <dgm:cxn modelId="{48131B5B-1EC9-844F-81EA-9ECD5823BF82}" type="presOf" srcId="{B30D6EF9-6EDF-CC40-B650-5A0688A0C646}" destId="{0859B9F8-D06B-5142-8E8E-FC670FBC9231}" srcOrd="1" destOrd="0" presId="urn:microsoft.com/office/officeart/2005/8/layout/orgChart1"/>
    <dgm:cxn modelId="{50B7EA5C-0163-7B41-B5F0-17C643F577EE}" srcId="{3D8A683C-D786-9A41-B188-84FC40064D5D}" destId="{4AF9AB1D-541E-7D41-A6E8-A8B7CCA76C83}" srcOrd="2" destOrd="0" parTransId="{4664742C-6568-3B47-9F9E-E3C8B092DA06}" sibTransId="{707F2F9E-14D8-1E4F-9910-8BAFFFE6864A}"/>
    <dgm:cxn modelId="{D2BC785F-B485-40C4-B2C8-F92F3A8B82DE}" srcId="{25166B11-647A-463B-9675-E409485736E0}" destId="{27EA8448-FE73-46F0-9F85-C53F21787C42}" srcOrd="0" destOrd="0" parTransId="{7BC37F5E-B996-4336-AD08-229D97165EF3}" sibTransId="{1979BF1D-F377-4059-84BB-D62C23E77627}"/>
    <dgm:cxn modelId="{B5FFB862-2593-A84B-B407-68E525236125}" type="presOf" srcId="{603F8AC0-DE42-254E-9664-64D79C2CC1EF}" destId="{C25FD40F-0ED4-A040-8770-24A59578CA0F}" srcOrd="0" destOrd="0" presId="urn:microsoft.com/office/officeart/2005/8/layout/orgChart1"/>
    <dgm:cxn modelId="{9C03AB63-E4C5-D540-BBBD-777B51930C9D}" srcId="{8570AE91-C664-214A-A032-DEFC64E2E0BF}" destId="{9D8B44FF-6B96-6041-8B03-5DAB66510C9C}" srcOrd="0" destOrd="0" parTransId="{09E93C78-66ED-5E48-B127-C7B0E4CA67EF}" sibTransId="{BB271DD7-83F9-D949-95EA-033CE7550D7E}"/>
    <dgm:cxn modelId="{ED409B65-62C9-3E47-BADC-C11F846CD694}" srcId="{8570AE91-C664-214A-A032-DEFC64E2E0BF}" destId="{7F3AEE7E-4651-D548-B43F-517EF1A2B451}" srcOrd="1" destOrd="0" parTransId="{B03BA517-AEAF-9A4C-9EC9-806E8EEC4CDF}" sibTransId="{947033BE-C9CC-9D4A-A756-4E1B3271154D}"/>
    <dgm:cxn modelId="{A25E636A-7F7F-4844-8B63-C6B0B35152F7}" srcId="{29C5480E-153B-4B4D-AF10-527DE893D6E0}" destId="{EE83A438-DE4F-6A4D-B331-3E13DD28FAE6}" srcOrd="0" destOrd="0" parTransId="{153844BE-3099-B44C-AD7A-9AC57868CD9D}" sibTransId="{A831AF52-419C-5A44-92B1-4ED4917A5C42}"/>
    <dgm:cxn modelId="{6B39E86B-18A8-5F4D-A3FD-2E3AE0EEF8AE}" type="presOf" srcId="{B8F32C0A-FEEF-1D47-989E-FB7FB1FFFD47}" destId="{17193FC6-F9C1-BD42-893A-952D7682AFB4}" srcOrd="0" destOrd="0" presId="urn:microsoft.com/office/officeart/2005/8/layout/orgChart1"/>
    <dgm:cxn modelId="{C6768A6F-C7F4-4F47-8464-7D94248467FE}" type="presOf" srcId="{3A37957E-0FD2-4C4F-84E2-D141D7023A1F}" destId="{5F87D629-CB03-4E5D-BCC4-FD512E5FEF4B}" srcOrd="1" destOrd="0" presId="urn:microsoft.com/office/officeart/2005/8/layout/orgChart1"/>
    <dgm:cxn modelId="{CDCAF171-3C6D-416B-A5BA-2C7B6BCD3859}" srcId="{AFC9825D-D5CF-495D-A88F-5657A5C2734C}" destId="{99279B00-0B38-48B6-B2D4-A3D2EA0DC3A7}" srcOrd="2" destOrd="0" parTransId="{739F8157-C89E-432C-AF75-5C7BE091C0F6}" sibTransId="{6343327E-EFA7-43A0-A23F-BF25B69061C0}"/>
    <dgm:cxn modelId="{937EC075-9920-4D61-8AB5-76DE6B90A932}" type="presOf" srcId="{9EEA2ABF-495C-4ECB-ADB5-9ABF401C3B97}" destId="{6ED912D6-14D0-449B-86FC-8467FD33FF74}" srcOrd="1" destOrd="0" presId="urn:microsoft.com/office/officeart/2005/8/layout/orgChart1"/>
    <dgm:cxn modelId="{534EBA77-3DCB-4F1C-B5E4-6E1A12549544}" srcId="{9F203E8A-351E-4077-83BD-971948C6065F}" destId="{B78CE0BE-89AC-46D3-B9A8-E435B1915065}" srcOrd="0" destOrd="0" parTransId="{065DDBB6-8CDB-408D-B397-0C6D41D0DDA0}" sibTransId="{62CC59AB-A9C2-42A5-B67F-BD6D8CFFB8C6}"/>
    <dgm:cxn modelId="{BE79747A-D3BC-7342-9CE5-64D58560C733}" srcId="{99279B00-0B38-48B6-B2D4-A3D2EA0DC3A7}" destId="{29C5480E-153B-4B4D-AF10-527DE893D6E0}" srcOrd="0" destOrd="0" parTransId="{A13331DA-1D59-1440-9E66-C88993926316}" sibTransId="{DF40F231-0D6E-8641-9DAE-8FCABA3D737F}"/>
    <dgm:cxn modelId="{319D5C7B-880A-4E6E-B1F1-54D2118D4EA9}" type="presOf" srcId="{AFF4D540-84DD-4832-B160-7045CE8765C1}" destId="{F33C5D02-1C55-4AE7-BA84-24AE0ADC792B}" srcOrd="0" destOrd="0" presId="urn:microsoft.com/office/officeart/2005/8/layout/orgChart1"/>
    <dgm:cxn modelId="{9E84DE7B-D43A-E249-B94A-17620311E64A}" type="presOf" srcId="{3860BC80-D728-F147-8C82-886B78E74A36}" destId="{284B0CBD-6898-2644-A2BA-3689AA3C8C30}" srcOrd="0" destOrd="0" presId="urn:microsoft.com/office/officeart/2005/8/layout/orgChart1"/>
    <dgm:cxn modelId="{B0C10A7C-57CC-E64F-B3CD-706F7A36AD59}" type="presOf" srcId="{3DC12E75-1099-1C4C-807C-0922F25767E5}" destId="{DD3B37ED-2A8F-C34D-936F-AE50596C2FED}" srcOrd="0" destOrd="0" presId="urn:microsoft.com/office/officeart/2005/8/layout/orgChart1"/>
    <dgm:cxn modelId="{BD3C637C-3D6F-394E-9763-AC9914E70F06}" type="presOf" srcId="{3860BC80-D728-F147-8C82-886B78E74A36}" destId="{3405DF04-3810-A94F-AFF7-15D315181B09}" srcOrd="1" destOrd="0" presId="urn:microsoft.com/office/officeart/2005/8/layout/orgChart1"/>
    <dgm:cxn modelId="{2EE2D37E-BF8F-47A2-9626-A1CABA602E9D}" type="presOf" srcId="{1303BFA2-07A2-4CDF-B186-F526F771923F}" destId="{1DC9DA00-465D-47E7-979F-23D293BA6813}" srcOrd="0" destOrd="0" presId="urn:microsoft.com/office/officeart/2005/8/layout/orgChart1"/>
    <dgm:cxn modelId="{BF78207F-BD03-A548-87B9-B10056E5F06B}" type="presOf" srcId="{7F3AEE7E-4651-D548-B43F-517EF1A2B451}" destId="{3AC2A00A-D39D-774D-99C8-CBE5BF0E3B3E}" srcOrd="1" destOrd="0" presId="urn:microsoft.com/office/officeart/2005/8/layout/orgChart1"/>
    <dgm:cxn modelId="{BE65997F-18A0-4FBE-8715-87F485E304FB}" type="presOf" srcId="{065DDBB6-8CDB-408D-B397-0C6D41D0DDA0}" destId="{836CDA0C-953B-4D92-B68F-C70D42EAF685}" srcOrd="0" destOrd="0" presId="urn:microsoft.com/office/officeart/2005/8/layout/orgChart1"/>
    <dgm:cxn modelId="{9D3B1181-7DCB-9947-A85C-1EDFBC1D8098}" type="presOf" srcId="{F51D35F8-3D87-F74F-A7F0-D6028B5D6C42}" destId="{B9555D17-6991-F648-8573-98AEBD9852C3}" srcOrd="0" destOrd="0" presId="urn:microsoft.com/office/officeart/2005/8/layout/orgChart1"/>
    <dgm:cxn modelId="{43977581-C15F-49BB-AC1A-A58D67156180}" srcId="{54A3F354-6205-4E6C-BD78-5D7159B6EC50}" destId="{2E0D9472-37EE-4D6F-90DC-A5F2D61D20B4}" srcOrd="0" destOrd="0" parTransId="{F5ECECE5-3AA9-4C7C-B379-A68D0510DDD2}" sibTransId="{F0953B72-3532-417B-ACA3-8B04417F3354}"/>
    <dgm:cxn modelId="{851EAC83-1727-0047-A264-780AF75F8DAC}" srcId="{3D8A683C-D786-9A41-B188-84FC40064D5D}" destId="{603F8AC0-DE42-254E-9664-64D79C2CC1EF}" srcOrd="0" destOrd="0" parTransId="{1FFDD863-97CC-5643-A638-DF8CD3DF3C0F}" sibTransId="{6E064840-D5F1-234F-BCE1-D4C383D5092A}"/>
    <dgm:cxn modelId="{A311E384-18FC-384B-9F97-80CA1D282365}" type="presOf" srcId="{CB33121F-FF9B-FA4D-B01D-E225DD9765F6}" destId="{78A72EB8-3C51-BE4A-8F45-760E83655366}" srcOrd="1" destOrd="0" presId="urn:microsoft.com/office/officeart/2005/8/layout/orgChart1"/>
    <dgm:cxn modelId="{75939985-F6B7-1442-9130-43FE7C552FED}" type="presOf" srcId="{F57D5FED-4109-ED4F-B36A-30A90A74BB4F}" destId="{0AD8EA84-81F6-DB4B-9571-B71A2DCE6DBF}" srcOrd="1" destOrd="0" presId="urn:microsoft.com/office/officeart/2005/8/layout/orgChart1"/>
    <dgm:cxn modelId="{F2638F8D-2D51-44EB-951F-B07BDEAB218D}" type="presOf" srcId="{4C9D908C-695D-4279-893E-02B946728C90}" destId="{50364DE0-73AE-43D0-AD01-88A3A135E9B2}" srcOrd="0" destOrd="0" presId="urn:microsoft.com/office/officeart/2005/8/layout/orgChart1"/>
    <dgm:cxn modelId="{C63B948D-A3C9-7541-9F2D-3AEEB03BA213}" type="presOf" srcId="{A65E249B-B9FD-CF4D-8D03-A2DE37129727}" destId="{69FD7754-DB18-A840-9A86-FFF3100EED2B}" srcOrd="0" destOrd="0" presId="urn:microsoft.com/office/officeart/2005/8/layout/orgChart1"/>
    <dgm:cxn modelId="{D555778E-2997-EA4A-BCCA-2A42F3E4387B}" type="presOf" srcId="{3D8A683C-D786-9A41-B188-84FC40064D5D}" destId="{0E67C0E6-A191-1846-87A5-D0AB3F34C5F8}" srcOrd="1" destOrd="0" presId="urn:microsoft.com/office/officeart/2005/8/layout/orgChart1"/>
    <dgm:cxn modelId="{70F69294-3D66-4881-9995-CBB95DC9D57C}" type="presOf" srcId="{4A897A37-466D-49C5-9C1F-305497BDBF61}" destId="{CB44CDD9-0596-4137-BC43-F49C8ADDED01}" srcOrd="1" destOrd="0" presId="urn:microsoft.com/office/officeart/2005/8/layout/orgChart1"/>
    <dgm:cxn modelId="{D89FE695-12F4-7D40-A4A9-41105208F8A2}" type="presOf" srcId="{EE83A438-DE4F-6A4D-B331-3E13DD28FAE6}" destId="{ABCAB18A-EB84-CA4B-9237-44A462A7F7C8}" srcOrd="1" destOrd="0" presId="urn:microsoft.com/office/officeart/2005/8/layout/orgChart1"/>
    <dgm:cxn modelId="{3A1C3197-D649-4BB1-9DC7-BAE176C489B1}" srcId="{3A37957E-0FD2-4C4F-84E2-D141D7023A1F}" destId="{4A897A37-466D-49C5-9C1F-305497BDBF61}" srcOrd="0" destOrd="0" parTransId="{90FB3E03-6735-498D-8D00-4CCBF2533DB7}" sibTransId="{5CF3EB85-A078-462F-85D0-CAA4560F2C93}"/>
    <dgm:cxn modelId="{5756B699-A57D-4C49-BB91-FF85043BA890}" type="presOf" srcId="{38F73D44-6570-1649-9C63-4D74D9E7AC89}" destId="{5CEFBEC5-5477-2244-8394-7A93504D8E39}" srcOrd="0" destOrd="0" presId="urn:microsoft.com/office/officeart/2005/8/layout/orgChart1"/>
    <dgm:cxn modelId="{90E6DEA2-D7C1-3D42-BFF8-894CF09C3F64}" type="presOf" srcId="{B03BA517-AEAF-9A4C-9EC9-806E8EEC4CDF}" destId="{9737AF2C-A95F-EE49-98D8-AF92FC9D692F}" srcOrd="0" destOrd="0" presId="urn:microsoft.com/office/officeart/2005/8/layout/orgChart1"/>
    <dgm:cxn modelId="{7529CAA3-0C2D-4D94-9C20-5247E19C2FD4}" srcId="{AFC9825D-D5CF-495D-A88F-5657A5C2734C}" destId="{9EEA2ABF-495C-4ECB-ADB5-9ABF401C3B97}" srcOrd="0" destOrd="0" parTransId="{53EE1921-45DA-4DB2-9D4D-8CFE338195E3}" sibTransId="{CA766869-AB43-4C85-BE90-77CB5F50BDA7}"/>
    <dgm:cxn modelId="{811BA7A4-6A3D-4D44-8616-54FC81D5AC46}" srcId="{6EC1EE29-4B3A-4C87-BB42-B66D759851D2}" destId="{AFC9825D-D5CF-495D-A88F-5657A5C2734C}" srcOrd="0" destOrd="0" parTransId="{12BB1889-9AC0-4B53-BF56-473FE23FF2A0}" sibTransId="{530723E5-0F88-4B85-8C62-A353F6D4359A}"/>
    <dgm:cxn modelId="{DA6111A6-D554-E541-9D66-38F545CA3351}" srcId="{29C5480E-153B-4B4D-AF10-527DE893D6E0}" destId="{32009551-9B45-234F-BEEF-030AB548ECEC}" srcOrd="1" destOrd="0" parTransId="{38F73D44-6570-1649-9C63-4D74D9E7AC89}" sibTransId="{29787D2D-8107-8442-8E3F-E6D2A63A5B4A}"/>
    <dgm:cxn modelId="{49E7B9A6-28CE-4B03-B52C-36916FAAF15D}" type="presOf" srcId="{4C9D908C-695D-4279-893E-02B946728C90}" destId="{E0B27544-B389-46F9-97A4-48D84D2876FB}" srcOrd="1" destOrd="0" presId="urn:microsoft.com/office/officeart/2005/8/layout/orgChart1"/>
    <dgm:cxn modelId="{581CA9A7-6815-344F-AF99-49308C7053D5}" type="presOf" srcId="{4AF9AB1D-541E-7D41-A6E8-A8B7CCA76C83}" destId="{0636C9E6-C87F-5044-AE79-6917222D452A}" srcOrd="1" destOrd="0" presId="urn:microsoft.com/office/officeart/2005/8/layout/orgChart1"/>
    <dgm:cxn modelId="{C15301A9-56F4-5B45-8838-23CF79D97749}" srcId="{99279B00-0B38-48B6-B2D4-A3D2EA0DC3A7}" destId="{3D8A683C-D786-9A41-B188-84FC40064D5D}" srcOrd="1" destOrd="0" parTransId="{3FF9E425-93E2-0649-B0DC-1B42AD4F1C37}" sibTransId="{85A2331C-B704-6C45-A3D9-89F94546F137}"/>
    <dgm:cxn modelId="{0EEA0FAC-F5D3-426C-87CC-AB7C7D427A7B}" type="presOf" srcId="{985C53A0-E0BE-4CB8-95B7-42A601BAF237}" destId="{0C26CE71-97C1-4EBA-A531-4E546FC3659C}" srcOrd="0" destOrd="0" presId="urn:microsoft.com/office/officeart/2005/8/layout/orgChart1"/>
    <dgm:cxn modelId="{57FBD5AD-E52A-204D-BA25-96A667B584CE}" type="presOf" srcId="{EFCD227F-15F3-C048-9E9F-97F68156F778}" destId="{2C572DBE-92C0-6743-A409-4304CE6C7670}" srcOrd="0" destOrd="0" presId="urn:microsoft.com/office/officeart/2005/8/layout/orgChart1"/>
    <dgm:cxn modelId="{C2D46BAE-E86A-384F-8B26-4DF79F5B9429}" type="presOf" srcId="{A65E249B-B9FD-CF4D-8D03-A2DE37129727}" destId="{B12CCBF1-C93B-7344-86B4-D25936828D75}" srcOrd="1" destOrd="0" presId="urn:microsoft.com/office/officeart/2005/8/layout/orgChart1"/>
    <dgm:cxn modelId="{3D31C2AE-3670-B147-94D4-92B06E94BCA6}" type="presOf" srcId="{5E15B630-E5AF-B844-A034-4349B6538CF2}" destId="{9E38529C-03AD-D04A-A760-F32649B1D252}" srcOrd="0" destOrd="0" presId="urn:microsoft.com/office/officeart/2005/8/layout/orgChart1"/>
    <dgm:cxn modelId="{FE143DAF-97C1-4C2E-A19C-FEADAEF67B64}" srcId="{2E0D9472-37EE-4D6F-90DC-A5F2D61D20B4}" destId="{869DD429-DD57-4987-98FC-DE00DC5BAE76}" srcOrd="0" destOrd="0" parTransId="{B4519AD9-7B78-4544-9AFA-D22135DD07B6}" sibTransId="{7AE70665-B182-4725-A3D4-BCA0A6EDF250}"/>
    <dgm:cxn modelId="{F09720B0-24EC-4A12-99A5-24CF39CA6D6E}" type="presOf" srcId="{9B7D4BC2-7181-4E44-B937-F7065B7C36B3}" destId="{A9E9F625-D5EB-4F93-B26E-ACD50B87A6C1}" srcOrd="0" destOrd="0" presId="urn:microsoft.com/office/officeart/2005/8/layout/orgChart1"/>
    <dgm:cxn modelId="{62F204B2-E2AD-254A-8A4B-8760A373215E}" type="presOf" srcId="{153844BE-3099-B44C-AD7A-9AC57868CD9D}" destId="{026FF209-AE5A-0947-9C29-E0D55871A004}" srcOrd="0" destOrd="0" presId="urn:microsoft.com/office/officeart/2005/8/layout/orgChart1"/>
    <dgm:cxn modelId="{D01957B4-A0A7-4975-BACA-DC00BC1260AD}" type="presOf" srcId="{99279B00-0B38-48B6-B2D4-A3D2EA0DC3A7}" destId="{214CDF0B-02F6-4126-842B-DB52DB12EFFA}" srcOrd="0" destOrd="0" presId="urn:microsoft.com/office/officeart/2005/8/layout/orgChart1"/>
    <dgm:cxn modelId="{2948F7B4-7090-4896-A5FE-892B945A5EAC}" type="presOf" srcId="{7CB55EF2-7543-46B6-A9A5-5F450C098C26}" destId="{73609655-CD73-4803-B7E0-E974031A4CE9}" srcOrd="0" destOrd="0" presId="urn:microsoft.com/office/officeart/2005/8/layout/orgChart1"/>
    <dgm:cxn modelId="{316E92B6-B018-7142-AA16-3FBAD9D047F4}" srcId="{F51D35F8-3D87-F74F-A7F0-D6028B5D6C42}" destId="{CB33121F-FF9B-FA4D-B01D-E225DD9765F6}" srcOrd="0" destOrd="0" parTransId="{1941325C-B1BD-5A41-BC87-A84A9659AE9D}" sibTransId="{6EC74DC4-7AE9-3B4E-824E-DD34BACCB287}"/>
    <dgm:cxn modelId="{E639BDB6-D0B6-4D6C-9AEE-374BBA1FA5A2}" type="presOf" srcId="{27EA8448-FE73-46F0-9F85-C53F21787C42}" destId="{8F46F486-EC97-4F3F-BFE2-A9D94EA302FC}" srcOrd="1" destOrd="0" presId="urn:microsoft.com/office/officeart/2005/8/layout/orgChart1"/>
    <dgm:cxn modelId="{9DD30EB7-C2CB-4A69-AD62-EE7C8F76ADB1}" type="presOf" srcId="{54A3F354-6205-4E6C-BD78-5D7159B6EC50}" destId="{B258F0CF-49E8-4FCE-8C5E-AB6955BB7AAE}" srcOrd="1" destOrd="0" presId="urn:microsoft.com/office/officeart/2005/8/layout/orgChart1"/>
    <dgm:cxn modelId="{F9C44BB9-ECEC-E049-B5EE-645A14831995}" srcId="{9D8B44FF-6B96-6041-8B03-5DAB66510C9C}" destId="{3860BC80-D728-F147-8C82-886B78E74A36}" srcOrd="0" destOrd="0" parTransId="{080A5249-342C-E743-902C-CE5847B23B15}" sibTransId="{DDF9636B-B5BF-0A46-AD21-A69D1826700F}"/>
    <dgm:cxn modelId="{D8C9E9B9-FF84-486B-9536-C9FE7D127452}" type="presOf" srcId="{E347F88E-17CD-4D0B-A004-6C5A47204369}" destId="{A1DC2652-4E3D-4C64-A13A-096FABB10899}" srcOrd="1" destOrd="0" presId="urn:microsoft.com/office/officeart/2005/8/layout/orgChart1"/>
    <dgm:cxn modelId="{CE3872BA-A1ED-42BA-A3F4-082B231F3379}" type="presOf" srcId="{B4519AD9-7B78-4544-9AFA-D22135DD07B6}" destId="{38D484C7-6EEB-4AF0-BBE0-7CECDCE652CA}" srcOrd="0" destOrd="0" presId="urn:microsoft.com/office/officeart/2005/8/layout/orgChart1"/>
    <dgm:cxn modelId="{CD84A3BA-7512-8444-BD6C-F6D23A5BEA89}" type="presOf" srcId="{EE83A438-DE4F-6A4D-B331-3E13DD28FAE6}" destId="{F62C8D05-41DB-A64F-A64E-20AE0FEA35FE}" srcOrd="0" destOrd="0" presId="urn:microsoft.com/office/officeart/2005/8/layout/orgChart1"/>
    <dgm:cxn modelId="{0A87EBBA-BF29-409C-9D72-51893B1D0205}" srcId="{AFC9825D-D5CF-495D-A88F-5657A5C2734C}" destId="{E347F88E-17CD-4D0B-A004-6C5A47204369}" srcOrd="3" destOrd="0" parTransId="{AFF4D540-84DD-4832-B160-7045CE8765C1}" sibTransId="{5428D4E8-D337-4DB2-BB08-61E252AF92AB}"/>
    <dgm:cxn modelId="{30FA43BB-C7D3-6F4F-BA7A-1BDD035D373A}" type="presOf" srcId="{EF3DB099-4740-8944-AF67-5CD9C0DB3515}" destId="{DDCD8655-FC8D-E949-9FFC-4887B4B0A0F5}" srcOrd="0" destOrd="0" presId="urn:microsoft.com/office/officeart/2005/8/layout/orgChart1"/>
    <dgm:cxn modelId="{C4FA96BC-A722-409D-831A-2EEBD12B71FB}" srcId="{B30D6EF9-6EDF-CC40-B650-5A0688A0C646}" destId="{C462E0D0-C9A8-4C73-81B1-F7E0699651B5}" srcOrd="2" destOrd="0" parTransId="{E6E050CE-FDF9-4613-A300-2C6DCC45843C}" sibTransId="{DBD14ADD-0025-4927-AAD1-46EBD5A860BA}"/>
    <dgm:cxn modelId="{700FCCBD-5606-4AD5-B19C-224405DDEC44}" type="presOf" srcId="{739F8157-C89E-432C-AF75-5C7BE091C0F6}" destId="{C0E3A576-0694-4921-BEC5-96901A5EB3C4}" srcOrd="0" destOrd="0" presId="urn:microsoft.com/office/officeart/2005/8/layout/orgChart1"/>
    <dgm:cxn modelId="{BF8863C0-8F06-E746-8333-35AB78035110}" type="presOf" srcId="{2A91B01D-9F5B-BE43-B1C8-C25B81C2B117}" destId="{A17C78ED-DA36-844D-834C-96CDAB358F74}" srcOrd="0" destOrd="0" presId="urn:microsoft.com/office/officeart/2005/8/layout/orgChart1"/>
    <dgm:cxn modelId="{90EA39C1-0851-4DB3-BA1F-325D68CEB208}" type="presOf" srcId="{869DD429-DD57-4987-98FC-DE00DC5BAE76}" destId="{A6D2F5EB-492F-4EA7-AF79-8215A01AD1AF}" srcOrd="0" destOrd="0" presId="urn:microsoft.com/office/officeart/2005/8/layout/orgChart1"/>
    <dgm:cxn modelId="{CE8D26C5-2A46-47F8-8B8F-C810BE75562D}" type="presOf" srcId="{30C501C2-FC75-4278-8766-BB7EE664BB0B}" destId="{7C97579B-BC6F-4991-B31C-58181611B7A2}" srcOrd="0" destOrd="0" presId="urn:microsoft.com/office/officeart/2005/8/layout/orgChart1"/>
    <dgm:cxn modelId="{F1B4E8C6-7979-4FF1-8F71-43D4300EAFA8}" type="presOf" srcId="{6EC1EE29-4B3A-4C87-BB42-B66D759851D2}" destId="{E7205307-1B98-4A5D-8305-B675297C9D5B}" srcOrd="0" destOrd="0" presId="urn:microsoft.com/office/officeart/2005/8/layout/orgChart1"/>
    <dgm:cxn modelId="{4D680FC9-A7EA-314F-8CC4-42B2FDE478A6}" type="presOf" srcId="{9D8B44FF-6B96-6041-8B03-5DAB66510C9C}" destId="{CD5F329A-7A5C-C54C-B125-12702FAE8B53}" srcOrd="1" destOrd="0" presId="urn:microsoft.com/office/officeart/2005/8/layout/orgChart1"/>
    <dgm:cxn modelId="{BA8076C9-0357-834F-BEA8-1E65E5ADB233}" type="presOf" srcId="{CB33121F-FF9B-FA4D-B01D-E225DD9765F6}" destId="{54FCA84F-2FD7-264F-8088-8DB562ADC7AF}" srcOrd="0" destOrd="0" presId="urn:microsoft.com/office/officeart/2005/8/layout/orgChart1"/>
    <dgm:cxn modelId="{02CB88CB-D0CB-8D42-88FD-66590C21B08B}" type="presOf" srcId="{1FFDD863-97CC-5643-A638-DF8CD3DF3C0F}" destId="{F79EEFD0-B999-314A-8153-B04450AD91E0}" srcOrd="0" destOrd="0" presId="urn:microsoft.com/office/officeart/2005/8/layout/orgChart1"/>
    <dgm:cxn modelId="{CF6F2BCC-861C-40BF-926F-30E588C36D90}" type="presOf" srcId="{25166B11-647A-463B-9675-E409485736E0}" destId="{7D2E42EC-A9D8-4299-AF2C-970187CF078A}" srcOrd="1" destOrd="0" presId="urn:microsoft.com/office/officeart/2005/8/layout/orgChart1"/>
    <dgm:cxn modelId="{8FF0B4CF-B9B7-4140-A3D1-BFF29B9C49A2}" type="presOf" srcId="{90FB3E03-6735-498D-8D00-4CCBF2533DB7}" destId="{2FBD9576-6AD4-407D-B2F3-6952DE22591A}" srcOrd="0" destOrd="0" presId="urn:microsoft.com/office/officeart/2005/8/layout/orgChart1"/>
    <dgm:cxn modelId="{90C29FD3-E653-4A95-A7EB-B0902EB8F98B}" type="presOf" srcId="{95426F3E-92C2-4F4D-85F8-DFA29EE4F8EA}" destId="{93542A09-B7E9-4059-B8A4-F2764C3F00F9}" srcOrd="0" destOrd="0" presId="urn:microsoft.com/office/officeart/2005/8/layout/orgChart1"/>
    <dgm:cxn modelId="{B858FBD4-A73F-4B4C-A128-081BE74DB402}" type="presOf" srcId="{25166B11-647A-463B-9675-E409485736E0}" destId="{85FF3EAE-4D34-4BBE-ADA8-214401A45943}" srcOrd="0" destOrd="0" presId="urn:microsoft.com/office/officeart/2005/8/layout/orgChart1"/>
    <dgm:cxn modelId="{80A180D6-CA8F-43FF-905B-EC2902824DEA}" type="presOf" srcId="{B78CE0BE-89AC-46D3-B9A8-E435B1915065}" destId="{F117444E-4FAA-4DB1-97E3-9D61DB6106DD}" srcOrd="0" destOrd="0" presId="urn:microsoft.com/office/officeart/2005/8/layout/orgChart1"/>
    <dgm:cxn modelId="{0C4E61D7-7BCA-0949-A432-1BD4AA01F208}" type="presOf" srcId="{F51D35F8-3D87-F74F-A7F0-D6028B5D6C42}" destId="{E6C45DD1-972D-0E48-98D4-526AACFAA4C3}" srcOrd="1" destOrd="0" presId="urn:microsoft.com/office/officeart/2005/8/layout/orgChart1"/>
    <dgm:cxn modelId="{1C38D9D8-7C15-1D48-A983-04270A71B25D}" srcId="{3D8A683C-D786-9A41-B188-84FC40064D5D}" destId="{F51D35F8-3D87-F74F-A7F0-D6028B5D6C42}" srcOrd="3" destOrd="0" parTransId="{5E15B630-E5AF-B844-A034-4349B6538CF2}" sibTransId="{825C022F-511B-794D-8F58-D8866D5A55F0}"/>
    <dgm:cxn modelId="{6979E7D8-3F94-46F3-A248-11F005BF7FFC}" type="presOf" srcId="{99279B00-0B38-48B6-B2D4-A3D2EA0DC3A7}" destId="{01200DCB-D34A-4383-8584-EA8BE43F6177}" srcOrd="1" destOrd="0" presId="urn:microsoft.com/office/officeart/2005/8/layout/orgChart1"/>
    <dgm:cxn modelId="{7AD084DB-865C-A24F-90B8-D580BB5E86FA}" type="presOf" srcId="{09E93C78-66ED-5E48-B127-C7B0E4CA67EF}" destId="{8761F3A4-BA84-F740-B937-6E8886CF3884}" srcOrd="0" destOrd="0" presId="urn:microsoft.com/office/officeart/2005/8/layout/orgChart1"/>
    <dgm:cxn modelId="{3C9E31DD-6CC8-4589-B944-F5E44E66ED0B}" type="presOf" srcId="{53EE1921-45DA-4DB2-9D4D-8CFE338195E3}" destId="{D9399303-DA08-479F-B9CC-FA365681ECE8}" srcOrd="0" destOrd="0" presId="urn:microsoft.com/office/officeart/2005/8/layout/orgChart1"/>
    <dgm:cxn modelId="{3D8F53DF-4AD2-4034-BAD3-537DFEAF1A82}" srcId="{AFC9825D-D5CF-495D-A88F-5657A5C2734C}" destId="{9B7D4BC2-7181-4E44-B937-F7065B7C36B3}" srcOrd="1" destOrd="0" parTransId="{95426F3E-92C2-4F4D-85F8-DFA29EE4F8EA}" sibTransId="{BC5246EF-FBD1-4B90-AD69-28371CEB6F82}"/>
    <dgm:cxn modelId="{A72021E0-480D-5D49-B455-06F0250CE844}" srcId="{B30D6EF9-6EDF-CC40-B650-5A0688A0C646}" destId="{AEA7EAEC-DA17-DC47-B2E5-2D45F8CADDF7}" srcOrd="1" destOrd="0" parTransId="{2A91B01D-9F5B-BE43-B1C8-C25B81C2B117}" sibTransId="{58736797-91EF-614F-AE7D-4932C56E34FC}"/>
    <dgm:cxn modelId="{126D54E2-A439-4344-8D99-215A499D5760}" srcId="{2E0D9472-37EE-4D6F-90DC-A5F2D61D20B4}" destId="{3A37957E-0FD2-4C4F-84E2-D141D7023A1F}" srcOrd="1" destOrd="0" parTransId="{1303BFA2-07A2-4CDF-B186-F526F771923F}" sibTransId="{2E225EB5-A4EE-4FB0-856F-33C1F9639599}"/>
    <dgm:cxn modelId="{B7BBCBE4-F94A-47C3-A4DB-274F2AF9C604}" type="presOf" srcId="{2E0D9472-37EE-4D6F-90DC-A5F2D61D20B4}" destId="{A3FAF488-AAB7-4AD4-AB7D-579689F2CB2D}" srcOrd="0" destOrd="0" presId="urn:microsoft.com/office/officeart/2005/8/layout/orgChart1"/>
    <dgm:cxn modelId="{F1D5B3E6-4426-6146-97FC-921EE08CD76A}" type="presOf" srcId="{29C5480E-153B-4B4D-AF10-527DE893D6E0}" destId="{C2F3C939-7050-6349-82AF-090626534DA0}" srcOrd="0" destOrd="0" presId="urn:microsoft.com/office/officeart/2005/8/layout/orgChart1"/>
    <dgm:cxn modelId="{3C0C14E7-4AEE-364C-A280-DE8C76B16B6C}" type="presOf" srcId="{7F3AEE7E-4651-D548-B43F-517EF1A2B451}" destId="{F115CE91-DB7E-B147-BC33-B9E0834AFEBC}" srcOrd="0" destOrd="0" presId="urn:microsoft.com/office/officeart/2005/8/layout/orgChart1"/>
    <dgm:cxn modelId="{932F6BEB-ADC4-41F2-9B2D-43A9336F6428}" type="presOf" srcId="{869DD429-DD57-4987-98FC-DE00DC5BAE76}" destId="{5D9E6CDC-1CAC-4A75-A9DB-CF7BB71A0125}" srcOrd="1" destOrd="0" presId="urn:microsoft.com/office/officeart/2005/8/layout/orgChart1"/>
    <dgm:cxn modelId="{F757FDED-6DC4-4B28-AB72-CD24EF1D7D72}" type="presOf" srcId="{48BC8657-1E07-450D-84B2-DDB9FAC88875}" destId="{5F9561E7-2F83-425A-A207-A5EBB88816E3}" srcOrd="0" destOrd="0" presId="urn:microsoft.com/office/officeart/2005/8/layout/orgChart1"/>
    <dgm:cxn modelId="{03C252EF-57CC-8648-9917-113A53AD33FF}" type="presOf" srcId="{603F8AC0-DE42-254E-9664-64D79C2CC1EF}" destId="{1BAB88A0-5493-5843-B480-F778E9D2505F}" srcOrd="1" destOrd="0" presId="urn:microsoft.com/office/officeart/2005/8/layout/orgChart1"/>
    <dgm:cxn modelId="{CFD53CF0-CDBC-4130-BEDE-E20AC0D7BBD7}" srcId="{AFC9825D-D5CF-495D-A88F-5657A5C2734C}" destId="{25166B11-647A-463B-9675-E409485736E0}" srcOrd="5" destOrd="0" parTransId="{985C53A0-E0BE-4CB8-95B7-42A601BAF237}" sibTransId="{D81602FD-923A-48B0-A43D-26A4FDE8D8E5}"/>
    <dgm:cxn modelId="{E6EA78F1-B5A9-0247-92EB-54687A2DE402}" type="presOf" srcId="{4AF9AB1D-541E-7D41-A6E8-A8B7CCA76C83}" destId="{CFDBE34F-84F5-084E-8379-1B1E04C9F51D}" srcOrd="0" destOrd="0" presId="urn:microsoft.com/office/officeart/2005/8/layout/orgChart1"/>
    <dgm:cxn modelId="{382CBEF2-F032-4CCE-8764-B66A2C4A96A5}" type="presOf" srcId="{9EEA2ABF-495C-4ECB-ADB5-9ABF401C3B97}" destId="{20AFFA73-69D6-4B86-B020-877F2540D855}" srcOrd="0" destOrd="0" presId="urn:microsoft.com/office/officeart/2005/8/layout/orgChart1"/>
    <dgm:cxn modelId="{A861E9F3-7D81-F347-93FE-B0A4BDD21826}" type="presOf" srcId="{8570AE91-C664-214A-A032-DEFC64E2E0BF}" destId="{E177C855-C5D8-2A43-9574-EB3BA426A9AD}" srcOrd="0" destOrd="0" presId="urn:microsoft.com/office/officeart/2005/8/layout/orgChart1"/>
    <dgm:cxn modelId="{A748B0F4-7562-D541-8333-58E1557A14F2}" type="presOf" srcId="{4664742C-6568-3B47-9F9E-E3C8B092DA06}" destId="{60D3C7B4-3FA4-E848-AFFC-BF30210EEF28}" srcOrd="0" destOrd="0" presId="urn:microsoft.com/office/officeart/2005/8/layout/orgChart1"/>
    <dgm:cxn modelId="{8A72F3F4-FCBC-4C17-9030-E68F2643BB1C}" type="presOf" srcId="{2E0D9472-37EE-4D6F-90DC-A5F2D61D20B4}" destId="{C63D38FF-3B5D-42F6-B80D-4E99E11CF1BB}" srcOrd="1" destOrd="0" presId="urn:microsoft.com/office/officeart/2005/8/layout/orgChart1"/>
    <dgm:cxn modelId="{BF9847F7-22E9-654F-B685-4FBB9DE163D8}" type="presOf" srcId="{30DCBB38-B6F6-A54D-8FD5-3843F9D49F53}" destId="{14F8A51E-FFA4-C548-9AAF-42D2489A41CD}" srcOrd="1" destOrd="0" presId="urn:microsoft.com/office/officeart/2005/8/layout/orgChart1"/>
    <dgm:cxn modelId="{6D04C2F8-FC8D-4007-A87A-E180314E7100}" type="presOf" srcId="{E347F88E-17CD-4D0B-A004-6C5A47204369}" destId="{58FC5E3F-B305-458C-AED3-CED85BFC98B0}" srcOrd="0" destOrd="0" presId="urn:microsoft.com/office/officeart/2005/8/layout/orgChart1"/>
    <dgm:cxn modelId="{C38F2FFD-31BD-9D4A-8AD9-6E2D6BC4DB70}" type="presOf" srcId="{B30D6EF9-6EDF-CC40-B650-5A0688A0C646}" destId="{64D2A986-14BA-DE4A-A5A2-7BB30A20DB6A}" srcOrd="0" destOrd="0" presId="urn:microsoft.com/office/officeart/2005/8/layout/orgChart1"/>
    <dgm:cxn modelId="{7B5C8AFD-48B3-4929-BA89-3BE930A516F2}" type="presOf" srcId="{9B7D4BC2-7181-4E44-B937-F7065B7C36B3}" destId="{C132261F-CF16-4396-925A-BB513B94F1D8}" srcOrd="1" destOrd="0" presId="urn:microsoft.com/office/officeart/2005/8/layout/orgChart1"/>
    <dgm:cxn modelId="{BCD1E0FD-5AFD-A848-A29B-90BF9F73CC4D}" srcId="{E347F88E-17CD-4D0B-A004-6C5A47204369}" destId="{B30D6EF9-6EDF-CC40-B650-5A0688A0C646}" srcOrd="0" destOrd="0" parTransId="{966FBD53-95E0-B940-B12C-80525C734C54}" sibTransId="{87733667-73BB-F24B-A2F6-9D297C0AA963}"/>
    <dgm:cxn modelId="{5E17D1FE-DEDE-4699-A9FE-9BBA8021526C}" type="presOf" srcId="{3A37957E-0FD2-4C4F-84E2-D141D7023A1F}" destId="{D89E4267-19C0-407F-85B0-064BC2304ACF}" srcOrd="0" destOrd="0" presId="urn:microsoft.com/office/officeart/2005/8/layout/orgChart1"/>
    <dgm:cxn modelId="{6D7D9F6D-E620-4803-BE72-C96B40060DFF}" type="presParOf" srcId="{E7205307-1B98-4A5D-8305-B675297C9D5B}" destId="{7DC9659E-430E-4413-A3DD-CAA0EF2590FD}" srcOrd="0" destOrd="0" presId="urn:microsoft.com/office/officeart/2005/8/layout/orgChart1"/>
    <dgm:cxn modelId="{161B1F26-8862-46ED-BE4C-3781901AAC29}" type="presParOf" srcId="{7DC9659E-430E-4413-A3DD-CAA0EF2590FD}" destId="{FE87F398-7FF1-42D2-B753-E5B2D09B8731}" srcOrd="0" destOrd="0" presId="urn:microsoft.com/office/officeart/2005/8/layout/orgChart1"/>
    <dgm:cxn modelId="{E93EA11B-FB75-418E-A790-5A6068259881}" type="presParOf" srcId="{FE87F398-7FF1-42D2-B753-E5B2D09B8731}" destId="{E7370D04-44B5-48C9-989B-E290017F4B0E}" srcOrd="0" destOrd="0" presId="urn:microsoft.com/office/officeart/2005/8/layout/orgChart1"/>
    <dgm:cxn modelId="{65C5DD3B-BF11-4BB5-A5CA-B8575B810055}" type="presParOf" srcId="{FE87F398-7FF1-42D2-B753-E5B2D09B8731}" destId="{BC96854F-F804-4114-B557-099C75C8CAAC}" srcOrd="1" destOrd="0" presId="urn:microsoft.com/office/officeart/2005/8/layout/orgChart1"/>
    <dgm:cxn modelId="{0A1140C3-E6E0-402E-91B4-05C8924DA760}" type="presParOf" srcId="{7DC9659E-430E-4413-A3DD-CAA0EF2590FD}" destId="{51776877-F5EA-421E-811E-4708EADB2AFE}" srcOrd="1" destOrd="0" presId="urn:microsoft.com/office/officeart/2005/8/layout/orgChart1"/>
    <dgm:cxn modelId="{57B5A074-2E16-4AE4-9EF2-62C84F65C99E}" type="presParOf" srcId="{51776877-F5EA-421E-811E-4708EADB2AFE}" destId="{93542A09-B7E9-4059-B8A4-F2764C3F00F9}" srcOrd="0" destOrd="0" presId="urn:microsoft.com/office/officeart/2005/8/layout/orgChart1"/>
    <dgm:cxn modelId="{803E6C92-8FD3-49FC-B8FC-CC2E323F160C}" type="presParOf" srcId="{51776877-F5EA-421E-811E-4708EADB2AFE}" destId="{B07D66F0-A5B1-49BC-9ACC-30BA9B68A1D2}" srcOrd="1" destOrd="0" presId="urn:microsoft.com/office/officeart/2005/8/layout/orgChart1"/>
    <dgm:cxn modelId="{6BEA888D-DE8F-4591-8901-5AF30A8D3696}" type="presParOf" srcId="{B07D66F0-A5B1-49BC-9ACC-30BA9B68A1D2}" destId="{5178AB1A-C0A0-4CB9-96B3-003CAE2A5EEF}" srcOrd="0" destOrd="0" presId="urn:microsoft.com/office/officeart/2005/8/layout/orgChart1"/>
    <dgm:cxn modelId="{AB6BEE96-6D95-4466-AE31-D7F09B8C5737}" type="presParOf" srcId="{5178AB1A-C0A0-4CB9-96B3-003CAE2A5EEF}" destId="{A9E9F625-D5EB-4F93-B26E-ACD50B87A6C1}" srcOrd="0" destOrd="0" presId="urn:microsoft.com/office/officeart/2005/8/layout/orgChart1"/>
    <dgm:cxn modelId="{C018B198-3709-4442-8B1F-CCC17FC3CFDB}" type="presParOf" srcId="{5178AB1A-C0A0-4CB9-96B3-003CAE2A5EEF}" destId="{C132261F-CF16-4396-925A-BB513B94F1D8}" srcOrd="1" destOrd="0" presId="urn:microsoft.com/office/officeart/2005/8/layout/orgChart1"/>
    <dgm:cxn modelId="{FC3DA4FA-1E7E-4D78-A584-1D9EF625E8C6}" type="presParOf" srcId="{B07D66F0-A5B1-49BC-9ACC-30BA9B68A1D2}" destId="{27F7362A-3366-4C89-B600-36ADF72880EE}" srcOrd="1" destOrd="0" presId="urn:microsoft.com/office/officeart/2005/8/layout/orgChart1"/>
    <dgm:cxn modelId="{3F07AF9A-E865-7147-B6BD-42A2F8D71350}" type="presParOf" srcId="{27F7362A-3366-4C89-B600-36ADF72880EE}" destId="{17193FC6-F9C1-BD42-893A-952D7682AFB4}" srcOrd="0" destOrd="0" presId="urn:microsoft.com/office/officeart/2005/8/layout/orgChart1"/>
    <dgm:cxn modelId="{80559009-C01C-F54C-ACE3-981367AE409F}" type="presParOf" srcId="{27F7362A-3366-4C89-B600-36ADF72880EE}" destId="{2BC97ACC-6293-1546-A2D1-966E9C040C74}" srcOrd="1" destOrd="0" presId="urn:microsoft.com/office/officeart/2005/8/layout/orgChart1"/>
    <dgm:cxn modelId="{9CF29FFD-8C58-2548-8FC0-2B03349173AC}" type="presParOf" srcId="{2BC97ACC-6293-1546-A2D1-966E9C040C74}" destId="{CD21709A-4E72-6049-B3B1-60A649CCABA1}" srcOrd="0" destOrd="0" presId="urn:microsoft.com/office/officeart/2005/8/layout/orgChart1"/>
    <dgm:cxn modelId="{11784691-6866-2049-A792-8DD895565F1D}" type="presParOf" srcId="{CD21709A-4E72-6049-B3B1-60A649CCABA1}" destId="{E177C855-C5D8-2A43-9574-EB3BA426A9AD}" srcOrd="0" destOrd="0" presId="urn:microsoft.com/office/officeart/2005/8/layout/orgChart1"/>
    <dgm:cxn modelId="{88D3D314-9D27-1B4B-B1A2-F6419F422922}" type="presParOf" srcId="{CD21709A-4E72-6049-B3B1-60A649CCABA1}" destId="{79C267F4-2E79-2E46-9872-7C862A90807D}" srcOrd="1" destOrd="0" presId="urn:microsoft.com/office/officeart/2005/8/layout/orgChart1"/>
    <dgm:cxn modelId="{BC81FD80-C617-DE4B-AE92-C1BA4B8040BE}" type="presParOf" srcId="{2BC97ACC-6293-1546-A2D1-966E9C040C74}" destId="{743DA23E-AF3A-414F-B963-90A2A6E65E22}" srcOrd="1" destOrd="0" presId="urn:microsoft.com/office/officeart/2005/8/layout/orgChart1"/>
    <dgm:cxn modelId="{D5E19585-C659-9F46-9900-81AFEB45A90E}" type="presParOf" srcId="{2BC97ACC-6293-1546-A2D1-966E9C040C74}" destId="{4ADDA71F-5DC8-A84A-A7C1-87F0CD8546C2}" srcOrd="2" destOrd="0" presId="urn:microsoft.com/office/officeart/2005/8/layout/orgChart1"/>
    <dgm:cxn modelId="{E1065EDA-D521-A14F-AC35-A4D48D467520}" type="presParOf" srcId="{4ADDA71F-5DC8-A84A-A7C1-87F0CD8546C2}" destId="{8761F3A4-BA84-F740-B937-6E8886CF3884}" srcOrd="0" destOrd="0" presId="urn:microsoft.com/office/officeart/2005/8/layout/orgChart1"/>
    <dgm:cxn modelId="{036B3482-AE5C-CC4D-9CF8-8E7BEA5B32E3}" type="presParOf" srcId="{4ADDA71F-5DC8-A84A-A7C1-87F0CD8546C2}" destId="{7C159515-45DE-B14C-B162-2F3A181DA5AA}" srcOrd="1" destOrd="0" presId="urn:microsoft.com/office/officeart/2005/8/layout/orgChart1"/>
    <dgm:cxn modelId="{C7C07D14-B2CB-D543-9CE9-BF327A7B2356}" type="presParOf" srcId="{7C159515-45DE-B14C-B162-2F3A181DA5AA}" destId="{33E8EA21-0D9E-D54E-9F24-22865576F732}" srcOrd="0" destOrd="0" presId="urn:microsoft.com/office/officeart/2005/8/layout/orgChart1"/>
    <dgm:cxn modelId="{9C82C5CA-74DE-5F45-A975-D8E63B6C8A26}" type="presParOf" srcId="{33E8EA21-0D9E-D54E-9F24-22865576F732}" destId="{8D112602-36FC-6F47-86CF-0310900D7E05}" srcOrd="0" destOrd="0" presId="urn:microsoft.com/office/officeart/2005/8/layout/orgChart1"/>
    <dgm:cxn modelId="{57A7A9F8-09F2-004F-8ACD-F688C912DFCF}" type="presParOf" srcId="{33E8EA21-0D9E-D54E-9F24-22865576F732}" destId="{CD5F329A-7A5C-C54C-B125-12702FAE8B53}" srcOrd="1" destOrd="0" presId="urn:microsoft.com/office/officeart/2005/8/layout/orgChart1"/>
    <dgm:cxn modelId="{B276B699-7B60-074B-B97F-6B479C430E3D}" type="presParOf" srcId="{7C159515-45DE-B14C-B162-2F3A181DA5AA}" destId="{540B25E2-E506-FC4A-BB1C-6783A8518AD0}" srcOrd="1" destOrd="0" presId="urn:microsoft.com/office/officeart/2005/8/layout/orgChart1"/>
    <dgm:cxn modelId="{07C3C8B2-2615-AD47-92F2-433F1FC33DDE}" type="presParOf" srcId="{7C159515-45DE-B14C-B162-2F3A181DA5AA}" destId="{B30B89E4-000A-7043-8AD6-37C756EA7E53}" srcOrd="2" destOrd="0" presId="urn:microsoft.com/office/officeart/2005/8/layout/orgChart1"/>
    <dgm:cxn modelId="{82134DDB-F359-8845-A1DC-10D4C512D299}" type="presParOf" srcId="{B30B89E4-000A-7043-8AD6-37C756EA7E53}" destId="{3F0822A7-242A-F346-A897-B82D41E0D2A7}" srcOrd="0" destOrd="0" presId="urn:microsoft.com/office/officeart/2005/8/layout/orgChart1"/>
    <dgm:cxn modelId="{13B95810-8ADE-5843-8CF2-74B02FC09E13}" type="presParOf" srcId="{B30B89E4-000A-7043-8AD6-37C756EA7E53}" destId="{068B3F1B-B235-1442-86BD-2780DE878F14}" srcOrd="1" destOrd="0" presId="urn:microsoft.com/office/officeart/2005/8/layout/orgChart1"/>
    <dgm:cxn modelId="{AD180745-70A4-D440-A976-BA1AED75E87B}" type="presParOf" srcId="{068B3F1B-B235-1442-86BD-2780DE878F14}" destId="{E7D28A99-DE9A-7140-844A-4807C124F4EB}" srcOrd="0" destOrd="0" presId="urn:microsoft.com/office/officeart/2005/8/layout/orgChart1"/>
    <dgm:cxn modelId="{6EA290E8-7242-214C-9B43-4C34CDEA656F}" type="presParOf" srcId="{E7D28A99-DE9A-7140-844A-4807C124F4EB}" destId="{284B0CBD-6898-2644-A2BA-3689AA3C8C30}" srcOrd="0" destOrd="0" presId="urn:microsoft.com/office/officeart/2005/8/layout/orgChart1"/>
    <dgm:cxn modelId="{CC2B7D0A-5754-A549-8E68-83F62BD6AFF7}" type="presParOf" srcId="{E7D28A99-DE9A-7140-844A-4807C124F4EB}" destId="{3405DF04-3810-A94F-AFF7-15D315181B09}" srcOrd="1" destOrd="0" presId="urn:microsoft.com/office/officeart/2005/8/layout/orgChart1"/>
    <dgm:cxn modelId="{CE4A8B96-C7EB-A945-B9CA-B7556F9BE63E}" type="presParOf" srcId="{068B3F1B-B235-1442-86BD-2780DE878F14}" destId="{9549AD11-4BA1-2247-8D80-B1D5418583CE}" srcOrd="1" destOrd="0" presId="urn:microsoft.com/office/officeart/2005/8/layout/orgChart1"/>
    <dgm:cxn modelId="{88E1B4D6-D62F-4F49-A70A-7E359D9F7E9E}" type="presParOf" srcId="{068B3F1B-B235-1442-86BD-2780DE878F14}" destId="{F01EA8B9-0BFB-8C42-A8EC-DB0124977758}" srcOrd="2" destOrd="0" presId="urn:microsoft.com/office/officeart/2005/8/layout/orgChart1"/>
    <dgm:cxn modelId="{A2DD311E-211D-E741-A3F7-2B45269049FF}" type="presParOf" srcId="{4ADDA71F-5DC8-A84A-A7C1-87F0CD8546C2}" destId="{9737AF2C-A95F-EE49-98D8-AF92FC9D692F}" srcOrd="2" destOrd="0" presId="urn:microsoft.com/office/officeart/2005/8/layout/orgChart1"/>
    <dgm:cxn modelId="{FF6BC5E1-B8FF-3344-AB29-735D837039CD}" type="presParOf" srcId="{4ADDA71F-5DC8-A84A-A7C1-87F0CD8546C2}" destId="{D4DC672E-1EDA-1543-93CD-F3081C0C023C}" srcOrd="3" destOrd="0" presId="urn:microsoft.com/office/officeart/2005/8/layout/orgChart1"/>
    <dgm:cxn modelId="{5DF7922F-3269-EC4C-8E80-E1BC23C31773}" type="presParOf" srcId="{D4DC672E-1EDA-1543-93CD-F3081C0C023C}" destId="{13075B7A-C72C-D14B-BF7B-980042689D91}" srcOrd="0" destOrd="0" presId="urn:microsoft.com/office/officeart/2005/8/layout/orgChart1"/>
    <dgm:cxn modelId="{221410D3-ADDD-0D44-80BA-7145DCB7F7E5}" type="presParOf" srcId="{13075B7A-C72C-D14B-BF7B-980042689D91}" destId="{F115CE91-DB7E-B147-BC33-B9E0834AFEBC}" srcOrd="0" destOrd="0" presId="urn:microsoft.com/office/officeart/2005/8/layout/orgChart1"/>
    <dgm:cxn modelId="{0CB0A34D-F3FC-5B4D-88C1-C0F9DD30D3CC}" type="presParOf" srcId="{13075B7A-C72C-D14B-BF7B-980042689D91}" destId="{3AC2A00A-D39D-774D-99C8-CBE5BF0E3B3E}" srcOrd="1" destOrd="0" presId="urn:microsoft.com/office/officeart/2005/8/layout/orgChart1"/>
    <dgm:cxn modelId="{3F88A29B-F81E-9B49-984E-A1F76066E114}" type="presParOf" srcId="{D4DC672E-1EDA-1543-93CD-F3081C0C023C}" destId="{0823196A-48B2-464C-BA74-A6DC1EACF760}" srcOrd="1" destOrd="0" presId="urn:microsoft.com/office/officeart/2005/8/layout/orgChart1"/>
    <dgm:cxn modelId="{4719784E-3ECF-9D4E-976D-447E511499E7}" type="presParOf" srcId="{0823196A-48B2-464C-BA74-A6DC1EACF760}" destId="{2C572DBE-92C0-6743-A409-4304CE6C7670}" srcOrd="0" destOrd="0" presId="urn:microsoft.com/office/officeart/2005/8/layout/orgChart1"/>
    <dgm:cxn modelId="{3654E024-B391-604E-9759-ACBECDEC901F}" type="presParOf" srcId="{0823196A-48B2-464C-BA74-A6DC1EACF760}" destId="{04593E07-7A45-6941-9056-F14E1E6CC052}" srcOrd="1" destOrd="0" presId="urn:microsoft.com/office/officeart/2005/8/layout/orgChart1"/>
    <dgm:cxn modelId="{835B7A9C-BA83-7C4C-9F34-90DB3B4B6451}" type="presParOf" srcId="{04593E07-7A45-6941-9056-F14E1E6CC052}" destId="{79FE1C5B-BA9D-664D-ADE6-9F8094B37345}" srcOrd="0" destOrd="0" presId="urn:microsoft.com/office/officeart/2005/8/layout/orgChart1"/>
    <dgm:cxn modelId="{A6E293D3-AAD9-D34D-8669-59C1BD53F7C1}" type="presParOf" srcId="{79FE1C5B-BA9D-664D-ADE6-9F8094B37345}" destId="{47DDDC04-B60B-8B47-BAFC-521F1646AA80}" srcOrd="0" destOrd="0" presId="urn:microsoft.com/office/officeart/2005/8/layout/orgChart1"/>
    <dgm:cxn modelId="{8548EEAC-3323-7344-B923-3E2432C03778}" type="presParOf" srcId="{79FE1C5B-BA9D-664D-ADE6-9F8094B37345}" destId="{14F8A51E-FFA4-C548-9AAF-42D2489A41CD}" srcOrd="1" destOrd="0" presId="urn:microsoft.com/office/officeart/2005/8/layout/orgChart1"/>
    <dgm:cxn modelId="{1A0284A5-DCDE-284F-BC2B-8A598F9CE0E1}" type="presParOf" srcId="{04593E07-7A45-6941-9056-F14E1E6CC052}" destId="{47EC90E6-B43B-AE44-97E7-D0BA5B10996F}" srcOrd="1" destOrd="0" presId="urn:microsoft.com/office/officeart/2005/8/layout/orgChart1"/>
    <dgm:cxn modelId="{7FD6584F-0552-8045-AB89-7AABBD08477A}" type="presParOf" srcId="{04593E07-7A45-6941-9056-F14E1E6CC052}" destId="{A4A188AF-A0E4-4344-BE23-4A24EE672CA7}" srcOrd="2" destOrd="0" presId="urn:microsoft.com/office/officeart/2005/8/layout/orgChart1"/>
    <dgm:cxn modelId="{20EAE832-A659-3E46-BAAF-743E57F72655}" type="presParOf" srcId="{D4DC672E-1EDA-1543-93CD-F3081C0C023C}" destId="{BF63143B-DA1D-DF4D-BB7E-4566E63A28FB}" srcOrd="2" destOrd="0" presId="urn:microsoft.com/office/officeart/2005/8/layout/orgChart1"/>
    <dgm:cxn modelId="{11022528-0418-3142-81E2-11797C7DCE48}" type="presParOf" srcId="{BF63143B-DA1D-DF4D-BB7E-4566E63A28FB}" destId="{DDCD8655-FC8D-E949-9FFC-4887B4B0A0F5}" srcOrd="0" destOrd="0" presId="urn:microsoft.com/office/officeart/2005/8/layout/orgChart1"/>
    <dgm:cxn modelId="{0E8657DE-52BE-0746-89C9-3156E1038E07}" type="presParOf" srcId="{BF63143B-DA1D-DF4D-BB7E-4566E63A28FB}" destId="{94CC0CD0-834B-5841-BA64-7ED9591788AF}" srcOrd="1" destOrd="0" presId="urn:microsoft.com/office/officeart/2005/8/layout/orgChart1"/>
    <dgm:cxn modelId="{75453687-08D9-CB42-84BA-D1B37C9A2E0A}" type="presParOf" srcId="{94CC0CD0-834B-5841-BA64-7ED9591788AF}" destId="{B0555884-4E96-654C-8776-5CC4EFC24B13}" srcOrd="0" destOrd="0" presId="urn:microsoft.com/office/officeart/2005/8/layout/orgChart1"/>
    <dgm:cxn modelId="{10995BE2-BA5F-5149-971D-0A84FDD358EB}" type="presParOf" srcId="{B0555884-4E96-654C-8776-5CC4EFC24B13}" destId="{F5E5D00B-78A2-AA48-85F6-F6C63E1019E4}" srcOrd="0" destOrd="0" presId="urn:microsoft.com/office/officeart/2005/8/layout/orgChart1"/>
    <dgm:cxn modelId="{F19CE711-5DB7-5B4F-95CE-D6E753A7026E}" type="presParOf" srcId="{B0555884-4E96-654C-8776-5CC4EFC24B13}" destId="{0AD8EA84-81F6-DB4B-9571-B71A2DCE6DBF}" srcOrd="1" destOrd="0" presId="urn:microsoft.com/office/officeart/2005/8/layout/orgChart1"/>
    <dgm:cxn modelId="{A5D0CA10-E4E6-C047-B5A4-C3E1BA9D40AF}" type="presParOf" srcId="{94CC0CD0-834B-5841-BA64-7ED9591788AF}" destId="{141B510B-A792-6D44-917B-CB681B0F3E8D}" srcOrd="1" destOrd="0" presId="urn:microsoft.com/office/officeart/2005/8/layout/orgChart1"/>
    <dgm:cxn modelId="{CE09863B-C5EE-6C4C-9F91-CA9AE3F8EA9A}" type="presParOf" srcId="{94CC0CD0-834B-5841-BA64-7ED9591788AF}" destId="{CB13F748-1AE3-EB4E-8C25-D5CD69F34CDC}" srcOrd="2" destOrd="0" presId="urn:microsoft.com/office/officeart/2005/8/layout/orgChart1"/>
    <dgm:cxn modelId="{BF7688B9-CFFB-459E-A704-C5D18FB73C38}" type="presParOf" srcId="{B07D66F0-A5B1-49BC-9ACC-30BA9B68A1D2}" destId="{8850D40E-26E2-47C7-82D1-579F90456D20}" srcOrd="2" destOrd="0" presId="urn:microsoft.com/office/officeart/2005/8/layout/orgChart1"/>
    <dgm:cxn modelId="{341B10EF-5B0E-40A9-9586-BDE4C30B0DE6}" type="presParOf" srcId="{51776877-F5EA-421E-811E-4708EADB2AFE}" destId="{C0E3A576-0694-4921-BEC5-96901A5EB3C4}" srcOrd="2" destOrd="0" presId="urn:microsoft.com/office/officeart/2005/8/layout/orgChart1"/>
    <dgm:cxn modelId="{FFFD39B3-A257-45AF-A930-7FD2EEFFA12B}" type="presParOf" srcId="{51776877-F5EA-421E-811E-4708EADB2AFE}" destId="{B921CE03-FD89-4276-8683-18E3E286FCC7}" srcOrd="3" destOrd="0" presId="urn:microsoft.com/office/officeart/2005/8/layout/orgChart1"/>
    <dgm:cxn modelId="{4AC2C216-CE06-4A31-BB46-92CD6C6B9B68}" type="presParOf" srcId="{B921CE03-FD89-4276-8683-18E3E286FCC7}" destId="{DAE974E8-23CE-4DF5-B1D4-758868E6AE1B}" srcOrd="0" destOrd="0" presId="urn:microsoft.com/office/officeart/2005/8/layout/orgChart1"/>
    <dgm:cxn modelId="{4F5BFAF1-FEF1-4919-A6EE-9D08E471406E}" type="presParOf" srcId="{DAE974E8-23CE-4DF5-B1D4-758868E6AE1B}" destId="{214CDF0B-02F6-4126-842B-DB52DB12EFFA}" srcOrd="0" destOrd="0" presId="urn:microsoft.com/office/officeart/2005/8/layout/orgChart1"/>
    <dgm:cxn modelId="{1AFAD57C-F8F8-498E-AF48-641846C26FC9}" type="presParOf" srcId="{DAE974E8-23CE-4DF5-B1D4-758868E6AE1B}" destId="{01200DCB-D34A-4383-8584-EA8BE43F6177}" srcOrd="1" destOrd="0" presId="urn:microsoft.com/office/officeart/2005/8/layout/orgChart1"/>
    <dgm:cxn modelId="{219C6AC3-C562-42AB-A6AF-622EF186EB70}" type="presParOf" srcId="{B921CE03-FD89-4276-8683-18E3E286FCC7}" destId="{F762F7F3-7908-4641-AA4A-8CF6100EA3D4}" srcOrd="1" destOrd="0" presId="urn:microsoft.com/office/officeart/2005/8/layout/orgChart1"/>
    <dgm:cxn modelId="{D17433F5-B00D-4A47-B01D-FABA839EB8B9}" type="presParOf" srcId="{F762F7F3-7908-4641-AA4A-8CF6100EA3D4}" destId="{D4C349DA-9E4F-FB44-BE2D-90DCE719A604}" srcOrd="0" destOrd="0" presId="urn:microsoft.com/office/officeart/2005/8/layout/orgChart1"/>
    <dgm:cxn modelId="{D95F02AD-66B7-524A-A4C7-08A090C9AF88}" type="presParOf" srcId="{F762F7F3-7908-4641-AA4A-8CF6100EA3D4}" destId="{426930F1-748B-1E4A-B8EE-699960619199}" srcOrd="1" destOrd="0" presId="urn:microsoft.com/office/officeart/2005/8/layout/orgChart1"/>
    <dgm:cxn modelId="{8F596B9C-DC80-C943-A59E-FC22FA6BC73E}" type="presParOf" srcId="{426930F1-748B-1E4A-B8EE-699960619199}" destId="{BDB7B544-2C13-C54B-9BE6-19769BDD018A}" srcOrd="0" destOrd="0" presId="urn:microsoft.com/office/officeart/2005/8/layout/orgChart1"/>
    <dgm:cxn modelId="{BA6EE998-8C7B-6349-AF9F-655EFB0D5509}" type="presParOf" srcId="{BDB7B544-2C13-C54B-9BE6-19769BDD018A}" destId="{C2F3C939-7050-6349-82AF-090626534DA0}" srcOrd="0" destOrd="0" presId="urn:microsoft.com/office/officeart/2005/8/layout/orgChart1"/>
    <dgm:cxn modelId="{C445AEBF-66AC-7C4A-AE6A-43DEA5B75ABE}" type="presParOf" srcId="{BDB7B544-2C13-C54B-9BE6-19769BDD018A}" destId="{3BE3640C-A07D-1643-BDF5-33CBF14ED59E}" srcOrd="1" destOrd="0" presId="urn:microsoft.com/office/officeart/2005/8/layout/orgChart1"/>
    <dgm:cxn modelId="{1BD6D457-F7EC-B146-BB85-298D79E78ED8}" type="presParOf" srcId="{426930F1-748B-1E4A-B8EE-699960619199}" destId="{07BE353E-A953-BD48-BCBF-3AAC2342B0D6}" srcOrd="1" destOrd="0" presId="urn:microsoft.com/office/officeart/2005/8/layout/orgChart1"/>
    <dgm:cxn modelId="{826D6F75-E00E-8A4E-B71D-6B8F1E5281B7}" type="presParOf" srcId="{07BE353E-A953-BD48-BCBF-3AAC2342B0D6}" destId="{026FF209-AE5A-0947-9C29-E0D55871A004}" srcOrd="0" destOrd="0" presId="urn:microsoft.com/office/officeart/2005/8/layout/orgChart1"/>
    <dgm:cxn modelId="{BD7C4860-BC20-CF46-A774-2C3E4A1A33EC}" type="presParOf" srcId="{07BE353E-A953-BD48-BCBF-3AAC2342B0D6}" destId="{A7259998-44FF-804D-A67B-59AE3BE3D27B}" srcOrd="1" destOrd="0" presId="urn:microsoft.com/office/officeart/2005/8/layout/orgChart1"/>
    <dgm:cxn modelId="{C5B49F48-7533-AC44-8DCD-B1942DD3553B}" type="presParOf" srcId="{A7259998-44FF-804D-A67B-59AE3BE3D27B}" destId="{7688552F-4D9F-A844-8ED1-0C174B94ED2E}" srcOrd="0" destOrd="0" presId="urn:microsoft.com/office/officeart/2005/8/layout/orgChart1"/>
    <dgm:cxn modelId="{C1BB15DE-3EDF-0C4E-9D93-B4A4874985B9}" type="presParOf" srcId="{7688552F-4D9F-A844-8ED1-0C174B94ED2E}" destId="{F62C8D05-41DB-A64F-A64E-20AE0FEA35FE}" srcOrd="0" destOrd="0" presId="urn:microsoft.com/office/officeart/2005/8/layout/orgChart1"/>
    <dgm:cxn modelId="{6A329FED-1BF6-C143-B26E-621456C9FB5B}" type="presParOf" srcId="{7688552F-4D9F-A844-8ED1-0C174B94ED2E}" destId="{ABCAB18A-EB84-CA4B-9237-44A462A7F7C8}" srcOrd="1" destOrd="0" presId="urn:microsoft.com/office/officeart/2005/8/layout/orgChart1"/>
    <dgm:cxn modelId="{233E165A-15C2-8B48-83B1-9C6D9A698875}" type="presParOf" srcId="{A7259998-44FF-804D-A67B-59AE3BE3D27B}" destId="{DBCA61D0-BDAF-3542-A1A2-BE321978D487}" srcOrd="1" destOrd="0" presId="urn:microsoft.com/office/officeart/2005/8/layout/orgChart1"/>
    <dgm:cxn modelId="{20EF2423-AE6E-D44E-8C10-9FBDB5DD38F2}" type="presParOf" srcId="{A7259998-44FF-804D-A67B-59AE3BE3D27B}" destId="{43529EB0-77DF-6D4A-ACFF-A0FBFE3B9526}" srcOrd="2" destOrd="0" presId="urn:microsoft.com/office/officeart/2005/8/layout/orgChart1"/>
    <dgm:cxn modelId="{400047DF-D20E-6D43-A417-3FB7ABD89CDE}" type="presParOf" srcId="{07BE353E-A953-BD48-BCBF-3AAC2342B0D6}" destId="{5CEFBEC5-5477-2244-8394-7A93504D8E39}" srcOrd="2" destOrd="0" presId="urn:microsoft.com/office/officeart/2005/8/layout/orgChart1"/>
    <dgm:cxn modelId="{45F442B3-E36E-DC4F-9AE0-62576C8046B0}" type="presParOf" srcId="{07BE353E-A953-BD48-BCBF-3AAC2342B0D6}" destId="{58A51162-4DB5-1546-A4E5-DE25FAF044CF}" srcOrd="3" destOrd="0" presId="urn:microsoft.com/office/officeart/2005/8/layout/orgChart1"/>
    <dgm:cxn modelId="{20F71325-AB7C-8644-BF65-6EB9DC63BE00}" type="presParOf" srcId="{58A51162-4DB5-1546-A4E5-DE25FAF044CF}" destId="{433E9739-8C0E-AB43-88CC-4C9C3D04149A}" srcOrd="0" destOrd="0" presId="urn:microsoft.com/office/officeart/2005/8/layout/orgChart1"/>
    <dgm:cxn modelId="{8EAF036B-FDFE-D448-B945-AAE4F1F9B6B0}" type="presParOf" srcId="{433E9739-8C0E-AB43-88CC-4C9C3D04149A}" destId="{39BD228C-F472-774E-B463-86BFDBBB2A6C}" srcOrd="0" destOrd="0" presId="urn:microsoft.com/office/officeart/2005/8/layout/orgChart1"/>
    <dgm:cxn modelId="{2B8883C7-A87C-7341-9F40-AF9244CD2962}" type="presParOf" srcId="{433E9739-8C0E-AB43-88CC-4C9C3D04149A}" destId="{2D4EB64B-4BF8-604A-90F2-B164A4E1EBA5}" srcOrd="1" destOrd="0" presId="urn:microsoft.com/office/officeart/2005/8/layout/orgChart1"/>
    <dgm:cxn modelId="{8C9B9529-328A-0240-A141-64A89F8929E6}" type="presParOf" srcId="{58A51162-4DB5-1546-A4E5-DE25FAF044CF}" destId="{71F24369-F174-AE42-93E2-D3CAE6F19E0A}" srcOrd="1" destOrd="0" presId="urn:microsoft.com/office/officeart/2005/8/layout/orgChart1"/>
    <dgm:cxn modelId="{B73C13AF-6B09-B241-9A9C-E1286E69BB2C}" type="presParOf" srcId="{58A51162-4DB5-1546-A4E5-DE25FAF044CF}" destId="{6D3C8DEF-F5AB-2F49-A88F-C979966E9D22}" srcOrd="2" destOrd="0" presId="urn:microsoft.com/office/officeart/2005/8/layout/orgChart1"/>
    <dgm:cxn modelId="{B20A5A30-649C-1049-92BE-F954D2FB86E0}" type="presParOf" srcId="{426930F1-748B-1E4A-B8EE-699960619199}" destId="{F2FA515E-B485-1C48-BBDA-CC0F1D9919F3}" srcOrd="2" destOrd="0" presId="urn:microsoft.com/office/officeart/2005/8/layout/orgChart1"/>
    <dgm:cxn modelId="{078EBC76-1E93-8941-906F-9A1B8DC9FE79}" type="presParOf" srcId="{F762F7F3-7908-4641-AA4A-8CF6100EA3D4}" destId="{E4C4E50C-23B0-154B-9BC7-084420FA371E}" srcOrd="2" destOrd="0" presId="urn:microsoft.com/office/officeart/2005/8/layout/orgChart1"/>
    <dgm:cxn modelId="{30D95F50-5276-3346-A684-9F36676C4B32}" type="presParOf" srcId="{F762F7F3-7908-4641-AA4A-8CF6100EA3D4}" destId="{4ECAF54E-DBC4-A546-9748-4CCA78AC4DA6}" srcOrd="3" destOrd="0" presId="urn:microsoft.com/office/officeart/2005/8/layout/orgChart1"/>
    <dgm:cxn modelId="{88052BE4-8C46-F54B-931A-459EF60D6227}" type="presParOf" srcId="{4ECAF54E-DBC4-A546-9748-4CCA78AC4DA6}" destId="{0C3DA0A8-94F4-1A41-AFCB-E946D6C27156}" srcOrd="0" destOrd="0" presId="urn:microsoft.com/office/officeart/2005/8/layout/orgChart1"/>
    <dgm:cxn modelId="{91F76923-4F72-7B45-8F33-AE1AC4FF1400}" type="presParOf" srcId="{0C3DA0A8-94F4-1A41-AFCB-E946D6C27156}" destId="{82803B01-F429-2248-B88A-873C6F9C1E8A}" srcOrd="0" destOrd="0" presId="urn:microsoft.com/office/officeart/2005/8/layout/orgChart1"/>
    <dgm:cxn modelId="{8464653C-18A4-0F49-9B14-CEB94FBF8916}" type="presParOf" srcId="{0C3DA0A8-94F4-1A41-AFCB-E946D6C27156}" destId="{0E67C0E6-A191-1846-87A5-D0AB3F34C5F8}" srcOrd="1" destOrd="0" presId="urn:microsoft.com/office/officeart/2005/8/layout/orgChart1"/>
    <dgm:cxn modelId="{9099F561-1D51-B949-8B2E-F2D12389B937}" type="presParOf" srcId="{4ECAF54E-DBC4-A546-9748-4CCA78AC4DA6}" destId="{3EE6E9BC-91D6-B940-BC93-51EDAB00BE3A}" srcOrd="1" destOrd="0" presId="urn:microsoft.com/office/officeart/2005/8/layout/orgChart1"/>
    <dgm:cxn modelId="{11BC4FBC-C6C6-E548-9F13-5006DDBBA302}" type="presParOf" srcId="{3EE6E9BC-91D6-B940-BC93-51EDAB00BE3A}" destId="{F79EEFD0-B999-314A-8153-B04450AD91E0}" srcOrd="0" destOrd="0" presId="urn:microsoft.com/office/officeart/2005/8/layout/orgChart1"/>
    <dgm:cxn modelId="{3C38F7B9-599C-3F44-A7FF-D098D0BC2593}" type="presParOf" srcId="{3EE6E9BC-91D6-B940-BC93-51EDAB00BE3A}" destId="{5EC87686-C8CE-164F-A88F-631AEEFBA572}" srcOrd="1" destOrd="0" presId="urn:microsoft.com/office/officeart/2005/8/layout/orgChart1"/>
    <dgm:cxn modelId="{6FC7B39C-DAAB-FB40-9291-FE22555E5A6A}" type="presParOf" srcId="{5EC87686-C8CE-164F-A88F-631AEEFBA572}" destId="{EF3E7937-E6EA-CF41-AB27-89E02A7742CA}" srcOrd="0" destOrd="0" presId="urn:microsoft.com/office/officeart/2005/8/layout/orgChart1"/>
    <dgm:cxn modelId="{ECA0F339-AEA0-0347-A187-C269929B67E5}" type="presParOf" srcId="{EF3E7937-E6EA-CF41-AB27-89E02A7742CA}" destId="{C25FD40F-0ED4-A040-8770-24A59578CA0F}" srcOrd="0" destOrd="0" presId="urn:microsoft.com/office/officeart/2005/8/layout/orgChart1"/>
    <dgm:cxn modelId="{0D3CBACC-E6E4-934C-93AC-64CA22444F7F}" type="presParOf" srcId="{EF3E7937-E6EA-CF41-AB27-89E02A7742CA}" destId="{1BAB88A0-5493-5843-B480-F778E9D2505F}" srcOrd="1" destOrd="0" presId="urn:microsoft.com/office/officeart/2005/8/layout/orgChart1"/>
    <dgm:cxn modelId="{835A150B-DB87-A84D-B221-9233963D5A27}" type="presParOf" srcId="{5EC87686-C8CE-164F-A88F-631AEEFBA572}" destId="{644E78B6-B568-B845-8721-1ADA0EBDD27F}" srcOrd="1" destOrd="0" presId="urn:microsoft.com/office/officeart/2005/8/layout/orgChart1"/>
    <dgm:cxn modelId="{FA7D6A45-1B4D-3540-9BAE-A2C18E3A09B5}" type="presParOf" srcId="{5EC87686-C8CE-164F-A88F-631AEEFBA572}" destId="{182B1BA3-D806-2344-9AF1-D5039EEABC4A}" srcOrd="2" destOrd="0" presId="urn:microsoft.com/office/officeart/2005/8/layout/orgChart1"/>
    <dgm:cxn modelId="{13AA7A29-3305-FE41-A2B8-B12BEBCBBF1F}" type="presParOf" srcId="{3EE6E9BC-91D6-B940-BC93-51EDAB00BE3A}" destId="{DD3B37ED-2A8F-C34D-936F-AE50596C2FED}" srcOrd="2" destOrd="0" presId="urn:microsoft.com/office/officeart/2005/8/layout/orgChart1"/>
    <dgm:cxn modelId="{CF503A3D-AD08-BB45-8C44-651D9167FB51}" type="presParOf" srcId="{3EE6E9BC-91D6-B940-BC93-51EDAB00BE3A}" destId="{0A30D0FB-7ACC-804E-ADF0-5E553C298B0A}" srcOrd="3" destOrd="0" presId="urn:microsoft.com/office/officeart/2005/8/layout/orgChart1"/>
    <dgm:cxn modelId="{B1C9EEA5-1044-8445-994F-4D40716E50A7}" type="presParOf" srcId="{0A30D0FB-7ACC-804E-ADF0-5E553C298B0A}" destId="{6A74F530-FEEB-AE42-8684-F53BC6E8B66D}" srcOrd="0" destOrd="0" presId="urn:microsoft.com/office/officeart/2005/8/layout/orgChart1"/>
    <dgm:cxn modelId="{2B6453E3-D793-FF4C-A6B0-203D312421FF}" type="presParOf" srcId="{6A74F530-FEEB-AE42-8684-F53BC6E8B66D}" destId="{D6EBD58C-65AE-5747-BF7A-CFA9F9535D3E}" srcOrd="0" destOrd="0" presId="urn:microsoft.com/office/officeart/2005/8/layout/orgChart1"/>
    <dgm:cxn modelId="{60F10DC6-BCEE-B14A-8EE4-846E455818B2}" type="presParOf" srcId="{6A74F530-FEEB-AE42-8684-F53BC6E8B66D}" destId="{AF9772F5-9D0A-1547-930E-572D6EDD44C3}" srcOrd="1" destOrd="0" presId="urn:microsoft.com/office/officeart/2005/8/layout/orgChart1"/>
    <dgm:cxn modelId="{4E01C9A9-6306-4C44-AD9A-0EB52A7AB0EA}" type="presParOf" srcId="{0A30D0FB-7ACC-804E-ADF0-5E553C298B0A}" destId="{9B44B2B9-3EF3-E546-924B-10B03B134442}" srcOrd="1" destOrd="0" presId="urn:microsoft.com/office/officeart/2005/8/layout/orgChart1"/>
    <dgm:cxn modelId="{0FD6EDBE-EB25-6E44-A81A-B420F4A9A409}" type="presParOf" srcId="{0A30D0FB-7ACC-804E-ADF0-5E553C298B0A}" destId="{A35BCBD2-443E-194B-AE08-850F88B13141}" srcOrd="2" destOrd="0" presId="urn:microsoft.com/office/officeart/2005/8/layout/orgChart1"/>
    <dgm:cxn modelId="{633EAEC7-F7A1-1147-AF68-65097EA2673D}" type="presParOf" srcId="{3EE6E9BC-91D6-B940-BC93-51EDAB00BE3A}" destId="{60D3C7B4-3FA4-E848-AFFC-BF30210EEF28}" srcOrd="4" destOrd="0" presId="urn:microsoft.com/office/officeart/2005/8/layout/orgChart1"/>
    <dgm:cxn modelId="{D51CFECE-8C07-2B45-95B0-AC34F7E8B501}" type="presParOf" srcId="{3EE6E9BC-91D6-B940-BC93-51EDAB00BE3A}" destId="{BF2EADD9-94B8-ED41-BC49-E8E4ECEE4CA2}" srcOrd="5" destOrd="0" presId="urn:microsoft.com/office/officeart/2005/8/layout/orgChart1"/>
    <dgm:cxn modelId="{14138E08-E4BF-8241-A252-BC1E8642A946}" type="presParOf" srcId="{BF2EADD9-94B8-ED41-BC49-E8E4ECEE4CA2}" destId="{E959B55B-63E0-4249-977A-12F529ADD1B8}" srcOrd="0" destOrd="0" presId="urn:microsoft.com/office/officeart/2005/8/layout/orgChart1"/>
    <dgm:cxn modelId="{D39F5852-1954-054E-A844-D8959476009C}" type="presParOf" srcId="{E959B55B-63E0-4249-977A-12F529ADD1B8}" destId="{CFDBE34F-84F5-084E-8379-1B1E04C9F51D}" srcOrd="0" destOrd="0" presId="urn:microsoft.com/office/officeart/2005/8/layout/orgChart1"/>
    <dgm:cxn modelId="{48F82E54-CAF9-4847-949C-05D16D950853}" type="presParOf" srcId="{E959B55B-63E0-4249-977A-12F529ADD1B8}" destId="{0636C9E6-C87F-5044-AE79-6917222D452A}" srcOrd="1" destOrd="0" presId="urn:microsoft.com/office/officeart/2005/8/layout/orgChart1"/>
    <dgm:cxn modelId="{9F9B6EB1-320C-5D4E-81E5-C0D1E94A796F}" type="presParOf" srcId="{BF2EADD9-94B8-ED41-BC49-E8E4ECEE4CA2}" destId="{8A646CD5-E936-8D48-BE8C-012BF15D22C5}" srcOrd="1" destOrd="0" presId="urn:microsoft.com/office/officeart/2005/8/layout/orgChart1"/>
    <dgm:cxn modelId="{074A2E37-D8D2-9844-907D-07B558E8118A}" type="presParOf" srcId="{BF2EADD9-94B8-ED41-BC49-E8E4ECEE4CA2}" destId="{FDF5DCD3-7C80-EF40-AE06-C7F5CCFD7C46}" srcOrd="2" destOrd="0" presId="urn:microsoft.com/office/officeart/2005/8/layout/orgChart1"/>
    <dgm:cxn modelId="{C41B1B52-DAA6-784D-8B69-BDF0AEC88A90}" type="presParOf" srcId="{3EE6E9BC-91D6-B940-BC93-51EDAB00BE3A}" destId="{9E38529C-03AD-D04A-A760-F32649B1D252}" srcOrd="6" destOrd="0" presId="urn:microsoft.com/office/officeart/2005/8/layout/orgChart1"/>
    <dgm:cxn modelId="{D22AA654-6FFF-734D-BAF9-FC5FE2F9FA98}" type="presParOf" srcId="{3EE6E9BC-91D6-B940-BC93-51EDAB00BE3A}" destId="{5942BD0B-0A20-324B-A0E0-E28A90EBF21E}" srcOrd="7" destOrd="0" presId="urn:microsoft.com/office/officeart/2005/8/layout/orgChart1"/>
    <dgm:cxn modelId="{E0DAC64A-074E-A240-B655-D498F8990D6F}" type="presParOf" srcId="{5942BD0B-0A20-324B-A0E0-E28A90EBF21E}" destId="{A2A662EC-6706-8A45-8D54-CADA21653C34}" srcOrd="0" destOrd="0" presId="urn:microsoft.com/office/officeart/2005/8/layout/orgChart1"/>
    <dgm:cxn modelId="{801BAD65-7593-7044-9284-6450A7C06245}" type="presParOf" srcId="{A2A662EC-6706-8A45-8D54-CADA21653C34}" destId="{B9555D17-6991-F648-8573-98AEBD9852C3}" srcOrd="0" destOrd="0" presId="urn:microsoft.com/office/officeart/2005/8/layout/orgChart1"/>
    <dgm:cxn modelId="{AC61DCF3-3AD0-D848-9479-1238FC22EA75}" type="presParOf" srcId="{A2A662EC-6706-8A45-8D54-CADA21653C34}" destId="{E6C45DD1-972D-0E48-98D4-526AACFAA4C3}" srcOrd="1" destOrd="0" presId="urn:microsoft.com/office/officeart/2005/8/layout/orgChart1"/>
    <dgm:cxn modelId="{DC8FBA4A-2252-C449-8865-BAD373D99942}" type="presParOf" srcId="{5942BD0B-0A20-324B-A0E0-E28A90EBF21E}" destId="{8CD3DEB8-F169-074F-9E93-3D489E9B6D7B}" srcOrd="1" destOrd="0" presId="urn:microsoft.com/office/officeart/2005/8/layout/orgChart1"/>
    <dgm:cxn modelId="{56A3063A-3CCD-E341-96BD-6D62EF545E2F}" type="presParOf" srcId="{8CD3DEB8-F169-074F-9E93-3D489E9B6D7B}" destId="{B1003C5B-DFC6-1546-B45C-8220AD708765}" srcOrd="0" destOrd="0" presId="urn:microsoft.com/office/officeart/2005/8/layout/orgChart1"/>
    <dgm:cxn modelId="{27DA9180-3516-184E-9DE6-F56E15B94D4F}" type="presParOf" srcId="{8CD3DEB8-F169-074F-9E93-3D489E9B6D7B}" destId="{9FF3179C-5689-D543-9249-E138EA3DDB0E}" srcOrd="1" destOrd="0" presId="urn:microsoft.com/office/officeart/2005/8/layout/orgChart1"/>
    <dgm:cxn modelId="{A2D01C97-ED4E-8344-ADF2-947BF483755D}" type="presParOf" srcId="{9FF3179C-5689-D543-9249-E138EA3DDB0E}" destId="{8BFD5E9F-4E6B-C340-AAF3-F11718B32AE0}" srcOrd="0" destOrd="0" presId="urn:microsoft.com/office/officeart/2005/8/layout/orgChart1"/>
    <dgm:cxn modelId="{6ED7E945-FF24-294C-BC3D-94796E9127D4}" type="presParOf" srcId="{8BFD5E9F-4E6B-C340-AAF3-F11718B32AE0}" destId="{54FCA84F-2FD7-264F-8088-8DB562ADC7AF}" srcOrd="0" destOrd="0" presId="urn:microsoft.com/office/officeart/2005/8/layout/orgChart1"/>
    <dgm:cxn modelId="{78F5823D-F0FF-404E-875D-424475447440}" type="presParOf" srcId="{8BFD5E9F-4E6B-C340-AAF3-F11718B32AE0}" destId="{78A72EB8-3C51-BE4A-8F45-760E83655366}" srcOrd="1" destOrd="0" presId="urn:microsoft.com/office/officeart/2005/8/layout/orgChart1"/>
    <dgm:cxn modelId="{92CEC32B-D60A-0544-90F6-140712C7C1AD}" type="presParOf" srcId="{9FF3179C-5689-D543-9249-E138EA3DDB0E}" destId="{D07B8DC4-1E59-B540-849B-965BC3F4D417}" srcOrd="1" destOrd="0" presId="urn:microsoft.com/office/officeart/2005/8/layout/orgChart1"/>
    <dgm:cxn modelId="{E1955A1D-F8BF-B94D-861C-5896A2B214AB}" type="presParOf" srcId="{9FF3179C-5689-D543-9249-E138EA3DDB0E}" destId="{5CAA9AFA-682D-2448-AEAF-CFBE6D627449}" srcOrd="2" destOrd="0" presId="urn:microsoft.com/office/officeart/2005/8/layout/orgChart1"/>
    <dgm:cxn modelId="{ED76C7C2-AA14-A642-BEAF-E6E3B305839B}" type="presParOf" srcId="{5942BD0B-0A20-324B-A0E0-E28A90EBF21E}" destId="{0D30CB97-A951-4544-A108-0D0EDAF102E6}" srcOrd="2" destOrd="0" presId="urn:microsoft.com/office/officeart/2005/8/layout/orgChart1"/>
    <dgm:cxn modelId="{6F5D9BD8-D4DC-7349-9538-3F5614BDBD75}" type="presParOf" srcId="{4ECAF54E-DBC4-A546-9748-4CCA78AC4DA6}" destId="{C872C495-0EE9-214B-9CCD-DE6942C64152}" srcOrd="2" destOrd="0" presId="urn:microsoft.com/office/officeart/2005/8/layout/orgChart1"/>
    <dgm:cxn modelId="{C33F97B0-3D67-49CA-BAF6-CE80EEF7A1ED}" type="presParOf" srcId="{B921CE03-FD89-4276-8683-18E3E286FCC7}" destId="{9B23B516-BFE5-4465-81A7-AD313841295F}" srcOrd="2" destOrd="0" presId="urn:microsoft.com/office/officeart/2005/8/layout/orgChart1"/>
    <dgm:cxn modelId="{850231DD-68C3-4B3B-A11B-F89B3048B173}" type="presParOf" srcId="{51776877-F5EA-421E-811E-4708EADB2AFE}" destId="{F33C5D02-1C55-4AE7-BA84-24AE0ADC792B}" srcOrd="4" destOrd="0" presId="urn:microsoft.com/office/officeart/2005/8/layout/orgChart1"/>
    <dgm:cxn modelId="{69B439E9-22B7-421B-B588-17D96A21C7FD}" type="presParOf" srcId="{51776877-F5EA-421E-811E-4708EADB2AFE}" destId="{69B79E0A-D5FE-4761-81ED-FE96E26348FA}" srcOrd="5" destOrd="0" presId="urn:microsoft.com/office/officeart/2005/8/layout/orgChart1"/>
    <dgm:cxn modelId="{4EECF5FF-A37B-4274-8349-546C84A526EB}" type="presParOf" srcId="{69B79E0A-D5FE-4761-81ED-FE96E26348FA}" destId="{3574005E-14FB-495A-9211-0B9B3C791903}" srcOrd="0" destOrd="0" presId="urn:microsoft.com/office/officeart/2005/8/layout/orgChart1"/>
    <dgm:cxn modelId="{82E949FF-9C32-4DE1-AB1B-13B9FF5D4AFA}" type="presParOf" srcId="{3574005E-14FB-495A-9211-0B9B3C791903}" destId="{58FC5E3F-B305-458C-AED3-CED85BFC98B0}" srcOrd="0" destOrd="0" presId="urn:microsoft.com/office/officeart/2005/8/layout/orgChart1"/>
    <dgm:cxn modelId="{593DFF93-63AD-48D1-BBE1-E278ED9549F9}" type="presParOf" srcId="{3574005E-14FB-495A-9211-0B9B3C791903}" destId="{A1DC2652-4E3D-4C64-A13A-096FABB10899}" srcOrd="1" destOrd="0" presId="urn:microsoft.com/office/officeart/2005/8/layout/orgChart1"/>
    <dgm:cxn modelId="{7C693406-8FFB-4C4C-992D-72D21C1B72BA}" type="presParOf" srcId="{69B79E0A-D5FE-4761-81ED-FE96E26348FA}" destId="{A2E59121-61EA-4E1B-A152-F155DEE4C2CD}" srcOrd="1" destOrd="0" presId="urn:microsoft.com/office/officeart/2005/8/layout/orgChart1"/>
    <dgm:cxn modelId="{CAA3D183-3CE1-4458-8B1A-1DF4CF4C5F9D}" type="presParOf" srcId="{69B79E0A-D5FE-4761-81ED-FE96E26348FA}" destId="{873ACB60-9D0E-44A3-B66F-5F77D750C365}" srcOrd="2" destOrd="0" presId="urn:microsoft.com/office/officeart/2005/8/layout/orgChart1"/>
    <dgm:cxn modelId="{56F2F22A-C3EB-9C4B-8485-83FB091B0038}" type="presParOf" srcId="{873ACB60-9D0E-44A3-B66F-5F77D750C365}" destId="{83284790-0590-9B45-8BE0-E49F291EE13F}" srcOrd="0" destOrd="0" presId="urn:microsoft.com/office/officeart/2005/8/layout/orgChart1"/>
    <dgm:cxn modelId="{E84DD2F9-9064-064A-B12C-65C19C78BC63}" type="presParOf" srcId="{873ACB60-9D0E-44A3-B66F-5F77D750C365}" destId="{FC1F9AAB-DA69-EC44-A9A5-A71B868C4D80}" srcOrd="1" destOrd="0" presId="urn:microsoft.com/office/officeart/2005/8/layout/orgChart1"/>
    <dgm:cxn modelId="{943AAABB-3EB4-454B-B6CA-9A7F9974B802}" type="presParOf" srcId="{FC1F9AAB-DA69-EC44-A9A5-A71B868C4D80}" destId="{4BEE14B9-F5D5-9346-B4BA-6B76EA3F145C}" srcOrd="0" destOrd="0" presId="urn:microsoft.com/office/officeart/2005/8/layout/orgChart1"/>
    <dgm:cxn modelId="{23FD7EA3-2909-4B45-9BC3-65C5D6F0F8C2}" type="presParOf" srcId="{4BEE14B9-F5D5-9346-B4BA-6B76EA3F145C}" destId="{64D2A986-14BA-DE4A-A5A2-7BB30A20DB6A}" srcOrd="0" destOrd="0" presId="urn:microsoft.com/office/officeart/2005/8/layout/orgChart1"/>
    <dgm:cxn modelId="{3234793E-CDD4-C34C-A6EA-BE26F7287915}" type="presParOf" srcId="{4BEE14B9-F5D5-9346-B4BA-6B76EA3F145C}" destId="{0859B9F8-D06B-5142-8E8E-FC670FBC9231}" srcOrd="1" destOrd="0" presId="urn:microsoft.com/office/officeart/2005/8/layout/orgChart1"/>
    <dgm:cxn modelId="{0247C364-59CC-A143-B834-51885190D7F6}" type="presParOf" srcId="{FC1F9AAB-DA69-EC44-A9A5-A71B868C4D80}" destId="{56C67E4A-29E2-284B-AED4-408AA8B40ABA}" srcOrd="1" destOrd="0" presId="urn:microsoft.com/office/officeart/2005/8/layout/orgChart1"/>
    <dgm:cxn modelId="{9A03946C-784C-5B4A-8DAF-2D3EE1F3B93F}" type="presParOf" srcId="{56C67E4A-29E2-284B-AED4-408AA8B40ABA}" destId="{ACA0DBAA-C419-8449-8C97-2E84A54FB2B2}" srcOrd="0" destOrd="0" presId="urn:microsoft.com/office/officeart/2005/8/layout/orgChart1"/>
    <dgm:cxn modelId="{C568FF0E-8F91-5048-8100-50EA72D10FC6}" type="presParOf" srcId="{56C67E4A-29E2-284B-AED4-408AA8B40ABA}" destId="{771F3B40-0FA4-B043-B166-64FAB0560F6E}" srcOrd="1" destOrd="0" presId="urn:microsoft.com/office/officeart/2005/8/layout/orgChart1"/>
    <dgm:cxn modelId="{7E81E344-80D5-7341-9D97-70104C6975D5}" type="presParOf" srcId="{771F3B40-0FA4-B043-B166-64FAB0560F6E}" destId="{51CD16F7-5470-A440-BB3D-32CDD1059EC0}" srcOrd="0" destOrd="0" presId="urn:microsoft.com/office/officeart/2005/8/layout/orgChart1"/>
    <dgm:cxn modelId="{DFFB9E09-9456-BF4F-AC22-36E1139C9AB5}" type="presParOf" srcId="{51CD16F7-5470-A440-BB3D-32CDD1059EC0}" destId="{69FD7754-DB18-A840-9A86-FFF3100EED2B}" srcOrd="0" destOrd="0" presId="urn:microsoft.com/office/officeart/2005/8/layout/orgChart1"/>
    <dgm:cxn modelId="{A8EC67B0-6A35-8447-804D-8602E1437D29}" type="presParOf" srcId="{51CD16F7-5470-A440-BB3D-32CDD1059EC0}" destId="{B12CCBF1-C93B-7344-86B4-D25936828D75}" srcOrd="1" destOrd="0" presId="urn:microsoft.com/office/officeart/2005/8/layout/orgChart1"/>
    <dgm:cxn modelId="{4FEF1B42-644C-E244-83B4-1565F7139CC5}" type="presParOf" srcId="{771F3B40-0FA4-B043-B166-64FAB0560F6E}" destId="{041A6166-51B2-554A-AFB3-A511E001C317}" srcOrd="1" destOrd="0" presId="urn:microsoft.com/office/officeart/2005/8/layout/orgChart1"/>
    <dgm:cxn modelId="{60321B58-C1FA-1F4F-96E3-186A987E14DA}" type="presParOf" srcId="{771F3B40-0FA4-B043-B166-64FAB0560F6E}" destId="{DBB91D98-FFB1-1247-95F5-A09B4E308C8F}" srcOrd="2" destOrd="0" presId="urn:microsoft.com/office/officeart/2005/8/layout/orgChart1"/>
    <dgm:cxn modelId="{B7E5C6E9-171B-7644-8AB4-7EE8593F9BC9}" type="presParOf" srcId="{56C67E4A-29E2-284B-AED4-408AA8B40ABA}" destId="{A17C78ED-DA36-844D-834C-96CDAB358F74}" srcOrd="2" destOrd="0" presId="urn:microsoft.com/office/officeart/2005/8/layout/orgChart1"/>
    <dgm:cxn modelId="{2E80C4DD-B770-8543-ABD1-6A147D81F953}" type="presParOf" srcId="{56C67E4A-29E2-284B-AED4-408AA8B40ABA}" destId="{F7B9A476-F919-4044-BCA0-653B90713977}" srcOrd="3" destOrd="0" presId="urn:microsoft.com/office/officeart/2005/8/layout/orgChart1"/>
    <dgm:cxn modelId="{AFE0A8EE-AA8A-2A43-8A11-B3FFBFEE7625}" type="presParOf" srcId="{F7B9A476-F919-4044-BCA0-653B90713977}" destId="{4C3402A4-6776-744B-AD4C-ACED608CDA10}" srcOrd="0" destOrd="0" presId="urn:microsoft.com/office/officeart/2005/8/layout/orgChart1"/>
    <dgm:cxn modelId="{47E006E0-C493-104F-B423-5C8F0C7AE0D3}" type="presParOf" srcId="{4C3402A4-6776-744B-AD4C-ACED608CDA10}" destId="{55B97061-79C2-534A-83CD-3CE5DC21B3BF}" srcOrd="0" destOrd="0" presId="urn:microsoft.com/office/officeart/2005/8/layout/orgChart1"/>
    <dgm:cxn modelId="{1CBE32DC-335B-8747-AECD-FC3DF1691557}" type="presParOf" srcId="{4C3402A4-6776-744B-AD4C-ACED608CDA10}" destId="{DDF0C5F5-10BF-0D4B-A8CB-84683B89B4C8}" srcOrd="1" destOrd="0" presId="urn:microsoft.com/office/officeart/2005/8/layout/orgChart1"/>
    <dgm:cxn modelId="{4F30FFEE-92E0-3B47-808B-E97B3C4D3B62}" type="presParOf" srcId="{F7B9A476-F919-4044-BCA0-653B90713977}" destId="{D9D82C49-90CC-2E45-99A9-6BCDD328015F}" srcOrd="1" destOrd="0" presId="urn:microsoft.com/office/officeart/2005/8/layout/orgChart1"/>
    <dgm:cxn modelId="{69F9F771-E973-844E-BD91-921EDADF7725}" type="presParOf" srcId="{F7B9A476-F919-4044-BCA0-653B90713977}" destId="{A141558D-A441-5F4F-9413-4A6FD0C406FB}" srcOrd="2" destOrd="0" presId="urn:microsoft.com/office/officeart/2005/8/layout/orgChart1"/>
    <dgm:cxn modelId="{A4A375BC-5F65-4CB4-9CA5-0BFB51C5CD6B}" type="presParOf" srcId="{56C67E4A-29E2-284B-AED4-408AA8B40ABA}" destId="{B95F5C11-DE44-42C8-957F-6F6D5F784EB2}" srcOrd="4" destOrd="0" presId="urn:microsoft.com/office/officeart/2005/8/layout/orgChart1"/>
    <dgm:cxn modelId="{8AE0B66B-C96E-417E-9A90-582502D887BE}" type="presParOf" srcId="{56C67E4A-29E2-284B-AED4-408AA8B40ABA}" destId="{31D44B59-558F-4CEC-85FC-8D85141A7F74}" srcOrd="5" destOrd="0" presId="urn:microsoft.com/office/officeart/2005/8/layout/orgChart1"/>
    <dgm:cxn modelId="{7781770D-7B71-4E69-8E2D-CA00D5AC573D}" type="presParOf" srcId="{31D44B59-558F-4CEC-85FC-8D85141A7F74}" destId="{C2EA60EE-B727-4609-A6EB-0D78EBD7D35F}" srcOrd="0" destOrd="0" presId="urn:microsoft.com/office/officeart/2005/8/layout/orgChart1"/>
    <dgm:cxn modelId="{E9765A47-EA93-42B2-B199-F43258514905}" type="presParOf" srcId="{C2EA60EE-B727-4609-A6EB-0D78EBD7D35F}" destId="{F5F66E4F-73B2-4801-B568-50CC47E205FB}" srcOrd="0" destOrd="0" presId="urn:microsoft.com/office/officeart/2005/8/layout/orgChart1"/>
    <dgm:cxn modelId="{1B2CCA8F-8608-43C3-B851-495186D56068}" type="presParOf" srcId="{C2EA60EE-B727-4609-A6EB-0D78EBD7D35F}" destId="{B5F0EE4D-62A8-4400-8AD3-35EFDF8BF6E6}" srcOrd="1" destOrd="0" presId="urn:microsoft.com/office/officeart/2005/8/layout/orgChart1"/>
    <dgm:cxn modelId="{2F5AAFE3-FBA1-4CDA-9382-A157F0D9B17D}" type="presParOf" srcId="{31D44B59-558F-4CEC-85FC-8D85141A7F74}" destId="{A3287826-1741-4A6B-AD42-08CF34209D98}" srcOrd="1" destOrd="0" presId="urn:microsoft.com/office/officeart/2005/8/layout/orgChart1"/>
    <dgm:cxn modelId="{9C46182C-D1CC-493C-A007-3B673D9EFE88}" type="presParOf" srcId="{31D44B59-558F-4CEC-85FC-8D85141A7F74}" destId="{E06B9A2C-029B-40D3-B926-FD08B4DA346A}" srcOrd="2" destOrd="0" presId="urn:microsoft.com/office/officeart/2005/8/layout/orgChart1"/>
    <dgm:cxn modelId="{E09191E6-4833-E249-A967-BD73D189638A}" type="presParOf" srcId="{FC1F9AAB-DA69-EC44-A9A5-A71B868C4D80}" destId="{1A5BFEF6-1F46-2942-8BB3-EC2C713B3506}" srcOrd="2" destOrd="0" presId="urn:microsoft.com/office/officeart/2005/8/layout/orgChart1"/>
    <dgm:cxn modelId="{83170F91-129B-4BD0-B83F-C7DDCE4D65CE}" type="presParOf" srcId="{51776877-F5EA-421E-811E-4708EADB2AFE}" destId="{73609655-CD73-4803-B7E0-E974031A4CE9}" srcOrd="6" destOrd="0" presId="urn:microsoft.com/office/officeart/2005/8/layout/orgChart1"/>
    <dgm:cxn modelId="{E53BB8CD-9E3E-4E6A-970F-991D5D616B9E}" type="presParOf" srcId="{51776877-F5EA-421E-811E-4708EADB2AFE}" destId="{217543B0-1C81-4FCA-8E73-C0248A155BDE}" srcOrd="7" destOrd="0" presId="urn:microsoft.com/office/officeart/2005/8/layout/orgChart1"/>
    <dgm:cxn modelId="{70D22303-9709-4E02-A956-32E4AC662765}" type="presParOf" srcId="{217543B0-1C81-4FCA-8E73-C0248A155BDE}" destId="{F0C83E05-FD64-494D-82B0-7590CC63F93C}" srcOrd="0" destOrd="0" presId="urn:microsoft.com/office/officeart/2005/8/layout/orgChart1"/>
    <dgm:cxn modelId="{9F31452C-15AA-40D5-A57B-601B2E058DE3}" type="presParOf" srcId="{F0C83E05-FD64-494D-82B0-7590CC63F93C}" destId="{1FA9BB1B-4B21-461C-AA99-EB675724A0D2}" srcOrd="0" destOrd="0" presId="urn:microsoft.com/office/officeart/2005/8/layout/orgChart1"/>
    <dgm:cxn modelId="{B4C24470-9C1F-4590-B392-B403E5BA6696}" type="presParOf" srcId="{F0C83E05-FD64-494D-82B0-7590CC63F93C}" destId="{B258F0CF-49E8-4FCE-8C5E-AB6955BB7AAE}" srcOrd="1" destOrd="0" presId="urn:microsoft.com/office/officeart/2005/8/layout/orgChart1"/>
    <dgm:cxn modelId="{4FB9FB02-FB42-4704-BB2D-B60C5F94571A}" type="presParOf" srcId="{217543B0-1C81-4FCA-8E73-C0248A155BDE}" destId="{94352BA9-0838-4313-863F-40C44EC83331}" srcOrd="1" destOrd="0" presId="urn:microsoft.com/office/officeart/2005/8/layout/orgChart1"/>
    <dgm:cxn modelId="{4C8C33E8-9ECB-4A15-97F3-51C7E447D448}" type="presParOf" srcId="{94352BA9-0838-4313-863F-40C44EC83331}" destId="{BC1ACB9A-29EE-46AB-AD28-70CDDDDD8652}" srcOrd="0" destOrd="0" presId="urn:microsoft.com/office/officeart/2005/8/layout/orgChart1"/>
    <dgm:cxn modelId="{C9750904-302A-4D1A-B8D9-1CA1282EDDB0}" type="presParOf" srcId="{94352BA9-0838-4313-863F-40C44EC83331}" destId="{693B449B-92A0-4333-8DCE-F15027E00BA4}" srcOrd="1" destOrd="0" presId="urn:microsoft.com/office/officeart/2005/8/layout/orgChart1"/>
    <dgm:cxn modelId="{A3E187B5-71FF-40DD-A710-9F1DB280E4D7}" type="presParOf" srcId="{693B449B-92A0-4333-8DCE-F15027E00BA4}" destId="{8DC82F8D-6C72-4E1C-9CE8-1BB4FE920DE7}" srcOrd="0" destOrd="0" presId="urn:microsoft.com/office/officeart/2005/8/layout/orgChart1"/>
    <dgm:cxn modelId="{4D810EEC-96D8-43CB-8ACC-9F10A1F62103}" type="presParOf" srcId="{8DC82F8D-6C72-4E1C-9CE8-1BB4FE920DE7}" destId="{A3FAF488-AAB7-4AD4-AB7D-579689F2CB2D}" srcOrd="0" destOrd="0" presId="urn:microsoft.com/office/officeart/2005/8/layout/orgChart1"/>
    <dgm:cxn modelId="{C96BFC49-4344-4340-A43E-DB43D72E90A0}" type="presParOf" srcId="{8DC82F8D-6C72-4E1C-9CE8-1BB4FE920DE7}" destId="{C63D38FF-3B5D-42F6-B80D-4E99E11CF1BB}" srcOrd="1" destOrd="0" presId="urn:microsoft.com/office/officeart/2005/8/layout/orgChart1"/>
    <dgm:cxn modelId="{DE6B27C4-D934-4312-8809-FE60926090D9}" type="presParOf" srcId="{693B449B-92A0-4333-8DCE-F15027E00BA4}" destId="{D2E0CB13-7526-475A-99F3-87EDA7540FFF}" srcOrd="1" destOrd="0" presId="urn:microsoft.com/office/officeart/2005/8/layout/orgChart1"/>
    <dgm:cxn modelId="{614769F7-42E8-4C1D-939D-E0E96A4DD98D}" type="presParOf" srcId="{D2E0CB13-7526-475A-99F3-87EDA7540FFF}" destId="{38D484C7-6EEB-4AF0-BBE0-7CECDCE652CA}" srcOrd="0" destOrd="0" presId="urn:microsoft.com/office/officeart/2005/8/layout/orgChart1"/>
    <dgm:cxn modelId="{CC77BDFD-7018-4AEC-8928-4E555733E128}" type="presParOf" srcId="{D2E0CB13-7526-475A-99F3-87EDA7540FFF}" destId="{D90DBA97-8ED3-4871-B2CE-2F58DCE27277}" srcOrd="1" destOrd="0" presId="urn:microsoft.com/office/officeart/2005/8/layout/orgChart1"/>
    <dgm:cxn modelId="{723AAC97-CD6A-4FD2-9F0F-BE5A4CA1B855}" type="presParOf" srcId="{D90DBA97-8ED3-4871-B2CE-2F58DCE27277}" destId="{0CDFECEA-BCD3-4751-A3EE-CC838A123399}" srcOrd="0" destOrd="0" presId="urn:microsoft.com/office/officeart/2005/8/layout/orgChart1"/>
    <dgm:cxn modelId="{B2416842-F737-42FE-AC11-6CD2AD5B3FC7}" type="presParOf" srcId="{0CDFECEA-BCD3-4751-A3EE-CC838A123399}" destId="{A6D2F5EB-492F-4EA7-AF79-8215A01AD1AF}" srcOrd="0" destOrd="0" presId="urn:microsoft.com/office/officeart/2005/8/layout/orgChart1"/>
    <dgm:cxn modelId="{12E1E5FC-6F8D-4508-9C45-45647D362C04}" type="presParOf" srcId="{0CDFECEA-BCD3-4751-A3EE-CC838A123399}" destId="{5D9E6CDC-1CAC-4A75-A9DB-CF7BB71A0125}" srcOrd="1" destOrd="0" presId="urn:microsoft.com/office/officeart/2005/8/layout/orgChart1"/>
    <dgm:cxn modelId="{8427FE2E-8D45-407D-A699-DE27EA33AD66}" type="presParOf" srcId="{D90DBA97-8ED3-4871-B2CE-2F58DCE27277}" destId="{5B0F5B80-BA94-4C49-9CC4-1F26B7FDC6A9}" srcOrd="1" destOrd="0" presId="urn:microsoft.com/office/officeart/2005/8/layout/orgChart1"/>
    <dgm:cxn modelId="{6B75349D-C69F-46F8-BB8B-F545D7398500}" type="presParOf" srcId="{D90DBA97-8ED3-4871-B2CE-2F58DCE27277}" destId="{343373D7-C58B-403B-A733-F6ED3CD66CFE}" srcOrd="2" destOrd="0" presId="urn:microsoft.com/office/officeart/2005/8/layout/orgChart1"/>
    <dgm:cxn modelId="{81FA077F-91CC-46E4-81C9-AAE4DADCC8D1}" type="presParOf" srcId="{693B449B-92A0-4333-8DCE-F15027E00BA4}" destId="{16CFD61E-4EFD-4749-A0A3-1E0939D6D4D4}" srcOrd="2" destOrd="0" presId="urn:microsoft.com/office/officeart/2005/8/layout/orgChart1"/>
    <dgm:cxn modelId="{930E2D8C-6C25-4C7A-B635-F6257E61CDAE}" type="presParOf" srcId="{16CFD61E-4EFD-4749-A0A3-1E0939D6D4D4}" destId="{1DC9DA00-465D-47E7-979F-23D293BA6813}" srcOrd="0" destOrd="0" presId="urn:microsoft.com/office/officeart/2005/8/layout/orgChart1"/>
    <dgm:cxn modelId="{8B2CAD8B-DFEC-4F48-92A2-C6D45A3526B2}" type="presParOf" srcId="{16CFD61E-4EFD-4749-A0A3-1E0939D6D4D4}" destId="{3CA93A09-63F4-4250-8BBB-6834D227C9D1}" srcOrd="1" destOrd="0" presId="urn:microsoft.com/office/officeart/2005/8/layout/orgChart1"/>
    <dgm:cxn modelId="{3431A9B4-4A8A-44A6-8920-80CF26EB10EE}" type="presParOf" srcId="{3CA93A09-63F4-4250-8BBB-6834D227C9D1}" destId="{74240813-2F38-4ECA-B24E-C7E7DD3188B1}" srcOrd="0" destOrd="0" presId="urn:microsoft.com/office/officeart/2005/8/layout/orgChart1"/>
    <dgm:cxn modelId="{6679B547-C33D-43AE-8EB5-01C8AEE8C9CA}" type="presParOf" srcId="{74240813-2F38-4ECA-B24E-C7E7DD3188B1}" destId="{D89E4267-19C0-407F-85B0-064BC2304ACF}" srcOrd="0" destOrd="0" presId="urn:microsoft.com/office/officeart/2005/8/layout/orgChart1"/>
    <dgm:cxn modelId="{72162E19-805B-4D2F-99F5-17F00C024467}" type="presParOf" srcId="{74240813-2F38-4ECA-B24E-C7E7DD3188B1}" destId="{5F87D629-CB03-4E5D-BCC4-FD512E5FEF4B}" srcOrd="1" destOrd="0" presId="urn:microsoft.com/office/officeart/2005/8/layout/orgChart1"/>
    <dgm:cxn modelId="{44B99614-50E8-4704-9DCF-B4230FCBE5B1}" type="presParOf" srcId="{3CA93A09-63F4-4250-8BBB-6834D227C9D1}" destId="{F18BE292-724F-43FB-B9BA-ED98AC364F1A}" srcOrd="1" destOrd="0" presId="urn:microsoft.com/office/officeart/2005/8/layout/orgChart1"/>
    <dgm:cxn modelId="{FE1E6F97-746B-494F-B2F7-FBA2759AAF61}" type="presParOf" srcId="{3CA93A09-63F4-4250-8BBB-6834D227C9D1}" destId="{D9747772-498D-4E59-9C70-41AB2DAEDEE6}" srcOrd="2" destOrd="0" presId="urn:microsoft.com/office/officeart/2005/8/layout/orgChart1"/>
    <dgm:cxn modelId="{EBE7D4F6-144C-4EF3-91FE-C7CE52367358}" type="presParOf" srcId="{D9747772-498D-4E59-9C70-41AB2DAEDEE6}" destId="{2FBD9576-6AD4-407D-B2F3-6952DE22591A}" srcOrd="0" destOrd="0" presId="urn:microsoft.com/office/officeart/2005/8/layout/orgChart1"/>
    <dgm:cxn modelId="{46902F69-704A-4CF8-AD40-EE00EEE8451E}" type="presParOf" srcId="{D9747772-498D-4E59-9C70-41AB2DAEDEE6}" destId="{289F42E1-B98F-40C0-8FF4-7B24F5A39C79}" srcOrd="1" destOrd="0" presId="urn:microsoft.com/office/officeart/2005/8/layout/orgChart1"/>
    <dgm:cxn modelId="{BB8418BA-9D85-4B0A-B165-409966903679}" type="presParOf" srcId="{289F42E1-B98F-40C0-8FF4-7B24F5A39C79}" destId="{50E5A3CD-5FF5-4FAD-9308-C4B3296BF950}" srcOrd="0" destOrd="0" presId="urn:microsoft.com/office/officeart/2005/8/layout/orgChart1"/>
    <dgm:cxn modelId="{A3048C5D-F8A8-4DBF-ADAE-1B7B62A24B4A}" type="presParOf" srcId="{50E5A3CD-5FF5-4FAD-9308-C4B3296BF950}" destId="{F53A19AF-F1CB-4D0C-B0A2-C5D91D2C993C}" srcOrd="0" destOrd="0" presId="urn:microsoft.com/office/officeart/2005/8/layout/orgChart1"/>
    <dgm:cxn modelId="{D793EDE7-DEDF-4A3B-9D65-2E6F650EA1F6}" type="presParOf" srcId="{50E5A3CD-5FF5-4FAD-9308-C4B3296BF950}" destId="{CB44CDD9-0596-4137-BC43-F49C8ADDED01}" srcOrd="1" destOrd="0" presId="urn:microsoft.com/office/officeart/2005/8/layout/orgChart1"/>
    <dgm:cxn modelId="{54FE4823-E27F-4A32-8DDB-DFDE8E2141F4}" type="presParOf" srcId="{289F42E1-B98F-40C0-8FF4-7B24F5A39C79}" destId="{68FFC757-328A-4238-A3A1-C3160B9402BE}" srcOrd="1" destOrd="0" presId="urn:microsoft.com/office/officeart/2005/8/layout/orgChart1"/>
    <dgm:cxn modelId="{CE0D7C06-D4D1-42A8-AC0C-6681DFA229B9}" type="presParOf" srcId="{289F42E1-B98F-40C0-8FF4-7B24F5A39C79}" destId="{92776793-B0F0-4F26-83C7-48AB56F22441}" srcOrd="2" destOrd="0" presId="urn:microsoft.com/office/officeart/2005/8/layout/orgChart1"/>
    <dgm:cxn modelId="{9A8DDD7F-2BA6-468D-842F-81E95BD8B821}" type="presParOf" srcId="{16CFD61E-4EFD-4749-A0A3-1E0939D6D4D4}" destId="{5F9561E7-2F83-425A-A207-A5EBB88816E3}" srcOrd="2" destOrd="0" presId="urn:microsoft.com/office/officeart/2005/8/layout/orgChart1"/>
    <dgm:cxn modelId="{9E150D53-E0D3-4B47-848E-21AF312730A7}" type="presParOf" srcId="{16CFD61E-4EFD-4749-A0A3-1E0939D6D4D4}" destId="{B4364EA4-CCBC-4E38-B833-25399DCB599C}" srcOrd="3" destOrd="0" presId="urn:microsoft.com/office/officeart/2005/8/layout/orgChart1"/>
    <dgm:cxn modelId="{1224CA70-F74A-4ADA-A697-AAF7B6095417}" type="presParOf" srcId="{B4364EA4-CCBC-4E38-B833-25399DCB599C}" destId="{247EED0F-A567-402A-90FD-2E8816A9D6EA}" srcOrd="0" destOrd="0" presId="urn:microsoft.com/office/officeart/2005/8/layout/orgChart1"/>
    <dgm:cxn modelId="{48336AE0-D3A3-497D-9DD9-3F75A4DEF04A}" type="presParOf" srcId="{247EED0F-A567-402A-90FD-2E8816A9D6EA}" destId="{61BCB00A-4C39-4250-9B5E-6D32CBFBE7B8}" srcOrd="0" destOrd="0" presId="urn:microsoft.com/office/officeart/2005/8/layout/orgChart1"/>
    <dgm:cxn modelId="{0007233E-653F-4794-96FE-BF9C69BA9E80}" type="presParOf" srcId="{247EED0F-A567-402A-90FD-2E8816A9D6EA}" destId="{BAAD5F33-3D94-43C5-96F6-6F2869677EFE}" srcOrd="1" destOrd="0" presId="urn:microsoft.com/office/officeart/2005/8/layout/orgChart1"/>
    <dgm:cxn modelId="{FEF7226F-DAFA-40FD-95FD-209F007FB28C}" type="presParOf" srcId="{B4364EA4-CCBC-4E38-B833-25399DCB599C}" destId="{2F8BFF30-9770-4D5B-BAE5-EF69AAEDD026}" srcOrd="1" destOrd="0" presId="urn:microsoft.com/office/officeart/2005/8/layout/orgChart1"/>
    <dgm:cxn modelId="{470021C6-4199-45F8-8C5C-59B061997307}" type="presParOf" srcId="{2F8BFF30-9770-4D5B-BAE5-EF69AAEDD026}" destId="{836CDA0C-953B-4D92-B68F-C70D42EAF685}" srcOrd="0" destOrd="0" presId="urn:microsoft.com/office/officeart/2005/8/layout/orgChart1"/>
    <dgm:cxn modelId="{DD8D7471-4A53-4115-B65A-442B887C96AC}" type="presParOf" srcId="{2F8BFF30-9770-4D5B-BAE5-EF69AAEDD026}" destId="{5BCF50C5-3091-418A-B5B1-0633808DADC6}" srcOrd="1" destOrd="0" presId="urn:microsoft.com/office/officeart/2005/8/layout/orgChart1"/>
    <dgm:cxn modelId="{21FA05E0-623A-4CEE-B594-3C25D74D8C06}" type="presParOf" srcId="{5BCF50C5-3091-418A-B5B1-0633808DADC6}" destId="{95785086-A7A3-4271-9C53-4A5D46EBEEB3}" srcOrd="0" destOrd="0" presId="urn:microsoft.com/office/officeart/2005/8/layout/orgChart1"/>
    <dgm:cxn modelId="{22A7635D-7619-4C97-B778-2B2AD067FA52}" type="presParOf" srcId="{95785086-A7A3-4271-9C53-4A5D46EBEEB3}" destId="{F117444E-4FAA-4DB1-97E3-9D61DB6106DD}" srcOrd="0" destOrd="0" presId="urn:microsoft.com/office/officeart/2005/8/layout/orgChart1"/>
    <dgm:cxn modelId="{95D77F26-907D-4082-9EA4-216735142983}" type="presParOf" srcId="{95785086-A7A3-4271-9C53-4A5D46EBEEB3}" destId="{47F87FF9-1E0C-49EF-B491-13ACDD3E6C11}" srcOrd="1" destOrd="0" presId="urn:microsoft.com/office/officeart/2005/8/layout/orgChart1"/>
    <dgm:cxn modelId="{6370A0F1-1806-4B00-B1F3-F72E1DC2AAE1}" type="presParOf" srcId="{5BCF50C5-3091-418A-B5B1-0633808DADC6}" destId="{4F6CE3D9-D803-45F7-AE91-BAA1502D82D5}" srcOrd="1" destOrd="0" presId="urn:microsoft.com/office/officeart/2005/8/layout/orgChart1"/>
    <dgm:cxn modelId="{5F2B1AD1-5E2F-4970-AADA-AF601E00E18D}" type="presParOf" srcId="{5BCF50C5-3091-418A-B5B1-0633808DADC6}" destId="{401C6D3F-301B-456E-9892-F59208A65D7D}" srcOrd="2" destOrd="0" presId="urn:microsoft.com/office/officeart/2005/8/layout/orgChart1"/>
    <dgm:cxn modelId="{F3A50783-1086-4E5F-B99F-AA54E5F43D71}" type="presParOf" srcId="{B4364EA4-CCBC-4E38-B833-25399DCB599C}" destId="{12E8F4CC-DAEF-4E6B-BD96-0F76726D634A}" srcOrd="2" destOrd="0" presId="urn:microsoft.com/office/officeart/2005/8/layout/orgChart1"/>
    <dgm:cxn modelId="{1DB331CF-D694-47EA-B704-1D95D21B9CAD}" type="presParOf" srcId="{217543B0-1C81-4FCA-8E73-C0248A155BDE}" destId="{DA9E3191-17EF-4508-B9F8-5C31672AE9C0}" srcOrd="2" destOrd="0" presId="urn:microsoft.com/office/officeart/2005/8/layout/orgChart1"/>
    <dgm:cxn modelId="{31FA7014-2D67-480E-8990-AB9FEE164278}" type="presParOf" srcId="{51776877-F5EA-421E-811E-4708EADB2AFE}" destId="{0C26CE71-97C1-4EBA-A531-4E546FC3659C}" srcOrd="8" destOrd="0" presId="urn:microsoft.com/office/officeart/2005/8/layout/orgChart1"/>
    <dgm:cxn modelId="{2197B417-86DD-47DB-ACEB-7535B40B2A85}" type="presParOf" srcId="{51776877-F5EA-421E-811E-4708EADB2AFE}" destId="{43B40C84-82FE-44D7-BF84-7FA133131922}" srcOrd="9" destOrd="0" presId="urn:microsoft.com/office/officeart/2005/8/layout/orgChart1"/>
    <dgm:cxn modelId="{FCE578E1-1ED4-4D3C-9487-DDD02F9E3CFE}" type="presParOf" srcId="{43B40C84-82FE-44D7-BF84-7FA133131922}" destId="{8B4BE1E1-3025-4D5B-BA65-EAB98A9B6EEE}" srcOrd="0" destOrd="0" presId="urn:microsoft.com/office/officeart/2005/8/layout/orgChart1"/>
    <dgm:cxn modelId="{4657924B-3C17-47B6-A3DA-C84A8705B7FF}" type="presParOf" srcId="{8B4BE1E1-3025-4D5B-BA65-EAB98A9B6EEE}" destId="{85FF3EAE-4D34-4BBE-ADA8-214401A45943}" srcOrd="0" destOrd="0" presId="urn:microsoft.com/office/officeart/2005/8/layout/orgChart1"/>
    <dgm:cxn modelId="{00B1D1F2-FA50-4497-8D03-8946E0ABF58C}" type="presParOf" srcId="{8B4BE1E1-3025-4D5B-BA65-EAB98A9B6EEE}" destId="{7D2E42EC-A9D8-4299-AF2C-970187CF078A}" srcOrd="1" destOrd="0" presId="urn:microsoft.com/office/officeart/2005/8/layout/orgChart1"/>
    <dgm:cxn modelId="{C594B5ED-722D-4BD8-8B0E-09718879C2AA}" type="presParOf" srcId="{43B40C84-82FE-44D7-BF84-7FA133131922}" destId="{ECF564D2-ABAA-43FF-B667-3100D9F2F3F0}" srcOrd="1" destOrd="0" presId="urn:microsoft.com/office/officeart/2005/8/layout/orgChart1"/>
    <dgm:cxn modelId="{C698E020-8FB0-4175-AF9D-0607649632A0}" type="presParOf" srcId="{ECF564D2-ABAA-43FF-B667-3100D9F2F3F0}" destId="{CC2FBF00-E7A6-4C1C-B774-86EA0B5C1F50}" srcOrd="0" destOrd="0" presId="urn:microsoft.com/office/officeart/2005/8/layout/orgChart1"/>
    <dgm:cxn modelId="{0CDCBD17-F75A-4B85-A43C-77A369CEDB8B}" type="presParOf" srcId="{ECF564D2-ABAA-43FF-B667-3100D9F2F3F0}" destId="{D4469706-775A-441B-B05F-FE6E96A5A027}" srcOrd="1" destOrd="0" presId="urn:microsoft.com/office/officeart/2005/8/layout/orgChart1"/>
    <dgm:cxn modelId="{5256D0E7-2150-4510-957B-1ABC0C5EB130}" type="presParOf" srcId="{D4469706-775A-441B-B05F-FE6E96A5A027}" destId="{D43E8D4F-66C1-4E4A-BA18-A80628265608}" srcOrd="0" destOrd="0" presId="urn:microsoft.com/office/officeart/2005/8/layout/orgChart1"/>
    <dgm:cxn modelId="{2ADB95E2-CA70-4CF9-BEE1-33A09083B6F3}" type="presParOf" srcId="{D43E8D4F-66C1-4E4A-BA18-A80628265608}" destId="{22C9F2ED-2A95-4B03-95C2-D1D20ACDD017}" srcOrd="0" destOrd="0" presId="urn:microsoft.com/office/officeart/2005/8/layout/orgChart1"/>
    <dgm:cxn modelId="{B8F49A83-BF99-4B9F-A48C-63B509DC2B92}" type="presParOf" srcId="{D43E8D4F-66C1-4E4A-BA18-A80628265608}" destId="{8F46F486-EC97-4F3F-BFE2-A9D94EA302FC}" srcOrd="1" destOrd="0" presId="urn:microsoft.com/office/officeart/2005/8/layout/orgChart1"/>
    <dgm:cxn modelId="{DFF60312-EE8E-4343-BDFC-249A7926F2A0}" type="presParOf" srcId="{D4469706-775A-441B-B05F-FE6E96A5A027}" destId="{E517CB6A-D2D7-4DCF-BB83-5BD85847E0EF}" srcOrd="1" destOrd="0" presId="urn:microsoft.com/office/officeart/2005/8/layout/orgChart1"/>
    <dgm:cxn modelId="{743C0EC0-9AC8-4EB5-925E-CC5B99005A8C}" type="presParOf" srcId="{D4469706-775A-441B-B05F-FE6E96A5A027}" destId="{0ABD7343-A550-4EE5-A30C-9243A4DE544B}" srcOrd="2" destOrd="0" presId="urn:microsoft.com/office/officeart/2005/8/layout/orgChart1"/>
    <dgm:cxn modelId="{B16A5A2F-959F-4B44-BD10-4BE9682B81C8}" type="presParOf" srcId="{ECF564D2-ABAA-43FF-B667-3100D9F2F3F0}" destId="{7C97579B-BC6F-4991-B31C-58181611B7A2}" srcOrd="2" destOrd="0" presId="urn:microsoft.com/office/officeart/2005/8/layout/orgChart1"/>
    <dgm:cxn modelId="{15B0D5D2-0EC9-4931-B78C-B680E2CEA226}" type="presParOf" srcId="{ECF564D2-ABAA-43FF-B667-3100D9F2F3F0}" destId="{D07E091B-BF30-4BA8-858C-C6CE1EB1E23E}" srcOrd="3" destOrd="0" presId="urn:microsoft.com/office/officeart/2005/8/layout/orgChart1"/>
    <dgm:cxn modelId="{28131907-2B01-4CDC-84BF-501210A0ECB6}" type="presParOf" srcId="{D07E091B-BF30-4BA8-858C-C6CE1EB1E23E}" destId="{51227F2C-B74D-4ECF-B9E0-CC47C53FB963}" srcOrd="0" destOrd="0" presId="urn:microsoft.com/office/officeart/2005/8/layout/orgChart1"/>
    <dgm:cxn modelId="{2919BDF2-380A-420E-9EB0-3D23C8FEED78}" type="presParOf" srcId="{51227F2C-B74D-4ECF-B9E0-CC47C53FB963}" destId="{50364DE0-73AE-43D0-AD01-88A3A135E9B2}" srcOrd="0" destOrd="0" presId="urn:microsoft.com/office/officeart/2005/8/layout/orgChart1"/>
    <dgm:cxn modelId="{89F0CF9A-A23D-4DBF-ADD2-C5F2DB7418E0}" type="presParOf" srcId="{51227F2C-B74D-4ECF-B9E0-CC47C53FB963}" destId="{E0B27544-B389-46F9-97A4-48D84D2876FB}" srcOrd="1" destOrd="0" presId="urn:microsoft.com/office/officeart/2005/8/layout/orgChart1"/>
    <dgm:cxn modelId="{434371DB-FE2C-47CA-9BED-83BC1B433CA3}" type="presParOf" srcId="{D07E091B-BF30-4BA8-858C-C6CE1EB1E23E}" destId="{94A9EFE5-C5C0-4082-A8D3-D3F523C43964}" srcOrd="1" destOrd="0" presId="urn:microsoft.com/office/officeart/2005/8/layout/orgChart1"/>
    <dgm:cxn modelId="{F5C2CEAA-990D-4D50-BB1D-702F1CAA111F}" type="presParOf" srcId="{D07E091B-BF30-4BA8-858C-C6CE1EB1E23E}" destId="{D9CAF399-9FE9-4ABC-9B0F-3181DA620084}" srcOrd="2" destOrd="0" presId="urn:microsoft.com/office/officeart/2005/8/layout/orgChart1"/>
    <dgm:cxn modelId="{DC5BAC53-2B14-4F6E-B88A-D444F07B0160}" type="presParOf" srcId="{43B40C84-82FE-44D7-BF84-7FA133131922}" destId="{FFCABC05-86D6-4ADA-8D6F-7D583DB0A4C7}" srcOrd="2" destOrd="0" presId="urn:microsoft.com/office/officeart/2005/8/layout/orgChart1"/>
    <dgm:cxn modelId="{9ACBAD84-A547-4B3A-9AE3-CC13E47DC6F0}" type="presParOf" srcId="{7DC9659E-430E-4413-A3DD-CAA0EF2590FD}" destId="{4F37C204-9C41-4966-83AD-0593CFCAD72B}" srcOrd="2" destOrd="0" presId="urn:microsoft.com/office/officeart/2005/8/layout/orgChart1"/>
    <dgm:cxn modelId="{AABCEE14-D48D-4FA2-B2C8-0E4C610CF5C3}" type="presParOf" srcId="{4F37C204-9C41-4966-83AD-0593CFCAD72B}" destId="{D9399303-DA08-479F-B9CC-FA365681ECE8}" srcOrd="0" destOrd="0" presId="urn:microsoft.com/office/officeart/2005/8/layout/orgChart1"/>
    <dgm:cxn modelId="{12A86E3A-0AD3-4736-9729-01973EB4E1AC}" type="presParOf" srcId="{4F37C204-9C41-4966-83AD-0593CFCAD72B}" destId="{62AAD035-EF0D-4F5A-BEAC-CE3E40E3A06F}" srcOrd="1" destOrd="0" presId="urn:microsoft.com/office/officeart/2005/8/layout/orgChart1"/>
    <dgm:cxn modelId="{4CFC716F-B75F-40A4-8830-AC4742E8F52D}" type="presParOf" srcId="{62AAD035-EF0D-4F5A-BEAC-CE3E40E3A06F}" destId="{235B1D51-97F2-448D-B35D-844CD419511B}" srcOrd="0" destOrd="0" presId="urn:microsoft.com/office/officeart/2005/8/layout/orgChart1"/>
    <dgm:cxn modelId="{9F2AAACD-6537-44F5-891B-29B4D182A965}" type="presParOf" srcId="{235B1D51-97F2-448D-B35D-844CD419511B}" destId="{20AFFA73-69D6-4B86-B020-877F2540D855}" srcOrd="0" destOrd="0" presId="urn:microsoft.com/office/officeart/2005/8/layout/orgChart1"/>
    <dgm:cxn modelId="{D5522E1B-8FF0-4F01-A965-F819A2CFAC77}" type="presParOf" srcId="{235B1D51-97F2-448D-B35D-844CD419511B}" destId="{6ED912D6-14D0-449B-86FC-8467FD33FF74}" srcOrd="1" destOrd="0" presId="urn:microsoft.com/office/officeart/2005/8/layout/orgChart1"/>
    <dgm:cxn modelId="{8ACBC700-85D5-4FC8-AB3C-CB4781FC1606}" type="presParOf" srcId="{62AAD035-EF0D-4F5A-BEAC-CE3E40E3A06F}" destId="{88DA6B5E-5D4F-456B-9A42-733C763D7318}" srcOrd="1" destOrd="0" presId="urn:microsoft.com/office/officeart/2005/8/layout/orgChart1"/>
    <dgm:cxn modelId="{9E610709-BC79-4DAB-83DC-C52971225071}" type="presParOf" srcId="{62AAD035-EF0D-4F5A-BEAC-CE3E40E3A06F}" destId="{6D947454-E1F7-4F4F-8244-4AD7CFBC91F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99303-DA08-479F-B9CC-FA365681ECE8}">
      <dsp:nvSpPr>
        <dsp:cNvPr id="0" name=""/>
        <dsp:cNvSpPr/>
      </dsp:nvSpPr>
      <dsp:spPr>
        <a:xfrm>
          <a:off x="8478307" y="2888407"/>
          <a:ext cx="99571" cy="436215"/>
        </a:xfrm>
        <a:custGeom>
          <a:avLst/>
          <a:gdLst/>
          <a:ahLst/>
          <a:cxnLst/>
          <a:rect l="0" t="0" r="0" b="0"/>
          <a:pathLst>
            <a:path>
              <a:moveTo>
                <a:pt x="99571" y="0"/>
              </a:moveTo>
              <a:lnTo>
                <a:pt x="99571" y="436215"/>
              </a:lnTo>
              <a:lnTo>
                <a:pt x="0" y="436215"/>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C97579B-BC6F-4991-B31C-58181611B7A2}">
      <dsp:nvSpPr>
        <dsp:cNvPr id="0" name=""/>
        <dsp:cNvSpPr/>
      </dsp:nvSpPr>
      <dsp:spPr>
        <a:xfrm>
          <a:off x="14981065" y="4097508"/>
          <a:ext cx="182190" cy="1586673"/>
        </a:xfrm>
        <a:custGeom>
          <a:avLst/>
          <a:gdLst/>
          <a:ahLst/>
          <a:cxnLst/>
          <a:rect l="0" t="0" r="0" b="0"/>
          <a:pathLst>
            <a:path>
              <a:moveTo>
                <a:pt x="0" y="0"/>
              </a:moveTo>
              <a:lnTo>
                <a:pt x="0" y="1586673"/>
              </a:lnTo>
              <a:lnTo>
                <a:pt x="182190" y="1586673"/>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C2FBF00-E7A6-4C1C-B774-86EA0B5C1F50}">
      <dsp:nvSpPr>
        <dsp:cNvPr id="0" name=""/>
        <dsp:cNvSpPr/>
      </dsp:nvSpPr>
      <dsp:spPr>
        <a:xfrm>
          <a:off x="14981065" y="4097508"/>
          <a:ext cx="182190" cy="534826"/>
        </a:xfrm>
        <a:custGeom>
          <a:avLst/>
          <a:gdLst/>
          <a:ahLst/>
          <a:cxnLst/>
          <a:rect l="0" t="0" r="0" b="0"/>
          <a:pathLst>
            <a:path>
              <a:moveTo>
                <a:pt x="0" y="0"/>
              </a:moveTo>
              <a:lnTo>
                <a:pt x="0" y="534826"/>
              </a:lnTo>
              <a:lnTo>
                <a:pt x="182190" y="534826"/>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C26CE71-97C1-4EBA-A531-4E546FC3659C}">
      <dsp:nvSpPr>
        <dsp:cNvPr id="0" name=""/>
        <dsp:cNvSpPr/>
      </dsp:nvSpPr>
      <dsp:spPr>
        <a:xfrm>
          <a:off x="8577878" y="2888407"/>
          <a:ext cx="6889028" cy="872431"/>
        </a:xfrm>
        <a:custGeom>
          <a:avLst/>
          <a:gdLst/>
          <a:ahLst/>
          <a:cxnLst/>
          <a:rect l="0" t="0" r="0" b="0"/>
          <a:pathLst>
            <a:path>
              <a:moveTo>
                <a:pt x="0" y="0"/>
              </a:moveTo>
              <a:lnTo>
                <a:pt x="0" y="772860"/>
              </a:lnTo>
              <a:lnTo>
                <a:pt x="6889028" y="772860"/>
              </a:lnTo>
              <a:lnTo>
                <a:pt x="6889028" y="872431"/>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36CDA0C-953B-4D92-B68F-C70D42EAF685}">
      <dsp:nvSpPr>
        <dsp:cNvPr id="0" name=""/>
        <dsp:cNvSpPr/>
      </dsp:nvSpPr>
      <dsp:spPr>
        <a:xfrm>
          <a:off x="13873574" y="5776854"/>
          <a:ext cx="142244" cy="495685"/>
        </a:xfrm>
        <a:custGeom>
          <a:avLst/>
          <a:gdLst/>
          <a:ahLst/>
          <a:cxnLst/>
          <a:rect l="0" t="0" r="0" b="0"/>
          <a:pathLst>
            <a:path>
              <a:moveTo>
                <a:pt x="0" y="0"/>
              </a:moveTo>
              <a:lnTo>
                <a:pt x="0" y="495685"/>
              </a:lnTo>
              <a:lnTo>
                <a:pt x="142244" y="495685"/>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F9561E7-2F83-425A-A207-A5EBB88816E3}">
      <dsp:nvSpPr>
        <dsp:cNvPr id="0" name=""/>
        <dsp:cNvSpPr/>
      </dsp:nvSpPr>
      <dsp:spPr>
        <a:xfrm>
          <a:off x="13299855" y="4908277"/>
          <a:ext cx="99571" cy="533859"/>
        </a:xfrm>
        <a:custGeom>
          <a:avLst/>
          <a:gdLst/>
          <a:ahLst/>
          <a:cxnLst/>
          <a:rect l="0" t="0" r="0" b="0"/>
          <a:pathLst>
            <a:path>
              <a:moveTo>
                <a:pt x="0" y="0"/>
              </a:moveTo>
              <a:lnTo>
                <a:pt x="0" y="533859"/>
              </a:lnTo>
              <a:lnTo>
                <a:pt x="99571" y="533859"/>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FBD9576-6AD4-407D-B2F3-6952DE22591A}">
      <dsp:nvSpPr>
        <dsp:cNvPr id="0" name=""/>
        <dsp:cNvSpPr/>
      </dsp:nvSpPr>
      <dsp:spPr>
        <a:xfrm>
          <a:off x="12603308" y="5891901"/>
          <a:ext cx="99571" cy="526194"/>
        </a:xfrm>
        <a:custGeom>
          <a:avLst/>
          <a:gdLst/>
          <a:ahLst/>
          <a:cxnLst/>
          <a:rect l="0" t="0" r="0" b="0"/>
          <a:pathLst>
            <a:path>
              <a:moveTo>
                <a:pt x="99571" y="0"/>
              </a:moveTo>
              <a:lnTo>
                <a:pt x="99571" y="526194"/>
              </a:lnTo>
              <a:lnTo>
                <a:pt x="0" y="526194"/>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DC9DA00-465D-47E7-979F-23D293BA6813}">
      <dsp:nvSpPr>
        <dsp:cNvPr id="0" name=""/>
        <dsp:cNvSpPr/>
      </dsp:nvSpPr>
      <dsp:spPr>
        <a:xfrm>
          <a:off x="13200284" y="4908277"/>
          <a:ext cx="99571" cy="591383"/>
        </a:xfrm>
        <a:custGeom>
          <a:avLst/>
          <a:gdLst/>
          <a:ahLst/>
          <a:cxnLst/>
          <a:rect l="0" t="0" r="0" b="0"/>
          <a:pathLst>
            <a:path>
              <a:moveTo>
                <a:pt x="99571" y="0"/>
              </a:moveTo>
              <a:lnTo>
                <a:pt x="99571" y="591383"/>
              </a:lnTo>
              <a:lnTo>
                <a:pt x="0" y="591383"/>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8D484C7-6EEB-4AF0-BBE0-7CECDCE652CA}">
      <dsp:nvSpPr>
        <dsp:cNvPr id="0" name=""/>
        <dsp:cNvSpPr/>
      </dsp:nvSpPr>
      <dsp:spPr>
        <a:xfrm>
          <a:off x="13254135" y="4908277"/>
          <a:ext cx="91440" cy="2036014"/>
        </a:xfrm>
        <a:custGeom>
          <a:avLst/>
          <a:gdLst/>
          <a:ahLst/>
          <a:cxnLst/>
          <a:rect l="0" t="0" r="0" b="0"/>
          <a:pathLst>
            <a:path>
              <a:moveTo>
                <a:pt x="45720" y="0"/>
              </a:moveTo>
              <a:lnTo>
                <a:pt x="45720" y="2036014"/>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C1ACB9A-29EE-46AB-AD28-70CDDDDD8652}">
      <dsp:nvSpPr>
        <dsp:cNvPr id="0" name=""/>
        <dsp:cNvSpPr/>
      </dsp:nvSpPr>
      <dsp:spPr>
        <a:xfrm>
          <a:off x="13254135" y="4234987"/>
          <a:ext cx="91440" cy="199142"/>
        </a:xfrm>
        <a:custGeom>
          <a:avLst/>
          <a:gdLst/>
          <a:ahLst/>
          <a:cxnLst/>
          <a:rect l="0" t="0" r="0" b="0"/>
          <a:pathLst>
            <a:path>
              <a:moveTo>
                <a:pt x="45720" y="0"/>
              </a:moveTo>
              <a:lnTo>
                <a:pt x="45720" y="199142"/>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609655-CD73-4803-B7E0-E974031A4CE9}">
      <dsp:nvSpPr>
        <dsp:cNvPr id="0" name=""/>
        <dsp:cNvSpPr/>
      </dsp:nvSpPr>
      <dsp:spPr>
        <a:xfrm>
          <a:off x="8577878" y="2888407"/>
          <a:ext cx="4721976" cy="872431"/>
        </a:xfrm>
        <a:custGeom>
          <a:avLst/>
          <a:gdLst/>
          <a:ahLst/>
          <a:cxnLst/>
          <a:rect l="0" t="0" r="0" b="0"/>
          <a:pathLst>
            <a:path>
              <a:moveTo>
                <a:pt x="0" y="0"/>
              </a:moveTo>
              <a:lnTo>
                <a:pt x="0" y="772860"/>
              </a:lnTo>
              <a:lnTo>
                <a:pt x="4721976" y="772860"/>
              </a:lnTo>
              <a:lnTo>
                <a:pt x="4721976" y="872431"/>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95F5C11-DE44-42C8-957F-6F6D5F784EB2}">
      <dsp:nvSpPr>
        <dsp:cNvPr id="0" name=""/>
        <dsp:cNvSpPr/>
      </dsp:nvSpPr>
      <dsp:spPr>
        <a:xfrm>
          <a:off x="10365331" y="5250128"/>
          <a:ext cx="142244" cy="2655530"/>
        </a:xfrm>
        <a:custGeom>
          <a:avLst/>
          <a:gdLst/>
          <a:ahLst/>
          <a:cxnLst/>
          <a:rect l="0" t="0" r="0" b="0"/>
          <a:pathLst>
            <a:path>
              <a:moveTo>
                <a:pt x="0" y="0"/>
              </a:moveTo>
              <a:lnTo>
                <a:pt x="0" y="2655530"/>
              </a:lnTo>
              <a:lnTo>
                <a:pt x="142244" y="2655530"/>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17C78ED-DA36-844D-834C-96CDAB358F74}">
      <dsp:nvSpPr>
        <dsp:cNvPr id="0" name=""/>
        <dsp:cNvSpPr/>
      </dsp:nvSpPr>
      <dsp:spPr>
        <a:xfrm>
          <a:off x="10365331" y="5250128"/>
          <a:ext cx="142244" cy="1581851"/>
        </a:xfrm>
        <a:custGeom>
          <a:avLst/>
          <a:gdLst/>
          <a:ahLst/>
          <a:cxnLst/>
          <a:rect l="0" t="0" r="0" b="0"/>
          <a:pathLst>
            <a:path>
              <a:moveTo>
                <a:pt x="0" y="0"/>
              </a:moveTo>
              <a:lnTo>
                <a:pt x="0" y="1581851"/>
              </a:lnTo>
              <a:lnTo>
                <a:pt x="142244" y="1581851"/>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CA0DBAA-C419-8449-8C97-2E84A54FB2B2}">
      <dsp:nvSpPr>
        <dsp:cNvPr id="0" name=""/>
        <dsp:cNvSpPr/>
      </dsp:nvSpPr>
      <dsp:spPr>
        <a:xfrm>
          <a:off x="10365331" y="5250128"/>
          <a:ext cx="142244" cy="561070"/>
        </a:xfrm>
        <a:custGeom>
          <a:avLst/>
          <a:gdLst/>
          <a:ahLst/>
          <a:cxnLst/>
          <a:rect l="0" t="0" r="0" b="0"/>
          <a:pathLst>
            <a:path>
              <a:moveTo>
                <a:pt x="0" y="0"/>
              </a:moveTo>
              <a:lnTo>
                <a:pt x="0" y="561070"/>
              </a:lnTo>
              <a:lnTo>
                <a:pt x="142244" y="561070"/>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3284790-0590-9B45-8BE0-E49F291EE13F}">
      <dsp:nvSpPr>
        <dsp:cNvPr id="0" name=""/>
        <dsp:cNvSpPr/>
      </dsp:nvSpPr>
      <dsp:spPr>
        <a:xfrm>
          <a:off x="10839479" y="4038671"/>
          <a:ext cx="715963" cy="705299"/>
        </a:xfrm>
        <a:custGeom>
          <a:avLst/>
          <a:gdLst/>
          <a:ahLst/>
          <a:cxnLst/>
          <a:rect l="0" t="0" r="0" b="0"/>
          <a:pathLst>
            <a:path>
              <a:moveTo>
                <a:pt x="715963" y="0"/>
              </a:moveTo>
              <a:lnTo>
                <a:pt x="715963" y="705299"/>
              </a:lnTo>
              <a:lnTo>
                <a:pt x="0" y="705299"/>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33C5D02-1C55-4AE7-BA84-24AE0ADC792B}">
      <dsp:nvSpPr>
        <dsp:cNvPr id="0" name=""/>
        <dsp:cNvSpPr/>
      </dsp:nvSpPr>
      <dsp:spPr>
        <a:xfrm>
          <a:off x="8577878" y="2888407"/>
          <a:ext cx="2977563" cy="872431"/>
        </a:xfrm>
        <a:custGeom>
          <a:avLst/>
          <a:gdLst/>
          <a:ahLst/>
          <a:cxnLst/>
          <a:rect l="0" t="0" r="0" b="0"/>
          <a:pathLst>
            <a:path>
              <a:moveTo>
                <a:pt x="0" y="0"/>
              </a:moveTo>
              <a:lnTo>
                <a:pt x="0" y="772860"/>
              </a:lnTo>
              <a:lnTo>
                <a:pt x="2977563" y="772860"/>
              </a:lnTo>
              <a:lnTo>
                <a:pt x="2977563" y="872431"/>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1003C5B-DFC6-1546-B45C-8220AD708765}">
      <dsp:nvSpPr>
        <dsp:cNvPr id="0" name=""/>
        <dsp:cNvSpPr/>
      </dsp:nvSpPr>
      <dsp:spPr>
        <a:xfrm>
          <a:off x="8754756" y="5581567"/>
          <a:ext cx="156214" cy="672007"/>
        </a:xfrm>
        <a:custGeom>
          <a:avLst/>
          <a:gdLst/>
          <a:ahLst/>
          <a:cxnLst/>
          <a:rect l="0" t="0" r="0" b="0"/>
          <a:pathLst>
            <a:path>
              <a:moveTo>
                <a:pt x="0" y="0"/>
              </a:moveTo>
              <a:lnTo>
                <a:pt x="0" y="672007"/>
              </a:lnTo>
              <a:lnTo>
                <a:pt x="156214" y="672007"/>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E38529C-03AD-D04A-A760-F32649B1D252}">
      <dsp:nvSpPr>
        <dsp:cNvPr id="0" name=""/>
        <dsp:cNvSpPr/>
      </dsp:nvSpPr>
      <dsp:spPr>
        <a:xfrm>
          <a:off x="7450171" y="4908277"/>
          <a:ext cx="1721156" cy="199142"/>
        </a:xfrm>
        <a:custGeom>
          <a:avLst/>
          <a:gdLst/>
          <a:ahLst/>
          <a:cxnLst/>
          <a:rect l="0" t="0" r="0" b="0"/>
          <a:pathLst>
            <a:path>
              <a:moveTo>
                <a:pt x="0" y="0"/>
              </a:moveTo>
              <a:lnTo>
                <a:pt x="0" y="99571"/>
              </a:lnTo>
              <a:lnTo>
                <a:pt x="1721156" y="99571"/>
              </a:lnTo>
              <a:lnTo>
                <a:pt x="1721156" y="199142"/>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0D3C7B4-3FA4-E848-AFFC-BF30210EEF28}">
      <dsp:nvSpPr>
        <dsp:cNvPr id="0" name=""/>
        <dsp:cNvSpPr/>
      </dsp:nvSpPr>
      <dsp:spPr>
        <a:xfrm>
          <a:off x="7450171" y="4908277"/>
          <a:ext cx="527152" cy="199142"/>
        </a:xfrm>
        <a:custGeom>
          <a:avLst/>
          <a:gdLst/>
          <a:ahLst/>
          <a:cxnLst/>
          <a:rect l="0" t="0" r="0" b="0"/>
          <a:pathLst>
            <a:path>
              <a:moveTo>
                <a:pt x="0" y="0"/>
              </a:moveTo>
              <a:lnTo>
                <a:pt x="0" y="99571"/>
              </a:lnTo>
              <a:lnTo>
                <a:pt x="527152" y="99571"/>
              </a:lnTo>
              <a:lnTo>
                <a:pt x="527152" y="199142"/>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D3B37ED-2A8F-C34D-936F-AE50596C2FED}">
      <dsp:nvSpPr>
        <dsp:cNvPr id="0" name=""/>
        <dsp:cNvSpPr/>
      </dsp:nvSpPr>
      <dsp:spPr>
        <a:xfrm>
          <a:off x="6829886" y="4908277"/>
          <a:ext cx="620284" cy="199142"/>
        </a:xfrm>
        <a:custGeom>
          <a:avLst/>
          <a:gdLst/>
          <a:ahLst/>
          <a:cxnLst/>
          <a:rect l="0" t="0" r="0" b="0"/>
          <a:pathLst>
            <a:path>
              <a:moveTo>
                <a:pt x="620284" y="0"/>
              </a:moveTo>
              <a:lnTo>
                <a:pt x="620284" y="99571"/>
              </a:lnTo>
              <a:lnTo>
                <a:pt x="0" y="99571"/>
              </a:lnTo>
              <a:lnTo>
                <a:pt x="0" y="199142"/>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79EEFD0-B999-314A-8153-B04450AD91E0}">
      <dsp:nvSpPr>
        <dsp:cNvPr id="0" name=""/>
        <dsp:cNvSpPr/>
      </dsp:nvSpPr>
      <dsp:spPr>
        <a:xfrm>
          <a:off x="5682449" y="4908277"/>
          <a:ext cx="1767722" cy="199142"/>
        </a:xfrm>
        <a:custGeom>
          <a:avLst/>
          <a:gdLst/>
          <a:ahLst/>
          <a:cxnLst/>
          <a:rect l="0" t="0" r="0" b="0"/>
          <a:pathLst>
            <a:path>
              <a:moveTo>
                <a:pt x="1767722" y="0"/>
              </a:moveTo>
              <a:lnTo>
                <a:pt x="1767722" y="99571"/>
              </a:lnTo>
              <a:lnTo>
                <a:pt x="0" y="99571"/>
              </a:lnTo>
              <a:lnTo>
                <a:pt x="0" y="199142"/>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4C4E50C-23B0-154B-9BC7-084420FA371E}">
      <dsp:nvSpPr>
        <dsp:cNvPr id="0" name=""/>
        <dsp:cNvSpPr/>
      </dsp:nvSpPr>
      <dsp:spPr>
        <a:xfrm>
          <a:off x="5938089" y="4234987"/>
          <a:ext cx="1512082" cy="199142"/>
        </a:xfrm>
        <a:custGeom>
          <a:avLst/>
          <a:gdLst/>
          <a:ahLst/>
          <a:cxnLst/>
          <a:rect l="0" t="0" r="0" b="0"/>
          <a:pathLst>
            <a:path>
              <a:moveTo>
                <a:pt x="0" y="0"/>
              </a:moveTo>
              <a:lnTo>
                <a:pt x="0" y="99571"/>
              </a:lnTo>
              <a:lnTo>
                <a:pt x="1512082" y="99571"/>
              </a:lnTo>
              <a:lnTo>
                <a:pt x="1512082" y="199142"/>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CEFBEC5-5477-2244-8394-7A93504D8E39}">
      <dsp:nvSpPr>
        <dsp:cNvPr id="0" name=""/>
        <dsp:cNvSpPr/>
      </dsp:nvSpPr>
      <dsp:spPr>
        <a:xfrm>
          <a:off x="3891879" y="5345697"/>
          <a:ext cx="168984" cy="1427649"/>
        </a:xfrm>
        <a:custGeom>
          <a:avLst/>
          <a:gdLst/>
          <a:ahLst/>
          <a:cxnLst/>
          <a:rect l="0" t="0" r="0" b="0"/>
          <a:pathLst>
            <a:path>
              <a:moveTo>
                <a:pt x="0" y="0"/>
              </a:moveTo>
              <a:lnTo>
                <a:pt x="0" y="1427649"/>
              </a:lnTo>
              <a:lnTo>
                <a:pt x="168984" y="1427649"/>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26FF209-AE5A-0947-9C29-E0D55871A004}">
      <dsp:nvSpPr>
        <dsp:cNvPr id="0" name=""/>
        <dsp:cNvSpPr/>
      </dsp:nvSpPr>
      <dsp:spPr>
        <a:xfrm>
          <a:off x="3891879" y="5345697"/>
          <a:ext cx="168984" cy="487027"/>
        </a:xfrm>
        <a:custGeom>
          <a:avLst/>
          <a:gdLst/>
          <a:ahLst/>
          <a:cxnLst/>
          <a:rect l="0" t="0" r="0" b="0"/>
          <a:pathLst>
            <a:path>
              <a:moveTo>
                <a:pt x="0" y="0"/>
              </a:moveTo>
              <a:lnTo>
                <a:pt x="0" y="487027"/>
              </a:lnTo>
              <a:lnTo>
                <a:pt x="168984" y="487027"/>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4C349DA-9E4F-FB44-BE2D-90DCE719A604}">
      <dsp:nvSpPr>
        <dsp:cNvPr id="0" name=""/>
        <dsp:cNvSpPr/>
      </dsp:nvSpPr>
      <dsp:spPr>
        <a:xfrm>
          <a:off x="4367388" y="4234987"/>
          <a:ext cx="1570700" cy="208478"/>
        </a:xfrm>
        <a:custGeom>
          <a:avLst/>
          <a:gdLst/>
          <a:ahLst/>
          <a:cxnLst/>
          <a:rect l="0" t="0" r="0" b="0"/>
          <a:pathLst>
            <a:path>
              <a:moveTo>
                <a:pt x="1570700" y="0"/>
              </a:moveTo>
              <a:lnTo>
                <a:pt x="1570700" y="108906"/>
              </a:lnTo>
              <a:lnTo>
                <a:pt x="0" y="108906"/>
              </a:lnTo>
              <a:lnTo>
                <a:pt x="0" y="208478"/>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E3A576-0694-4921-BEC5-96901A5EB3C4}">
      <dsp:nvSpPr>
        <dsp:cNvPr id="0" name=""/>
        <dsp:cNvSpPr/>
      </dsp:nvSpPr>
      <dsp:spPr>
        <a:xfrm>
          <a:off x="5938089" y="2888407"/>
          <a:ext cx="2639789" cy="872431"/>
        </a:xfrm>
        <a:custGeom>
          <a:avLst/>
          <a:gdLst/>
          <a:ahLst/>
          <a:cxnLst/>
          <a:rect l="0" t="0" r="0" b="0"/>
          <a:pathLst>
            <a:path>
              <a:moveTo>
                <a:pt x="2639789" y="0"/>
              </a:moveTo>
              <a:lnTo>
                <a:pt x="2639789" y="772860"/>
              </a:lnTo>
              <a:lnTo>
                <a:pt x="0" y="772860"/>
              </a:lnTo>
              <a:lnTo>
                <a:pt x="0" y="872431"/>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DCD8655-FC8D-E949-9FFC-4887B4B0A0F5}">
      <dsp:nvSpPr>
        <dsp:cNvPr id="0" name=""/>
        <dsp:cNvSpPr/>
      </dsp:nvSpPr>
      <dsp:spPr>
        <a:xfrm>
          <a:off x="2679169" y="5614975"/>
          <a:ext cx="99571" cy="488765"/>
        </a:xfrm>
        <a:custGeom>
          <a:avLst/>
          <a:gdLst/>
          <a:ahLst/>
          <a:cxnLst/>
          <a:rect l="0" t="0" r="0" b="0"/>
          <a:pathLst>
            <a:path>
              <a:moveTo>
                <a:pt x="99571" y="0"/>
              </a:moveTo>
              <a:lnTo>
                <a:pt x="99571" y="488765"/>
              </a:lnTo>
              <a:lnTo>
                <a:pt x="0" y="488765"/>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C572DBE-92C0-6743-A409-4304CE6C7670}">
      <dsp:nvSpPr>
        <dsp:cNvPr id="0" name=""/>
        <dsp:cNvSpPr/>
      </dsp:nvSpPr>
      <dsp:spPr>
        <a:xfrm>
          <a:off x="2778740" y="5614975"/>
          <a:ext cx="142244" cy="1554178"/>
        </a:xfrm>
        <a:custGeom>
          <a:avLst/>
          <a:gdLst/>
          <a:ahLst/>
          <a:cxnLst/>
          <a:rect l="0" t="0" r="0" b="0"/>
          <a:pathLst>
            <a:path>
              <a:moveTo>
                <a:pt x="0" y="0"/>
              </a:moveTo>
              <a:lnTo>
                <a:pt x="0" y="1554178"/>
              </a:lnTo>
              <a:lnTo>
                <a:pt x="142244" y="1554178"/>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737AF2C-A95F-EE49-98D8-AF92FC9D692F}">
      <dsp:nvSpPr>
        <dsp:cNvPr id="0" name=""/>
        <dsp:cNvSpPr/>
      </dsp:nvSpPr>
      <dsp:spPr>
        <a:xfrm>
          <a:off x="1631302" y="4808521"/>
          <a:ext cx="673289" cy="502798"/>
        </a:xfrm>
        <a:custGeom>
          <a:avLst/>
          <a:gdLst/>
          <a:ahLst/>
          <a:cxnLst/>
          <a:rect l="0" t="0" r="0" b="0"/>
          <a:pathLst>
            <a:path>
              <a:moveTo>
                <a:pt x="0" y="0"/>
              </a:moveTo>
              <a:lnTo>
                <a:pt x="0" y="502798"/>
              </a:lnTo>
              <a:lnTo>
                <a:pt x="673289" y="502798"/>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F0822A7-242A-F346-A897-B82D41E0D2A7}">
      <dsp:nvSpPr>
        <dsp:cNvPr id="0" name=""/>
        <dsp:cNvSpPr/>
      </dsp:nvSpPr>
      <dsp:spPr>
        <a:xfrm>
          <a:off x="958012" y="5481811"/>
          <a:ext cx="99571" cy="507231"/>
        </a:xfrm>
        <a:custGeom>
          <a:avLst/>
          <a:gdLst/>
          <a:ahLst/>
          <a:cxnLst/>
          <a:rect l="0" t="0" r="0" b="0"/>
          <a:pathLst>
            <a:path>
              <a:moveTo>
                <a:pt x="99571" y="0"/>
              </a:moveTo>
              <a:lnTo>
                <a:pt x="99571" y="507231"/>
              </a:lnTo>
              <a:lnTo>
                <a:pt x="0" y="507231"/>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761F3A4-BA84-F740-B937-6E8886CF3884}">
      <dsp:nvSpPr>
        <dsp:cNvPr id="0" name=""/>
        <dsp:cNvSpPr/>
      </dsp:nvSpPr>
      <dsp:spPr>
        <a:xfrm>
          <a:off x="1531731" y="4808521"/>
          <a:ext cx="99571" cy="436215"/>
        </a:xfrm>
        <a:custGeom>
          <a:avLst/>
          <a:gdLst/>
          <a:ahLst/>
          <a:cxnLst/>
          <a:rect l="0" t="0" r="0" b="0"/>
          <a:pathLst>
            <a:path>
              <a:moveTo>
                <a:pt x="99571" y="0"/>
              </a:moveTo>
              <a:lnTo>
                <a:pt x="99571" y="436215"/>
              </a:lnTo>
              <a:lnTo>
                <a:pt x="0" y="436215"/>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7193FC6-F9C1-BD42-893A-952D7682AFB4}">
      <dsp:nvSpPr>
        <dsp:cNvPr id="0" name=""/>
        <dsp:cNvSpPr/>
      </dsp:nvSpPr>
      <dsp:spPr>
        <a:xfrm>
          <a:off x="1585582" y="4020445"/>
          <a:ext cx="91440" cy="199142"/>
        </a:xfrm>
        <a:custGeom>
          <a:avLst/>
          <a:gdLst/>
          <a:ahLst/>
          <a:cxnLst/>
          <a:rect l="0" t="0" r="0" b="0"/>
          <a:pathLst>
            <a:path>
              <a:moveTo>
                <a:pt x="45720" y="0"/>
              </a:moveTo>
              <a:lnTo>
                <a:pt x="45720" y="199142"/>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3542A09-B7E9-4059-B8A4-F2764C3F00F9}">
      <dsp:nvSpPr>
        <dsp:cNvPr id="0" name=""/>
        <dsp:cNvSpPr/>
      </dsp:nvSpPr>
      <dsp:spPr>
        <a:xfrm>
          <a:off x="1631302" y="2888407"/>
          <a:ext cx="6946576" cy="872431"/>
        </a:xfrm>
        <a:custGeom>
          <a:avLst/>
          <a:gdLst/>
          <a:ahLst/>
          <a:cxnLst/>
          <a:rect l="0" t="0" r="0" b="0"/>
          <a:pathLst>
            <a:path>
              <a:moveTo>
                <a:pt x="6946576" y="0"/>
              </a:moveTo>
              <a:lnTo>
                <a:pt x="6946576" y="772860"/>
              </a:lnTo>
              <a:lnTo>
                <a:pt x="0" y="772860"/>
              </a:lnTo>
              <a:lnTo>
                <a:pt x="0" y="872431"/>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7370D04-44B5-48C9-989B-E290017F4B0E}">
      <dsp:nvSpPr>
        <dsp:cNvPr id="0" name=""/>
        <dsp:cNvSpPr/>
      </dsp:nvSpPr>
      <dsp:spPr>
        <a:xfrm>
          <a:off x="7554151" y="2294504"/>
          <a:ext cx="2047455" cy="59390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highlight>
                <a:srgbClr val="00FFFF"/>
              </a:highlight>
              <a:latin typeface="Arial Narrow" panose="020B0606020202030204" pitchFamily="34" charset="0"/>
            </a:rPr>
            <a:t>ARTE Y JUEGO EN LOS NIÑOS PEQUEÑOS</a:t>
          </a:r>
          <a:endParaRPr lang="es-MX" sz="1200" b="1" kern="1200" dirty="0">
            <a:solidFill>
              <a:schemeClr val="tx1"/>
            </a:solidFill>
            <a:highlight>
              <a:srgbClr val="00FFFF"/>
            </a:highlight>
            <a:latin typeface="Arial Narrow" panose="020B0606020202030204" pitchFamily="34" charset="0"/>
          </a:endParaRPr>
        </a:p>
      </dsp:txBody>
      <dsp:txXfrm>
        <a:off x="7554151" y="2294504"/>
        <a:ext cx="2047455" cy="593903"/>
      </dsp:txXfrm>
    </dsp:sp>
    <dsp:sp modelId="{A9E9F625-D5EB-4F93-B26E-ACD50B87A6C1}">
      <dsp:nvSpPr>
        <dsp:cNvPr id="0" name=""/>
        <dsp:cNvSpPr/>
      </dsp:nvSpPr>
      <dsp:spPr>
        <a:xfrm>
          <a:off x="1081547" y="3760839"/>
          <a:ext cx="1099510" cy="259605"/>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MX" sz="800" b="1" kern="1200" dirty="0">
              <a:solidFill>
                <a:schemeClr val="tx1"/>
              </a:solidFill>
              <a:latin typeface="Arial Narrow" panose="020B0606020202030204" pitchFamily="34" charset="0"/>
            </a:rPr>
            <a:t>Introducción</a:t>
          </a:r>
        </a:p>
      </dsp:txBody>
      <dsp:txXfrm>
        <a:off x="1081547" y="3760839"/>
        <a:ext cx="1099510" cy="259605"/>
      </dsp:txXfrm>
    </dsp:sp>
    <dsp:sp modelId="{E177C855-C5D8-2A43-9574-EB3BA426A9AD}">
      <dsp:nvSpPr>
        <dsp:cNvPr id="0" name=""/>
        <dsp:cNvSpPr/>
      </dsp:nvSpPr>
      <dsp:spPr>
        <a:xfrm>
          <a:off x="1108881" y="4219587"/>
          <a:ext cx="1044841" cy="588934"/>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Para iniciar el pensamiento del arte en los niños se necesita que veamos el principio del devenir de todos los niños. </a:t>
          </a:r>
          <a:endParaRPr lang="es-MX" sz="700" kern="1200" dirty="0">
            <a:solidFill>
              <a:schemeClr val="tx1"/>
            </a:solidFill>
            <a:latin typeface="Arial Narrow" panose="020B0606020202030204" pitchFamily="34" charset="0"/>
          </a:endParaRPr>
        </a:p>
      </dsp:txBody>
      <dsp:txXfrm>
        <a:off x="1108881" y="4219587"/>
        <a:ext cx="1044841" cy="588934"/>
      </dsp:txXfrm>
    </dsp:sp>
    <dsp:sp modelId="{8D112602-36FC-6F47-86CF-0310900D7E05}">
      <dsp:nvSpPr>
        <dsp:cNvPr id="0" name=""/>
        <dsp:cNvSpPr/>
      </dsp:nvSpPr>
      <dsp:spPr>
        <a:xfrm>
          <a:off x="583436" y="5007663"/>
          <a:ext cx="948295" cy="474147"/>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s-MX" sz="600" b="0" i="0" u="none" kern="1200" dirty="0">
              <a:solidFill>
                <a:schemeClr val="tx1"/>
              </a:solidFill>
              <a:latin typeface="Arial Narrow" panose="020B0606020202030204" pitchFamily="34" charset="0"/>
            </a:rPr>
            <a:t>Los niños llegan al mundo privados de los códigos compartidos y de la capacidad de representación den mundo cultural en que han de habitar. </a:t>
          </a:r>
          <a:endParaRPr lang="es-MX" sz="600" kern="1200" dirty="0">
            <a:solidFill>
              <a:schemeClr val="tx1"/>
            </a:solidFill>
            <a:latin typeface="Arial Narrow" panose="020B0606020202030204" pitchFamily="34" charset="0"/>
          </a:endParaRPr>
        </a:p>
      </dsp:txBody>
      <dsp:txXfrm>
        <a:off x="583436" y="5007663"/>
        <a:ext cx="948295" cy="474147"/>
      </dsp:txXfrm>
    </dsp:sp>
    <dsp:sp modelId="{284B0CBD-6898-2644-A2BA-3689AA3C8C30}">
      <dsp:nvSpPr>
        <dsp:cNvPr id="0" name=""/>
        <dsp:cNvSpPr/>
      </dsp:nvSpPr>
      <dsp:spPr>
        <a:xfrm>
          <a:off x="9717" y="5680953"/>
          <a:ext cx="948295" cy="616178"/>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Tienen un aparato perceptivo virgen en donde no existen los códigos, los sentidos que son compartidos culturalmente. </a:t>
          </a:r>
          <a:endParaRPr lang="es-MX" sz="700" kern="1200" dirty="0">
            <a:solidFill>
              <a:schemeClr val="tx1"/>
            </a:solidFill>
            <a:latin typeface="Arial Narrow" panose="020B0606020202030204" pitchFamily="34" charset="0"/>
          </a:endParaRPr>
        </a:p>
      </dsp:txBody>
      <dsp:txXfrm>
        <a:off x="9717" y="5680953"/>
        <a:ext cx="948295" cy="616178"/>
      </dsp:txXfrm>
    </dsp:sp>
    <dsp:sp modelId="{F115CE91-DB7E-B147-BC33-B9E0834AFEBC}">
      <dsp:nvSpPr>
        <dsp:cNvPr id="0" name=""/>
        <dsp:cNvSpPr/>
      </dsp:nvSpPr>
      <dsp:spPr>
        <a:xfrm>
          <a:off x="2304592" y="5007663"/>
          <a:ext cx="948295" cy="607312"/>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s-MX" sz="600" b="0" i="0" u="none" kern="1200" dirty="0">
              <a:solidFill>
                <a:schemeClr val="tx1"/>
              </a:solidFill>
              <a:latin typeface="Arial Narrow" panose="020B0606020202030204" pitchFamily="34" charset="0"/>
            </a:rPr>
            <a:t>Debemos de darles las herramientas y oportunidades para que construyan sus propia experiencia estética, comenzar a transmitirles la relación con el arte. </a:t>
          </a:r>
          <a:endParaRPr lang="es-MX" sz="600" kern="1200" dirty="0">
            <a:solidFill>
              <a:schemeClr val="tx1"/>
            </a:solidFill>
            <a:latin typeface="Arial Narrow" panose="020B0606020202030204" pitchFamily="34" charset="0"/>
          </a:endParaRPr>
        </a:p>
      </dsp:txBody>
      <dsp:txXfrm>
        <a:off x="2304592" y="5007663"/>
        <a:ext cx="948295" cy="607312"/>
      </dsp:txXfrm>
    </dsp:sp>
    <dsp:sp modelId="{47DDDC04-B60B-8B47-BAFC-521F1646AA80}">
      <dsp:nvSpPr>
        <dsp:cNvPr id="0" name=""/>
        <dsp:cNvSpPr/>
      </dsp:nvSpPr>
      <dsp:spPr>
        <a:xfrm>
          <a:off x="2920984" y="6592506"/>
          <a:ext cx="940737" cy="1153293"/>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Esta creatividad o iniciación del arte tiene una gran vinculación directa con la calidad y cantidad de la formación de un ambiente en las primeras etapas de experiencia de vida de los seres humanos. </a:t>
          </a:r>
          <a:endParaRPr lang="es-ES_tradnl" sz="700" kern="1200" dirty="0">
            <a:solidFill>
              <a:schemeClr val="tx1"/>
            </a:solidFill>
            <a:latin typeface="Arial Narrow" panose="020B0606020202030204" pitchFamily="34" charset="0"/>
          </a:endParaRPr>
        </a:p>
      </dsp:txBody>
      <dsp:txXfrm>
        <a:off x="2920984" y="6592506"/>
        <a:ext cx="940737" cy="1153293"/>
      </dsp:txXfrm>
    </dsp:sp>
    <dsp:sp modelId="{F5E5D00B-78A2-AA48-85F6-F6C63E1019E4}">
      <dsp:nvSpPr>
        <dsp:cNvPr id="0" name=""/>
        <dsp:cNvSpPr/>
      </dsp:nvSpPr>
      <dsp:spPr>
        <a:xfrm>
          <a:off x="1730873" y="5814117"/>
          <a:ext cx="948295" cy="579247"/>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Winnicott dijo que la creatividad en un sentido amplio es una condición de estar vivo y no como una condición de artista. </a:t>
          </a:r>
          <a:endParaRPr lang="es-MX" sz="700" kern="1200" dirty="0">
            <a:solidFill>
              <a:schemeClr val="tx1"/>
            </a:solidFill>
            <a:latin typeface="Arial Narrow" panose="020B0606020202030204" pitchFamily="34" charset="0"/>
          </a:endParaRPr>
        </a:p>
      </dsp:txBody>
      <dsp:txXfrm>
        <a:off x="1730873" y="5814117"/>
        <a:ext cx="948295" cy="579247"/>
      </dsp:txXfrm>
    </dsp:sp>
    <dsp:sp modelId="{214CDF0B-02F6-4126-842B-DB52DB12EFFA}">
      <dsp:nvSpPr>
        <dsp:cNvPr id="0" name=""/>
        <dsp:cNvSpPr/>
      </dsp:nvSpPr>
      <dsp:spPr>
        <a:xfrm>
          <a:off x="5316823" y="3760839"/>
          <a:ext cx="1242532" cy="474147"/>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1" i="0" u="none" kern="1200" dirty="0">
              <a:solidFill>
                <a:schemeClr val="tx1"/>
              </a:solidFill>
              <a:latin typeface="Arial Narrow" panose="020B0606020202030204" pitchFamily="34" charset="0"/>
            </a:rPr>
            <a:t>¿Qué es la literatura para un bebé o niño pequeño?</a:t>
          </a:r>
          <a:endParaRPr lang="es-MX" sz="700" kern="1200" dirty="0">
            <a:solidFill>
              <a:schemeClr val="tx1"/>
            </a:solidFill>
            <a:latin typeface="Arial Narrow" panose="020B0606020202030204" pitchFamily="34" charset="0"/>
          </a:endParaRPr>
        </a:p>
      </dsp:txBody>
      <dsp:txXfrm>
        <a:off x="5316823" y="3760839"/>
        <a:ext cx="1242532" cy="474147"/>
      </dsp:txXfrm>
    </dsp:sp>
    <dsp:sp modelId="{C2F3C939-7050-6349-82AF-090626534DA0}">
      <dsp:nvSpPr>
        <dsp:cNvPr id="0" name=""/>
        <dsp:cNvSpPr/>
      </dsp:nvSpPr>
      <dsp:spPr>
        <a:xfrm>
          <a:off x="3773001" y="4443465"/>
          <a:ext cx="1188773" cy="902232"/>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Los sonidos: la voz que le hace sentir sensaciones, las voces que le cantan canciones, la poesía de las letras de las canciones, los festos corporales, el movimiento, las moduaciones.</a:t>
          </a:r>
          <a:endParaRPr lang="es-MX" sz="700" kern="1200" dirty="0">
            <a:solidFill>
              <a:schemeClr val="tx1"/>
            </a:solidFill>
            <a:latin typeface="Arial Narrow" panose="020B0606020202030204" pitchFamily="34" charset="0"/>
          </a:endParaRPr>
        </a:p>
      </dsp:txBody>
      <dsp:txXfrm>
        <a:off x="3773001" y="4443465"/>
        <a:ext cx="1188773" cy="902232"/>
      </dsp:txXfrm>
    </dsp:sp>
    <dsp:sp modelId="{F62C8D05-41DB-A64F-A64E-20AE0FEA35FE}">
      <dsp:nvSpPr>
        <dsp:cNvPr id="0" name=""/>
        <dsp:cNvSpPr/>
      </dsp:nvSpPr>
      <dsp:spPr>
        <a:xfrm>
          <a:off x="4060864" y="5535503"/>
          <a:ext cx="948295" cy="594443"/>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Las imágenes: el rostro más querido, los otros rostros que observa, la naturaleza, los juguetes, los colores, libros, etc. </a:t>
          </a:r>
          <a:endParaRPr lang="es-MX" sz="700" kern="1200" dirty="0">
            <a:solidFill>
              <a:schemeClr val="tx1"/>
            </a:solidFill>
            <a:latin typeface="Arial Narrow" panose="020B0606020202030204" pitchFamily="34" charset="0"/>
          </a:endParaRPr>
        </a:p>
      </dsp:txBody>
      <dsp:txXfrm>
        <a:off x="4060864" y="5535503"/>
        <a:ext cx="948295" cy="594443"/>
      </dsp:txXfrm>
    </dsp:sp>
    <dsp:sp modelId="{39BD228C-F472-774E-B463-86BFDBBB2A6C}">
      <dsp:nvSpPr>
        <dsp:cNvPr id="0" name=""/>
        <dsp:cNvSpPr/>
      </dsp:nvSpPr>
      <dsp:spPr>
        <a:xfrm>
          <a:off x="4060864" y="6329089"/>
          <a:ext cx="1096220" cy="888514"/>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Protoliteratura: crea una envoltura sonora capaz de contener y acompañar, hace subjetividad y estimula el juego, el cual hace un encuentro con varios objetos de la cultura que es el arte. </a:t>
          </a:r>
          <a:endParaRPr lang="es-ES_tradnl" sz="700" kern="1200" dirty="0">
            <a:solidFill>
              <a:schemeClr val="tx1"/>
            </a:solidFill>
            <a:latin typeface="Arial Narrow" panose="020B0606020202030204" pitchFamily="34" charset="0"/>
          </a:endParaRPr>
        </a:p>
      </dsp:txBody>
      <dsp:txXfrm>
        <a:off x="4060864" y="6329089"/>
        <a:ext cx="1096220" cy="888514"/>
      </dsp:txXfrm>
    </dsp:sp>
    <dsp:sp modelId="{82803B01-F429-2248-B88A-873C6F9C1E8A}">
      <dsp:nvSpPr>
        <dsp:cNvPr id="0" name=""/>
        <dsp:cNvSpPr/>
      </dsp:nvSpPr>
      <dsp:spPr>
        <a:xfrm>
          <a:off x="6787834" y="4434129"/>
          <a:ext cx="1324673" cy="474147"/>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Un bebé juega, explora e investiga por medio de leer un libro, chuparlo, sacudirlo, balbucear, y señalar las imágenes.</a:t>
          </a:r>
          <a:endParaRPr lang="es-MX" sz="700" kern="1200" dirty="0">
            <a:solidFill>
              <a:schemeClr val="tx1"/>
            </a:solidFill>
            <a:latin typeface="Arial Narrow" panose="020B0606020202030204" pitchFamily="34" charset="0"/>
          </a:endParaRPr>
        </a:p>
      </dsp:txBody>
      <dsp:txXfrm>
        <a:off x="6787834" y="4434129"/>
        <a:ext cx="1324673" cy="474147"/>
      </dsp:txXfrm>
    </dsp:sp>
    <dsp:sp modelId="{C25FD40F-0ED4-A040-8770-24A59578CA0F}">
      <dsp:nvSpPr>
        <dsp:cNvPr id="0" name=""/>
        <dsp:cNvSpPr/>
      </dsp:nvSpPr>
      <dsp:spPr>
        <a:xfrm>
          <a:off x="5208301" y="5107419"/>
          <a:ext cx="948295" cy="647467"/>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Hoy en día no hay bibliotecas que cuenten con materiales de calidad y enroquecedores para los bebés y los niños. </a:t>
          </a:r>
          <a:endParaRPr lang="es-MX" sz="700" kern="1200" dirty="0">
            <a:solidFill>
              <a:schemeClr val="tx1"/>
            </a:solidFill>
            <a:latin typeface="Arial Narrow" panose="020B0606020202030204" pitchFamily="34" charset="0"/>
          </a:endParaRPr>
        </a:p>
      </dsp:txBody>
      <dsp:txXfrm>
        <a:off x="5208301" y="5107419"/>
        <a:ext cx="948295" cy="647467"/>
      </dsp:txXfrm>
    </dsp:sp>
    <dsp:sp modelId="{D6EBD58C-65AE-5747-BF7A-CFA9F9535D3E}">
      <dsp:nvSpPr>
        <dsp:cNvPr id="0" name=""/>
        <dsp:cNvSpPr/>
      </dsp:nvSpPr>
      <dsp:spPr>
        <a:xfrm>
          <a:off x="6355739" y="5107419"/>
          <a:ext cx="948295" cy="631403"/>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La esencia de las obras literarias es fundamentalmente ficcional. La literatura es ficción. </a:t>
          </a:r>
          <a:endParaRPr lang="es-ES_tradnl" sz="700" kern="1200" dirty="0">
            <a:solidFill>
              <a:schemeClr val="tx1"/>
            </a:solidFill>
            <a:latin typeface="Arial Narrow" panose="020B0606020202030204" pitchFamily="34" charset="0"/>
          </a:endParaRPr>
        </a:p>
      </dsp:txBody>
      <dsp:txXfrm>
        <a:off x="6355739" y="5107419"/>
        <a:ext cx="948295" cy="631403"/>
      </dsp:txXfrm>
    </dsp:sp>
    <dsp:sp modelId="{CFDBE34F-84F5-084E-8379-1B1E04C9F51D}">
      <dsp:nvSpPr>
        <dsp:cNvPr id="0" name=""/>
        <dsp:cNvSpPr/>
      </dsp:nvSpPr>
      <dsp:spPr>
        <a:xfrm>
          <a:off x="7503176" y="5107419"/>
          <a:ext cx="948295" cy="1042944"/>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Si un libro no construye un terreno en el que la fantasía se pueda desplegar, con todas las herramientas propias de la ficción, su carácter de objeto estética se desdibuja. </a:t>
          </a:r>
          <a:endParaRPr lang="es-ES_tradnl" sz="700" kern="1200" dirty="0">
            <a:solidFill>
              <a:schemeClr val="tx1"/>
            </a:solidFill>
            <a:latin typeface="Arial Narrow" panose="020B0606020202030204" pitchFamily="34" charset="0"/>
          </a:endParaRPr>
        </a:p>
      </dsp:txBody>
      <dsp:txXfrm>
        <a:off x="7503176" y="5107419"/>
        <a:ext cx="948295" cy="1042944"/>
      </dsp:txXfrm>
    </dsp:sp>
    <dsp:sp modelId="{B9555D17-6991-F648-8573-98AEBD9852C3}">
      <dsp:nvSpPr>
        <dsp:cNvPr id="0" name=""/>
        <dsp:cNvSpPr/>
      </dsp:nvSpPr>
      <dsp:spPr>
        <a:xfrm>
          <a:off x="8650614" y="5107419"/>
          <a:ext cx="1041427" cy="474147"/>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Si solo se leen libros para aprender ciertos temas  no estaremos introduciendo a los niños al terreno del arte. </a:t>
          </a:r>
          <a:endParaRPr lang="es-ES_tradnl" sz="700" kern="1200" dirty="0">
            <a:solidFill>
              <a:schemeClr val="tx1"/>
            </a:solidFill>
            <a:latin typeface="Arial Narrow" panose="020B0606020202030204" pitchFamily="34" charset="0"/>
          </a:endParaRPr>
        </a:p>
      </dsp:txBody>
      <dsp:txXfrm>
        <a:off x="8650614" y="5107419"/>
        <a:ext cx="1041427" cy="474147"/>
      </dsp:txXfrm>
    </dsp:sp>
    <dsp:sp modelId="{54FCA84F-2FD7-264F-8088-8DB562ADC7AF}">
      <dsp:nvSpPr>
        <dsp:cNvPr id="0" name=""/>
        <dsp:cNvSpPr/>
      </dsp:nvSpPr>
      <dsp:spPr>
        <a:xfrm>
          <a:off x="8910971" y="5780709"/>
          <a:ext cx="948295" cy="945730"/>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Si no logramos que el niño se involucre en la realidad alternativa que construye la obra, no habrá posibilidades de ingreso al terreno poético. Este fallo se debe a la carencia artística del libro. </a:t>
          </a:r>
          <a:endParaRPr lang="es-MX" sz="700" kern="1200" dirty="0">
            <a:solidFill>
              <a:schemeClr val="tx1"/>
            </a:solidFill>
            <a:latin typeface="Arial Narrow" panose="020B0606020202030204" pitchFamily="34" charset="0"/>
          </a:endParaRPr>
        </a:p>
      </dsp:txBody>
      <dsp:txXfrm>
        <a:off x="8910971" y="5780709"/>
        <a:ext cx="948295" cy="945730"/>
      </dsp:txXfrm>
    </dsp:sp>
    <dsp:sp modelId="{58FC5E3F-B305-458C-AED3-CED85BFC98B0}">
      <dsp:nvSpPr>
        <dsp:cNvPr id="0" name=""/>
        <dsp:cNvSpPr/>
      </dsp:nvSpPr>
      <dsp:spPr>
        <a:xfrm>
          <a:off x="10892631" y="3760839"/>
          <a:ext cx="1325622" cy="277831"/>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1" i="0" u="none" kern="1200" dirty="0">
              <a:solidFill>
                <a:schemeClr val="tx1"/>
              </a:solidFill>
              <a:latin typeface="Arial Narrow" panose="020B0606020202030204" pitchFamily="34" charset="0"/>
            </a:rPr>
            <a:t>Las pinacotecas: ¿dónde están? </a:t>
          </a:r>
          <a:endParaRPr lang="es-MX" sz="700" kern="1200" dirty="0">
            <a:solidFill>
              <a:schemeClr val="tx1"/>
            </a:solidFill>
            <a:latin typeface="Arial Narrow" panose="020B0606020202030204" pitchFamily="34" charset="0"/>
          </a:endParaRPr>
        </a:p>
      </dsp:txBody>
      <dsp:txXfrm>
        <a:off x="10892631" y="3760839"/>
        <a:ext cx="1325622" cy="277831"/>
      </dsp:txXfrm>
    </dsp:sp>
    <dsp:sp modelId="{64D2A986-14BA-DE4A-A5A2-7BB30A20DB6A}">
      <dsp:nvSpPr>
        <dsp:cNvPr id="0" name=""/>
        <dsp:cNvSpPr/>
      </dsp:nvSpPr>
      <dsp:spPr>
        <a:xfrm>
          <a:off x="9891183" y="4237813"/>
          <a:ext cx="948295" cy="1012314"/>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Por consecuencia al poco acceso de información de la lectura de imágenes por parte de los docentes, provoca que muchas de las obras importantes que son accesibles pasen desapercibidas para los niños. </a:t>
          </a:r>
          <a:endParaRPr lang="es-MX" sz="700" kern="1200" dirty="0">
            <a:solidFill>
              <a:schemeClr val="tx1"/>
            </a:solidFill>
            <a:latin typeface="Arial Narrow" panose="020B0606020202030204" pitchFamily="34" charset="0"/>
          </a:endParaRPr>
        </a:p>
      </dsp:txBody>
      <dsp:txXfrm>
        <a:off x="9891183" y="4237813"/>
        <a:ext cx="948295" cy="1012314"/>
      </dsp:txXfrm>
    </dsp:sp>
    <dsp:sp modelId="{69FD7754-DB18-A840-9A86-FFF3100EED2B}">
      <dsp:nvSpPr>
        <dsp:cNvPr id="0" name=""/>
        <dsp:cNvSpPr/>
      </dsp:nvSpPr>
      <dsp:spPr>
        <a:xfrm>
          <a:off x="10507575" y="5449270"/>
          <a:ext cx="948295" cy="723857"/>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Los niños tienen la capacidad de establecer alternativas lógicas por medio de la libertad con la que circulan las imagénes mentales y asociaciones. </a:t>
          </a:r>
          <a:endParaRPr lang="es-MX" sz="700" kern="1200" dirty="0">
            <a:solidFill>
              <a:schemeClr val="tx1"/>
            </a:solidFill>
            <a:latin typeface="Arial Narrow" panose="020B0606020202030204" pitchFamily="34" charset="0"/>
          </a:endParaRPr>
        </a:p>
      </dsp:txBody>
      <dsp:txXfrm>
        <a:off x="10507575" y="5449270"/>
        <a:ext cx="948295" cy="723857"/>
      </dsp:txXfrm>
    </dsp:sp>
    <dsp:sp modelId="{55B97061-79C2-534A-83CD-3CE5DC21B3BF}">
      <dsp:nvSpPr>
        <dsp:cNvPr id="0" name=""/>
        <dsp:cNvSpPr/>
      </dsp:nvSpPr>
      <dsp:spPr>
        <a:xfrm>
          <a:off x="10507575" y="6372270"/>
          <a:ext cx="948295" cy="919419"/>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0" i="0" u="none" kern="1200" dirty="0">
              <a:solidFill>
                <a:schemeClr val="tx1"/>
              </a:solidFill>
              <a:latin typeface="Arial Narrow" panose="020B0606020202030204" pitchFamily="34" charset="0"/>
            </a:rPr>
            <a:t>Daniel Stern = “percepción amodal”, en el sentido de no modalizada u organizada aún por el lenguaje, por lo tanto sumamente abarcativa de los registros de todos los sentidos. </a:t>
          </a:r>
          <a:endParaRPr lang="es-ES_tradnl" sz="700" kern="1200" dirty="0">
            <a:solidFill>
              <a:schemeClr val="tx1"/>
            </a:solidFill>
            <a:latin typeface="Arial Narrow" panose="020B0606020202030204" pitchFamily="34" charset="0"/>
          </a:endParaRPr>
        </a:p>
      </dsp:txBody>
      <dsp:txXfrm>
        <a:off x="10507575" y="6372270"/>
        <a:ext cx="948295" cy="919419"/>
      </dsp:txXfrm>
    </dsp:sp>
    <dsp:sp modelId="{F5F66E4F-73B2-4801-B568-50CC47E205FB}">
      <dsp:nvSpPr>
        <dsp:cNvPr id="0" name=""/>
        <dsp:cNvSpPr/>
      </dsp:nvSpPr>
      <dsp:spPr>
        <a:xfrm>
          <a:off x="10507575" y="7490832"/>
          <a:ext cx="948295" cy="829654"/>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s-ES" sz="600" kern="1200" dirty="0">
              <a:solidFill>
                <a:schemeClr val="tx1"/>
              </a:solidFill>
              <a:latin typeface="Arial Narrow" panose="020B0606020202030204" pitchFamily="34" charset="0"/>
            </a:rPr>
            <a:t>*Primeras pinacotecas en los libros ilustrados-sitúa a qué es el arte o dónde está</a:t>
          </a:r>
        </a:p>
        <a:p>
          <a:pPr marL="0" lvl="0" indent="0" algn="ctr" defTabSz="266700">
            <a:lnSpc>
              <a:spcPct val="90000"/>
            </a:lnSpc>
            <a:spcBef>
              <a:spcPct val="0"/>
            </a:spcBef>
            <a:spcAft>
              <a:spcPct val="35000"/>
            </a:spcAft>
            <a:buNone/>
          </a:pPr>
          <a:r>
            <a:rPr lang="es-ES" sz="600" kern="1200" dirty="0">
              <a:solidFill>
                <a:schemeClr val="tx1"/>
              </a:solidFill>
              <a:latin typeface="Arial Narrow" panose="020B0606020202030204" pitchFamily="34" charset="0"/>
            </a:rPr>
            <a:t>*Educación plástica-cuando se elige un libro ilustrado y cómo se acompaña </a:t>
          </a:r>
        </a:p>
        <a:p>
          <a:pPr marL="0" lvl="0" indent="0" algn="ctr" defTabSz="266700">
            <a:lnSpc>
              <a:spcPct val="90000"/>
            </a:lnSpc>
            <a:spcBef>
              <a:spcPct val="0"/>
            </a:spcBef>
            <a:spcAft>
              <a:spcPct val="35000"/>
            </a:spcAft>
            <a:buNone/>
          </a:pPr>
          <a:r>
            <a:rPr lang="es-ES" sz="600" kern="1200" dirty="0">
              <a:solidFill>
                <a:schemeClr val="tx1"/>
              </a:solidFill>
              <a:latin typeface="Arial Narrow" panose="020B0606020202030204" pitchFamily="34" charset="0"/>
            </a:rPr>
            <a:t>Ej. Relaciones con el arte de un bebé de 6 meses</a:t>
          </a:r>
        </a:p>
        <a:p>
          <a:pPr marL="0" lvl="0" indent="0" algn="ctr" defTabSz="266700">
            <a:lnSpc>
              <a:spcPct val="90000"/>
            </a:lnSpc>
            <a:spcBef>
              <a:spcPct val="0"/>
            </a:spcBef>
            <a:spcAft>
              <a:spcPct val="35000"/>
            </a:spcAft>
            <a:buNone/>
          </a:pPr>
          <a:endParaRPr lang="es-MX" sz="600" kern="1200" dirty="0">
            <a:solidFill>
              <a:schemeClr val="tx1"/>
            </a:solidFill>
            <a:latin typeface="Arial Narrow" panose="020B0606020202030204" pitchFamily="34" charset="0"/>
          </a:endParaRPr>
        </a:p>
      </dsp:txBody>
      <dsp:txXfrm>
        <a:off x="10507575" y="7490832"/>
        <a:ext cx="948295" cy="829654"/>
      </dsp:txXfrm>
    </dsp:sp>
    <dsp:sp modelId="{1FA9BB1B-4B21-461C-AA99-EB675724A0D2}">
      <dsp:nvSpPr>
        <dsp:cNvPr id="0" name=""/>
        <dsp:cNvSpPr/>
      </dsp:nvSpPr>
      <dsp:spPr>
        <a:xfrm>
          <a:off x="12699712" y="3760839"/>
          <a:ext cx="1200286" cy="474147"/>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1" kern="1200" dirty="0">
              <a:solidFill>
                <a:schemeClr val="tx1"/>
              </a:solidFill>
              <a:latin typeface="Arial Narrow" panose="020B0606020202030204" pitchFamily="34" charset="0"/>
            </a:rPr>
            <a:t>Arte y juego: entre los juguetes y los objetos estéticos</a:t>
          </a:r>
          <a:endParaRPr lang="es-MX" sz="700" kern="1200" dirty="0">
            <a:solidFill>
              <a:schemeClr val="tx1"/>
            </a:solidFill>
            <a:latin typeface="Arial Narrow" panose="020B0606020202030204" pitchFamily="34" charset="0"/>
          </a:endParaRPr>
        </a:p>
      </dsp:txBody>
      <dsp:txXfrm>
        <a:off x="12699712" y="3760839"/>
        <a:ext cx="1200286" cy="474147"/>
      </dsp:txXfrm>
    </dsp:sp>
    <dsp:sp modelId="{A3FAF488-AAB7-4AD4-AB7D-579689F2CB2D}">
      <dsp:nvSpPr>
        <dsp:cNvPr id="0" name=""/>
        <dsp:cNvSpPr/>
      </dsp:nvSpPr>
      <dsp:spPr>
        <a:xfrm>
          <a:off x="12825707" y="4434129"/>
          <a:ext cx="948295" cy="474147"/>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ES" sz="700" kern="1200" dirty="0">
              <a:solidFill>
                <a:schemeClr val="tx1"/>
              </a:solidFill>
              <a:latin typeface="Arial Narrow" panose="020B0606020202030204" pitchFamily="34" charset="0"/>
            </a:rPr>
            <a:t>Todo se inicia en el jugar y los objeto serán grandes apoyos</a:t>
          </a:r>
          <a:endParaRPr lang="es-MX" sz="700" kern="1200" dirty="0">
            <a:solidFill>
              <a:schemeClr val="tx1"/>
            </a:solidFill>
            <a:latin typeface="Arial Narrow" panose="020B0606020202030204" pitchFamily="34" charset="0"/>
          </a:endParaRPr>
        </a:p>
      </dsp:txBody>
      <dsp:txXfrm>
        <a:off x="12825707" y="4434129"/>
        <a:ext cx="948295" cy="474147"/>
      </dsp:txXfrm>
    </dsp:sp>
    <dsp:sp modelId="{A6D2F5EB-492F-4EA7-AF79-8215A01AD1AF}">
      <dsp:nvSpPr>
        <dsp:cNvPr id="0" name=""/>
        <dsp:cNvSpPr/>
      </dsp:nvSpPr>
      <dsp:spPr>
        <a:xfrm>
          <a:off x="12825707" y="6944291"/>
          <a:ext cx="948295" cy="456627"/>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b="1" kern="1200" dirty="0">
              <a:solidFill>
                <a:schemeClr val="tx1"/>
              </a:solidFill>
              <a:latin typeface="Arial Narrow" panose="020B0606020202030204" pitchFamily="34" charset="0"/>
            </a:rPr>
            <a:t>La cultura heredada sólo es útil si puede convertirse en cultura propia</a:t>
          </a:r>
        </a:p>
      </dsp:txBody>
      <dsp:txXfrm>
        <a:off x="12825707" y="6944291"/>
        <a:ext cx="948295" cy="456627"/>
      </dsp:txXfrm>
    </dsp:sp>
    <dsp:sp modelId="{D89E4267-19C0-407F-85B0-064BC2304ACF}">
      <dsp:nvSpPr>
        <dsp:cNvPr id="0" name=""/>
        <dsp:cNvSpPr/>
      </dsp:nvSpPr>
      <dsp:spPr>
        <a:xfrm>
          <a:off x="12205475" y="5107419"/>
          <a:ext cx="994809" cy="784482"/>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dirty="0">
              <a:solidFill>
                <a:schemeClr val="tx1"/>
              </a:solidFill>
              <a:latin typeface="Arial Narrow" panose="020B0606020202030204" pitchFamily="34" charset="0"/>
            </a:rPr>
            <a:t>Dice Barthes: Los juguetes son reproducciones del ser humano. Donde se ve al niño como propietario y jamás creador </a:t>
          </a:r>
        </a:p>
      </dsp:txBody>
      <dsp:txXfrm>
        <a:off x="12205475" y="5107419"/>
        <a:ext cx="994809" cy="784482"/>
      </dsp:txXfrm>
    </dsp:sp>
    <dsp:sp modelId="{F53A19AF-F1CB-4D0C-B0A2-C5D91D2C993C}">
      <dsp:nvSpPr>
        <dsp:cNvPr id="0" name=""/>
        <dsp:cNvSpPr/>
      </dsp:nvSpPr>
      <dsp:spPr>
        <a:xfrm>
          <a:off x="11655013" y="6091043"/>
          <a:ext cx="948295" cy="65410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dirty="0">
              <a:solidFill>
                <a:schemeClr val="tx1"/>
              </a:solidFill>
              <a:latin typeface="Arial Narrow" panose="020B0606020202030204" pitchFamily="34" charset="0"/>
            </a:rPr>
            <a:t>Graciela Montes se nutre de los aportes de Winnicott: “la frontera indómita-se convierte en la “zona liberada”</a:t>
          </a:r>
        </a:p>
      </dsp:txBody>
      <dsp:txXfrm>
        <a:off x="11655013" y="6091043"/>
        <a:ext cx="948295" cy="654105"/>
      </dsp:txXfrm>
    </dsp:sp>
    <dsp:sp modelId="{61BCB00A-4C39-4250-9B5E-6D32CBFBE7B8}">
      <dsp:nvSpPr>
        <dsp:cNvPr id="0" name=""/>
        <dsp:cNvSpPr/>
      </dsp:nvSpPr>
      <dsp:spPr>
        <a:xfrm>
          <a:off x="13399426" y="5107419"/>
          <a:ext cx="948295" cy="669434"/>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dirty="0">
              <a:solidFill>
                <a:schemeClr val="tx1"/>
              </a:solidFill>
              <a:latin typeface="Arial Narrow" panose="020B0606020202030204" pitchFamily="34" charset="0"/>
            </a:rPr>
            <a:t>La maleabilidad,  y desestructuración, dependen de inventar y buscar caminos.</a:t>
          </a:r>
        </a:p>
        <a:p>
          <a:pPr marL="0" lvl="0" indent="0" algn="ctr" defTabSz="311150">
            <a:lnSpc>
              <a:spcPct val="90000"/>
            </a:lnSpc>
            <a:spcBef>
              <a:spcPct val="0"/>
            </a:spcBef>
            <a:spcAft>
              <a:spcPct val="35000"/>
            </a:spcAft>
            <a:buNone/>
          </a:pPr>
          <a:r>
            <a:rPr lang="es-MX" sz="700" kern="1200" dirty="0">
              <a:solidFill>
                <a:schemeClr val="tx1"/>
              </a:solidFill>
              <a:latin typeface="Arial Narrow" panose="020B0606020202030204" pitchFamily="34" charset="0"/>
            </a:rPr>
            <a:t>Ej.: José este es mi bebé</a:t>
          </a:r>
        </a:p>
      </dsp:txBody>
      <dsp:txXfrm>
        <a:off x="13399426" y="5107419"/>
        <a:ext cx="948295" cy="669434"/>
      </dsp:txXfrm>
    </dsp:sp>
    <dsp:sp modelId="{F117444E-4FAA-4DB1-97E3-9D61DB6106DD}">
      <dsp:nvSpPr>
        <dsp:cNvPr id="0" name=""/>
        <dsp:cNvSpPr/>
      </dsp:nvSpPr>
      <dsp:spPr>
        <a:xfrm>
          <a:off x="14015818" y="5975996"/>
          <a:ext cx="948295" cy="593087"/>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ES" sz="700" kern="1200" dirty="0">
              <a:solidFill>
                <a:schemeClr val="tx1"/>
              </a:solidFill>
              <a:latin typeface="Arial Narrow" panose="020B0606020202030204" pitchFamily="34" charset="0"/>
            </a:rPr>
            <a:t>Juego y los juguetes</a:t>
          </a:r>
        </a:p>
        <a:p>
          <a:pPr marL="0" lvl="0" indent="0" algn="ctr" defTabSz="311150">
            <a:lnSpc>
              <a:spcPct val="90000"/>
            </a:lnSpc>
            <a:spcBef>
              <a:spcPct val="0"/>
            </a:spcBef>
            <a:spcAft>
              <a:spcPct val="35000"/>
            </a:spcAft>
            <a:buNone/>
          </a:pPr>
          <a:r>
            <a:rPr lang="es-ES" sz="700" kern="1200" dirty="0">
              <a:solidFill>
                <a:schemeClr val="tx1"/>
              </a:solidFill>
              <a:latin typeface="Arial Narrow" panose="020B0606020202030204" pitchFamily="34" charset="0"/>
            </a:rPr>
            <a:t>-Evaluar cuanto de reproductivo y cuánto de informativo tienen las actividades</a:t>
          </a:r>
          <a:endParaRPr lang="es-MX" sz="700" kern="1200" dirty="0">
            <a:solidFill>
              <a:schemeClr val="tx1"/>
            </a:solidFill>
            <a:latin typeface="Arial Narrow" panose="020B0606020202030204" pitchFamily="34" charset="0"/>
          </a:endParaRPr>
        </a:p>
      </dsp:txBody>
      <dsp:txXfrm>
        <a:off x="14015818" y="5975996"/>
        <a:ext cx="948295" cy="593087"/>
      </dsp:txXfrm>
    </dsp:sp>
    <dsp:sp modelId="{85FF3EAE-4D34-4BBE-ADA8-214401A45943}">
      <dsp:nvSpPr>
        <dsp:cNvPr id="0" name=""/>
        <dsp:cNvSpPr/>
      </dsp:nvSpPr>
      <dsp:spPr>
        <a:xfrm>
          <a:off x="14859604" y="3760839"/>
          <a:ext cx="1214605" cy="336668"/>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latin typeface="Arial Narrow" panose="020B0606020202030204" pitchFamily="34" charset="0"/>
            </a:rPr>
            <a:t>¿Dónde ocurre el arte?</a:t>
          </a:r>
          <a:endParaRPr lang="es-MX" sz="700" b="1" kern="1200" dirty="0">
            <a:solidFill>
              <a:schemeClr val="tx1"/>
            </a:solidFill>
            <a:latin typeface="Arial Narrow" panose="020B0606020202030204" pitchFamily="34" charset="0"/>
          </a:endParaRPr>
        </a:p>
      </dsp:txBody>
      <dsp:txXfrm>
        <a:off x="14859604" y="3760839"/>
        <a:ext cx="1214605" cy="336668"/>
      </dsp:txXfrm>
    </dsp:sp>
    <dsp:sp modelId="{22C9F2ED-2A95-4B03-95C2-D1D20ACDD017}">
      <dsp:nvSpPr>
        <dsp:cNvPr id="0" name=""/>
        <dsp:cNvSpPr/>
      </dsp:nvSpPr>
      <dsp:spPr>
        <a:xfrm>
          <a:off x="15163256" y="4296650"/>
          <a:ext cx="948295" cy="671369"/>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dirty="0">
              <a:solidFill>
                <a:schemeClr val="tx1"/>
              </a:solidFill>
              <a:latin typeface="Arial Narrow" panose="020B0606020202030204" pitchFamily="34" charset="0"/>
            </a:rPr>
            <a:t>*El permiso y la libertad para jugar y explorar, no necesita emular a ninguna disciplina que ya vale tanto de por sí.</a:t>
          </a:r>
        </a:p>
      </dsp:txBody>
      <dsp:txXfrm>
        <a:off x="15163256" y="4296650"/>
        <a:ext cx="948295" cy="671369"/>
      </dsp:txXfrm>
    </dsp:sp>
    <dsp:sp modelId="{50364DE0-73AE-43D0-AD01-88A3A135E9B2}">
      <dsp:nvSpPr>
        <dsp:cNvPr id="0" name=""/>
        <dsp:cNvSpPr/>
      </dsp:nvSpPr>
      <dsp:spPr>
        <a:xfrm>
          <a:off x="15163256" y="5167161"/>
          <a:ext cx="948295" cy="1034040"/>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dirty="0">
              <a:solidFill>
                <a:schemeClr val="tx1"/>
              </a:solidFill>
              <a:latin typeface="Arial Narrow" panose="020B0606020202030204" pitchFamily="34" charset="0"/>
            </a:rPr>
            <a:t>No hay arte sin metáfora, ni tampoco acceso al pensamiento sin metáfora.</a:t>
          </a:r>
        </a:p>
        <a:p>
          <a:pPr marL="0" lvl="0" indent="0" algn="ctr" defTabSz="311150">
            <a:lnSpc>
              <a:spcPct val="90000"/>
            </a:lnSpc>
            <a:spcBef>
              <a:spcPct val="0"/>
            </a:spcBef>
            <a:spcAft>
              <a:spcPct val="35000"/>
            </a:spcAft>
            <a:buNone/>
          </a:pPr>
          <a:r>
            <a:rPr lang="es-MX" sz="700" kern="1200" dirty="0">
              <a:solidFill>
                <a:schemeClr val="tx1"/>
              </a:solidFill>
              <a:latin typeface="Arial Narrow" panose="020B0606020202030204" pitchFamily="34" charset="0"/>
            </a:rPr>
            <a:t> Contra lo plano y lo duro de la vida tecnologizada transforma ética y estéticamente el modo de estar en el mundo</a:t>
          </a:r>
        </a:p>
      </dsp:txBody>
      <dsp:txXfrm>
        <a:off x="15163256" y="5167161"/>
        <a:ext cx="948295" cy="1034040"/>
      </dsp:txXfrm>
    </dsp:sp>
    <dsp:sp modelId="{20AFFA73-69D6-4B86-B020-877F2540D855}">
      <dsp:nvSpPr>
        <dsp:cNvPr id="0" name=""/>
        <dsp:cNvSpPr/>
      </dsp:nvSpPr>
      <dsp:spPr>
        <a:xfrm>
          <a:off x="7037932" y="3186037"/>
          <a:ext cx="1440375" cy="277172"/>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ES" sz="700" b="1" kern="1200" dirty="0">
              <a:solidFill>
                <a:schemeClr val="tx1"/>
              </a:solidFill>
              <a:latin typeface="Arial Narrow" panose="020B0606020202030204" pitchFamily="34" charset="0"/>
            </a:rPr>
            <a:t>Jugar ayudaba a entender la vida y el arte también ayuda a entenderla</a:t>
          </a:r>
          <a:endParaRPr lang="es-MX" sz="700" b="1" kern="1200" dirty="0">
            <a:solidFill>
              <a:schemeClr val="tx1"/>
            </a:solidFill>
            <a:latin typeface="Arial Narrow" panose="020B0606020202030204" pitchFamily="34" charset="0"/>
          </a:endParaRPr>
        </a:p>
      </dsp:txBody>
      <dsp:txXfrm>
        <a:off x="7037932" y="3186037"/>
        <a:ext cx="1440375" cy="27717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234440" y="1797080"/>
            <a:ext cx="13990320" cy="3822924"/>
          </a:xfrm>
        </p:spPr>
        <p:txBody>
          <a:bodyPr anchor="b"/>
          <a:lstStyle>
            <a:lvl1pPr algn="ctr">
              <a:defRPr sz="9607"/>
            </a:lvl1pPr>
          </a:lstStyle>
          <a:p>
            <a:r>
              <a:rPr lang="es-MX"/>
              <a:t>Haz clic para modificar el estilo de título del patrón</a:t>
            </a:r>
            <a:endParaRPr lang="en-US" dirty="0"/>
          </a:p>
        </p:txBody>
      </p:sp>
      <p:sp>
        <p:nvSpPr>
          <p:cNvPr id="3" name="Subtitle 2"/>
          <p:cNvSpPr>
            <a:spLocks noGrp="1"/>
          </p:cNvSpPr>
          <p:nvPr>
            <p:ph type="subTitle" idx="1"/>
          </p:nvPr>
        </p:nvSpPr>
        <p:spPr>
          <a:xfrm>
            <a:off x="2057400" y="5767430"/>
            <a:ext cx="12344400" cy="2651136"/>
          </a:xfrm>
        </p:spPr>
        <p:txBody>
          <a:bodyPr/>
          <a:lstStyle>
            <a:lvl1pPr marL="0" indent="0" algn="ctr">
              <a:buNone/>
              <a:defRPr sz="3843"/>
            </a:lvl1pPr>
            <a:lvl2pPr marL="732069" indent="0" algn="ctr">
              <a:buNone/>
              <a:defRPr sz="3202"/>
            </a:lvl2pPr>
            <a:lvl3pPr marL="1464137" indent="0" algn="ctr">
              <a:buNone/>
              <a:defRPr sz="2882"/>
            </a:lvl3pPr>
            <a:lvl4pPr marL="2196206" indent="0" algn="ctr">
              <a:buNone/>
              <a:defRPr sz="2562"/>
            </a:lvl4pPr>
            <a:lvl5pPr marL="2928275" indent="0" algn="ctr">
              <a:buNone/>
              <a:defRPr sz="2562"/>
            </a:lvl5pPr>
            <a:lvl6pPr marL="3660343" indent="0" algn="ctr">
              <a:buNone/>
              <a:defRPr sz="2562"/>
            </a:lvl6pPr>
            <a:lvl7pPr marL="4392412" indent="0" algn="ctr">
              <a:buNone/>
              <a:defRPr sz="2562"/>
            </a:lvl7pPr>
            <a:lvl8pPr marL="5124480" indent="0" algn="ctr">
              <a:buNone/>
              <a:defRPr sz="2562"/>
            </a:lvl8pPr>
            <a:lvl9pPr marL="5856549" indent="0" algn="ctr">
              <a:buNone/>
              <a:defRPr sz="2562"/>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01F24A9B-ABC1-4736-8A37-C601FF9E1570}" type="datetimeFigureOut">
              <a:rPr lang="es-MX" smtClean="0"/>
              <a:t>27/02/22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2A6583C-FA16-4DE3-9426-67263E4203D6}" type="slidenum">
              <a:rPr lang="es-MX" smtClean="0"/>
              <a:t>‹Nº›</a:t>
            </a:fld>
            <a:endParaRPr lang="es-MX"/>
          </a:p>
        </p:txBody>
      </p:sp>
    </p:spTree>
    <p:extLst>
      <p:ext uri="{BB962C8B-B14F-4D97-AF65-F5344CB8AC3E}">
        <p14:creationId xmlns:p14="http://schemas.microsoft.com/office/powerpoint/2010/main" val="135759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01F24A9B-ABC1-4736-8A37-C601FF9E1570}" type="datetimeFigureOut">
              <a:rPr lang="es-MX" smtClean="0"/>
              <a:t>27/02/22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2A6583C-FA16-4DE3-9426-67263E4203D6}" type="slidenum">
              <a:rPr lang="es-MX" smtClean="0"/>
              <a:t>‹Nº›</a:t>
            </a:fld>
            <a:endParaRPr lang="es-MX"/>
          </a:p>
        </p:txBody>
      </p:sp>
    </p:spTree>
    <p:extLst>
      <p:ext uri="{BB962C8B-B14F-4D97-AF65-F5344CB8AC3E}">
        <p14:creationId xmlns:p14="http://schemas.microsoft.com/office/powerpoint/2010/main" val="1727854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78616" y="584623"/>
            <a:ext cx="3549015" cy="930566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131571" y="584623"/>
            <a:ext cx="10441305" cy="930566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01F24A9B-ABC1-4736-8A37-C601FF9E1570}" type="datetimeFigureOut">
              <a:rPr lang="es-MX" smtClean="0"/>
              <a:t>27/02/22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2A6583C-FA16-4DE3-9426-67263E4203D6}" type="slidenum">
              <a:rPr lang="es-MX" smtClean="0"/>
              <a:t>‹Nº›</a:t>
            </a:fld>
            <a:endParaRPr lang="es-MX"/>
          </a:p>
        </p:txBody>
      </p:sp>
    </p:spTree>
    <p:extLst>
      <p:ext uri="{BB962C8B-B14F-4D97-AF65-F5344CB8AC3E}">
        <p14:creationId xmlns:p14="http://schemas.microsoft.com/office/powerpoint/2010/main" val="39495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01F24A9B-ABC1-4736-8A37-C601FF9E1570}" type="datetimeFigureOut">
              <a:rPr lang="es-MX" smtClean="0"/>
              <a:t>27/02/22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2A6583C-FA16-4DE3-9426-67263E4203D6}" type="slidenum">
              <a:rPr lang="es-MX" smtClean="0"/>
              <a:t>‹Nº›</a:t>
            </a:fld>
            <a:endParaRPr lang="es-MX"/>
          </a:p>
        </p:txBody>
      </p:sp>
    </p:spTree>
    <p:extLst>
      <p:ext uri="{BB962C8B-B14F-4D97-AF65-F5344CB8AC3E}">
        <p14:creationId xmlns:p14="http://schemas.microsoft.com/office/powerpoint/2010/main" val="35572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22998" y="2737562"/>
            <a:ext cx="14196060" cy="4567681"/>
          </a:xfrm>
        </p:spPr>
        <p:txBody>
          <a:bodyPr anchor="b"/>
          <a:lstStyle>
            <a:lvl1pPr>
              <a:defRPr sz="9607"/>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122998" y="7348455"/>
            <a:ext cx="14196060" cy="2402036"/>
          </a:xfrm>
        </p:spPr>
        <p:txBody>
          <a:bodyPr/>
          <a:lstStyle>
            <a:lvl1pPr marL="0" indent="0">
              <a:buNone/>
              <a:defRPr sz="3843">
                <a:solidFill>
                  <a:schemeClr val="tx1"/>
                </a:solidFill>
              </a:defRPr>
            </a:lvl1pPr>
            <a:lvl2pPr marL="732069" indent="0">
              <a:buNone/>
              <a:defRPr sz="3202">
                <a:solidFill>
                  <a:schemeClr val="tx1">
                    <a:tint val="75000"/>
                  </a:schemeClr>
                </a:solidFill>
              </a:defRPr>
            </a:lvl2pPr>
            <a:lvl3pPr marL="1464137" indent="0">
              <a:buNone/>
              <a:defRPr sz="2882">
                <a:solidFill>
                  <a:schemeClr val="tx1">
                    <a:tint val="75000"/>
                  </a:schemeClr>
                </a:solidFill>
              </a:defRPr>
            </a:lvl3pPr>
            <a:lvl4pPr marL="2196206" indent="0">
              <a:buNone/>
              <a:defRPr sz="2562">
                <a:solidFill>
                  <a:schemeClr val="tx1">
                    <a:tint val="75000"/>
                  </a:schemeClr>
                </a:solidFill>
              </a:defRPr>
            </a:lvl4pPr>
            <a:lvl5pPr marL="2928275" indent="0">
              <a:buNone/>
              <a:defRPr sz="2562">
                <a:solidFill>
                  <a:schemeClr val="tx1">
                    <a:tint val="75000"/>
                  </a:schemeClr>
                </a:solidFill>
              </a:defRPr>
            </a:lvl5pPr>
            <a:lvl6pPr marL="3660343" indent="0">
              <a:buNone/>
              <a:defRPr sz="2562">
                <a:solidFill>
                  <a:schemeClr val="tx1">
                    <a:tint val="75000"/>
                  </a:schemeClr>
                </a:solidFill>
              </a:defRPr>
            </a:lvl6pPr>
            <a:lvl7pPr marL="4392412" indent="0">
              <a:buNone/>
              <a:defRPr sz="2562">
                <a:solidFill>
                  <a:schemeClr val="tx1">
                    <a:tint val="75000"/>
                  </a:schemeClr>
                </a:solidFill>
              </a:defRPr>
            </a:lvl7pPr>
            <a:lvl8pPr marL="5124480" indent="0">
              <a:buNone/>
              <a:defRPr sz="2562">
                <a:solidFill>
                  <a:schemeClr val="tx1">
                    <a:tint val="75000"/>
                  </a:schemeClr>
                </a:solidFill>
              </a:defRPr>
            </a:lvl8pPr>
            <a:lvl9pPr marL="5856549" indent="0">
              <a:buNone/>
              <a:defRPr sz="2562">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01F24A9B-ABC1-4736-8A37-C601FF9E1570}" type="datetimeFigureOut">
              <a:rPr lang="es-MX" smtClean="0"/>
              <a:t>27/02/22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2A6583C-FA16-4DE3-9426-67263E4203D6}" type="slidenum">
              <a:rPr lang="es-MX" smtClean="0"/>
              <a:t>‹Nº›</a:t>
            </a:fld>
            <a:endParaRPr lang="es-MX"/>
          </a:p>
        </p:txBody>
      </p:sp>
    </p:spTree>
    <p:extLst>
      <p:ext uri="{BB962C8B-B14F-4D97-AF65-F5344CB8AC3E}">
        <p14:creationId xmlns:p14="http://schemas.microsoft.com/office/powerpoint/2010/main" val="208585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131570" y="2923113"/>
            <a:ext cx="6995160" cy="696717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8332470" y="2923113"/>
            <a:ext cx="6995160" cy="696717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01F24A9B-ABC1-4736-8A37-C601FF9E1570}" type="datetimeFigureOut">
              <a:rPr lang="es-MX" smtClean="0"/>
              <a:t>27/02/22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2A6583C-FA16-4DE3-9426-67263E4203D6}" type="slidenum">
              <a:rPr lang="es-MX" smtClean="0"/>
              <a:t>‹Nº›</a:t>
            </a:fld>
            <a:endParaRPr lang="es-MX"/>
          </a:p>
        </p:txBody>
      </p:sp>
    </p:spTree>
    <p:extLst>
      <p:ext uri="{BB962C8B-B14F-4D97-AF65-F5344CB8AC3E}">
        <p14:creationId xmlns:p14="http://schemas.microsoft.com/office/powerpoint/2010/main" val="4248391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33714" y="584625"/>
            <a:ext cx="14196060" cy="2122435"/>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133716" y="2691807"/>
            <a:ext cx="6963012" cy="1319213"/>
          </a:xfrm>
        </p:spPr>
        <p:txBody>
          <a:bodyPr anchor="b"/>
          <a:lstStyle>
            <a:lvl1pPr marL="0" indent="0">
              <a:buNone/>
              <a:defRPr sz="3843" b="1"/>
            </a:lvl1pPr>
            <a:lvl2pPr marL="732069" indent="0">
              <a:buNone/>
              <a:defRPr sz="3202" b="1"/>
            </a:lvl2pPr>
            <a:lvl3pPr marL="1464137" indent="0">
              <a:buNone/>
              <a:defRPr sz="2882" b="1"/>
            </a:lvl3pPr>
            <a:lvl4pPr marL="2196206" indent="0">
              <a:buNone/>
              <a:defRPr sz="2562" b="1"/>
            </a:lvl4pPr>
            <a:lvl5pPr marL="2928275" indent="0">
              <a:buNone/>
              <a:defRPr sz="2562" b="1"/>
            </a:lvl5pPr>
            <a:lvl6pPr marL="3660343" indent="0">
              <a:buNone/>
              <a:defRPr sz="2562" b="1"/>
            </a:lvl6pPr>
            <a:lvl7pPr marL="4392412" indent="0">
              <a:buNone/>
              <a:defRPr sz="2562" b="1"/>
            </a:lvl7pPr>
            <a:lvl8pPr marL="5124480" indent="0">
              <a:buNone/>
              <a:defRPr sz="2562" b="1"/>
            </a:lvl8pPr>
            <a:lvl9pPr marL="5856549" indent="0">
              <a:buNone/>
              <a:defRPr sz="2562" b="1"/>
            </a:lvl9pPr>
          </a:lstStyle>
          <a:p>
            <a:pPr lvl="0"/>
            <a:r>
              <a:rPr lang="es-MX"/>
              <a:t>Haga clic para modificar los estilos de texto del patrón</a:t>
            </a:r>
          </a:p>
        </p:txBody>
      </p:sp>
      <p:sp>
        <p:nvSpPr>
          <p:cNvPr id="4" name="Content Placeholder 3"/>
          <p:cNvSpPr>
            <a:spLocks noGrp="1"/>
          </p:cNvSpPr>
          <p:nvPr>
            <p:ph sz="half" idx="2"/>
          </p:nvPr>
        </p:nvSpPr>
        <p:spPr>
          <a:xfrm>
            <a:off x="1133716" y="4011019"/>
            <a:ext cx="6963012" cy="589960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8332471" y="2691807"/>
            <a:ext cx="6997304" cy="1319213"/>
          </a:xfrm>
        </p:spPr>
        <p:txBody>
          <a:bodyPr anchor="b"/>
          <a:lstStyle>
            <a:lvl1pPr marL="0" indent="0">
              <a:buNone/>
              <a:defRPr sz="3843" b="1"/>
            </a:lvl1pPr>
            <a:lvl2pPr marL="732069" indent="0">
              <a:buNone/>
              <a:defRPr sz="3202" b="1"/>
            </a:lvl2pPr>
            <a:lvl3pPr marL="1464137" indent="0">
              <a:buNone/>
              <a:defRPr sz="2882" b="1"/>
            </a:lvl3pPr>
            <a:lvl4pPr marL="2196206" indent="0">
              <a:buNone/>
              <a:defRPr sz="2562" b="1"/>
            </a:lvl4pPr>
            <a:lvl5pPr marL="2928275" indent="0">
              <a:buNone/>
              <a:defRPr sz="2562" b="1"/>
            </a:lvl5pPr>
            <a:lvl6pPr marL="3660343" indent="0">
              <a:buNone/>
              <a:defRPr sz="2562" b="1"/>
            </a:lvl6pPr>
            <a:lvl7pPr marL="4392412" indent="0">
              <a:buNone/>
              <a:defRPr sz="2562" b="1"/>
            </a:lvl7pPr>
            <a:lvl8pPr marL="5124480" indent="0">
              <a:buNone/>
              <a:defRPr sz="2562" b="1"/>
            </a:lvl8pPr>
            <a:lvl9pPr marL="5856549" indent="0">
              <a:buNone/>
              <a:defRPr sz="2562" b="1"/>
            </a:lvl9pPr>
          </a:lstStyle>
          <a:p>
            <a:pPr lvl="0"/>
            <a:r>
              <a:rPr lang="es-MX"/>
              <a:t>Haga clic para modificar los estilos de texto del patrón</a:t>
            </a:r>
          </a:p>
        </p:txBody>
      </p:sp>
      <p:sp>
        <p:nvSpPr>
          <p:cNvPr id="6" name="Content Placeholder 5"/>
          <p:cNvSpPr>
            <a:spLocks noGrp="1"/>
          </p:cNvSpPr>
          <p:nvPr>
            <p:ph sz="quarter" idx="4"/>
          </p:nvPr>
        </p:nvSpPr>
        <p:spPr>
          <a:xfrm>
            <a:off x="8332471" y="4011019"/>
            <a:ext cx="6997304" cy="589960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01F24A9B-ABC1-4736-8A37-C601FF9E1570}" type="datetimeFigureOut">
              <a:rPr lang="es-MX" smtClean="0"/>
              <a:t>27/02/22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2A6583C-FA16-4DE3-9426-67263E4203D6}" type="slidenum">
              <a:rPr lang="es-MX" smtClean="0"/>
              <a:t>‹Nº›</a:t>
            </a:fld>
            <a:endParaRPr lang="es-MX"/>
          </a:p>
        </p:txBody>
      </p:sp>
    </p:spTree>
    <p:extLst>
      <p:ext uri="{BB962C8B-B14F-4D97-AF65-F5344CB8AC3E}">
        <p14:creationId xmlns:p14="http://schemas.microsoft.com/office/powerpoint/2010/main" val="2217096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01F24A9B-ABC1-4736-8A37-C601FF9E1570}" type="datetimeFigureOut">
              <a:rPr lang="es-MX" smtClean="0"/>
              <a:t>27/02/22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2A6583C-FA16-4DE3-9426-67263E4203D6}" type="slidenum">
              <a:rPr lang="es-MX" smtClean="0"/>
              <a:t>‹Nº›</a:t>
            </a:fld>
            <a:endParaRPr lang="es-MX"/>
          </a:p>
        </p:txBody>
      </p:sp>
    </p:spTree>
    <p:extLst>
      <p:ext uri="{BB962C8B-B14F-4D97-AF65-F5344CB8AC3E}">
        <p14:creationId xmlns:p14="http://schemas.microsoft.com/office/powerpoint/2010/main" val="53129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24A9B-ABC1-4736-8A37-C601FF9E1570}" type="datetimeFigureOut">
              <a:rPr lang="es-MX" smtClean="0"/>
              <a:t>27/02/22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2A6583C-FA16-4DE3-9426-67263E4203D6}" type="slidenum">
              <a:rPr lang="es-MX" smtClean="0"/>
              <a:t>‹Nº›</a:t>
            </a:fld>
            <a:endParaRPr lang="es-MX"/>
          </a:p>
        </p:txBody>
      </p:sp>
    </p:spTree>
    <p:extLst>
      <p:ext uri="{BB962C8B-B14F-4D97-AF65-F5344CB8AC3E}">
        <p14:creationId xmlns:p14="http://schemas.microsoft.com/office/powerpoint/2010/main" val="2720742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33714" y="732049"/>
            <a:ext cx="5308520" cy="2562172"/>
          </a:xfrm>
        </p:spPr>
        <p:txBody>
          <a:bodyPr anchor="b"/>
          <a:lstStyle>
            <a:lvl1pPr>
              <a:defRPr sz="5124"/>
            </a:lvl1pPr>
          </a:lstStyle>
          <a:p>
            <a:r>
              <a:rPr lang="es-MX"/>
              <a:t>Haz clic para modificar el estilo de título del patrón</a:t>
            </a:r>
            <a:endParaRPr lang="en-US" dirty="0"/>
          </a:p>
        </p:txBody>
      </p:sp>
      <p:sp>
        <p:nvSpPr>
          <p:cNvPr id="3" name="Content Placeholder 2"/>
          <p:cNvSpPr>
            <a:spLocks noGrp="1"/>
          </p:cNvSpPr>
          <p:nvPr>
            <p:ph idx="1"/>
          </p:nvPr>
        </p:nvSpPr>
        <p:spPr>
          <a:xfrm>
            <a:off x="6997304" y="1581025"/>
            <a:ext cx="8332470" cy="7803441"/>
          </a:xfrm>
        </p:spPr>
        <p:txBody>
          <a:bodyPr/>
          <a:lstStyle>
            <a:lvl1pPr>
              <a:defRPr sz="5124"/>
            </a:lvl1pPr>
            <a:lvl2pPr>
              <a:defRPr sz="4483"/>
            </a:lvl2pPr>
            <a:lvl3pPr>
              <a:defRPr sz="3843"/>
            </a:lvl3pPr>
            <a:lvl4pPr>
              <a:defRPr sz="3202"/>
            </a:lvl4pPr>
            <a:lvl5pPr>
              <a:defRPr sz="3202"/>
            </a:lvl5pPr>
            <a:lvl6pPr>
              <a:defRPr sz="3202"/>
            </a:lvl6pPr>
            <a:lvl7pPr>
              <a:defRPr sz="3202"/>
            </a:lvl7pPr>
            <a:lvl8pPr>
              <a:defRPr sz="3202"/>
            </a:lvl8pPr>
            <a:lvl9pPr>
              <a:defRPr sz="3202"/>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133714" y="3294221"/>
            <a:ext cx="5308520" cy="6102953"/>
          </a:xfrm>
        </p:spPr>
        <p:txBody>
          <a:bodyPr/>
          <a:lstStyle>
            <a:lvl1pPr marL="0" indent="0">
              <a:buNone/>
              <a:defRPr sz="2562"/>
            </a:lvl1pPr>
            <a:lvl2pPr marL="732069" indent="0">
              <a:buNone/>
              <a:defRPr sz="2242"/>
            </a:lvl2pPr>
            <a:lvl3pPr marL="1464137" indent="0">
              <a:buNone/>
              <a:defRPr sz="1921"/>
            </a:lvl3pPr>
            <a:lvl4pPr marL="2196206" indent="0">
              <a:buNone/>
              <a:defRPr sz="1601"/>
            </a:lvl4pPr>
            <a:lvl5pPr marL="2928275" indent="0">
              <a:buNone/>
              <a:defRPr sz="1601"/>
            </a:lvl5pPr>
            <a:lvl6pPr marL="3660343" indent="0">
              <a:buNone/>
              <a:defRPr sz="1601"/>
            </a:lvl6pPr>
            <a:lvl7pPr marL="4392412" indent="0">
              <a:buNone/>
              <a:defRPr sz="1601"/>
            </a:lvl7pPr>
            <a:lvl8pPr marL="5124480" indent="0">
              <a:buNone/>
              <a:defRPr sz="1601"/>
            </a:lvl8pPr>
            <a:lvl9pPr marL="5856549" indent="0">
              <a:buNone/>
              <a:defRPr sz="1601"/>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01F24A9B-ABC1-4736-8A37-C601FF9E1570}" type="datetimeFigureOut">
              <a:rPr lang="es-MX" smtClean="0"/>
              <a:t>27/02/22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2A6583C-FA16-4DE3-9426-67263E4203D6}" type="slidenum">
              <a:rPr lang="es-MX" smtClean="0"/>
              <a:t>‹Nº›</a:t>
            </a:fld>
            <a:endParaRPr lang="es-MX"/>
          </a:p>
        </p:txBody>
      </p:sp>
    </p:spTree>
    <p:extLst>
      <p:ext uri="{BB962C8B-B14F-4D97-AF65-F5344CB8AC3E}">
        <p14:creationId xmlns:p14="http://schemas.microsoft.com/office/powerpoint/2010/main" val="3520994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33714" y="732049"/>
            <a:ext cx="5308520" cy="2562172"/>
          </a:xfrm>
        </p:spPr>
        <p:txBody>
          <a:bodyPr anchor="b"/>
          <a:lstStyle>
            <a:lvl1pPr>
              <a:defRPr sz="5124"/>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6997304" y="1581025"/>
            <a:ext cx="8332470" cy="7803441"/>
          </a:xfrm>
        </p:spPr>
        <p:txBody>
          <a:bodyPr anchor="t"/>
          <a:lstStyle>
            <a:lvl1pPr marL="0" indent="0">
              <a:buNone/>
              <a:defRPr sz="5124"/>
            </a:lvl1pPr>
            <a:lvl2pPr marL="732069" indent="0">
              <a:buNone/>
              <a:defRPr sz="4483"/>
            </a:lvl2pPr>
            <a:lvl3pPr marL="1464137" indent="0">
              <a:buNone/>
              <a:defRPr sz="3843"/>
            </a:lvl3pPr>
            <a:lvl4pPr marL="2196206" indent="0">
              <a:buNone/>
              <a:defRPr sz="3202"/>
            </a:lvl4pPr>
            <a:lvl5pPr marL="2928275" indent="0">
              <a:buNone/>
              <a:defRPr sz="3202"/>
            </a:lvl5pPr>
            <a:lvl6pPr marL="3660343" indent="0">
              <a:buNone/>
              <a:defRPr sz="3202"/>
            </a:lvl6pPr>
            <a:lvl7pPr marL="4392412" indent="0">
              <a:buNone/>
              <a:defRPr sz="3202"/>
            </a:lvl7pPr>
            <a:lvl8pPr marL="5124480" indent="0">
              <a:buNone/>
              <a:defRPr sz="3202"/>
            </a:lvl8pPr>
            <a:lvl9pPr marL="5856549" indent="0">
              <a:buNone/>
              <a:defRPr sz="3202"/>
            </a:lvl9pPr>
          </a:lstStyle>
          <a:p>
            <a:r>
              <a:rPr lang="es-MX"/>
              <a:t>Haz clic en el icono para agregar una imagen</a:t>
            </a:r>
            <a:endParaRPr lang="en-US" dirty="0"/>
          </a:p>
        </p:txBody>
      </p:sp>
      <p:sp>
        <p:nvSpPr>
          <p:cNvPr id="4" name="Text Placeholder 3"/>
          <p:cNvSpPr>
            <a:spLocks noGrp="1"/>
          </p:cNvSpPr>
          <p:nvPr>
            <p:ph type="body" sz="half" idx="2"/>
          </p:nvPr>
        </p:nvSpPr>
        <p:spPr>
          <a:xfrm>
            <a:off x="1133714" y="3294221"/>
            <a:ext cx="5308520" cy="6102953"/>
          </a:xfrm>
        </p:spPr>
        <p:txBody>
          <a:bodyPr/>
          <a:lstStyle>
            <a:lvl1pPr marL="0" indent="0">
              <a:buNone/>
              <a:defRPr sz="2562"/>
            </a:lvl1pPr>
            <a:lvl2pPr marL="732069" indent="0">
              <a:buNone/>
              <a:defRPr sz="2242"/>
            </a:lvl2pPr>
            <a:lvl3pPr marL="1464137" indent="0">
              <a:buNone/>
              <a:defRPr sz="1921"/>
            </a:lvl3pPr>
            <a:lvl4pPr marL="2196206" indent="0">
              <a:buNone/>
              <a:defRPr sz="1601"/>
            </a:lvl4pPr>
            <a:lvl5pPr marL="2928275" indent="0">
              <a:buNone/>
              <a:defRPr sz="1601"/>
            </a:lvl5pPr>
            <a:lvl6pPr marL="3660343" indent="0">
              <a:buNone/>
              <a:defRPr sz="1601"/>
            </a:lvl6pPr>
            <a:lvl7pPr marL="4392412" indent="0">
              <a:buNone/>
              <a:defRPr sz="1601"/>
            </a:lvl7pPr>
            <a:lvl8pPr marL="5124480" indent="0">
              <a:buNone/>
              <a:defRPr sz="1601"/>
            </a:lvl8pPr>
            <a:lvl9pPr marL="5856549" indent="0">
              <a:buNone/>
              <a:defRPr sz="1601"/>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01F24A9B-ABC1-4736-8A37-C601FF9E1570}" type="datetimeFigureOut">
              <a:rPr lang="es-MX" smtClean="0"/>
              <a:t>27/02/22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2A6583C-FA16-4DE3-9426-67263E4203D6}" type="slidenum">
              <a:rPr lang="es-MX" smtClean="0"/>
              <a:t>‹Nº›</a:t>
            </a:fld>
            <a:endParaRPr lang="es-MX"/>
          </a:p>
        </p:txBody>
      </p:sp>
    </p:spTree>
    <p:extLst>
      <p:ext uri="{BB962C8B-B14F-4D97-AF65-F5344CB8AC3E}">
        <p14:creationId xmlns:p14="http://schemas.microsoft.com/office/powerpoint/2010/main" val="304540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1570" y="584625"/>
            <a:ext cx="14196060" cy="2122435"/>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131570" y="2923113"/>
            <a:ext cx="14196060" cy="6967177"/>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1131570" y="10177520"/>
            <a:ext cx="3703320" cy="584623"/>
          </a:xfrm>
          <a:prstGeom prst="rect">
            <a:avLst/>
          </a:prstGeom>
        </p:spPr>
        <p:txBody>
          <a:bodyPr vert="horz" lIns="91440" tIns="45720" rIns="91440" bIns="45720" rtlCol="0" anchor="ctr"/>
          <a:lstStyle>
            <a:lvl1pPr algn="l">
              <a:defRPr sz="1921">
                <a:solidFill>
                  <a:schemeClr val="tx1">
                    <a:tint val="75000"/>
                  </a:schemeClr>
                </a:solidFill>
              </a:defRPr>
            </a:lvl1pPr>
          </a:lstStyle>
          <a:p>
            <a:fld id="{01F24A9B-ABC1-4736-8A37-C601FF9E1570}" type="datetimeFigureOut">
              <a:rPr lang="es-MX" smtClean="0"/>
              <a:t>27/02/22</a:t>
            </a:fld>
            <a:endParaRPr lang="es-MX"/>
          </a:p>
        </p:txBody>
      </p:sp>
      <p:sp>
        <p:nvSpPr>
          <p:cNvPr id="5" name="Footer Placeholder 4"/>
          <p:cNvSpPr>
            <a:spLocks noGrp="1"/>
          </p:cNvSpPr>
          <p:nvPr>
            <p:ph type="ftr" sz="quarter" idx="3"/>
          </p:nvPr>
        </p:nvSpPr>
        <p:spPr>
          <a:xfrm>
            <a:off x="5452110" y="10177520"/>
            <a:ext cx="5554980" cy="584623"/>
          </a:xfrm>
          <a:prstGeom prst="rect">
            <a:avLst/>
          </a:prstGeom>
        </p:spPr>
        <p:txBody>
          <a:bodyPr vert="horz" lIns="91440" tIns="45720" rIns="91440" bIns="45720" rtlCol="0" anchor="ctr"/>
          <a:lstStyle>
            <a:lvl1pPr algn="ctr">
              <a:defRPr sz="1921">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11624310" y="10177520"/>
            <a:ext cx="3703320" cy="584623"/>
          </a:xfrm>
          <a:prstGeom prst="rect">
            <a:avLst/>
          </a:prstGeom>
        </p:spPr>
        <p:txBody>
          <a:bodyPr vert="horz" lIns="91440" tIns="45720" rIns="91440" bIns="45720" rtlCol="0" anchor="ctr"/>
          <a:lstStyle>
            <a:lvl1pPr algn="r">
              <a:defRPr sz="1921">
                <a:solidFill>
                  <a:schemeClr val="tx1">
                    <a:tint val="75000"/>
                  </a:schemeClr>
                </a:solidFill>
              </a:defRPr>
            </a:lvl1pPr>
          </a:lstStyle>
          <a:p>
            <a:fld id="{C2A6583C-FA16-4DE3-9426-67263E4203D6}" type="slidenum">
              <a:rPr lang="es-MX" smtClean="0"/>
              <a:t>‹Nº›</a:t>
            </a:fld>
            <a:endParaRPr lang="es-MX"/>
          </a:p>
        </p:txBody>
      </p:sp>
    </p:spTree>
    <p:extLst>
      <p:ext uri="{BB962C8B-B14F-4D97-AF65-F5344CB8AC3E}">
        <p14:creationId xmlns:p14="http://schemas.microsoft.com/office/powerpoint/2010/main" val="1632679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64137" rtl="0" eaLnBrk="1" latinLnBrk="0" hangingPunct="1">
        <a:lnSpc>
          <a:spcPct val="90000"/>
        </a:lnSpc>
        <a:spcBef>
          <a:spcPct val="0"/>
        </a:spcBef>
        <a:buNone/>
        <a:defRPr sz="7045" kern="1200">
          <a:solidFill>
            <a:schemeClr val="tx1"/>
          </a:solidFill>
          <a:latin typeface="+mj-lt"/>
          <a:ea typeface="+mj-ea"/>
          <a:cs typeface="+mj-cs"/>
        </a:defRPr>
      </a:lvl1pPr>
    </p:titleStyle>
    <p:bodyStyle>
      <a:lvl1pPr marL="366034" indent="-366034" algn="l" defTabSz="1464137" rtl="0" eaLnBrk="1" latinLnBrk="0" hangingPunct="1">
        <a:lnSpc>
          <a:spcPct val="90000"/>
        </a:lnSpc>
        <a:spcBef>
          <a:spcPts val="1601"/>
        </a:spcBef>
        <a:buFont typeface="Arial" panose="020B0604020202020204" pitchFamily="34" charset="0"/>
        <a:buChar char="•"/>
        <a:defRPr sz="4483" kern="1200">
          <a:solidFill>
            <a:schemeClr val="tx1"/>
          </a:solidFill>
          <a:latin typeface="+mn-lt"/>
          <a:ea typeface="+mn-ea"/>
          <a:cs typeface="+mn-cs"/>
        </a:defRPr>
      </a:lvl1pPr>
      <a:lvl2pPr marL="1098103" indent="-366034" algn="l" defTabSz="1464137" rtl="0" eaLnBrk="1" latinLnBrk="0" hangingPunct="1">
        <a:lnSpc>
          <a:spcPct val="90000"/>
        </a:lnSpc>
        <a:spcBef>
          <a:spcPts val="801"/>
        </a:spcBef>
        <a:buFont typeface="Arial" panose="020B0604020202020204" pitchFamily="34" charset="0"/>
        <a:buChar char="•"/>
        <a:defRPr sz="3843" kern="1200">
          <a:solidFill>
            <a:schemeClr val="tx1"/>
          </a:solidFill>
          <a:latin typeface="+mn-lt"/>
          <a:ea typeface="+mn-ea"/>
          <a:cs typeface="+mn-cs"/>
        </a:defRPr>
      </a:lvl2pPr>
      <a:lvl3pPr marL="1830172" indent="-366034" algn="l" defTabSz="1464137" rtl="0" eaLnBrk="1" latinLnBrk="0" hangingPunct="1">
        <a:lnSpc>
          <a:spcPct val="90000"/>
        </a:lnSpc>
        <a:spcBef>
          <a:spcPts val="801"/>
        </a:spcBef>
        <a:buFont typeface="Arial" panose="020B0604020202020204" pitchFamily="34" charset="0"/>
        <a:buChar char="•"/>
        <a:defRPr sz="3202" kern="1200">
          <a:solidFill>
            <a:schemeClr val="tx1"/>
          </a:solidFill>
          <a:latin typeface="+mn-lt"/>
          <a:ea typeface="+mn-ea"/>
          <a:cs typeface="+mn-cs"/>
        </a:defRPr>
      </a:lvl3pPr>
      <a:lvl4pPr marL="2562240" indent="-366034" algn="l" defTabSz="1464137" rtl="0" eaLnBrk="1" latinLnBrk="0" hangingPunct="1">
        <a:lnSpc>
          <a:spcPct val="90000"/>
        </a:lnSpc>
        <a:spcBef>
          <a:spcPts val="801"/>
        </a:spcBef>
        <a:buFont typeface="Arial" panose="020B0604020202020204" pitchFamily="34" charset="0"/>
        <a:buChar char="•"/>
        <a:defRPr sz="2882" kern="1200">
          <a:solidFill>
            <a:schemeClr val="tx1"/>
          </a:solidFill>
          <a:latin typeface="+mn-lt"/>
          <a:ea typeface="+mn-ea"/>
          <a:cs typeface="+mn-cs"/>
        </a:defRPr>
      </a:lvl4pPr>
      <a:lvl5pPr marL="3294309" indent="-366034" algn="l" defTabSz="1464137" rtl="0" eaLnBrk="1" latinLnBrk="0" hangingPunct="1">
        <a:lnSpc>
          <a:spcPct val="90000"/>
        </a:lnSpc>
        <a:spcBef>
          <a:spcPts val="801"/>
        </a:spcBef>
        <a:buFont typeface="Arial" panose="020B0604020202020204" pitchFamily="34" charset="0"/>
        <a:buChar char="•"/>
        <a:defRPr sz="2882" kern="1200">
          <a:solidFill>
            <a:schemeClr val="tx1"/>
          </a:solidFill>
          <a:latin typeface="+mn-lt"/>
          <a:ea typeface="+mn-ea"/>
          <a:cs typeface="+mn-cs"/>
        </a:defRPr>
      </a:lvl5pPr>
      <a:lvl6pPr marL="4026378" indent="-366034" algn="l" defTabSz="1464137" rtl="0" eaLnBrk="1" latinLnBrk="0" hangingPunct="1">
        <a:lnSpc>
          <a:spcPct val="90000"/>
        </a:lnSpc>
        <a:spcBef>
          <a:spcPts val="801"/>
        </a:spcBef>
        <a:buFont typeface="Arial" panose="020B0604020202020204" pitchFamily="34" charset="0"/>
        <a:buChar char="•"/>
        <a:defRPr sz="2882" kern="1200">
          <a:solidFill>
            <a:schemeClr val="tx1"/>
          </a:solidFill>
          <a:latin typeface="+mn-lt"/>
          <a:ea typeface="+mn-ea"/>
          <a:cs typeface="+mn-cs"/>
        </a:defRPr>
      </a:lvl6pPr>
      <a:lvl7pPr marL="4758446" indent="-366034" algn="l" defTabSz="1464137" rtl="0" eaLnBrk="1" latinLnBrk="0" hangingPunct="1">
        <a:lnSpc>
          <a:spcPct val="90000"/>
        </a:lnSpc>
        <a:spcBef>
          <a:spcPts val="801"/>
        </a:spcBef>
        <a:buFont typeface="Arial" panose="020B0604020202020204" pitchFamily="34" charset="0"/>
        <a:buChar char="•"/>
        <a:defRPr sz="2882" kern="1200">
          <a:solidFill>
            <a:schemeClr val="tx1"/>
          </a:solidFill>
          <a:latin typeface="+mn-lt"/>
          <a:ea typeface="+mn-ea"/>
          <a:cs typeface="+mn-cs"/>
        </a:defRPr>
      </a:lvl7pPr>
      <a:lvl8pPr marL="5490515" indent="-366034" algn="l" defTabSz="1464137" rtl="0" eaLnBrk="1" latinLnBrk="0" hangingPunct="1">
        <a:lnSpc>
          <a:spcPct val="90000"/>
        </a:lnSpc>
        <a:spcBef>
          <a:spcPts val="801"/>
        </a:spcBef>
        <a:buFont typeface="Arial" panose="020B0604020202020204" pitchFamily="34" charset="0"/>
        <a:buChar char="•"/>
        <a:defRPr sz="2882" kern="1200">
          <a:solidFill>
            <a:schemeClr val="tx1"/>
          </a:solidFill>
          <a:latin typeface="+mn-lt"/>
          <a:ea typeface="+mn-ea"/>
          <a:cs typeface="+mn-cs"/>
        </a:defRPr>
      </a:lvl8pPr>
      <a:lvl9pPr marL="6222583" indent="-366034" algn="l" defTabSz="1464137" rtl="0" eaLnBrk="1" latinLnBrk="0" hangingPunct="1">
        <a:lnSpc>
          <a:spcPct val="90000"/>
        </a:lnSpc>
        <a:spcBef>
          <a:spcPts val="801"/>
        </a:spcBef>
        <a:buFont typeface="Arial" panose="020B0604020202020204" pitchFamily="34" charset="0"/>
        <a:buChar char="•"/>
        <a:defRPr sz="2882" kern="1200">
          <a:solidFill>
            <a:schemeClr val="tx1"/>
          </a:solidFill>
          <a:latin typeface="+mn-lt"/>
          <a:ea typeface="+mn-ea"/>
          <a:cs typeface="+mn-cs"/>
        </a:defRPr>
      </a:lvl9pPr>
    </p:bodyStyle>
    <p:otherStyle>
      <a:defPPr>
        <a:defRPr lang="en-US"/>
      </a:defPPr>
      <a:lvl1pPr marL="0" algn="l" defTabSz="1464137" rtl="0" eaLnBrk="1" latinLnBrk="0" hangingPunct="1">
        <a:defRPr sz="2882" kern="1200">
          <a:solidFill>
            <a:schemeClr val="tx1"/>
          </a:solidFill>
          <a:latin typeface="+mn-lt"/>
          <a:ea typeface="+mn-ea"/>
          <a:cs typeface="+mn-cs"/>
        </a:defRPr>
      </a:lvl1pPr>
      <a:lvl2pPr marL="732069" algn="l" defTabSz="1464137" rtl="0" eaLnBrk="1" latinLnBrk="0" hangingPunct="1">
        <a:defRPr sz="2882" kern="1200">
          <a:solidFill>
            <a:schemeClr val="tx1"/>
          </a:solidFill>
          <a:latin typeface="+mn-lt"/>
          <a:ea typeface="+mn-ea"/>
          <a:cs typeface="+mn-cs"/>
        </a:defRPr>
      </a:lvl2pPr>
      <a:lvl3pPr marL="1464137" algn="l" defTabSz="1464137" rtl="0" eaLnBrk="1" latinLnBrk="0" hangingPunct="1">
        <a:defRPr sz="2882" kern="1200">
          <a:solidFill>
            <a:schemeClr val="tx1"/>
          </a:solidFill>
          <a:latin typeface="+mn-lt"/>
          <a:ea typeface="+mn-ea"/>
          <a:cs typeface="+mn-cs"/>
        </a:defRPr>
      </a:lvl3pPr>
      <a:lvl4pPr marL="2196206" algn="l" defTabSz="1464137" rtl="0" eaLnBrk="1" latinLnBrk="0" hangingPunct="1">
        <a:defRPr sz="2882" kern="1200">
          <a:solidFill>
            <a:schemeClr val="tx1"/>
          </a:solidFill>
          <a:latin typeface="+mn-lt"/>
          <a:ea typeface="+mn-ea"/>
          <a:cs typeface="+mn-cs"/>
        </a:defRPr>
      </a:lvl4pPr>
      <a:lvl5pPr marL="2928275" algn="l" defTabSz="1464137" rtl="0" eaLnBrk="1" latinLnBrk="0" hangingPunct="1">
        <a:defRPr sz="2882" kern="1200">
          <a:solidFill>
            <a:schemeClr val="tx1"/>
          </a:solidFill>
          <a:latin typeface="+mn-lt"/>
          <a:ea typeface="+mn-ea"/>
          <a:cs typeface="+mn-cs"/>
        </a:defRPr>
      </a:lvl5pPr>
      <a:lvl6pPr marL="3660343" algn="l" defTabSz="1464137" rtl="0" eaLnBrk="1" latinLnBrk="0" hangingPunct="1">
        <a:defRPr sz="2882" kern="1200">
          <a:solidFill>
            <a:schemeClr val="tx1"/>
          </a:solidFill>
          <a:latin typeface="+mn-lt"/>
          <a:ea typeface="+mn-ea"/>
          <a:cs typeface="+mn-cs"/>
        </a:defRPr>
      </a:lvl6pPr>
      <a:lvl7pPr marL="4392412" algn="l" defTabSz="1464137" rtl="0" eaLnBrk="1" latinLnBrk="0" hangingPunct="1">
        <a:defRPr sz="2882" kern="1200">
          <a:solidFill>
            <a:schemeClr val="tx1"/>
          </a:solidFill>
          <a:latin typeface="+mn-lt"/>
          <a:ea typeface="+mn-ea"/>
          <a:cs typeface="+mn-cs"/>
        </a:defRPr>
      </a:lvl7pPr>
      <a:lvl8pPr marL="5124480" algn="l" defTabSz="1464137" rtl="0" eaLnBrk="1" latinLnBrk="0" hangingPunct="1">
        <a:defRPr sz="2882" kern="1200">
          <a:solidFill>
            <a:schemeClr val="tx1"/>
          </a:solidFill>
          <a:latin typeface="+mn-lt"/>
          <a:ea typeface="+mn-ea"/>
          <a:cs typeface="+mn-cs"/>
        </a:defRPr>
      </a:lvl8pPr>
      <a:lvl9pPr marL="5856549" algn="l" defTabSz="1464137" rtl="0" eaLnBrk="1" latinLnBrk="0" hangingPunct="1">
        <a:defRPr sz="28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lh3.googleusercontent.com/reXotMnNCsAwuFViNIk15IJSlyVyKaEunA1WXXA6Iz04gxjax6zdecuMpBs6qGncoiblWrrvg2jBGqftj1gJj8IsPzulGdbWFJ87G8RJj1Kz9ANE0w3HgsKnLCNnMQ-5wIcp1TWZ"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74000">
              <a:srgbClr val="FFFFFF"/>
            </a:gs>
            <a:gs pos="83000">
              <a:srgbClr val="FFFFFF"/>
            </a:gs>
            <a:gs pos="100000">
              <a:srgbClr val="FFCCFF"/>
            </a:gs>
          </a:gsLst>
          <a:lin ang="5400000" scaled="1"/>
        </a:gra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30A10B9-A73C-4D88-879A-3A1934514152}"/>
              </a:ext>
            </a:extLst>
          </p:cNvPr>
          <p:cNvSpPr>
            <a:spLocks noGrp="1"/>
          </p:cNvSpPr>
          <p:nvPr>
            <p:ph type="subTitle" idx="1"/>
          </p:nvPr>
        </p:nvSpPr>
        <p:spPr>
          <a:xfrm>
            <a:off x="281354" y="123093"/>
            <a:ext cx="15527215" cy="10980738"/>
          </a:xfrm>
        </p:spPr>
        <p:txBody>
          <a:bodyPr>
            <a:normAutofit fontScale="40000" lnSpcReduction="20000"/>
          </a:bodyPr>
          <a:lstStyle/>
          <a:p>
            <a:endParaRPr lang="es-MX" dirty="0"/>
          </a:p>
          <a:p>
            <a:br>
              <a:rPr lang="es-MX" sz="4200" b="1" dirty="0">
                <a:latin typeface="Arial" panose="020B0604020202020204" pitchFamily="34" charset="0"/>
                <a:cs typeface="Arial" panose="020B0604020202020204" pitchFamily="34" charset="0"/>
              </a:rPr>
            </a:br>
            <a:r>
              <a:rPr lang="es-MX" sz="4200" b="1" dirty="0">
                <a:latin typeface="Arial" panose="020B0604020202020204" pitchFamily="34" charset="0"/>
                <a:cs typeface="Arial" panose="020B0604020202020204" pitchFamily="34" charset="0"/>
              </a:rPr>
              <a:t>Escuela Normal de Educación Preescolar</a:t>
            </a:r>
            <a:endParaRPr lang="es-MX" sz="4200" dirty="0">
              <a:latin typeface="Arial" panose="020B0604020202020204" pitchFamily="34" charset="0"/>
              <a:cs typeface="Arial" panose="020B0604020202020204" pitchFamily="34" charset="0"/>
            </a:endParaRPr>
          </a:p>
          <a:p>
            <a:r>
              <a:rPr lang="es-MX" sz="4200" dirty="0">
                <a:latin typeface="Arial" panose="020B0604020202020204" pitchFamily="34" charset="0"/>
                <a:cs typeface="Arial" panose="020B0604020202020204" pitchFamily="34" charset="0"/>
              </a:rPr>
              <a:t>   Licenciatura en Educación Preescolar</a:t>
            </a:r>
          </a:p>
          <a:p>
            <a:endParaRPr lang="es-MX" sz="4200" dirty="0">
              <a:latin typeface="Arial" panose="020B0604020202020204" pitchFamily="34" charset="0"/>
              <a:cs typeface="Arial" panose="020B0604020202020204" pitchFamily="34" charset="0"/>
            </a:endParaRPr>
          </a:p>
          <a:p>
            <a:pPr>
              <a:lnSpc>
                <a:spcPct val="170000"/>
              </a:lnSpc>
            </a:pPr>
            <a:r>
              <a:rPr lang="es-MX" sz="4200" dirty="0">
                <a:latin typeface="Arial" panose="020B0604020202020204" pitchFamily="34" charset="0"/>
                <a:cs typeface="Arial" panose="020B0604020202020204" pitchFamily="34" charset="0"/>
              </a:rPr>
              <a:t>Ciclo escolar 2021-2022</a:t>
            </a:r>
            <a:br>
              <a:rPr lang="es-MX" sz="4200" dirty="0">
                <a:latin typeface="Arial" panose="020B0604020202020204" pitchFamily="34" charset="0"/>
                <a:cs typeface="Arial" panose="020B0604020202020204" pitchFamily="34" charset="0"/>
              </a:rPr>
            </a:br>
            <a:r>
              <a:rPr lang="es-MX" sz="4200" dirty="0">
                <a:latin typeface="Arial" panose="020B0604020202020204" pitchFamily="34" charset="0"/>
                <a:cs typeface="Arial" panose="020B0604020202020204" pitchFamily="34" charset="0"/>
              </a:rPr>
              <a:t>Sexto semestre</a:t>
            </a:r>
            <a:br>
              <a:rPr lang="es-MX" sz="4200" dirty="0">
                <a:latin typeface="Arial" panose="020B0604020202020204" pitchFamily="34" charset="0"/>
                <a:cs typeface="Arial" panose="020B0604020202020204" pitchFamily="34" charset="0"/>
              </a:rPr>
            </a:br>
            <a:r>
              <a:rPr lang="es-MX" sz="4200" b="1" dirty="0">
                <a:latin typeface="Arial" panose="020B0604020202020204" pitchFamily="34" charset="0"/>
                <a:cs typeface="Arial" panose="020B0604020202020204" pitchFamily="34" charset="0"/>
              </a:rPr>
              <a:t>Curso: </a:t>
            </a:r>
            <a:r>
              <a:rPr lang="es-MX" sz="4200" dirty="0">
                <a:latin typeface="Arial" panose="020B0604020202020204" pitchFamily="34" charset="0"/>
                <a:cs typeface="Arial" panose="020B0604020202020204" pitchFamily="34" charset="0"/>
              </a:rPr>
              <a:t>Creación Literaria</a:t>
            </a:r>
            <a:br>
              <a:rPr lang="es-MX" sz="4200" dirty="0">
                <a:latin typeface="Arial" panose="020B0604020202020204" pitchFamily="34" charset="0"/>
                <a:cs typeface="Arial" panose="020B0604020202020204" pitchFamily="34" charset="0"/>
              </a:rPr>
            </a:br>
            <a:r>
              <a:rPr lang="es-MX" sz="4200" dirty="0">
                <a:latin typeface="Arial" panose="020B0604020202020204" pitchFamily="34" charset="0"/>
                <a:cs typeface="Arial" panose="020B0604020202020204" pitchFamily="34" charset="0"/>
              </a:rPr>
              <a:t>Mtra. Silvia Banda Servín </a:t>
            </a:r>
          </a:p>
          <a:p>
            <a:r>
              <a:rPr lang="es-MX" sz="4200" dirty="0">
                <a:latin typeface="Arial" panose="020B0604020202020204" pitchFamily="34" charset="0"/>
                <a:cs typeface="Arial" panose="020B0604020202020204" pitchFamily="34" charset="0"/>
              </a:rPr>
              <a:t> </a:t>
            </a:r>
          </a:p>
          <a:p>
            <a:r>
              <a:rPr lang="es-MX" sz="4200" b="1" dirty="0">
                <a:latin typeface="Arial" panose="020B0604020202020204" pitchFamily="34" charset="0"/>
                <a:cs typeface="Arial" panose="020B0604020202020204" pitchFamily="34" charset="0"/>
              </a:rPr>
              <a:t>Unidad de Aprendizaje I</a:t>
            </a:r>
            <a:endParaRPr lang="es-MX" sz="4200" dirty="0">
              <a:latin typeface="Arial" panose="020B0604020202020204" pitchFamily="34" charset="0"/>
              <a:cs typeface="Arial" panose="020B0604020202020204" pitchFamily="34" charset="0"/>
            </a:endParaRPr>
          </a:p>
          <a:p>
            <a:r>
              <a:rPr lang="es-MX" sz="4200" dirty="0">
                <a:latin typeface="Arial" panose="020B0604020202020204" pitchFamily="34" charset="0"/>
                <a:cs typeface="Arial" panose="020B0604020202020204" pitchFamily="34" charset="0"/>
              </a:rPr>
              <a:t>Discursos literarios en la niñez</a:t>
            </a:r>
          </a:p>
          <a:p>
            <a:br>
              <a:rPr lang="es-MX" sz="4200" dirty="0">
                <a:latin typeface="Arial" panose="020B0604020202020204" pitchFamily="34" charset="0"/>
                <a:cs typeface="Arial" panose="020B0604020202020204" pitchFamily="34" charset="0"/>
              </a:rPr>
            </a:br>
            <a:r>
              <a:rPr lang="es-MX" sz="4200" b="1" dirty="0">
                <a:latin typeface="Arial" panose="020B0604020202020204" pitchFamily="34" charset="0"/>
                <a:cs typeface="Arial" panose="020B0604020202020204" pitchFamily="34" charset="0"/>
              </a:rPr>
              <a:t>Título: </a:t>
            </a:r>
            <a:r>
              <a:rPr lang="es-MX" sz="4200" dirty="0">
                <a:latin typeface="Arial" panose="020B0604020202020204" pitchFamily="34" charset="0"/>
                <a:cs typeface="Arial" panose="020B0604020202020204" pitchFamily="34" charset="0"/>
              </a:rPr>
              <a:t>Organizador gráfico. </a:t>
            </a:r>
          </a:p>
          <a:p>
            <a:br>
              <a:rPr lang="es-MX" sz="4200" dirty="0">
                <a:latin typeface="Arial" panose="020B0604020202020204" pitchFamily="34" charset="0"/>
                <a:cs typeface="Arial" panose="020B0604020202020204" pitchFamily="34" charset="0"/>
              </a:rPr>
            </a:br>
            <a:r>
              <a:rPr lang="es-MX" sz="4200" b="1" dirty="0">
                <a:latin typeface="Arial" panose="020B0604020202020204" pitchFamily="34" charset="0"/>
                <a:cs typeface="Arial" panose="020B0604020202020204" pitchFamily="34" charset="0"/>
              </a:rPr>
              <a:t>Competencias genéricas:</a:t>
            </a:r>
            <a:endParaRPr lang="es-MX" sz="4200" dirty="0">
              <a:latin typeface="Arial" panose="020B0604020202020204" pitchFamily="34" charset="0"/>
              <a:cs typeface="Arial" panose="020B0604020202020204" pitchFamily="34" charset="0"/>
            </a:endParaRPr>
          </a:p>
          <a:p>
            <a:br>
              <a:rPr lang="es-MX" sz="4200" dirty="0">
                <a:latin typeface="Arial" panose="020B0604020202020204" pitchFamily="34" charset="0"/>
                <a:cs typeface="Arial" panose="020B0604020202020204" pitchFamily="34" charset="0"/>
              </a:rPr>
            </a:br>
            <a:r>
              <a:rPr lang="es-MX" sz="4200" dirty="0">
                <a:latin typeface="Arial" panose="020B0604020202020204" pitchFamily="34" charset="0"/>
                <a:cs typeface="Arial" panose="020B0604020202020204" pitchFamily="34" charset="0"/>
              </a:rPr>
              <a:t>+Soluciona problemas y toma decisiones utilizando su pensamiento crítico y creativo.</a:t>
            </a:r>
          </a:p>
          <a:p>
            <a:br>
              <a:rPr lang="es-MX" sz="4200" dirty="0">
                <a:latin typeface="Arial" panose="020B0604020202020204" pitchFamily="34" charset="0"/>
                <a:cs typeface="Arial" panose="020B0604020202020204" pitchFamily="34" charset="0"/>
              </a:rPr>
            </a:br>
            <a:r>
              <a:rPr lang="es-MX" sz="4200" dirty="0">
                <a:latin typeface="Arial" panose="020B0604020202020204" pitchFamily="34" charset="0"/>
                <a:cs typeface="Arial" panose="020B0604020202020204" pitchFamily="34" charset="0"/>
              </a:rPr>
              <a:t>+Aprende de manera autónoma y muestra iniciativa para auto-regularse y fortalecer su desarrollo personal.</a:t>
            </a:r>
          </a:p>
          <a:p>
            <a:br>
              <a:rPr lang="es-MX" sz="4200" dirty="0">
                <a:latin typeface="Arial" panose="020B0604020202020204" pitchFamily="34" charset="0"/>
                <a:cs typeface="Arial" panose="020B0604020202020204" pitchFamily="34" charset="0"/>
              </a:rPr>
            </a:br>
            <a:r>
              <a:rPr lang="es-MX" sz="4200" dirty="0">
                <a:latin typeface="Arial" panose="020B0604020202020204" pitchFamily="34" charset="0"/>
                <a:cs typeface="Arial" panose="020B0604020202020204" pitchFamily="34" charset="0"/>
              </a:rPr>
              <a:t>+Utiliza las tecnologías de la información y la comunicación de manera crítica.</a:t>
            </a:r>
          </a:p>
          <a:p>
            <a:br>
              <a:rPr lang="es-MX" sz="4200" dirty="0">
                <a:latin typeface="Arial" panose="020B0604020202020204" pitchFamily="34" charset="0"/>
                <a:cs typeface="Arial" panose="020B0604020202020204" pitchFamily="34" charset="0"/>
              </a:rPr>
            </a:br>
            <a:r>
              <a:rPr lang="es-MX" sz="4200" dirty="0">
                <a:latin typeface="Arial" panose="020B0604020202020204" pitchFamily="34" charset="0"/>
                <a:cs typeface="Arial" panose="020B0604020202020204" pitchFamily="34" charset="0"/>
              </a:rPr>
              <a:t>+Aplica sus habilidades lingüísticas y comunicativas en diversos contextos.</a:t>
            </a:r>
          </a:p>
          <a:p>
            <a:br>
              <a:rPr lang="es-MX" sz="4200" dirty="0">
                <a:latin typeface="Arial" panose="020B0604020202020204" pitchFamily="34" charset="0"/>
                <a:cs typeface="Arial" panose="020B0604020202020204" pitchFamily="34" charset="0"/>
              </a:rPr>
            </a:br>
            <a:r>
              <a:rPr lang="es-MX" sz="4200" b="1" dirty="0">
                <a:latin typeface="Arial" panose="020B0604020202020204" pitchFamily="34" charset="0"/>
                <a:cs typeface="Arial" panose="020B0604020202020204" pitchFamily="34" charset="0"/>
              </a:rPr>
              <a:t>Alumnas:</a:t>
            </a:r>
            <a:endParaRPr lang="es-MX" sz="4200" dirty="0">
              <a:latin typeface="Arial" panose="020B0604020202020204" pitchFamily="34" charset="0"/>
              <a:cs typeface="Arial" panose="020B0604020202020204" pitchFamily="34" charset="0"/>
            </a:endParaRPr>
          </a:p>
          <a:p>
            <a:r>
              <a:rPr lang="es-MX" sz="4200" dirty="0">
                <a:latin typeface="Arial" panose="020B0604020202020204" pitchFamily="34" charset="0"/>
                <a:cs typeface="Arial" panose="020B0604020202020204" pitchFamily="34" charset="0"/>
              </a:rPr>
              <a:t>De la Rosa Rivera Brenda Saidaly </a:t>
            </a:r>
          </a:p>
          <a:p>
            <a:r>
              <a:rPr lang="es-MX" sz="4200" dirty="0">
                <a:latin typeface="Arial" panose="020B0604020202020204" pitchFamily="34" charset="0"/>
                <a:cs typeface="Arial" panose="020B0604020202020204" pitchFamily="34" charset="0"/>
              </a:rPr>
              <a:t>Ortega Pérez Caro </a:t>
            </a:r>
          </a:p>
          <a:p>
            <a:br>
              <a:rPr lang="es-MX" sz="4200" dirty="0">
                <a:latin typeface="Arial" panose="020B0604020202020204" pitchFamily="34" charset="0"/>
                <a:cs typeface="Arial" panose="020B0604020202020204" pitchFamily="34" charset="0"/>
              </a:rPr>
            </a:br>
            <a:r>
              <a:rPr lang="es-MX" sz="4200" b="1" dirty="0">
                <a:latin typeface="Arial" panose="020B0604020202020204" pitchFamily="34" charset="0"/>
                <a:cs typeface="Arial" panose="020B0604020202020204" pitchFamily="34" charset="0"/>
              </a:rPr>
              <a:t> Grado: </a:t>
            </a:r>
            <a:r>
              <a:rPr lang="es-MX" sz="4200" dirty="0">
                <a:latin typeface="Arial" panose="020B0604020202020204" pitchFamily="34" charset="0"/>
                <a:cs typeface="Arial" panose="020B0604020202020204" pitchFamily="34" charset="0"/>
              </a:rPr>
              <a:t>3         </a:t>
            </a:r>
            <a:r>
              <a:rPr lang="es-MX" sz="4200" b="1" dirty="0">
                <a:latin typeface="Arial" panose="020B0604020202020204" pitchFamily="34" charset="0"/>
                <a:cs typeface="Arial" panose="020B0604020202020204" pitchFamily="34" charset="0"/>
              </a:rPr>
              <a:t>Sección: </a:t>
            </a:r>
            <a:r>
              <a:rPr lang="es-MX" sz="4200" dirty="0">
                <a:latin typeface="Arial" panose="020B0604020202020204" pitchFamily="34" charset="0"/>
                <a:cs typeface="Arial" panose="020B0604020202020204" pitchFamily="34" charset="0"/>
              </a:rPr>
              <a:t>B</a:t>
            </a:r>
          </a:p>
          <a:p>
            <a:br>
              <a:rPr lang="es-MX" sz="4200" dirty="0">
                <a:latin typeface="Arial" panose="020B0604020202020204" pitchFamily="34" charset="0"/>
                <a:cs typeface="Arial" panose="020B0604020202020204" pitchFamily="34" charset="0"/>
              </a:rPr>
            </a:br>
            <a:r>
              <a:rPr lang="es-MX" sz="4200" dirty="0">
                <a:latin typeface="Arial" panose="020B0604020202020204" pitchFamily="34" charset="0"/>
                <a:cs typeface="Arial" panose="020B0604020202020204" pitchFamily="34" charset="0"/>
              </a:rPr>
              <a:t> Saltillo, Coahuila                             27 de Febrero del 2022</a:t>
            </a:r>
          </a:p>
          <a:p>
            <a:endParaRPr lang="es-MX" dirty="0"/>
          </a:p>
        </p:txBody>
      </p:sp>
      <p:sp>
        <p:nvSpPr>
          <p:cNvPr id="6" name="Rectangle 5">
            <a:extLst>
              <a:ext uri="{FF2B5EF4-FFF2-40B4-BE49-F238E27FC236}">
                <a16:creationId xmlns:a16="http://schemas.microsoft.com/office/drawing/2014/main" id="{8F18C446-461F-484E-8595-1AFA26FAB273}"/>
              </a:ext>
            </a:extLst>
          </p:cNvPr>
          <p:cNvSpPr>
            <a:spLocks noChangeArrowheads="1"/>
          </p:cNvSpPr>
          <p:nvPr/>
        </p:nvSpPr>
        <p:spPr bwMode="auto">
          <a:xfrm>
            <a:off x="281354" y="1072662"/>
            <a:ext cx="16459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pic>
        <p:nvPicPr>
          <p:cNvPr id="1028" name="Imagen 1" descr="ESCUELA NORMAL DE EDUCACIÓN PREESCOLAR DE COAHUILA INVITA A EXAMEN DE  ADMISIÓN | InterSIP Noticias">
            <a:extLst>
              <a:ext uri="{FF2B5EF4-FFF2-40B4-BE49-F238E27FC236}">
                <a16:creationId xmlns:a16="http://schemas.microsoft.com/office/drawing/2014/main" id="{0011B5A1-2EA7-544A-9EB2-4B4B2ED4BCA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373922" y="1670538"/>
            <a:ext cx="2655263" cy="2655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11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74000">
              <a:srgbClr val="FFFFFF"/>
            </a:gs>
            <a:gs pos="83000">
              <a:srgbClr val="FFFFFF"/>
            </a:gs>
            <a:gs pos="100000">
              <a:srgbClr val="FFCCFF"/>
            </a:gs>
          </a:gsLst>
          <a:lin ang="5400000" scaled="1"/>
        </a:grad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66C1DBD-4D45-4138-9389-8EB77E628E1E}"/>
              </a:ext>
            </a:extLst>
          </p:cNvPr>
          <p:cNvGraphicFramePr/>
          <p:nvPr>
            <p:extLst>
              <p:ext uri="{D42A27DB-BD31-4B8C-83A1-F6EECF244321}">
                <p14:modId xmlns:p14="http://schemas.microsoft.com/office/powerpoint/2010/main" val="3930968679"/>
              </p:ext>
            </p:extLst>
          </p:nvPr>
        </p:nvGraphicFramePr>
        <p:xfrm>
          <a:off x="139148" y="0"/>
          <a:ext cx="16121269" cy="10614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Mapa&#10;&#10;Descripción generada automáticamente">
            <a:extLst>
              <a:ext uri="{FF2B5EF4-FFF2-40B4-BE49-F238E27FC236}">
                <a16:creationId xmlns:a16="http://schemas.microsoft.com/office/drawing/2014/main" id="{EB28EDA7-9BB8-4779-BE56-5CCD30F7EDBC}"/>
              </a:ext>
            </a:extLst>
          </p:cNvPr>
          <p:cNvPicPr>
            <a:picLocks noChangeAspect="1"/>
          </p:cNvPicPr>
          <p:nvPr/>
        </p:nvPicPr>
        <p:blipFill>
          <a:blip r:embed="rId7"/>
          <a:stretch>
            <a:fillRect/>
          </a:stretch>
        </p:blipFill>
        <p:spPr>
          <a:xfrm>
            <a:off x="11329640" y="4398944"/>
            <a:ext cx="669073" cy="669073"/>
          </a:xfrm>
          <a:prstGeom prst="rect">
            <a:avLst/>
          </a:prstGeom>
        </p:spPr>
      </p:pic>
      <p:pic>
        <p:nvPicPr>
          <p:cNvPr id="6" name="Imagen 5" descr="Una caricatura de una persona&#10;&#10;Descripción generada automáticamente con confianza baja">
            <a:extLst>
              <a:ext uri="{FF2B5EF4-FFF2-40B4-BE49-F238E27FC236}">
                <a16:creationId xmlns:a16="http://schemas.microsoft.com/office/drawing/2014/main" id="{1B97490B-57A3-49C7-B076-45B025FAD90F}"/>
              </a:ext>
            </a:extLst>
          </p:cNvPr>
          <p:cNvPicPr>
            <a:picLocks noChangeAspect="1"/>
          </p:cNvPicPr>
          <p:nvPr/>
        </p:nvPicPr>
        <p:blipFill>
          <a:blip r:embed="rId8"/>
          <a:stretch>
            <a:fillRect/>
          </a:stretch>
        </p:blipFill>
        <p:spPr>
          <a:xfrm>
            <a:off x="6188926" y="6505806"/>
            <a:ext cx="1706138" cy="1256856"/>
          </a:xfrm>
          <a:prstGeom prst="rect">
            <a:avLst/>
          </a:prstGeom>
          <a:ln>
            <a:noFill/>
          </a:ln>
          <a:effectLst>
            <a:outerShdw blurRad="190500" algn="tl" rotWithShape="0">
              <a:srgbClr val="000000">
                <a:alpha val="70000"/>
              </a:srgbClr>
            </a:outerShdw>
          </a:effectLst>
        </p:spPr>
      </p:pic>
      <p:cxnSp>
        <p:nvCxnSpPr>
          <p:cNvPr id="8" name="Conector recto 7">
            <a:extLst>
              <a:ext uri="{FF2B5EF4-FFF2-40B4-BE49-F238E27FC236}">
                <a16:creationId xmlns:a16="http://schemas.microsoft.com/office/drawing/2014/main" id="{C0338AE1-FE26-4079-8640-87D75663862A}"/>
              </a:ext>
            </a:extLst>
          </p:cNvPr>
          <p:cNvCxnSpPr>
            <a:endCxn id="6" idx="0"/>
          </p:cNvCxnSpPr>
          <p:nvPr/>
        </p:nvCxnSpPr>
        <p:spPr>
          <a:xfrm>
            <a:off x="6913756" y="5765180"/>
            <a:ext cx="128239" cy="740626"/>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Imagen 9" descr="Dibujo abstracto de colores&#10;&#10;Descripción generada automáticamente con confianza media">
            <a:extLst>
              <a:ext uri="{FF2B5EF4-FFF2-40B4-BE49-F238E27FC236}">
                <a16:creationId xmlns:a16="http://schemas.microsoft.com/office/drawing/2014/main" id="{97F82133-406F-4888-AD1F-0050930D259E}"/>
              </a:ext>
            </a:extLst>
          </p:cNvPr>
          <p:cNvPicPr>
            <a:picLocks noChangeAspect="1"/>
          </p:cNvPicPr>
          <p:nvPr/>
        </p:nvPicPr>
        <p:blipFill>
          <a:blip r:embed="rId9"/>
          <a:stretch>
            <a:fillRect/>
          </a:stretch>
        </p:blipFill>
        <p:spPr>
          <a:xfrm>
            <a:off x="713679" y="6587330"/>
            <a:ext cx="1382750" cy="9189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2" name="Conector recto 11">
            <a:extLst>
              <a:ext uri="{FF2B5EF4-FFF2-40B4-BE49-F238E27FC236}">
                <a16:creationId xmlns:a16="http://schemas.microsoft.com/office/drawing/2014/main" id="{7BC910DE-5119-427E-8B01-9AAD7033D47A}"/>
              </a:ext>
            </a:extLst>
          </p:cNvPr>
          <p:cNvCxnSpPr/>
          <p:nvPr/>
        </p:nvCxnSpPr>
        <p:spPr>
          <a:xfrm flipH="1" flipV="1">
            <a:off x="2129883" y="7081024"/>
            <a:ext cx="769434" cy="78059"/>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Imagen 13" descr="Imagen que contiene niño, persona, pequeño, interior&#10;&#10;Descripción generada automáticamente">
            <a:extLst>
              <a:ext uri="{FF2B5EF4-FFF2-40B4-BE49-F238E27FC236}">
                <a16:creationId xmlns:a16="http://schemas.microsoft.com/office/drawing/2014/main" id="{22DEB7AE-C057-4A0E-915B-AE286B1BADFB}"/>
              </a:ext>
            </a:extLst>
          </p:cNvPr>
          <p:cNvPicPr>
            <a:picLocks noChangeAspect="1"/>
          </p:cNvPicPr>
          <p:nvPr/>
        </p:nvPicPr>
        <p:blipFill>
          <a:blip r:embed="rId10"/>
          <a:stretch>
            <a:fillRect/>
          </a:stretch>
        </p:blipFill>
        <p:spPr>
          <a:xfrm>
            <a:off x="14334381" y="7036619"/>
            <a:ext cx="1411140" cy="939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6" name="Conector recto 15">
            <a:extLst>
              <a:ext uri="{FF2B5EF4-FFF2-40B4-BE49-F238E27FC236}">
                <a16:creationId xmlns:a16="http://schemas.microsoft.com/office/drawing/2014/main" id="{B9D35480-69E2-4943-A01D-94EA74D5D99B}"/>
              </a:ext>
            </a:extLst>
          </p:cNvPr>
          <p:cNvCxnSpPr/>
          <p:nvPr/>
        </p:nvCxnSpPr>
        <p:spPr>
          <a:xfrm>
            <a:off x="14663854" y="6587330"/>
            <a:ext cx="356839" cy="459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4E3A4D5F-9938-4269-A242-90F057494044}"/>
              </a:ext>
            </a:extLst>
          </p:cNvPr>
          <p:cNvCxnSpPr>
            <a:endCxn id="14" idx="1"/>
          </p:cNvCxnSpPr>
          <p:nvPr/>
        </p:nvCxnSpPr>
        <p:spPr>
          <a:xfrm>
            <a:off x="13944842" y="7159083"/>
            <a:ext cx="389539" cy="347244"/>
          </a:xfrm>
          <a:prstGeom prst="line">
            <a:avLst/>
          </a:prstGeom>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9B71D68D-7491-45D5-9332-9430A4486F2E}"/>
              </a:ext>
            </a:extLst>
          </p:cNvPr>
          <p:cNvSpPr txBox="1"/>
          <p:nvPr/>
        </p:nvSpPr>
        <p:spPr>
          <a:xfrm>
            <a:off x="11329640" y="9859617"/>
            <a:ext cx="4723754" cy="923330"/>
          </a:xfrm>
          <a:prstGeom prst="rect">
            <a:avLst/>
          </a:prstGeom>
          <a:noFill/>
        </p:spPr>
        <p:txBody>
          <a:bodyPr wrap="square" rtlCol="0">
            <a:spAutoFit/>
          </a:bodyPr>
          <a:lstStyle/>
          <a:p>
            <a:pPr algn="r"/>
            <a:r>
              <a:rPr lang="es-ES" b="1" dirty="0">
                <a:latin typeface="Arial Narrow" panose="020B0606020202030204" pitchFamily="34" charset="0"/>
              </a:rPr>
              <a:t>Lectura: </a:t>
            </a:r>
            <a:r>
              <a:rPr lang="es-ES" dirty="0">
                <a:latin typeface="Arial Narrow" panose="020B0606020202030204" pitchFamily="34" charset="0"/>
              </a:rPr>
              <a:t>Arte y juego en los niños pequeños. Metáforas del vivir.</a:t>
            </a:r>
          </a:p>
          <a:p>
            <a:pPr algn="r"/>
            <a:r>
              <a:rPr lang="es-ES" dirty="0">
                <a:latin typeface="Arial Narrow" panose="020B0606020202030204" pitchFamily="34" charset="0"/>
              </a:rPr>
              <a:t> Por María Emilia López</a:t>
            </a:r>
            <a:endParaRPr lang="es-MX" dirty="0">
              <a:latin typeface="Arial Narrow" panose="020B0606020202030204" pitchFamily="34" charset="0"/>
            </a:endParaRPr>
          </a:p>
        </p:txBody>
      </p:sp>
    </p:spTree>
    <p:extLst>
      <p:ext uri="{BB962C8B-B14F-4D97-AF65-F5344CB8AC3E}">
        <p14:creationId xmlns:p14="http://schemas.microsoft.com/office/powerpoint/2010/main" val="271718166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TotalTime>
  <Words>903</Words>
  <Application>Microsoft Macintosh PowerPoint</Application>
  <PresentationFormat>Personalizado</PresentationFormat>
  <Paragraphs>60</Paragraphs>
  <Slides>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Arial</vt:lpstr>
      <vt:lpstr>Arial Narrow</vt:lpstr>
      <vt:lpstr>Calibri</vt:lpstr>
      <vt:lpstr>Calibri Light</vt:lpstr>
      <vt:lpstr>Tema de Office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BRENDA SAIDALY DE LA ROSA RIVERA</dc:creator>
  <cp:lastModifiedBy>CARO ORTEGA PEREZ</cp:lastModifiedBy>
  <cp:revision>7</cp:revision>
  <dcterms:created xsi:type="dcterms:W3CDTF">2022-02-27T22:23:52Z</dcterms:created>
  <dcterms:modified xsi:type="dcterms:W3CDTF">2022-02-28T02:43:02Z</dcterms:modified>
</cp:coreProperties>
</file>