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B6066B"/>
    <a:srgbClr val="FFE0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68" d="100"/>
          <a:sy n="68" d="100"/>
        </p:scale>
        <p:origin x="2172" y="10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49BD04-2C67-4E78-98BB-351A1C05CB7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293E5A78-B1A8-496D-9C35-4A7623094F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BC23AFA9-392A-4154-9FD9-37188ECB22EC}"/>
              </a:ext>
            </a:extLst>
          </p:cNvPr>
          <p:cNvSpPr>
            <a:spLocks noGrp="1"/>
          </p:cNvSpPr>
          <p:nvPr>
            <p:ph type="dt" sz="half" idx="10"/>
          </p:nvPr>
        </p:nvSpPr>
        <p:spPr/>
        <p:txBody>
          <a:bodyPr/>
          <a:lstStyle/>
          <a:p>
            <a:fld id="{1C8E5D18-EE89-4E91-82A5-779A0B4F762B}" type="datetimeFigureOut">
              <a:rPr lang="es-MX" smtClean="0"/>
              <a:t>27/02/2022</a:t>
            </a:fld>
            <a:endParaRPr lang="es-MX"/>
          </a:p>
        </p:txBody>
      </p:sp>
      <p:sp>
        <p:nvSpPr>
          <p:cNvPr id="5" name="Marcador de pie de página 4">
            <a:extLst>
              <a:ext uri="{FF2B5EF4-FFF2-40B4-BE49-F238E27FC236}">
                <a16:creationId xmlns:a16="http://schemas.microsoft.com/office/drawing/2014/main" id="{BDBE1C28-504B-41F6-B9D3-7D8576F239A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06CF4AC-F180-497C-AB70-D65DA2BB827D}"/>
              </a:ext>
            </a:extLst>
          </p:cNvPr>
          <p:cNvSpPr>
            <a:spLocks noGrp="1"/>
          </p:cNvSpPr>
          <p:nvPr>
            <p:ph type="sldNum" sz="quarter" idx="12"/>
          </p:nvPr>
        </p:nvSpPr>
        <p:spPr/>
        <p:txBody>
          <a:bodyPr/>
          <a:lstStyle/>
          <a:p>
            <a:fld id="{C9137FB0-4629-4429-A0B1-3543C7B3CCFC}" type="slidenum">
              <a:rPr lang="es-MX" smtClean="0"/>
              <a:t>‹Nº›</a:t>
            </a:fld>
            <a:endParaRPr lang="es-MX"/>
          </a:p>
        </p:txBody>
      </p:sp>
    </p:spTree>
    <p:extLst>
      <p:ext uri="{BB962C8B-B14F-4D97-AF65-F5344CB8AC3E}">
        <p14:creationId xmlns:p14="http://schemas.microsoft.com/office/powerpoint/2010/main" val="2165995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85C47C-5DDA-4CCC-8CF3-B9928F296B6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6D0460BC-B2C9-435D-8F77-EAFB951E320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DBBCF9D-9A36-473A-B017-613D8B350AF4}"/>
              </a:ext>
            </a:extLst>
          </p:cNvPr>
          <p:cNvSpPr>
            <a:spLocks noGrp="1"/>
          </p:cNvSpPr>
          <p:nvPr>
            <p:ph type="dt" sz="half" idx="10"/>
          </p:nvPr>
        </p:nvSpPr>
        <p:spPr/>
        <p:txBody>
          <a:bodyPr/>
          <a:lstStyle/>
          <a:p>
            <a:fld id="{1C8E5D18-EE89-4E91-82A5-779A0B4F762B}" type="datetimeFigureOut">
              <a:rPr lang="es-MX" smtClean="0"/>
              <a:t>27/02/2022</a:t>
            </a:fld>
            <a:endParaRPr lang="es-MX"/>
          </a:p>
        </p:txBody>
      </p:sp>
      <p:sp>
        <p:nvSpPr>
          <p:cNvPr id="5" name="Marcador de pie de página 4">
            <a:extLst>
              <a:ext uri="{FF2B5EF4-FFF2-40B4-BE49-F238E27FC236}">
                <a16:creationId xmlns:a16="http://schemas.microsoft.com/office/drawing/2014/main" id="{04BCE921-473D-4C27-8524-382902AC6DA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0D149E0-B5BA-4343-BA53-AC33428EAF57}"/>
              </a:ext>
            </a:extLst>
          </p:cNvPr>
          <p:cNvSpPr>
            <a:spLocks noGrp="1"/>
          </p:cNvSpPr>
          <p:nvPr>
            <p:ph type="sldNum" sz="quarter" idx="12"/>
          </p:nvPr>
        </p:nvSpPr>
        <p:spPr/>
        <p:txBody>
          <a:bodyPr/>
          <a:lstStyle/>
          <a:p>
            <a:fld id="{C9137FB0-4629-4429-A0B1-3543C7B3CCFC}" type="slidenum">
              <a:rPr lang="es-MX" smtClean="0"/>
              <a:t>‹Nº›</a:t>
            </a:fld>
            <a:endParaRPr lang="es-MX"/>
          </a:p>
        </p:txBody>
      </p:sp>
    </p:spTree>
    <p:extLst>
      <p:ext uri="{BB962C8B-B14F-4D97-AF65-F5344CB8AC3E}">
        <p14:creationId xmlns:p14="http://schemas.microsoft.com/office/powerpoint/2010/main" val="864027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8DDDFD5-228B-4093-AF10-6E6C0BC79134}"/>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8C261997-1E48-4CE2-8266-8B1EE4220DF3}"/>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636454AA-0606-4B7A-B975-7E70DBEBD506}"/>
              </a:ext>
            </a:extLst>
          </p:cNvPr>
          <p:cNvSpPr>
            <a:spLocks noGrp="1"/>
          </p:cNvSpPr>
          <p:nvPr>
            <p:ph type="dt" sz="half" idx="10"/>
          </p:nvPr>
        </p:nvSpPr>
        <p:spPr/>
        <p:txBody>
          <a:bodyPr/>
          <a:lstStyle/>
          <a:p>
            <a:fld id="{1C8E5D18-EE89-4E91-82A5-779A0B4F762B}" type="datetimeFigureOut">
              <a:rPr lang="es-MX" smtClean="0"/>
              <a:t>27/02/2022</a:t>
            </a:fld>
            <a:endParaRPr lang="es-MX"/>
          </a:p>
        </p:txBody>
      </p:sp>
      <p:sp>
        <p:nvSpPr>
          <p:cNvPr id="5" name="Marcador de pie de página 4">
            <a:extLst>
              <a:ext uri="{FF2B5EF4-FFF2-40B4-BE49-F238E27FC236}">
                <a16:creationId xmlns:a16="http://schemas.microsoft.com/office/drawing/2014/main" id="{CA414A0A-BE2E-49B1-AA61-D4BCBD38AE4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C5868F6-C338-4EE6-B870-A4D4B773C425}"/>
              </a:ext>
            </a:extLst>
          </p:cNvPr>
          <p:cNvSpPr>
            <a:spLocks noGrp="1"/>
          </p:cNvSpPr>
          <p:nvPr>
            <p:ph type="sldNum" sz="quarter" idx="12"/>
          </p:nvPr>
        </p:nvSpPr>
        <p:spPr/>
        <p:txBody>
          <a:bodyPr/>
          <a:lstStyle/>
          <a:p>
            <a:fld id="{C9137FB0-4629-4429-A0B1-3543C7B3CCFC}" type="slidenum">
              <a:rPr lang="es-MX" smtClean="0"/>
              <a:t>‹Nº›</a:t>
            </a:fld>
            <a:endParaRPr lang="es-MX"/>
          </a:p>
        </p:txBody>
      </p:sp>
    </p:spTree>
    <p:extLst>
      <p:ext uri="{BB962C8B-B14F-4D97-AF65-F5344CB8AC3E}">
        <p14:creationId xmlns:p14="http://schemas.microsoft.com/office/powerpoint/2010/main" val="24246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AEC225-E919-4969-B2D7-0A746183754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69F84995-9870-493D-9CF7-1728C6DF38A4}"/>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CDB3589-37C9-49B3-9F88-4385DEA86C8C}"/>
              </a:ext>
            </a:extLst>
          </p:cNvPr>
          <p:cNvSpPr>
            <a:spLocks noGrp="1"/>
          </p:cNvSpPr>
          <p:nvPr>
            <p:ph type="dt" sz="half" idx="10"/>
          </p:nvPr>
        </p:nvSpPr>
        <p:spPr/>
        <p:txBody>
          <a:bodyPr/>
          <a:lstStyle/>
          <a:p>
            <a:fld id="{1C8E5D18-EE89-4E91-82A5-779A0B4F762B}" type="datetimeFigureOut">
              <a:rPr lang="es-MX" smtClean="0"/>
              <a:t>27/02/2022</a:t>
            </a:fld>
            <a:endParaRPr lang="es-MX"/>
          </a:p>
        </p:txBody>
      </p:sp>
      <p:sp>
        <p:nvSpPr>
          <p:cNvPr id="5" name="Marcador de pie de página 4">
            <a:extLst>
              <a:ext uri="{FF2B5EF4-FFF2-40B4-BE49-F238E27FC236}">
                <a16:creationId xmlns:a16="http://schemas.microsoft.com/office/drawing/2014/main" id="{113C8203-B10D-40C9-9D00-7A07EC34D82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64D60CC-9FD7-471A-A556-7F8BA60763F9}"/>
              </a:ext>
            </a:extLst>
          </p:cNvPr>
          <p:cNvSpPr>
            <a:spLocks noGrp="1"/>
          </p:cNvSpPr>
          <p:nvPr>
            <p:ph type="sldNum" sz="quarter" idx="12"/>
          </p:nvPr>
        </p:nvSpPr>
        <p:spPr/>
        <p:txBody>
          <a:bodyPr/>
          <a:lstStyle/>
          <a:p>
            <a:fld id="{C9137FB0-4629-4429-A0B1-3543C7B3CCFC}" type="slidenum">
              <a:rPr lang="es-MX" smtClean="0"/>
              <a:t>‹Nº›</a:t>
            </a:fld>
            <a:endParaRPr lang="es-MX"/>
          </a:p>
        </p:txBody>
      </p:sp>
    </p:spTree>
    <p:extLst>
      <p:ext uri="{BB962C8B-B14F-4D97-AF65-F5344CB8AC3E}">
        <p14:creationId xmlns:p14="http://schemas.microsoft.com/office/powerpoint/2010/main" val="593118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6BE760-4CA3-446B-85A3-AA470E6F4DE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F6E8F1A-7753-4B5E-9F0F-EBBDC8B663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A5F8065-AE5B-4BA9-82B8-58F025246CC0}"/>
              </a:ext>
            </a:extLst>
          </p:cNvPr>
          <p:cNvSpPr>
            <a:spLocks noGrp="1"/>
          </p:cNvSpPr>
          <p:nvPr>
            <p:ph type="dt" sz="half" idx="10"/>
          </p:nvPr>
        </p:nvSpPr>
        <p:spPr/>
        <p:txBody>
          <a:bodyPr/>
          <a:lstStyle/>
          <a:p>
            <a:fld id="{1C8E5D18-EE89-4E91-82A5-779A0B4F762B}" type="datetimeFigureOut">
              <a:rPr lang="es-MX" smtClean="0"/>
              <a:t>27/02/2022</a:t>
            </a:fld>
            <a:endParaRPr lang="es-MX"/>
          </a:p>
        </p:txBody>
      </p:sp>
      <p:sp>
        <p:nvSpPr>
          <p:cNvPr id="5" name="Marcador de pie de página 4">
            <a:extLst>
              <a:ext uri="{FF2B5EF4-FFF2-40B4-BE49-F238E27FC236}">
                <a16:creationId xmlns:a16="http://schemas.microsoft.com/office/drawing/2014/main" id="{B564AD03-6DA3-45F3-A643-83873150C26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10F8123-F61F-483E-AF61-07FCC31BB9C7}"/>
              </a:ext>
            </a:extLst>
          </p:cNvPr>
          <p:cNvSpPr>
            <a:spLocks noGrp="1"/>
          </p:cNvSpPr>
          <p:nvPr>
            <p:ph type="sldNum" sz="quarter" idx="12"/>
          </p:nvPr>
        </p:nvSpPr>
        <p:spPr/>
        <p:txBody>
          <a:bodyPr/>
          <a:lstStyle/>
          <a:p>
            <a:fld id="{C9137FB0-4629-4429-A0B1-3543C7B3CCFC}" type="slidenum">
              <a:rPr lang="es-MX" smtClean="0"/>
              <a:t>‹Nº›</a:t>
            </a:fld>
            <a:endParaRPr lang="es-MX"/>
          </a:p>
        </p:txBody>
      </p:sp>
    </p:spTree>
    <p:extLst>
      <p:ext uri="{BB962C8B-B14F-4D97-AF65-F5344CB8AC3E}">
        <p14:creationId xmlns:p14="http://schemas.microsoft.com/office/powerpoint/2010/main" val="2878710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186126-1F16-42DE-A35E-83F801417DD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BC39C42-3FDC-4C4D-8C09-547590A3FDE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C3BA3D75-D7D8-4D42-B082-D6F972A0E0A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3A16A449-81DB-47D7-873E-000F7B440E25}"/>
              </a:ext>
            </a:extLst>
          </p:cNvPr>
          <p:cNvSpPr>
            <a:spLocks noGrp="1"/>
          </p:cNvSpPr>
          <p:nvPr>
            <p:ph type="dt" sz="half" idx="10"/>
          </p:nvPr>
        </p:nvSpPr>
        <p:spPr/>
        <p:txBody>
          <a:bodyPr/>
          <a:lstStyle/>
          <a:p>
            <a:fld id="{1C8E5D18-EE89-4E91-82A5-779A0B4F762B}" type="datetimeFigureOut">
              <a:rPr lang="es-MX" smtClean="0"/>
              <a:t>27/02/2022</a:t>
            </a:fld>
            <a:endParaRPr lang="es-MX"/>
          </a:p>
        </p:txBody>
      </p:sp>
      <p:sp>
        <p:nvSpPr>
          <p:cNvPr id="6" name="Marcador de pie de página 5">
            <a:extLst>
              <a:ext uri="{FF2B5EF4-FFF2-40B4-BE49-F238E27FC236}">
                <a16:creationId xmlns:a16="http://schemas.microsoft.com/office/drawing/2014/main" id="{27477FCF-FA64-48F0-950D-1D319ABC02B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395E65F-54D5-450E-9843-53D8D7E14857}"/>
              </a:ext>
            </a:extLst>
          </p:cNvPr>
          <p:cNvSpPr>
            <a:spLocks noGrp="1"/>
          </p:cNvSpPr>
          <p:nvPr>
            <p:ph type="sldNum" sz="quarter" idx="12"/>
          </p:nvPr>
        </p:nvSpPr>
        <p:spPr/>
        <p:txBody>
          <a:bodyPr/>
          <a:lstStyle/>
          <a:p>
            <a:fld id="{C9137FB0-4629-4429-A0B1-3543C7B3CCFC}" type="slidenum">
              <a:rPr lang="es-MX" smtClean="0"/>
              <a:t>‹Nº›</a:t>
            </a:fld>
            <a:endParaRPr lang="es-MX"/>
          </a:p>
        </p:txBody>
      </p:sp>
    </p:spTree>
    <p:extLst>
      <p:ext uri="{BB962C8B-B14F-4D97-AF65-F5344CB8AC3E}">
        <p14:creationId xmlns:p14="http://schemas.microsoft.com/office/powerpoint/2010/main" val="1838594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537E43-8FB9-47E2-9297-72881CA2BE0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832FF2C2-5A72-4BB2-B16D-8BD72375A9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37BC6C5-F349-4E50-A520-CA1A4813D87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41DE9F08-7236-433B-8030-2DF1AC10D5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6E109392-817A-4C69-AD3F-4316F2B22C40}"/>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19A8E26A-1615-40DA-9DBB-ED0DD1168999}"/>
              </a:ext>
            </a:extLst>
          </p:cNvPr>
          <p:cNvSpPr>
            <a:spLocks noGrp="1"/>
          </p:cNvSpPr>
          <p:nvPr>
            <p:ph type="dt" sz="half" idx="10"/>
          </p:nvPr>
        </p:nvSpPr>
        <p:spPr/>
        <p:txBody>
          <a:bodyPr/>
          <a:lstStyle/>
          <a:p>
            <a:fld id="{1C8E5D18-EE89-4E91-82A5-779A0B4F762B}" type="datetimeFigureOut">
              <a:rPr lang="es-MX" smtClean="0"/>
              <a:t>27/02/2022</a:t>
            </a:fld>
            <a:endParaRPr lang="es-MX"/>
          </a:p>
        </p:txBody>
      </p:sp>
      <p:sp>
        <p:nvSpPr>
          <p:cNvPr id="8" name="Marcador de pie de página 7">
            <a:extLst>
              <a:ext uri="{FF2B5EF4-FFF2-40B4-BE49-F238E27FC236}">
                <a16:creationId xmlns:a16="http://schemas.microsoft.com/office/drawing/2014/main" id="{1C6704BF-79BF-48A6-B19B-CCAD4B9054AB}"/>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D7130D26-F627-45C0-A6E5-81335A8F77FD}"/>
              </a:ext>
            </a:extLst>
          </p:cNvPr>
          <p:cNvSpPr>
            <a:spLocks noGrp="1"/>
          </p:cNvSpPr>
          <p:nvPr>
            <p:ph type="sldNum" sz="quarter" idx="12"/>
          </p:nvPr>
        </p:nvSpPr>
        <p:spPr/>
        <p:txBody>
          <a:bodyPr/>
          <a:lstStyle/>
          <a:p>
            <a:fld id="{C9137FB0-4629-4429-A0B1-3543C7B3CCFC}" type="slidenum">
              <a:rPr lang="es-MX" smtClean="0"/>
              <a:t>‹Nº›</a:t>
            </a:fld>
            <a:endParaRPr lang="es-MX"/>
          </a:p>
        </p:txBody>
      </p:sp>
    </p:spTree>
    <p:extLst>
      <p:ext uri="{BB962C8B-B14F-4D97-AF65-F5344CB8AC3E}">
        <p14:creationId xmlns:p14="http://schemas.microsoft.com/office/powerpoint/2010/main" val="2037054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0884C3-0509-45E9-9EBE-A275C4A6264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45C1932F-7E26-459D-8EA7-A5DD0280611C}"/>
              </a:ext>
            </a:extLst>
          </p:cNvPr>
          <p:cNvSpPr>
            <a:spLocks noGrp="1"/>
          </p:cNvSpPr>
          <p:nvPr>
            <p:ph type="dt" sz="half" idx="10"/>
          </p:nvPr>
        </p:nvSpPr>
        <p:spPr/>
        <p:txBody>
          <a:bodyPr/>
          <a:lstStyle/>
          <a:p>
            <a:fld id="{1C8E5D18-EE89-4E91-82A5-779A0B4F762B}" type="datetimeFigureOut">
              <a:rPr lang="es-MX" smtClean="0"/>
              <a:t>27/02/2022</a:t>
            </a:fld>
            <a:endParaRPr lang="es-MX"/>
          </a:p>
        </p:txBody>
      </p:sp>
      <p:sp>
        <p:nvSpPr>
          <p:cNvPr id="4" name="Marcador de pie de página 3">
            <a:extLst>
              <a:ext uri="{FF2B5EF4-FFF2-40B4-BE49-F238E27FC236}">
                <a16:creationId xmlns:a16="http://schemas.microsoft.com/office/drawing/2014/main" id="{626F91A3-543E-49B7-8613-7FA284D29C8B}"/>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08E6E232-BCFF-47EF-A212-D37AA5B23D49}"/>
              </a:ext>
            </a:extLst>
          </p:cNvPr>
          <p:cNvSpPr>
            <a:spLocks noGrp="1"/>
          </p:cNvSpPr>
          <p:nvPr>
            <p:ph type="sldNum" sz="quarter" idx="12"/>
          </p:nvPr>
        </p:nvSpPr>
        <p:spPr/>
        <p:txBody>
          <a:bodyPr/>
          <a:lstStyle/>
          <a:p>
            <a:fld id="{C9137FB0-4629-4429-A0B1-3543C7B3CCFC}" type="slidenum">
              <a:rPr lang="es-MX" smtClean="0"/>
              <a:t>‹Nº›</a:t>
            </a:fld>
            <a:endParaRPr lang="es-MX"/>
          </a:p>
        </p:txBody>
      </p:sp>
    </p:spTree>
    <p:extLst>
      <p:ext uri="{BB962C8B-B14F-4D97-AF65-F5344CB8AC3E}">
        <p14:creationId xmlns:p14="http://schemas.microsoft.com/office/powerpoint/2010/main" val="4103576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1BF01C2-ED1C-4CA4-9433-855D0EC4D86F}"/>
              </a:ext>
            </a:extLst>
          </p:cNvPr>
          <p:cNvSpPr>
            <a:spLocks noGrp="1"/>
          </p:cNvSpPr>
          <p:nvPr>
            <p:ph type="dt" sz="half" idx="10"/>
          </p:nvPr>
        </p:nvSpPr>
        <p:spPr/>
        <p:txBody>
          <a:bodyPr/>
          <a:lstStyle/>
          <a:p>
            <a:fld id="{1C8E5D18-EE89-4E91-82A5-779A0B4F762B}" type="datetimeFigureOut">
              <a:rPr lang="es-MX" smtClean="0"/>
              <a:t>27/02/2022</a:t>
            </a:fld>
            <a:endParaRPr lang="es-MX"/>
          </a:p>
        </p:txBody>
      </p:sp>
      <p:sp>
        <p:nvSpPr>
          <p:cNvPr id="3" name="Marcador de pie de página 2">
            <a:extLst>
              <a:ext uri="{FF2B5EF4-FFF2-40B4-BE49-F238E27FC236}">
                <a16:creationId xmlns:a16="http://schemas.microsoft.com/office/drawing/2014/main" id="{CB32506F-8EC6-4F3D-B734-FC95BEDF69AB}"/>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0AAC0FFB-CA12-47F5-A15D-5BE270B88ADD}"/>
              </a:ext>
            </a:extLst>
          </p:cNvPr>
          <p:cNvSpPr>
            <a:spLocks noGrp="1"/>
          </p:cNvSpPr>
          <p:nvPr>
            <p:ph type="sldNum" sz="quarter" idx="12"/>
          </p:nvPr>
        </p:nvSpPr>
        <p:spPr/>
        <p:txBody>
          <a:bodyPr/>
          <a:lstStyle/>
          <a:p>
            <a:fld id="{C9137FB0-4629-4429-A0B1-3543C7B3CCFC}" type="slidenum">
              <a:rPr lang="es-MX" smtClean="0"/>
              <a:t>‹Nº›</a:t>
            </a:fld>
            <a:endParaRPr lang="es-MX"/>
          </a:p>
        </p:txBody>
      </p:sp>
    </p:spTree>
    <p:extLst>
      <p:ext uri="{BB962C8B-B14F-4D97-AF65-F5344CB8AC3E}">
        <p14:creationId xmlns:p14="http://schemas.microsoft.com/office/powerpoint/2010/main" val="729381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879CCE-5DD3-4289-A1B4-CFD537507EF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196FCE5-0535-4DAA-A829-08A8BC01AD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EB1DF187-EE63-4D84-937F-2F71548969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ED05408-162E-4DF5-8794-41B322B38ABE}"/>
              </a:ext>
            </a:extLst>
          </p:cNvPr>
          <p:cNvSpPr>
            <a:spLocks noGrp="1"/>
          </p:cNvSpPr>
          <p:nvPr>
            <p:ph type="dt" sz="half" idx="10"/>
          </p:nvPr>
        </p:nvSpPr>
        <p:spPr/>
        <p:txBody>
          <a:bodyPr/>
          <a:lstStyle/>
          <a:p>
            <a:fld id="{1C8E5D18-EE89-4E91-82A5-779A0B4F762B}" type="datetimeFigureOut">
              <a:rPr lang="es-MX" smtClean="0"/>
              <a:t>27/02/2022</a:t>
            </a:fld>
            <a:endParaRPr lang="es-MX"/>
          </a:p>
        </p:txBody>
      </p:sp>
      <p:sp>
        <p:nvSpPr>
          <p:cNvPr id="6" name="Marcador de pie de página 5">
            <a:extLst>
              <a:ext uri="{FF2B5EF4-FFF2-40B4-BE49-F238E27FC236}">
                <a16:creationId xmlns:a16="http://schemas.microsoft.com/office/drawing/2014/main" id="{02E1E5CE-E272-4362-ACFE-3454B570842D}"/>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84A1AD85-C255-46B0-8CD6-1DE0AB6CFEE3}"/>
              </a:ext>
            </a:extLst>
          </p:cNvPr>
          <p:cNvSpPr>
            <a:spLocks noGrp="1"/>
          </p:cNvSpPr>
          <p:nvPr>
            <p:ph type="sldNum" sz="quarter" idx="12"/>
          </p:nvPr>
        </p:nvSpPr>
        <p:spPr/>
        <p:txBody>
          <a:bodyPr/>
          <a:lstStyle/>
          <a:p>
            <a:fld id="{C9137FB0-4629-4429-A0B1-3543C7B3CCFC}" type="slidenum">
              <a:rPr lang="es-MX" smtClean="0"/>
              <a:t>‹Nº›</a:t>
            </a:fld>
            <a:endParaRPr lang="es-MX"/>
          </a:p>
        </p:txBody>
      </p:sp>
    </p:spTree>
    <p:extLst>
      <p:ext uri="{BB962C8B-B14F-4D97-AF65-F5344CB8AC3E}">
        <p14:creationId xmlns:p14="http://schemas.microsoft.com/office/powerpoint/2010/main" val="3898406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603484-8F6F-4341-AD43-A3B7379028D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53385B85-A362-4A02-846C-FF41958DBB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67FDDDA9-AD31-4E15-AEF0-7983463EC8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149185D-1A5E-407C-88E6-EB3443C6B591}"/>
              </a:ext>
            </a:extLst>
          </p:cNvPr>
          <p:cNvSpPr>
            <a:spLocks noGrp="1"/>
          </p:cNvSpPr>
          <p:nvPr>
            <p:ph type="dt" sz="half" idx="10"/>
          </p:nvPr>
        </p:nvSpPr>
        <p:spPr/>
        <p:txBody>
          <a:bodyPr/>
          <a:lstStyle/>
          <a:p>
            <a:fld id="{1C8E5D18-EE89-4E91-82A5-779A0B4F762B}" type="datetimeFigureOut">
              <a:rPr lang="es-MX" smtClean="0"/>
              <a:t>27/02/2022</a:t>
            </a:fld>
            <a:endParaRPr lang="es-MX"/>
          </a:p>
        </p:txBody>
      </p:sp>
      <p:sp>
        <p:nvSpPr>
          <p:cNvPr id="6" name="Marcador de pie de página 5">
            <a:extLst>
              <a:ext uri="{FF2B5EF4-FFF2-40B4-BE49-F238E27FC236}">
                <a16:creationId xmlns:a16="http://schemas.microsoft.com/office/drawing/2014/main" id="{9B13EFD2-F168-40B6-B4A0-DBD818DF1DC9}"/>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60F35BD-F743-4B7A-8F0E-7B158B6EC187}"/>
              </a:ext>
            </a:extLst>
          </p:cNvPr>
          <p:cNvSpPr>
            <a:spLocks noGrp="1"/>
          </p:cNvSpPr>
          <p:nvPr>
            <p:ph type="sldNum" sz="quarter" idx="12"/>
          </p:nvPr>
        </p:nvSpPr>
        <p:spPr/>
        <p:txBody>
          <a:bodyPr/>
          <a:lstStyle/>
          <a:p>
            <a:fld id="{C9137FB0-4629-4429-A0B1-3543C7B3CCFC}" type="slidenum">
              <a:rPr lang="es-MX" smtClean="0"/>
              <a:t>‹Nº›</a:t>
            </a:fld>
            <a:endParaRPr lang="es-MX"/>
          </a:p>
        </p:txBody>
      </p:sp>
    </p:spTree>
    <p:extLst>
      <p:ext uri="{BB962C8B-B14F-4D97-AF65-F5344CB8AC3E}">
        <p14:creationId xmlns:p14="http://schemas.microsoft.com/office/powerpoint/2010/main" val="396660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7280C3F-E1B4-4A25-B247-2889D1B4EE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10F8D0E-B7B1-4917-A47F-5589A5A964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AA54E3F4-C662-4705-A9E2-62328CB68F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8E5D18-EE89-4E91-82A5-779A0B4F762B}" type="datetimeFigureOut">
              <a:rPr lang="es-MX" smtClean="0"/>
              <a:t>27/02/2022</a:t>
            </a:fld>
            <a:endParaRPr lang="es-MX"/>
          </a:p>
        </p:txBody>
      </p:sp>
      <p:sp>
        <p:nvSpPr>
          <p:cNvPr id="5" name="Marcador de pie de página 4">
            <a:extLst>
              <a:ext uri="{FF2B5EF4-FFF2-40B4-BE49-F238E27FC236}">
                <a16:creationId xmlns:a16="http://schemas.microsoft.com/office/drawing/2014/main" id="{0CBAB8E8-4FD9-44A9-8B89-5BAC623A79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6A9F7771-DBC8-4D97-BD54-B8EADE4C78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137FB0-4629-4429-A0B1-3543C7B3CCFC}" type="slidenum">
              <a:rPr lang="es-MX" smtClean="0"/>
              <a:t>‹Nº›</a:t>
            </a:fld>
            <a:endParaRPr lang="es-MX"/>
          </a:p>
        </p:txBody>
      </p:sp>
    </p:spTree>
    <p:extLst>
      <p:ext uri="{BB962C8B-B14F-4D97-AF65-F5344CB8AC3E}">
        <p14:creationId xmlns:p14="http://schemas.microsoft.com/office/powerpoint/2010/main" val="23466635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4A1AD44-2599-4E44-9425-B4F553E3E6FF}"/>
              </a:ext>
            </a:extLst>
          </p:cNvPr>
          <p:cNvSpPr/>
          <p:nvPr/>
        </p:nvSpPr>
        <p:spPr>
          <a:xfrm>
            <a:off x="1" y="1"/>
            <a:ext cx="12192000" cy="68580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400"/>
          </a:p>
        </p:txBody>
      </p:sp>
      <p:pic>
        <p:nvPicPr>
          <p:cNvPr id="6" name="Imagen 1" descr="http://187.160.244.18/sistema/Data/tareas/enep-00039/_Logos/escudo.jpg">
            <a:extLst>
              <a:ext uri="{FF2B5EF4-FFF2-40B4-BE49-F238E27FC236}">
                <a16:creationId xmlns:a16="http://schemas.microsoft.com/office/drawing/2014/main" id="{37787334-EF54-44F0-B987-7FA5E65356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1828" r="15228"/>
          <a:stretch>
            <a:fillRect/>
          </a:stretch>
        </p:blipFill>
        <p:spPr bwMode="auto">
          <a:xfrm>
            <a:off x="154744" y="196948"/>
            <a:ext cx="1676269" cy="2000877"/>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a:extLst>
              <a:ext uri="{FF2B5EF4-FFF2-40B4-BE49-F238E27FC236}">
                <a16:creationId xmlns:a16="http://schemas.microsoft.com/office/drawing/2014/main" id="{016DD40C-8AA0-4935-89CD-9383327A8F45}"/>
              </a:ext>
            </a:extLst>
          </p:cNvPr>
          <p:cNvSpPr/>
          <p:nvPr/>
        </p:nvSpPr>
        <p:spPr>
          <a:xfrm>
            <a:off x="31133" y="1"/>
            <a:ext cx="12129735" cy="6883679"/>
          </a:xfrm>
          <a:prstGeom prst="rect">
            <a:avLst/>
          </a:prstGeom>
        </p:spPr>
        <p:txBody>
          <a:bodyPr wrap="square">
            <a:spAutoFit/>
          </a:bodyPr>
          <a:lstStyle/>
          <a:p>
            <a:pPr algn="ctr" eaLnBrk="0" fontAlgn="base" hangingPunct="0">
              <a:spcBef>
                <a:spcPct val="0"/>
              </a:spcBef>
              <a:spcAft>
                <a:spcPct val="0"/>
              </a:spcAft>
              <a:tabLst>
                <a:tab pos="819726" algn="l"/>
              </a:tabLst>
            </a:pPr>
            <a:r>
              <a:rPr lang="es-MX" altLang="es-MX" sz="4800" b="1" dirty="0">
                <a:latin typeface="Calibri Light" panose="020F0302020204030204" pitchFamily="34" charset="0"/>
                <a:ea typeface="Times New Roman" panose="02020603050405020304" pitchFamily="18" charset="0"/>
                <a:cs typeface="Times New Roman" panose="02020603050405020304" pitchFamily="18" charset="0"/>
              </a:rPr>
              <a:t>Escuela Normal de Educación </a:t>
            </a:r>
          </a:p>
          <a:p>
            <a:pPr algn="ctr" eaLnBrk="0" fontAlgn="base" hangingPunct="0">
              <a:spcBef>
                <a:spcPct val="0"/>
              </a:spcBef>
              <a:spcAft>
                <a:spcPct val="0"/>
              </a:spcAft>
              <a:tabLst>
                <a:tab pos="819726" algn="l"/>
              </a:tabLst>
            </a:pPr>
            <a:r>
              <a:rPr lang="es-MX" altLang="es-MX" sz="4800" b="1" dirty="0">
                <a:latin typeface="Calibri Light" panose="020F0302020204030204" pitchFamily="34" charset="0"/>
                <a:ea typeface="Times New Roman" panose="02020603050405020304" pitchFamily="18" charset="0"/>
                <a:cs typeface="Times New Roman" panose="02020603050405020304" pitchFamily="18" charset="0"/>
              </a:rPr>
              <a:t>Preescolar</a:t>
            </a:r>
            <a:endParaRPr lang="es-MX" altLang="es-MX" sz="1600" b="1" i="1" dirty="0">
              <a:latin typeface="Calibri" panose="020F0502020204030204" pitchFamily="34" charset="0"/>
              <a:ea typeface="Times New Roman" panose="02020603050405020304" pitchFamily="18" charset="0"/>
              <a:cs typeface="Times New Roman" panose="02020603050405020304" pitchFamily="18" charset="0"/>
            </a:endParaRPr>
          </a:p>
          <a:p>
            <a:pPr algn="ctr" eaLnBrk="0" fontAlgn="base" hangingPunct="0">
              <a:spcBef>
                <a:spcPct val="0"/>
              </a:spcBef>
              <a:spcAft>
                <a:spcPct val="0"/>
              </a:spcAft>
              <a:tabLst>
                <a:tab pos="819726" algn="l"/>
              </a:tabLst>
            </a:pPr>
            <a:r>
              <a:rPr lang="es-MX" altLang="es-MX" sz="2400" b="1" i="1" dirty="0">
                <a:latin typeface="Calibri" panose="020F0502020204030204" pitchFamily="34" charset="0"/>
                <a:ea typeface="Times New Roman" panose="02020603050405020304" pitchFamily="18" charset="0"/>
                <a:cs typeface="Times New Roman" panose="02020603050405020304" pitchFamily="18" charset="0"/>
              </a:rPr>
              <a:t>Licenciatura en educación preescolar</a:t>
            </a:r>
          </a:p>
          <a:p>
            <a:pPr algn="ctr" eaLnBrk="0" fontAlgn="base" hangingPunct="0">
              <a:spcBef>
                <a:spcPct val="0"/>
              </a:spcBef>
              <a:spcAft>
                <a:spcPct val="0"/>
              </a:spcAft>
              <a:tabLst>
                <a:tab pos="819726" algn="l"/>
              </a:tabLst>
            </a:pPr>
            <a:endParaRPr lang="es-MX" altLang="es-MX" sz="133" b="1" i="1" dirty="0">
              <a:latin typeface="Calibri" panose="020F0502020204030204" pitchFamily="34" charset="0"/>
              <a:ea typeface="Times New Roman" panose="02020603050405020304" pitchFamily="18" charset="0"/>
              <a:cs typeface="Times New Roman" panose="02020603050405020304" pitchFamily="18" charset="0"/>
            </a:endParaRPr>
          </a:p>
          <a:p>
            <a:pPr algn="ctr" eaLnBrk="0" fontAlgn="base" hangingPunct="0">
              <a:spcBef>
                <a:spcPct val="0"/>
              </a:spcBef>
              <a:spcAft>
                <a:spcPct val="0"/>
              </a:spcAft>
              <a:tabLst>
                <a:tab pos="819726" algn="l"/>
              </a:tabLst>
            </a:pPr>
            <a:r>
              <a:rPr lang="es-MX" altLang="es-MX" sz="3200" b="1" i="1" dirty="0">
                <a:latin typeface="Calibri" panose="020F0502020204030204" pitchFamily="34" charset="0"/>
                <a:ea typeface="Times New Roman" panose="02020603050405020304" pitchFamily="18" charset="0"/>
                <a:cs typeface="Times New Roman" panose="02020603050405020304" pitchFamily="18" charset="0"/>
              </a:rPr>
              <a:t>Sexto semestre</a:t>
            </a:r>
          </a:p>
          <a:p>
            <a:pPr algn="ctr" eaLnBrk="0" fontAlgn="base" hangingPunct="0">
              <a:spcBef>
                <a:spcPct val="0"/>
              </a:spcBef>
              <a:spcAft>
                <a:spcPct val="0"/>
              </a:spcAft>
              <a:tabLst>
                <a:tab pos="819726" algn="l"/>
              </a:tabLst>
            </a:pPr>
            <a:endParaRPr lang="es-MX" altLang="es-MX" sz="133" b="1" i="1" dirty="0">
              <a:latin typeface="Calibri" panose="020F0502020204030204" pitchFamily="34" charset="0"/>
              <a:ea typeface="Times New Roman" panose="02020603050405020304" pitchFamily="18" charset="0"/>
              <a:cs typeface="Times New Roman" panose="02020603050405020304" pitchFamily="18" charset="0"/>
            </a:endParaRPr>
          </a:p>
          <a:p>
            <a:pPr algn="ctr" eaLnBrk="0" fontAlgn="base" hangingPunct="0">
              <a:spcBef>
                <a:spcPct val="0"/>
              </a:spcBef>
              <a:spcAft>
                <a:spcPct val="0"/>
              </a:spcAft>
              <a:tabLst>
                <a:tab pos="819726" algn="l"/>
              </a:tabLst>
            </a:pPr>
            <a:r>
              <a:rPr lang="es-MX" altLang="es-MX" sz="3200" b="1" i="1" dirty="0">
                <a:latin typeface="Calibri" panose="020F0502020204030204" pitchFamily="34" charset="0"/>
                <a:ea typeface="Times New Roman" panose="02020603050405020304" pitchFamily="18" charset="0"/>
                <a:cs typeface="Times New Roman" panose="02020603050405020304" pitchFamily="18" charset="0"/>
              </a:rPr>
              <a:t>3°B</a:t>
            </a:r>
            <a:endParaRPr lang="es-MX" altLang="es-MX" sz="2800" b="1" i="1" dirty="0">
              <a:latin typeface="Calibri" panose="020F0502020204030204" pitchFamily="34" charset="0"/>
              <a:ea typeface="Times New Roman" panose="02020603050405020304" pitchFamily="18" charset="0"/>
              <a:cs typeface="Times New Roman" panose="02020603050405020304" pitchFamily="18" charset="0"/>
            </a:endParaRPr>
          </a:p>
          <a:p>
            <a:pPr algn="ctr" eaLnBrk="0" fontAlgn="base" hangingPunct="0">
              <a:spcBef>
                <a:spcPct val="0"/>
              </a:spcBef>
              <a:spcAft>
                <a:spcPct val="0"/>
              </a:spcAft>
              <a:tabLst>
                <a:tab pos="819726" algn="l"/>
              </a:tabLst>
            </a:pPr>
            <a:r>
              <a:rPr lang="es-MX" altLang="es-MX" sz="3200" b="1" i="1" u="sng" dirty="0">
                <a:latin typeface="Calibri" panose="020F0502020204030204" pitchFamily="34" charset="0"/>
                <a:ea typeface="Times New Roman" panose="02020603050405020304" pitchFamily="18" charset="0"/>
                <a:cs typeface="Times New Roman" panose="02020603050405020304" pitchFamily="18" charset="0"/>
              </a:rPr>
              <a:t>Organizador gráfico</a:t>
            </a:r>
          </a:p>
          <a:p>
            <a:pPr algn="ctr" eaLnBrk="0" fontAlgn="base" hangingPunct="0">
              <a:spcBef>
                <a:spcPct val="0"/>
              </a:spcBef>
              <a:spcAft>
                <a:spcPct val="0"/>
              </a:spcAft>
              <a:tabLst>
                <a:tab pos="819726" algn="l"/>
              </a:tabLst>
            </a:pPr>
            <a:endParaRPr lang="es-MX" altLang="es-MX" sz="133" b="1" i="1" u="sng" dirty="0">
              <a:latin typeface="Calibri" panose="020F0502020204030204" pitchFamily="34" charset="0"/>
              <a:ea typeface="Times New Roman" panose="02020603050405020304" pitchFamily="18" charset="0"/>
              <a:cs typeface="Times New Roman" panose="02020603050405020304" pitchFamily="18" charset="0"/>
            </a:endParaRPr>
          </a:p>
          <a:p>
            <a:pPr algn="ctr" eaLnBrk="0" fontAlgn="base" hangingPunct="0">
              <a:spcBef>
                <a:spcPct val="0"/>
              </a:spcBef>
              <a:spcAft>
                <a:spcPct val="0"/>
              </a:spcAft>
              <a:tabLst>
                <a:tab pos="819726" algn="l"/>
              </a:tabLst>
            </a:pPr>
            <a:endParaRPr lang="es-MX" altLang="es-MX" sz="1400" b="1" i="1" dirty="0">
              <a:latin typeface="Arial" panose="020B0604020202020204" pitchFamily="34" charset="0"/>
              <a:ea typeface="Times New Roman" panose="02020603050405020304" pitchFamily="18" charset="0"/>
              <a:cs typeface="Arial" panose="020B0604020202020204" pitchFamily="34" charset="0"/>
            </a:endParaRPr>
          </a:p>
          <a:p>
            <a:pPr eaLnBrk="0" fontAlgn="base" hangingPunct="0">
              <a:spcBef>
                <a:spcPct val="0"/>
              </a:spcBef>
              <a:spcAft>
                <a:spcPct val="0"/>
              </a:spcAft>
              <a:tabLst>
                <a:tab pos="819726" algn="l"/>
              </a:tabLst>
            </a:pPr>
            <a:r>
              <a:rPr lang="es-MX" altLang="es-MX" sz="2133" b="1" i="1" dirty="0">
                <a:latin typeface="Arial" panose="020B0604020202020204" pitchFamily="34" charset="0"/>
                <a:ea typeface="Times New Roman" panose="02020603050405020304" pitchFamily="18" charset="0"/>
                <a:cs typeface="Arial" panose="020B0604020202020204" pitchFamily="34" charset="0"/>
              </a:rPr>
              <a:t>Materia: </a:t>
            </a:r>
            <a:r>
              <a:rPr lang="es-MX" altLang="es-MX" sz="2400" dirty="0">
                <a:latin typeface="Arial" panose="020B0604020202020204" pitchFamily="34" charset="0"/>
                <a:ea typeface="Times New Roman" panose="02020603050405020304" pitchFamily="18" charset="0"/>
                <a:cs typeface="Arial" panose="020B0604020202020204" pitchFamily="34" charset="0"/>
              </a:rPr>
              <a:t>Creación literaria.</a:t>
            </a:r>
          </a:p>
          <a:p>
            <a:pPr eaLnBrk="0" fontAlgn="base" hangingPunct="0">
              <a:spcBef>
                <a:spcPct val="0"/>
              </a:spcBef>
              <a:spcAft>
                <a:spcPct val="0"/>
              </a:spcAft>
              <a:tabLst>
                <a:tab pos="819726" algn="l"/>
              </a:tabLst>
            </a:pPr>
            <a:r>
              <a:rPr lang="es-MX" altLang="es-MX" sz="2133" b="1" i="1" dirty="0">
                <a:latin typeface="Arial" panose="020B0604020202020204" pitchFamily="34" charset="0"/>
                <a:ea typeface="Times New Roman" panose="02020603050405020304" pitchFamily="18" charset="0"/>
                <a:cs typeface="Arial" panose="020B0604020202020204" pitchFamily="34" charset="0"/>
              </a:rPr>
              <a:t>Maestro: </a:t>
            </a:r>
            <a:r>
              <a:rPr lang="es-MX" sz="2400" dirty="0">
                <a:effectLst/>
                <a:latin typeface="Arial" panose="020B0604020202020204" pitchFamily="34" charset="0"/>
                <a:ea typeface="Calibri" panose="020F0502020204030204" pitchFamily="34" charset="0"/>
                <a:cs typeface="Arial" panose="020B0604020202020204" pitchFamily="34" charset="0"/>
              </a:rPr>
              <a:t>Silvia Banda Servín</a:t>
            </a:r>
            <a:r>
              <a:rPr lang="es-MX" altLang="es-MX" sz="2400" i="1" dirty="0">
                <a:latin typeface="Arial" panose="020B0604020202020204" pitchFamily="34" charset="0"/>
                <a:ea typeface="Times New Roman" panose="02020603050405020304" pitchFamily="18" charset="0"/>
                <a:cs typeface="Arial" panose="020B0604020202020204" pitchFamily="34" charset="0"/>
              </a:rPr>
              <a:t>.</a:t>
            </a:r>
          </a:p>
          <a:p>
            <a:pPr eaLnBrk="0" fontAlgn="base" hangingPunct="0">
              <a:spcBef>
                <a:spcPct val="0"/>
              </a:spcBef>
              <a:spcAft>
                <a:spcPct val="0"/>
              </a:spcAft>
              <a:tabLst>
                <a:tab pos="819726" algn="l"/>
              </a:tabLst>
            </a:pPr>
            <a:r>
              <a:rPr lang="es-MX" altLang="es-MX" sz="2133" b="1" i="1" dirty="0">
                <a:latin typeface="Arial" panose="020B0604020202020204" pitchFamily="34" charset="0"/>
                <a:ea typeface="Times New Roman" panose="02020603050405020304" pitchFamily="18" charset="0"/>
                <a:cs typeface="Arial" panose="020B0604020202020204" pitchFamily="34" charset="0"/>
              </a:rPr>
              <a:t>Alumna: </a:t>
            </a:r>
            <a:r>
              <a:rPr lang="es-MX" altLang="es-MX" sz="2400" dirty="0">
                <a:latin typeface="Arial" panose="020B0604020202020204" pitchFamily="34" charset="0"/>
                <a:ea typeface="Times New Roman" panose="02020603050405020304" pitchFamily="18" charset="0"/>
                <a:cs typeface="Arial" panose="020B0604020202020204" pitchFamily="34" charset="0"/>
              </a:rPr>
              <a:t>Jazmín Azucena De la cruz Sánchez #9, María Fernanda Barrón López #4</a:t>
            </a:r>
          </a:p>
          <a:p>
            <a:pPr eaLnBrk="0" fontAlgn="base" hangingPunct="0">
              <a:spcBef>
                <a:spcPct val="0"/>
              </a:spcBef>
              <a:spcAft>
                <a:spcPct val="0"/>
              </a:spcAft>
              <a:tabLst>
                <a:tab pos="819726" algn="l"/>
              </a:tabLst>
            </a:pPr>
            <a:r>
              <a:rPr lang="es-MX" altLang="es-MX" sz="2133" b="1" i="1" dirty="0">
                <a:latin typeface="Arial" panose="020B0604020202020204" pitchFamily="34" charset="0"/>
                <a:ea typeface="Times New Roman" panose="02020603050405020304" pitchFamily="18" charset="0"/>
                <a:cs typeface="Arial" panose="020B0604020202020204" pitchFamily="34" charset="0"/>
              </a:rPr>
              <a:t>COMPETENCIAS UNIDAD I:</a:t>
            </a:r>
          </a:p>
          <a:p>
            <a:pPr marL="285750" indent="-285750" eaLnBrk="0" fontAlgn="base" hangingPunct="0">
              <a:spcBef>
                <a:spcPct val="0"/>
              </a:spcBef>
              <a:spcAft>
                <a:spcPct val="0"/>
              </a:spcAft>
              <a:buFont typeface="Arial" panose="020B0604020202020204" pitchFamily="34" charset="0"/>
              <a:buChar char="•"/>
              <a:tabLst>
                <a:tab pos="819726" algn="l"/>
              </a:tabLst>
            </a:pPr>
            <a:r>
              <a:rPr lang="es-MX" b="0" i="0" dirty="0">
                <a:solidFill>
                  <a:srgbClr val="000000"/>
                </a:solidFill>
                <a:effectLst/>
                <a:latin typeface="Verdana" panose="020B0604030504040204" pitchFamily="34" charset="0"/>
              </a:rPr>
              <a:t>Detecta los procesos de aprendizaje de sus alumnos para favorecer su desarrollo cognitivo y socioemocional.</a:t>
            </a:r>
          </a:p>
          <a:p>
            <a:pPr marL="285750" indent="-285750" eaLnBrk="0" fontAlgn="base" hangingPunct="0">
              <a:spcBef>
                <a:spcPct val="0"/>
              </a:spcBef>
              <a:spcAft>
                <a:spcPct val="0"/>
              </a:spcAft>
              <a:buFont typeface="Arial" panose="020B0604020202020204" pitchFamily="34" charset="0"/>
              <a:buChar char="•"/>
              <a:tabLst>
                <a:tab pos="819726" algn="l"/>
              </a:tabLst>
            </a:pPr>
            <a:r>
              <a:rPr lang="es-MX" b="0" i="0" dirty="0">
                <a:solidFill>
                  <a:srgbClr val="000000"/>
                </a:solidFill>
                <a:effectLst/>
                <a:latin typeface="Verdana" panose="020B0604030504040204" pitchFamily="34" charset="0"/>
              </a:rPr>
              <a:t>Integra recursos de la investigación educativa para enriquecer su práctica profesional, expresando su interés por el conocimiento, la ciencia y la mejora de la educación.</a:t>
            </a:r>
            <a:endParaRPr lang="es-MX" dirty="0"/>
          </a:p>
          <a:p>
            <a:pPr eaLnBrk="0" fontAlgn="base" hangingPunct="0">
              <a:spcBef>
                <a:spcPct val="0"/>
              </a:spcBef>
              <a:spcAft>
                <a:spcPct val="0"/>
              </a:spcAft>
              <a:tabLst>
                <a:tab pos="819726" algn="l"/>
              </a:tabLst>
            </a:pPr>
            <a:endParaRPr lang="es-MX" altLang="es-MX" sz="1400" b="1" i="1" dirty="0">
              <a:latin typeface="Arial" panose="020B0604020202020204" pitchFamily="34" charset="0"/>
              <a:ea typeface="Times New Roman" panose="02020603050405020304" pitchFamily="18" charset="0"/>
              <a:cs typeface="Arial" panose="020B0604020202020204" pitchFamily="34" charset="0"/>
            </a:endParaRPr>
          </a:p>
          <a:p>
            <a:pPr eaLnBrk="0" fontAlgn="base" hangingPunct="0">
              <a:spcBef>
                <a:spcPct val="0"/>
              </a:spcBef>
              <a:spcAft>
                <a:spcPct val="0"/>
              </a:spcAft>
              <a:tabLst>
                <a:tab pos="819726" algn="l"/>
              </a:tabLst>
            </a:pPr>
            <a:endParaRPr lang="es-MX" altLang="es-MX" sz="1400" b="1" i="1" dirty="0">
              <a:latin typeface="Arial" panose="020B0604020202020204" pitchFamily="34" charset="0"/>
              <a:ea typeface="Times New Roman" panose="02020603050405020304" pitchFamily="18" charset="0"/>
              <a:cs typeface="Arial" panose="020B0604020202020204" pitchFamily="34" charset="0"/>
            </a:endParaRPr>
          </a:p>
          <a:p>
            <a:pPr eaLnBrk="0" fontAlgn="base" hangingPunct="0">
              <a:spcBef>
                <a:spcPct val="0"/>
              </a:spcBef>
              <a:spcAft>
                <a:spcPct val="0"/>
              </a:spcAft>
              <a:tabLst>
                <a:tab pos="819726" algn="l"/>
              </a:tabLst>
            </a:pPr>
            <a:r>
              <a:rPr lang="es-MX" altLang="es-MX" sz="1400" b="1" i="1" dirty="0">
                <a:latin typeface="Arial" panose="020B0604020202020204" pitchFamily="34" charset="0"/>
                <a:ea typeface="Times New Roman" panose="02020603050405020304" pitchFamily="18" charset="0"/>
                <a:cs typeface="Arial" panose="020B0604020202020204" pitchFamily="34" charset="0"/>
              </a:rPr>
              <a:t>Saltillo, Coahuila de Zaragoza                                                                                                                                            27 de febrero del 2022</a:t>
            </a:r>
            <a:endParaRPr lang="es-MX" altLang="es-MX" sz="2400" b="1" i="1"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28378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C1A4CC8-E4D2-47E8-92E6-B9923312AB4C}"/>
              </a:ext>
            </a:extLst>
          </p:cNvPr>
          <p:cNvSpPr/>
          <p:nvPr/>
        </p:nvSpPr>
        <p:spPr>
          <a:xfrm>
            <a:off x="-3" y="0"/>
            <a:ext cx="12192000" cy="6858000"/>
          </a:xfrm>
          <a:prstGeom prst="rect">
            <a:avLst/>
          </a:prstGeom>
          <a:solidFill>
            <a:srgbClr val="FFE0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4" name="Grupo 3">
            <a:extLst>
              <a:ext uri="{FF2B5EF4-FFF2-40B4-BE49-F238E27FC236}">
                <a16:creationId xmlns:a16="http://schemas.microsoft.com/office/drawing/2014/main" id="{BC2F789E-0ECB-4032-AE75-35A85A9FD077}"/>
              </a:ext>
            </a:extLst>
          </p:cNvPr>
          <p:cNvGrpSpPr/>
          <p:nvPr/>
        </p:nvGrpSpPr>
        <p:grpSpPr>
          <a:xfrm>
            <a:off x="1088604" y="42257"/>
            <a:ext cx="10014787" cy="995520"/>
            <a:chOff x="1097816" y="218290"/>
            <a:chExt cx="10014787" cy="995520"/>
          </a:xfrm>
        </p:grpSpPr>
        <p:sp>
          <p:nvSpPr>
            <p:cNvPr id="5" name="CuadroTexto 4">
              <a:extLst>
                <a:ext uri="{FF2B5EF4-FFF2-40B4-BE49-F238E27FC236}">
                  <a16:creationId xmlns:a16="http://schemas.microsoft.com/office/drawing/2014/main" id="{76F47123-7CE7-436F-A4DC-CD34D608A0FC}"/>
                </a:ext>
              </a:extLst>
            </p:cNvPr>
            <p:cNvSpPr txBox="1"/>
            <p:nvPr/>
          </p:nvSpPr>
          <p:spPr>
            <a:xfrm>
              <a:off x="1551514" y="259703"/>
              <a:ext cx="9107392" cy="954107"/>
            </a:xfrm>
            <a:prstGeom prst="rect">
              <a:avLst/>
            </a:prstGeom>
            <a:noFill/>
          </p:spPr>
          <p:txBody>
            <a:bodyPr wrap="square" rtlCol="0">
              <a:spAutoFit/>
            </a:bodyPr>
            <a:lstStyle/>
            <a:p>
              <a:pPr algn="ctr"/>
              <a:r>
                <a:rPr lang="es-MX" sz="4000" dirty="0">
                  <a:solidFill>
                    <a:schemeClr val="bg1"/>
                  </a:solidFill>
                  <a:latin typeface="Choco Chips" panose="02000600000000000000" pitchFamily="2" charset="0"/>
                </a:rPr>
                <a:t>Artes y juego en los niños pequeños</a:t>
              </a:r>
              <a:endParaRPr lang="es-MX" sz="1400" dirty="0">
                <a:solidFill>
                  <a:schemeClr val="bg1"/>
                </a:solidFill>
              </a:endParaRPr>
            </a:p>
            <a:p>
              <a:pPr algn="ctr"/>
              <a:r>
                <a:rPr lang="es-MX" sz="1400" b="1" dirty="0">
                  <a:latin typeface="Candara Light" panose="020E0502030303020204" pitchFamily="34" charset="0"/>
                </a:rPr>
                <a:t>Por María Emilia López</a:t>
              </a:r>
            </a:p>
          </p:txBody>
        </p:sp>
        <p:sp>
          <p:nvSpPr>
            <p:cNvPr id="6" name="CuadroTexto 5">
              <a:extLst>
                <a:ext uri="{FF2B5EF4-FFF2-40B4-BE49-F238E27FC236}">
                  <a16:creationId xmlns:a16="http://schemas.microsoft.com/office/drawing/2014/main" id="{99B831D8-55B6-46E2-ABC4-41DD28F55672}"/>
                </a:ext>
              </a:extLst>
            </p:cNvPr>
            <p:cNvSpPr txBox="1"/>
            <p:nvPr/>
          </p:nvSpPr>
          <p:spPr>
            <a:xfrm>
              <a:off x="1097816" y="218290"/>
              <a:ext cx="10014787" cy="707886"/>
            </a:xfrm>
            <a:prstGeom prst="rect">
              <a:avLst/>
            </a:prstGeom>
            <a:noFill/>
          </p:spPr>
          <p:txBody>
            <a:bodyPr wrap="square">
              <a:spAutoFit/>
            </a:bodyPr>
            <a:lstStyle/>
            <a:p>
              <a:pPr algn="ctr"/>
              <a:r>
                <a:rPr lang="es-MX" sz="4000" dirty="0">
                  <a:solidFill>
                    <a:schemeClr val="accent2"/>
                  </a:solidFill>
                  <a:latin typeface="Choco Chips" panose="02000600000000000000" pitchFamily="2" charset="0"/>
                </a:rPr>
                <a:t>Artes y juego en los niños pequeños.</a:t>
              </a:r>
            </a:p>
          </p:txBody>
        </p:sp>
      </p:grpSp>
      <p:pic>
        <p:nvPicPr>
          <p:cNvPr id="10" name="Imagen 9">
            <a:extLst>
              <a:ext uri="{FF2B5EF4-FFF2-40B4-BE49-F238E27FC236}">
                <a16:creationId xmlns:a16="http://schemas.microsoft.com/office/drawing/2014/main" id="{3BD64A94-7B7A-4B31-A4B5-580C7EDEE461}"/>
              </a:ext>
            </a:extLst>
          </p:cNvPr>
          <p:cNvPicPr>
            <a:picLocks noChangeAspect="1"/>
          </p:cNvPicPr>
          <p:nvPr/>
        </p:nvPicPr>
        <p:blipFill>
          <a:blip r:embed="rId2"/>
          <a:stretch>
            <a:fillRect/>
          </a:stretch>
        </p:blipFill>
        <p:spPr>
          <a:xfrm>
            <a:off x="1542302" y="1032019"/>
            <a:ext cx="9108213" cy="48772"/>
          </a:xfrm>
          <a:prstGeom prst="rect">
            <a:avLst/>
          </a:prstGeom>
        </p:spPr>
      </p:pic>
      <p:grpSp>
        <p:nvGrpSpPr>
          <p:cNvPr id="11" name="Grupo 10">
            <a:extLst>
              <a:ext uri="{FF2B5EF4-FFF2-40B4-BE49-F238E27FC236}">
                <a16:creationId xmlns:a16="http://schemas.microsoft.com/office/drawing/2014/main" id="{21ADD376-0B08-485A-9B9D-87CE806F04C3}"/>
              </a:ext>
            </a:extLst>
          </p:cNvPr>
          <p:cNvGrpSpPr/>
          <p:nvPr/>
        </p:nvGrpSpPr>
        <p:grpSpPr>
          <a:xfrm>
            <a:off x="216763" y="1428491"/>
            <a:ext cx="3534077" cy="903452"/>
            <a:chOff x="509096" y="2685645"/>
            <a:chExt cx="4346770" cy="904933"/>
          </a:xfrm>
        </p:grpSpPr>
        <p:sp>
          <p:nvSpPr>
            <p:cNvPr id="12" name="AutoShape 2">
              <a:extLst>
                <a:ext uri="{FF2B5EF4-FFF2-40B4-BE49-F238E27FC236}">
                  <a16:creationId xmlns:a16="http://schemas.microsoft.com/office/drawing/2014/main" id="{1ECDDCB5-4EB7-4AC9-B0BD-7D6759487879}"/>
                </a:ext>
              </a:extLst>
            </p:cNvPr>
            <p:cNvSpPr/>
            <p:nvPr/>
          </p:nvSpPr>
          <p:spPr>
            <a:xfrm>
              <a:off x="509096" y="2685645"/>
              <a:ext cx="4346770" cy="904933"/>
            </a:xfrm>
            <a:prstGeom prst="rect">
              <a:avLst/>
            </a:prstGeom>
            <a:solidFill>
              <a:srgbClr val="FFF9F5"/>
            </a:solidFill>
          </p:spPr>
        </p:sp>
        <p:sp>
          <p:nvSpPr>
            <p:cNvPr id="13" name="CuadroTexto 12">
              <a:extLst>
                <a:ext uri="{FF2B5EF4-FFF2-40B4-BE49-F238E27FC236}">
                  <a16:creationId xmlns:a16="http://schemas.microsoft.com/office/drawing/2014/main" id="{CF082E00-443B-4557-AF37-B8D78D5766C1}"/>
                </a:ext>
              </a:extLst>
            </p:cNvPr>
            <p:cNvSpPr txBox="1"/>
            <p:nvPr/>
          </p:nvSpPr>
          <p:spPr>
            <a:xfrm>
              <a:off x="888228" y="2744614"/>
              <a:ext cx="3581400" cy="830997"/>
            </a:xfrm>
            <a:prstGeom prst="rect">
              <a:avLst/>
            </a:prstGeom>
            <a:noFill/>
          </p:spPr>
          <p:txBody>
            <a:bodyPr wrap="square" rtlCol="0">
              <a:spAutoFit/>
            </a:bodyPr>
            <a:lstStyle/>
            <a:p>
              <a:pPr algn="ctr"/>
              <a:r>
                <a:rPr lang="es-MX" sz="2400" b="1" dirty="0">
                  <a:solidFill>
                    <a:srgbClr val="FF0066"/>
                  </a:solidFill>
                  <a:latin typeface="Modern Love Caps" panose="04070805081001020A01" pitchFamily="82" charset="0"/>
                </a:rPr>
                <a:t>¿Qué es la literatura para un bebe?</a:t>
              </a:r>
            </a:p>
          </p:txBody>
        </p:sp>
      </p:grpSp>
      <p:grpSp>
        <p:nvGrpSpPr>
          <p:cNvPr id="14" name="Grupo 13">
            <a:extLst>
              <a:ext uri="{FF2B5EF4-FFF2-40B4-BE49-F238E27FC236}">
                <a16:creationId xmlns:a16="http://schemas.microsoft.com/office/drawing/2014/main" id="{4F5B3617-3EC7-4326-81CD-47500CE3C56B}"/>
              </a:ext>
            </a:extLst>
          </p:cNvPr>
          <p:cNvGrpSpPr/>
          <p:nvPr/>
        </p:nvGrpSpPr>
        <p:grpSpPr>
          <a:xfrm>
            <a:off x="189890" y="2739334"/>
            <a:ext cx="3229505" cy="921860"/>
            <a:chOff x="509096" y="3812579"/>
            <a:chExt cx="4339665" cy="921860"/>
          </a:xfrm>
        </p:grpSpPr>
        <p:sp>
          <p:nvSpPr>
            <p:cNvPr id="15" name="AutoShape 4">
              <a:extLst>
                <a:ext uri="{FF2B5EF4-FFF2-40B4-BE49-F238E27FC236}">
                  <a16:creationId xmlns:a16="http://schemas.microsoft.com/office/drawing/2014/main" id="{D093C7B4-CD24-4F00-95D3-17E5EF486792}"/>
                </a:ext>
              </a:extLst>
            </p:cNvPr>
            <p:cNvSpPr/>
            <p:nvPr/>
          </p:nvSpPr>
          <p:spPr>
            <a:xfrm>
              <a:off x="509096" y="3812579"/>
              <a:ext cx="4339665" cy="904933"/>
            </a:xfrm>
            <a:prstGeom prst="rect">
              <a:avLst/>
            </a:prstGeom>
            <a:solidFill>
              <a:srgbClr val="FFF9F5"/>
            </a:solidFill>
          </p:spPr>
        </p:sp>
        <p:sp>
          <p:nvSpPr>
            <p:cNvPr id="16" name="CuadroTexto 15">
              <a:extLst>
                <a:ext uri="{FF2B5EF4-FFF2-40B4-BE49-F238E27FC236}">
                  <a16:creationId xmlns:a16="http://schemas.microsoft.com/office/drawing/2014/main" id="{D5A0F1F5-BB7B-4492-9DAC-DCD1A5D72C68}"/>
                </a:ext>
              </a:extLst>
            </p:cNvPr>
            <p:cNvSpPr txBox="1"/>
            <p:nvPr/>
          </p:nvSpPr>
          <p:spPr>
            <a:xfrm>
              <a:off x="763523" y="3903442"/>
              <a:ext cx="3746976" cy="830997"/>
            </a:xfrm>
            <a:prstGeom prst="rect">
              <a:avLst/>
            </a:prstGeom>
            <a:noFill/>
          </p:spPr>
          <p:txBody>
            <a:bodyPr wrap="square">
              <a:spAutoFit/>
            </a:bodyPr>
            <a:lstStyle/>
            <a:p>
              <a:pPr algn="ctr"/>
              <a:r>
                <a:rPr lang="es-MX" sz="2400" dirty="0">
                  <a:solidFill>
                    <a:schemeClr val="accent6"/>
                  </a:solidFill>
                  <a:latin typeface="Modern Love Caps" panose="04070805081001020A01" pitchFamily="82" charset="0"/>
                </a:rPr>
                <a:t>las pinacotecas: ¿donde están? </a:t>
              </a:r>
            </a:p>
          </p:txBody>
        </p:sp>
      </p:grpSp>
      <p:sp>
        <p:nvSpPr>
          <p:cNvPr id="17" name="AutoShape 6">
            <a:extLst>
              <a:ext uri="{FF2B5EF4-FFF2-40B4-BE49-F238E27FC236}">
                <a16:creationId xmlns:a16="http://schemas.microsoft.com/office/drawing/2014/main" id="{274FB9F3-824F-44AE-A514-93F93DD048B2}"/>
              </a:ext>
            </a:extLst>
          </p:cNvPr>
          <p:cNvSpPr/>
          <p:nvPr/>
        </p:nvSpPr>
        <p:spPr>
          <a:xfrm>
            <a:off x="106160" y="4126341"/>
            <a:ext cx="3452367" cy="1200329"/>
          </a:xfrm>
          <a:prstGeom prst="rect">
            <a:avLst/>
          </a:prstGeom>
          <a:solidFill>
            <a:srgbClr val="FFF9F5"/>
          </a:solidFill>
        </p:spPr>
      </p:sp>
      <p:sp>
        <p:nvSpPr>
          <p:cNvPr id="18" name="AutoShape 6">
            <a:extLst>
              <a:ext uri="{FF2B5EF4-FFF2-40B4-BE49-F238E27FC236}">
                <a16:creationId xmlns:a16="http://schemas.microsoft.com/office/drawing/2014/main" id="{1E01E1BB-71E8-4D0E-B7BF-1DABF5AA2EDA}"/>
              </a:ext>
            </a:extLst>
          </p:cNvPr>
          <p:cNvSpPr/>
          <p:nvPr/>
        </p:nvSpPr>
        <p:spPr>
          <a:xfrm>
            <a:off x="147972" y="5612470"/>
            <a:ext cx="3040165" cy="1161859"/>
          </a:xfrm>
          <a:prstGeom prst="rect">
            <a:avLst/>
          </a:prstGeom>
          <a:solidFill>
            <a:srgbClr val="FFF9F5"/>
          </a:solidFill>
        </p:spPr>
      </p:sp>
      <p:sp>
        <p:nvSpPr>
          <p:cNvPr id="20" name="AutoShape 5">
            <a:extLst>
              <a:ext uri="{FF2B5EF4-FFF2-40B4-BE49-F238E27FC236}">
                <a16:creationId xmlns:a16="http://schemas.microsoft.com/office/drawing/2014/main" id="{9D77A664-7BF8-4BE5-8E7F-CA1F87D53816}"/>
              </a:ext>
            </a:extLst>
          </p:cNvPr>
          <p:cNvSpPr/>
          <p:nvPr/>
        </p:nvSpPr>
        <p:spPr>
          <a:xfrm>
            <a:off x="3981818" y="1171239"/>
            <a:ext cx="7986313" cy="1188068"/>
          </a:xfrm>
          <a:prstGeom prst="rect">
            <a:avLst/>
          </a:prstGeom>
          <a:solidFill>
            <a:srgbClr val="FFF9F5"/>
          </a:solidFill>
        </p:spPr>
      </p:sp>
      <p:pic>
        <p:nvPicPr>
          <p:cNvPr id="19" name="Picture 17">
            <a:extLst>
              <a:ext uri="{FF2B5EF4-FFF2-40B4-BE49-F238E27FC236}">
                <a16:creationId xmlns:a16="http://schemas.microsoft.com/office/drawing/2014/main" id="{02B56C64-A1DE-4619-A9B1-594E49C88F3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flipV="1">
            <a:off x="3215392" y="1722517"/>
            <a:ext cx="1070896" cy="380168"/>
          </a:xfrm>
          <a:prstGeom prst="rect">
            <a:avLst/>
          </a:prstGeom>
        </p:spPr>
      </p:pic>
      <p:sp>
        <p:nvSpPr>
          <p:cNvPr id="21" name="CuadroTexto 20">
            <a:extLst>
              <a:ext uri="{FF2B5EF4-FFF2-40B4-BE49-F238E27FC236}">
                <a16:creationId xmlns:a16="http://schemas.microsoft.com/office/drawing/2014/main" id="{7D5357E5-7DA3-4169-A6BD-9536218AEB03}"/>
              </a:ext>
            </a:extLst>
          </p:cNvPr>
          <p:cNvSpPr txBox="1"/>
          <p:nvPr/>
        </p:nvSpPr>
        <p:spPr>
          <a:xfrm>
            <a:off x="4120434" y="1136826"/>
            <a:ext cx="7833483" cy="1200329"/>
          </a:xfrm>
          <a:prstGeom prst="rect">
            <a:avLst/>
          </a:prstGeom>
          <a:noFill/>
        </p:spPr>
        <p:txBody>
          <a:bodyPr wrap="square">
            <a:spAutoFit/>
          </a:bodyPr>
          <a:lstStyle/>
          <a:p>
            <a:pPr algn="ctr"/>
            <a:r>
              <a:rPr lang="es-MX" sz="1200" dirty="0">
                <a:latin typeface="Arial" panose="020B0604020202020204" pitchFamily="34" charset="0"/>
                <a:cs typeface="Arial" panose="020B0604020202020204" pitchFamily="34" charset="0"/>
              </a:rPr>
              <a:t>La literatura: puede ser considerada desde las primeras palabras que emite un bebé es decir los balbuceos. Los sonidos : es la voz que escucha cuando llora de hambre dolor o alegría, aquellas canciones que escucha antes de dormir. Las imágenes : Ese es el primer rostro que mira, los colores,  la naturaleza, los juguetes y al final los libros. La proto literatura nace en las nanas,  contiene, acompaña y estimula el juego para transformarlo en arte. Si solamente leemos para transmitir conocimientos no estamos introduciendo los niños en la literatura como arte, es necesario que el lector se involucre en la realidad alternativa para poder construir una obra.</a:t>
            </a:r>
          </a:p>
        </p:txBody>
      </p:sp>
      <p:sp>
        <p:nvSpPr>
          <p:cNvPr id="22" name="AutoShape 5">
            <a:extLst>
              <a:ext uri="{FF2B5EF4-FFF2-40B4-BE49-F238E27FC236}">
                <a16:creationId xmlns:a16="http://schemas.microsoft.com/office/drawing/2014/main" id="{179A2AD0-C037-4ABB-B19F-C581D4CB5EF5}"/>
              </a:ext>
            </a:extLst>
          </p:cNvPr>
          <p:cNvSpPr/>
          <p:nvPr/>
        </p:nvSpPr>
        <p:spPr>
          <a:xfrm>
            <a:off x="3953390" y="2477598"/>
            <a:ext cx="8000527" cy="1451889"/>
          </a:xfrm>
          <a:prstGeom prst="rect">
            <a:avLst/>
          </a:prstGeom>
          <a:solidFill>
            <a:srgbClr val="FFF9F5"/>
          </a:solidFill>
        </p:spPr>
      </p:sp>
      <p:sp>
        <p:nvSpPr>
          <p:cNvPr id="24" name="CuadroTexto 23">
            <a:extLst>
              <a:ext uri="{FF2B5EF4-FFF2-40B4-BE49-F238E27FC236}">
                <a16:creationId xmlns:a16="http://schemas.microsoft.com/office/drawing/2014/main" id="{093A8FD6-89AE-4C02-9887-7C9FC7ACC83A}"/>
              </a:ext>
            </a:extLst>
          </p:cNvPr>
          <p:cNvSpPr txBox="1"/>
          <p:nvPr/>
        </p:nvSpPr>
        <p:spPr>
          <a:xfrm>
            <a:off x="3953390" y="2536705"/>
            <a:ext cx="8000527" cy="1384995"/>
          </a:xfrm>
          <a:prstGeom prst="rect">
            <a:avLst/>
          </a:prstGeom>
          <a:noFill/>
        </p:spPr>
        <p:txBody>
          <a:bodyPr wrap="square">
            <a:spAutoFit/>
          </a:bodyPr>
          <a:lstStyle/>
          <a:p>
            <a:pPr algn="ctr"/>
            <a:r>
              <a:rPr lang="es-MX" sz="1200" dirty="0">
                <a:latin typeface="Arial" panose="020B0604020202020204" pitchFamily="34" charset="0"/>
                <a:cs typeface="Arial" panose="020B0604020202020204" pitchFamily="34" charset="0"/>
              </a:rPr>
              <a:t>Los niños pequeños son surrealista y tienden establecer alternativas a partir de la libertad con la que circulan sus imágenes mentales. La percepción amodal implica la posibilidad de una multiplicidad de registros en su funcionamiento las condiciones constitutivas qué tráeme un niño lo predisponen a una gran capacidad perceptiva. Para alimentar la perspectiva amodal es necesario tener experiencias de aprendizaje en espacios donde el juego y el arte les permitan inventar realidades alternativas. Los niños pequeños tienen la posibilidad de leer imágenes pero no por eso se les deben de brindar libros con imágenes simples.  Aún un bebé puede tener un acercamiento al arte al ubicar texturas, sonidos , imágenes y más, que le permitan distinguir entre un mundo real y uno ficcional.</a:t>
            </a:r>
          </a:p>
        </p:txBody>
      </p:sp>
      <p:pic>
        <p:nvPicPr>
          <p:cNvPr id="25" name="Picture 17">
            <a:extLst>
              <a:ext uri="{FF2B5EF4-FFF2-40B4-BE49-F238E27FC236}">
                <a16:creationId xmlns:a16="http://schemas.microsoft.com/office/drawing/2014/main" id="{23CF298E-7FCE-4792-B57D-D807F0E4458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flipV="1">
            <a:off x="3051561" y="2814513"/>
            <a:ext cx="1070896" cy="380168"/>
          </a:xfrm>
          <a:prstGeom prst="rect">
            <a:avLst/>
          </a:prstGeom>
        </p:spPr>
      </p:pic>
      <p:pic>
        <p:nvPicPr>
          <p:cNvPr id="28" name="Imagen 27">
            <a:extLst>
              <a:ext uri="{FF2B5EF4-FFF2-40B4-BE49-F238E27FC236}">
                <a16:creationId xmlns:a16="http://schemas.microsoft.com/office/drawing/2014/main" id="{AE311C33-E661-4383-A39C-3A2F2D041399}"/>
              </a:ext>
            </a:extLst>
          </p:cNvPr>
          <p:cNvPicPr>
            <a:picLocks noChangeAspect="1"/>
          </p:cNvPicPr>
          <p:nvPr/>
        </p:nvPicPr>
        <p:blipFill>
          <a:blip r:embed="rId5"/>
          <a:stretch>
            <a:fillRect/>
          </a:stretch>
        </p:blipFill>
        <p:spPr>
          <a:xfrm>
            <a:off x="3953390" y="4061905"/>
            <a:ext cx="8000527" cy="1313579"/>
          </a:xfrm>
          <a:prstGeom prst="rect">
            <a:avLst/>
          </a:prstGeom>
        </p:spPr>
      </p:pic>
      <p:sp>
        <p:nvSpPr>
          <p:cNvPr id="34" name="CuadroTexto 33">
            <a:extLst>
              <a:ext uri="{FF2B5EF4-FFF2-40B4-BE49-F238E27FC236}">
                <a16:creationId xmlns:a16="http://schemas.microsoft.com/office/drawing/2014/main" id="{EE663033-DF98-490C-AF36-3B5E161B3DCF}"/>
              </a:ext>
            </a:extLst>
          </p:cNvPr>
          <p:cNvSpPr txBox="1"/>
          <p:nvPr/>
        </p:nvSpPr>
        <p:spPr>
          <a:xfrm>
            <a:off x="3953390" y="4168182"/>
            <a:ext cx="7986312" cy="1200329"/>
          </a:xfrm>
          <a:prstGeom prst="rect">
            <a:avLst/>
          </a:prstGeom>
          <a:noFill/>
        </p:spPr>
        <p:txBody>
          <a:bodyPr wrap="square">
            <a:spAutoFit/>
          </a:bodyPr>
          <a:lstStyle/>
          <a:p>
            <a:pPr algn="ctr"/>
            <a:r>
              <a:rPr lang="es-MX" sz="1200" b="0" i="0" dirty="0">
                <a:solidFill>
                  <a:srgbClr val="000000"/>
                </a:solidFill>
                <a:effectLst/>
                <a:latin typeface="Arial" panose="020B0604020202020204" pitchFamily="34" charset="0"/>
                <a:cs typeface="Arial" panose="020B0604020202020204" pitchFamily="34" charset="0"/>
              </a:rPr>
              <a:t>Todo se inicia en el jugar, y los objetos que le propongamos a los niños para su actividad van a ser gigantes apoyos en el momento de pensar su interacción con el arte. Dicha frontera se hace sobre la tercera región o región potencial, en palabras de Winnicott, y se convierte en la «zona liberada», el sitio del propio hacer, el lugar indispensable para la trascendencia del individuo más allá de la esfera práctica, reproductora, económica de la vida. La cultura heredada solamente es eficaz si puede transformarse en cultura propia, o sea, en tanto puede ingresar a nuestra frontera indómita.</a:t>
            </a:r>
            <a:endParaRPr lang="es-MX" sz="1200" dirty="0">
              <a:latin typeface="Arial" panose="020B0604020202020204" pitchFamily="34" charset="0"/>
              <a:cs typeface="Arial" panose="020B0604020202020204" pitchFamily="34" charset="0"/>
            </a:endParaRPr>
          </a:p>
        </p:txBody>
      </p:sp>
      <p:sp>
        <p:nvSpPr>
          <p:cNvPr id="35" name="CuadroTexto 34">
            <a:extLst>
              <a:ext uri="{FF2B5EF4-FFF2-40B4-BE49-F238E27FC236}">
                <a16:creationId xmlns:a16="http://schemas.microsoft.com/office/drawing/2014/main" id="{837A66A8-240C-4767-BF98-76C47D7EB688}"/>
              </a:ext>
            </a:extLst>
          </p:cNvPr>
          <p:cNvSpPr txBox="1"/>
          <p:nvPr/>
        </p:nvSpPr>
        <p:spPr>
          <a:xfrm>
            <a:off x="-73244" y="4170308"/>
            <a:ext cx="3746976" cy="1200329"/>
          </a:xfrm>
          <a:prstGeom prst="rect">
            <a:avLst/>
          </a:prstGeom>
          <a:noFill/>
        </p:spPr>
        <p:txBody>
          <a:bodyPr wrap="square">
            <a:spAutoFit/>
          </a:bodyPr>
          <a:lstStyle/>
          <a:p>
            <a:pPr algn="ctr"/>
            <a:r>
              <a:rPr lang="es-MX" sz="2400" dirty="0">
                <a:solidFill>
                  <a:schemeClr val="accent4">
                    <a:lumMod val="75000"/>
                  </a:schemeClr>
                </a:solidFill>
                <a:effectLst/>
                <a:latin typeface="Modern Love Caps" panose="04070805081001020A01" pitchFamily="82" charset="0"/>
                <a:ea typeface="Calibri" panose="020F0502020204030204" pitchFamily="34" charset="0"/>
                <a:cs typeface="Times New Roman" panose="02020603050405020304" pitchFamily="18" charset="0"/>
              </a:rPr>
              <a:t>Arte y juego: entre los juguetes y los objetos estéticos.</a:t>
            </a:r>
            <a:r>
              <a:rPr lang="es-MX" sz="2400" dirty="0">
                <a:solidFill>
                  <a:schemeClr val="accent4">
                    <a:lumMod val="75000"/>
                  </a:schemeClr>
                </a:solidFill>
                <a:latin typeface="Modern Love Caps" panose="04070805081001020A01" pitchFamily="82" charset="0"/>
              </a:rPr>
              <a:t> </a:t>
            </a:r>
          </a:p>
        </p:txBody>
      </p:sp>
      <p:pic>
        <p:nvPicPr>
          <p:cNvPr id="36" name="Picture 17">
            <a:extLst>
              <a:ext uri="{FF2B5EF4-FFF2-40B4-BE49-F238E27FC236}">
                <a16:creationId xmlns:a16="http://schemas.microsoft.com/office/drawing/2014/main" id="{1869A101-FFA7-41F9-9C9E-1EBC16C5BBA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rot="739550" flipV="1">
            <a:off x="3195887" y="4457628"/>
            <a:ext cx="1070896" cy="380168"/>
          </a:xfrm>
          <a:prstGeom prst="rect">
            <a:avLst/>
          </a:prstGeom>
        </p:spPr>
      </p:pic>
      <p:sp>
        <p:nvSpPr>
          <p:cNvPr id="38" name="CuadroTexto 37">
            <a:extLst>
              <a:ext uri="{FF2B5EF4-FFF2-40B4-BE49-F238E27FC236}">
                <a16:creationId xmlns:a16="http://schemas.microsoft.com/office/drawing/2014/main" id="{FD08E230-E721-4589-BB1C-43215EB0B3DF}"/>
              </a:ext>
            </a:extLst>
          </p:cNvPr>
          <p:cNvSpPr txBox="1"/>
          <p:nvPr/>
        </p:nvSpPr>
        <p:spPr>
          <a:xfrm>
            <a:off x="200729" y="5923306"/>
            <a:ext cx="3040165" cy="487506"/>
          </a:xfrm>
          <a:prstGeom prst="rect">
            <a:avLst/>
          </a:prstGeom>
          <a:noFill/>
        </p:spPr>
        <p:txBody>
          <a:bodyPr wrap="square">
            <a:spAutoFit/>
          </a:bodyPr>
          <a:lstStyle/>
          <a:p>
            <a:pPr>
              <a:lnSpc>
                <a:spcPct val="107000"/>
              </a:lnSpc>
              <a:spcAft>
                <a:spcPts val="800"/>
              </a:spcAft>
            </a:pPr>
            <a:r>
              <a:rPr lang="es-MX" sz="2400" dirty="0">
                <a:solidFill>
                  <a:schemeClr val="accent1">
                    <a:lumMod val="75000"/>
                  </a:schemeClr>
                </a:solidFill>
                <a:effectLst/>
                <a:latin typeface="Modern Love Caps" panose="04070805081001020A01" pitchFamily="82" charset="0"/>
                <a:ea typeface="Calibri" panose="020F0502020204030204" pitchFamily="34" charset="0"/>
                <a:cs typeface="Times New Roman" panose="02020603050405020304" pitchFamily="18" charset="0"/>
              </a:rPr>
              <a:t>¿Dónde ocurre el arte?</a:t>
            </a:r>
          </a:p>
        </p:txBody>
      </p:sp>
      <p:sp>
        <p:nvSpPr>
          <p:cNvPr id="39" name="AutoShape 6">
            <a:extLst>
              <a:ext uri="{FF2B5EF4-FFF2-40B4-BE49-F238E27FC236}">
                <a16:creationId xmlns:a16="http://schemas.microsoft.com/office/drawing/2014/main" id="{5A6D7A32-FCEC-4137-B771-03A476F1F787}"/>
              </a:ext>
            </a:extLst>
          </p:cNvPr>
          <p:cNvSpPr/>
          <p:nvPr/>
        </p:nvSpPr>
        <p:spPr>
          <a:xfrm>
            <a:off x="3741114" y="5473005"/>
            <a:ext cx="8294399" cy="1384995"/>
          </a:xfrm>
          <a:prstGeom prst="rect">
            <a:avLst/>
          </a:prstGeom>
          <a:solidFill>
            <a:srgbClr val="FFF9F5"/>
          </a:solidFill>
        </p:spPr>
      </p:sp>
      <p:sp>
        <p:nvSpPr>
          <p:cNvPr id="41" name="CuadroTexto 40">
            <a:extLst>
              <a:ext uri="{FF2B5EF4-FFF2-40B4-BE49-F238E27FC236}">
                <a16:creationId xmlns:a16="http://schemas.microsoft.com/office/drawing/2014/main" id="{6A772190-9CED-4BC9-AD39-3E3CA7A640E4}"/>
              </a:ext>
            </a:extLst>
          </p:cNvPr>
          <p:cNvSpPr txBox="1"/>
          <p:nvPr/>
        </p:nvSpPr>
        <p:spPr>
          <a:xfrm>
            <a:off x="3731335" y="5445641"/>
            <a:ext cx="8457019" cy="1384995"/>
          </a:xfrm>
          <a:prstGeom prst="rect">
            <a:avLst/>
          </a:prstGeom>
          <a:noFill/>
        </p:spPr>
        <p:txBody>
          <a:bodyPr wrap="square">
            <a:spAutoFit/>
          </a:bodyPr>
          <a:lstStyle/>
          <a:p>
            <a:pPr algn="ctr"/>
            <a:r>
              <a:rPr lang="es-MX" sz="1200" b="0" i="0" dirty="0">
                <a:solidFill>
                  <a:srgbClr val="000000"/>
                </a:solidFill>
                <a:effectLst/>
                <a:latin typeface="Arial" panose="020B0604020202020204" pitchFamily="34" charset="0"/>
                <a:cs typeface="Arial" panose="020B0604020202020204" pitchFamily="34" charset="0"/>
              </a:rPr>
              <a:t>Que llegue la hora de un arte sin museo, dinámico, voluntario, proclive a las extravagancias y los cuestionamientos, los escándalos. No hay arte sin metáfora, ni tampoco acceso al pensamiento sin metáfora. Todo se inicia en el jugar, y los objetos que le propongamos a los niños para su actividad van a ser gigantes apoyos en el momento de pensar su interacción con el arte. Pensando en el juego y los juguetes, en el arte y en las propuestas que les hacemos a los niños, vale la pena detenernos a evaluar cuánto de reproductivo suele jugarse ahí, cuanto de «informativo» poseen las ocupaciones que planeamos como artísticas, cuánta disociación suele haber entre la «seriedad» de la educación y la «expresión» del juego o el arte.</a:t>
            </a:r>
            <a:endParaRPr lang="es-MX" sz="1200" dirty="0">
              <a:latin typeface="Arial" panose="020B0604020202020204" pitchFamily="34" charset="0"/>
              <a:cs typeface="Arial" panose="020B0604020202020204" pitchFamily="34" charset="0"/>
            </a:endParaRPr>
          </a:p>
        </p:txBody>
      </p:sp>
      <p:pic>
        <p:nvPicPr>
          <p:cNvPr id="42" name="Picture 17">
            <a:extLst>
              <a:ext uri="{FF2B5EF4-FFF2-40B4-BE49-F238E27FC236}">
                <a16:creationId xmlns:a16="http://schemas.microsoft.com/office/drawing/2014/main" id="{C19A4E76-4705-4A86-9D7E-C56E70CF710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rot="739550" flipV="1">
            <a:off x="2897910" y="5697059"/>
            <a:ext cx="1070896" cy="380168"/>
          </a:xfrm>
          <a:prstGeom prst="rect">
            <a:avLst/>
          </a:prstGeom>
        </p:spPr>
      </p:pic>
    </p:spTree>
    <p:extLst>
      <p:ext uri="{BB962C8B-B14F-4D97-AF65-F5344CB8AC3E}">
        <p14:creationId xmlns:p14="http://schemas.microsoft.com/office/powerpoint/2010/main" val="20985020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666</Words>
  <Application>Microsoft Office PowerPoint</Application>
  <PresentationFormat>Panorámica</PresentationFormat>
  <Paragraphs>30</Paragraphs>
  <Slides>2</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vt:i4>
      </vt:variant>
    </vt:vector>
  </HeadingPairs>
  <TitlesOfParts>
    <vt:vector size="10" baseType="lpstr">
      <vt:lpstr>Arial</vt:lpstr>
      <vt:lpstr>Calibri</vt:lpstr>
      <vt:lpstr>Calibri Light</vt:lpstr>
      <vt:lpstr>Candara Light</vt:lpstr>
      <vt:lpstr>Choco Chips</vt:lpstr>
      <vt:lpstr>Modern Love Caps</vt:lpstr>
      <vt:lpstr>Verdana</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JAZMIN AZUCENA DE LA CRUZ SANCHEZ</dc:creator>
  <cp:lastModifiedBy>JAZMIN AZUCENA DE LA CRUZ SANCHEZ</cp:lastModifiedBy>
  <cp:revision>4</cp:revision>
  <dcterms:created xsi:type="dcterms:W3CDTF">2022-02-27T22:47:54Z</dcterms:created>
  <dcterms:modified xsi:type="dcterms:W3CDTF">2022-02-27T23:22:41Z</dcterms:modified>
</cp:coreProperties>
</file>