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8" r:id="rId3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07D5C"/>
    <a:srgbClr val="4AA87B"/>
    <a:srgbClr val="469EDA"/>
    <a:srgbClr val="F68700"/>
    <a:srgbClr val="B7D03C"/>
    <a:srgbClr val="6561B3"/>
    <a:srgbClr val="E8E04A"/>
    <a:srgbClr val="E3C6B7"/>
    <a:srgbClr val="FFFFFF"/>
    <a:srgbClr val="DB398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EB6BEB-E581-4E72-9899-4EF1D3255D9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6B8D8E37-A110-481B-BF5B-21F1C2709C7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7527A73-8F94-4600-9D66-FA86C411C3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2483DA-415C-444C-8B63-863688B07562}" type="datetimeFigureOut">
              <a:rPr lang="es-MX" smtClean="0"/>
              <a:t>27/02/2022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E601FF9-9FC4-4644-8B0D-58E75448D0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6304F0D-6D28-4CDA-9EE1-FDDE721D50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28F66-9BDE-4442-9EDE-A56FCAAC330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987036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3EAE076-F0F7-4AB1-B30A-E3F3AD8FFB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190B066-8856-4338-8A42-656D08218DF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9B02BBB-E362-4B9D-BB39-F376DFD35B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2483DA-415C-444C-8B63-863688B07562}" type="datetimeFigureOut">
              <a:rPr lang="es-MX" smtClean="0"/>
              <a:t>27/02/2022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556EAFD-2145-4E6E-A55E-F5EDC62BFD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EE4BB27-EC10-4F7B-B856-1A671B2223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28F66-9BDE-4442-9EDE-A56FCAAC330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619348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98F0CCD1-8710-4DAF-B69D-406810C396A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1A64F0F8-024B-45A5-A731-92242D8D785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FC24D5A-5795-43C0-AE1E-604E9243F1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2483DA-415C-444C-8B63-863688B07562}" type="datetimeFigureOut">
              <a:rPr lang="es-MX" smtClean="0"/>
              <a:t>27/02/2022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63BDC22-BF90-4491-AA5E-A0734918D7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DC09215-7EA2-4097-A93F-248523F549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28F66-9BDE-4442-9EDE-A56FCAAC330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958361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5C5D8F5-4ADA-4A29-8051-FB8A4119AD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2BC59DA-D7D6-4043-A72E-A4AB668961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803B4AC-923F-4116-937C-3D443CD454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2483DA-415C-444C-8B63-863688B07562}" type="datetimeFigureOut">
              <a:rPr lang="es-MX" smtClean="0"/>
              <a:t>27/02/2022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0961E60-A274-4547-AB6C-C3C1C5E512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B427B1A-A4CD-497E-98FC-E55017AA71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28F66-9BDE-4442-9EDE-A56FCAAC330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864157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B519361-BB78-4939-B977-E44C9B80C6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5D38BAA-A08B-44CE-8370-3C57EFBD33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2B9A51F-9BBA-4337-8C2D-E7A0BFBD1E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2483DA-415C-444C-8B63-863688B07562}" type="datetimeFigureOut">
              <a:rPr lang="es-MX" smtClean="0"/>
              <a:t>27/02/2022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729E50F-8B37-437B-A5AC-C89E3D422D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7D019ED-1C4E-42C8-BCD7-522C3DF03E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28F66-9BDE-4442-9EDE-A56FCAAC330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539606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85F45A5-B3CB-40ED-BA87-E96F7ABAC6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2CF5D71-F20D-4C6D-B4B3-29593A4EC92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18D1663-3028-4EE7-8BB1-FBDF29558D9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4342F596-2DE6-4415-BD63-1DA35D99B5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2483DA-415C-444C-8B63-863688B07562}" type="datetimeFigureOut">
              <a:rPr lang="es-MX" smtClean="0"/>
              <a:t>27/02/2022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6E65278-763C-43A5-A818-E02A4B1368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A287F948-A03D-4F32-9AD3-659C2A2056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28F66-9BDE-4442-9EDE-A56FCAAC330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776458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540DCA0-08C6-44A8-89F7-B6B4D0D368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5B49745-E164-4AC3-AF73-43101FBC5A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2078B108-30AD-4FC1-B85A-EB3097B1EDA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1629934B-72AE-4414-AEE2-90CFF19CB80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7C94D59C-2797-49B6-91CA-3DE52606271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25831B66-0A1A-49B5-A72E-BB75B11123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2483DA-415C-444C-8B63-863688B07562}" type="datetimeFigureOut">
              <a:rPr lang="es-MX" smtClean="0"/>
              <a:t>27/02/2022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20E447F5-501F-4C31-9CE5-F2073F1DDC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0B054042-4842-45ED-BCC4-182AE82EB6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28F66-9BDE-4442-9EDE-A56FCAAC330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835576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BB27C83-F8C0-4281-B5B9-12E7622E4B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2518B5D5-1468-48FC-A681-5F86533737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2483DA-415C-444C-8B63-863688B07562}" type="datetimeFigureOut">
              <a:rPr lang="es-MX" smtClean="0"/>
              <a:t>27/02/2022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B9CB9322-70DC-410B-88F3-5B5DE1984F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98E725C5-93C9-4EB9-A983-07DA39B2B6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28F66-9BDE-4442-9EDE-A56FCAAC330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906667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B5A967B8-1A5A-42A9-9F40-17F717F721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2483DA-415C-444C-8B63-863688B07562}" type="datetimeFigureOut">
              <a:rPr lang="es-MX" smtClean="0"/>
              <a:t>27/02/2022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BF277DA1-0D87-4A08-9602-983AC06B02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AEF64A25-B643-4080-A7AC-D50F2B4F87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28F66-9BDE-4442-9EDE-A56FCAAC330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644781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C6C6C85-B1D7-40E5-850B-0BFA1A48AA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E1CC8FD-F862-4F4B-AF6D-C6BC23B253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F516FAB2-16F4-46B8-B351-94346821E82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F080A76-5B6F-4E59-9B50-64F8622A9E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2483DA-415C-444C-8B63-863688B07562}" type="datetimeFigureOut">
              <a:rPr lang="es-MX" smtClean="0"/>
              <a:t>27/02/2022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183AB17-B975-432D-B4AE-FB1857414C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ED31FD80-3559-4164-A6A5-F747D48B79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28F66-9BDE-4442-9EDE-A56FCAAC330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525687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95E2708-798F-484D-98C9-2D00031407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6914D154-2FFF-44E2-9556-38B2377F089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7B5928DE-990A-44FB-B686-EDE3820F423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93B6A8D-1959-4FDB-8935-46490DF9C1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2483DA-415C-444C-8B63-863688B07562}" type="datetimeFigureOut">
              <a:rPr lang="es-MX" smtClean="0"/>
              <a:t>27/02/2022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AE8C282-ABD6-4D82-AF87-83CB9FC5C5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DB4C7135-1318-4E69-87AF-15B28D4D8F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28F66-9BDE-4442-9EDE-A56FCAAC330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956779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DE32E60-6063-4083-BD91-932540D116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4AB32E0-5019-4364-B6B6-02D5084F3F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05A0496-2532-4107-B41A-D83C2DBF237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2483DA-415C-444C-8B63-863688B07562}" type="datetimeFigureOut">
              <a:rPr lang="es-MX" smtClean="0"/>
              <a:t>27/02/2022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6594DE2-2F77-4238-9050-C7A7FCC39A5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64ABFE9-66F0-4BE4-A46D-6D068FB4BC8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F28F66-9BDE-4442-9EDE-A56FCAAC330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055900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>
            <a:extLst>
              <a:ext uri="{FF2B5EF4-FFF2-40B4-BE49-F238E27FC236}">
                <a16:creationId xmlns:a16="http://schemas.microsoft.com/office/drawing/2014/main" id="{B54E2233-00A1-4F5A-9D53-EA1A3E2C47F6}"/>
              </a:ext>
            </a:extLst>
          </p:cNvPr>
          <p:cNvSpPr/>
          <p:nvPr/>
        </p:nvSpPr>
        <p:spPr>
          <a:xfrm>
            <a:off x="495300" y="457200"/>
            <a:ext cx="11214100" cy="5867400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6EC013DF-23A5-4B8B-B882-58E68F8A7505}"/>
              </a:ext>
            </a:extLst>
          </p:cNvPr>
          <p:cNvSpPr txBox="1"/>
          <p:nvPr/>
        </p:nvSpPr>
        <p:spPr>
          <a:xfrm>
            <a:off x="685800" y="1303930"/>
            <a:ext cx="10833100" cy="50206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600" b="1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Escuela Normal de Educación Preescolar</a:t>
            </a:r>
            <a:endParaRPr lang="es-MX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r>
              <a:rPr lang="es-MX" sz="1600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 Licenciatura en educación preescolar</a:t>
            </a:r>
            <a:r>
              <a:rPr lang="es-MX" sz="16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 </a:t>
            </a:r>
            <a:endParaRPr lang="es-MX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r>
              <a:rPr lang="es-MX" sz="1600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Ciclo Escolar 2021-2022</a:t>
            </a:r>
            <a:endParaRPr lang="es-MX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r>
              <a:rPr lang="es-MX" sz="16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 </a:t>
            </a:r>
            <a:endParaRPr lang="es-MX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r>
              <a:rPr lang="es-MX" sz="1600" b="1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Creación literaria</a:t>
            </a:r>
            <a:endParaRPr lang="es-MX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r>
              <a:rPr lang="es-MX" sz="1600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Profesora Silvia Banda Servín</a:t>
            </a:r>
            <a:endParaRPr lang="es-MX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r>
              <a:rPr lang="es-MX" sz="16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 </a:t>
            </a:r>
            <a:endParaRPr lang="es-MX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r>
              <a:rPr lang="es-MX" sz="1600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“Organizador gráfico”</a:t>
            </a:r>
            <a:endParaRPr lang="es-MX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s-MX" sz="1600" b="1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 </a:t>
            </a:r>
            <a:endParaRPr lang="es-MX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r>
              <a:rPr lang="es-MX" sz="1600" b="1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Quinto semestre</a:t>
            </a:r>
            <a:r>
              <a:rPr lang="es-MX" sz="16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s-MX" sz="1600" b="1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3° “B”</a:t>
            </a:r>
            <a:r>
              <a:rPr lang="es-MX" sz="16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 </a:t>
            </a:r>
          </a:p>
          <a:p>
            <a:pPr algn="ctr"/>
            <a:r>
              <a:rPr lang="es-MX" sz="1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Salma Mariana Gaona </a:t>
            </a:r>
            <a:r>
              <a:rPr lang="es-MX" sz="16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Gaona</a:t>
            </a:r>
            <a:r>
              <a:rPr lang="es-MX" sz="1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#11</a:t>
            </a:r>
          </a:p>
          <a:p>
            <a:pPr algn="ctr"/>
            <a:r>
              <a:rPr lang="es-MX" sz="1600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Carolina Estefanía Herrera Rodríguez #15</a:t>
            </a:r>
            <a:endParaRPr lang="es-MX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r>
              <a:rPr lang="es-MX" sz="16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 </a:t>
            </a:r>
            <a:endParaRPr lang="es-MX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r>
              <a:rPr lang="es-MX" sz="1600" b="1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UNIDAD I:</a:t>
            </a:r>
            <a:r>
              <a:rPr lang="es-MX" sz="16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s-MX" sz="1600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Discursos literarios de la niñez.</a:t>
            </a:r>
            <a:r>
              <a:rPr lang="es-MX" sz="1600" b="1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 </a:t>
            </a:r>
            <a:endParaRPr lang="es-MX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r>
              <a:rPr lang="es-MX" sz="1600" b="1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COMPETENCIAS:</a:t>
            </a:r>
            <a:endParaRPr lang="es-MX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r>
              <a:rPr lang="es-MX" sz="1600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-Detecta los procesos de aprendizaje de sus alumnos para favorecer su desarrollo cognitivo y socioemocional.</a:t>
            </a:r>
            <a:endParaRPr lang="es-MX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r>
              <a:rPr lang="es-MX" sz="1600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	-Integra recursos de la investigación educativa para enriquecer su práctica profesional, expresando su interés por el conocimiento, la ciencia y la mejora de la educación. </a:t>
            </a:r>
            <a:endParaRPr lang="es-MX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r>
              <a:rPr lang="es-MX" sz="1600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  </a:t>
            </a:r>
            <a:endParaRPr lang="es-MX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6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27</a:t>
            </a:r>
            <a:r>
              <a:rPr lang="es-MX" sz="1600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febrero del 2022                                                                     Saltillo, Coahuila.</a:t>
            </a:r>
            <a:endParaRPr lang="es-MX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1A058B11-3315-4B1F-811A-6BB89E44D8FD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5777" y="547645"/>
            <a:ext cx="1020445" cy="75628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6170542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Patrón de fondo&#10;&#10;Descripción generada automáticamente">
            <a:extLst>
              <a:ext uri="{FF2B5EF4-FFF2-40B4-BE49-F238E27FC236}">
                <a16:creationId xmlns:a16="http://schemas.microsoft.com/office/drawing/2014/main" id="{8E9E05C2-C318-4C7E-A75F-0FD255B0F9C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2656321" y="-2677679"/>
            <a:ext cx="6879357" cy="12192001"/>
          </a:xfrm>
          <a:prstGeom prst="rect">
            <a:avLst/>
          </a:prstGeom>
        </p:spPr>
      </p:pic>
      <p:sp>
        <p:nvSpPr>
          <p:cNvPr id="4" name="Forma libre: forma 3">
            <a:extLst>
              <a:ext uri="{FF2B5EF4-FFF2-40B4-BE49-F238E27FC236}">
                <a16:creationId xmlns:a16="http://schemas.microsoft.com/office/drawing/2014/main" id="{7FE07591-049D-497B-A963-2F863885548C}"/>
              </a:ext>
            </a:extLst>
          </p:cNvPr>
          <p:cNvSpPr/>
          <p:nvPr/>
        </p:nvSpPr>
        <p:spPr>
          <a:xfrm>
            <a:off x="3001507" y="2157273"/>
            <a:ext cx="6255026" cy="2716696"/>
          </a:xfrm>
          <a:custGeom>
            <a:avLst/>
            <a:gdLst>
              <a:gd name="connsiteX0" fmla="*/ 132522 w 6255026"/>
              <a:gd name="connsiteY0" fmla="*/ 490331 h 2716696"/>
              <a:gd name="connsiteX1" fmla="*/ 132522 w 6255026"/>
              <a:gd name="connsiteY1" fmla="*/ 490331 h 2716696"/>
              <a:gd name="connsiteX2" fmla="*/ 145774 w 6255026"/>
              <a:gd name="connsiteY2" fmla="*/ 119270 h 2716696"/>
              <a:gd name="connsiteX3" fmla="*/ 185530 w 6255026"/>
              <a:gd name="connsiteY3" fmla="*/ 66261 h 2716696"/>
              <a:gd name="connsiteX4" fmla="*/ 212035 w 6255026"/>
              <a:gd name="connsiteY4" fmla="*/ 39757 h 2716696"/>
              <a:gd name="connsiteX5" fmla="*/ 1126435 w 6255026"/>
              <a:gd name="connsiteY5" fmla="*/ 172278 h 2716696"/>
              <a:gd name="connsiteX6" fmla="*/ 1245704 w 6255026"/>
              <a:gd name="connsiteY6" fmla="*/ 198783 h 2716696"/>
              <a:gd name="connsiteX7" fmla="*/ 1378226 w 6255026"/>
              <a:gd name="connsiteY7" fmla="*/ 172278 h 2716696"/>
              <a:gd name="connsiteX8" fmla="*/ 1510748 w 6255026"/>
              <a:gd name="connsiteY8" fmla="*/ 119270 h 2716696"/>
              <a:gd name="connsiteX9" fmla="*/ 1550504 w 6255026"/>
              <a:gd name="connsiteY9" fmla="*/ 106017 h 2716696"/>
              <a:gd name="connsiteX10" fmla="*/ 1643269 w 6255026"/>
              <a:gd name="connsiteY10" fmla="*/ 53009 h 2716696"/>
              <a:gd name="connsiteX11" fmla="*/ 1683026 w 6255026"/>
              <a:gd name="connsiteY11" fmla="*/ 39757 h 2716696"/>
              <a:gd name="connsiteX12" fmla="*/ 1775791 w 6255026"/>
              <a:gd name="connsiteY12" fmla="*/ 0 h 2716696"/>
              <a:gd name="connsiteX13" fmla="*/ 2557669 w 6255026"/>
              <a:gd name="connsiteY13" fmla="*/ 185531 h 2716696"/>
              <a:gd name="connsiteX14" fmla="*/ 2809461 w 6255026"/>
              <a:gd name="connsiteY14" fmla="*/ 172278 h 2716696"/>
              <a:gd name="connsiteX15" fmla="*/ 2849217 w 6255026"/>
              <a:gd name="connsiteY15" fmla="*/ 159026 h 2716696"/>
              <a:gd name="connsiteX16" fmla="*/ 2955235 w 6255026"/>
              <a:gd name="connsiteY16" fmla="*/ 145774 h 2716696"/>
              <a:gd name="connsiteX17" fmla="*/ 3101009 w 6255026"/>
              <a:gd name="connsiteY17" fmla="*/ 132522 h 2716696"/>
              <a:gd name="connsiteX18" fmla="*/ 3180522 w 6255026"/>
              <a:gd name="connsiteY18" fmla="*/ 119270 h 2716696"/>
              <a:gd name="connsiteX19" fmla="*/ 3313043 w 6255026"/>
              <a:gd name="connsiteY19" fmla="*/ 106017 h 2716696"/>
              <a:gd name="connsiteX20" fmla="*/ 3737113 w 6255026"/>
              <a:gd name="connsiteY20" fmla="*/ 132522 h 2716696"/>
              <a:gd name="connsiteX21" fmla="*/ 3816626 w 6255026"/>
              <a:gd name="connsiteY21" fmla="*/ 159026 h 2716696"/>
              <a:gd name="connsiteX22" fmla="*/ 3949148 w 6255026"/>
              <a:gd name="connsiteY22" fmla="*/ 172278 h 2716696"/>
              <a:gd name="connsiteX23" fmla="*/ 4028661 w 6255026"/>
              <a:gd name="connsiteY23" fmla="*/ 185531 h 2716696"/>
              <a:gd name="connsiteX24" fmla="*/ 4174435 w 6255026"/>
              <a:gd name="connsiteY24" fmla="*/ 172278 h 2716696"/>
              <a:gd name="connsiteX25" fmla="*/ 4320209 w 6255026"/>
              <a:gd name="connsiteY25" fmla="*/ 159026 h 2716696"/>
              <a:gd name="connsiteX26" fmla="*/ 4439478 w 6255026"/>
              <a:gd name="connsiteY26" fmla="*/ 119270 h 2716696"/>
              <a:gd name="connsiteX27" fmla="*/ 4505739 w 6255026"/>
              <a:gd name="connsiteY27" fmla="*/ 92765 h 2716696"/>
              <a:gd name="connsiteX28" fmla="*/ 4691269 w 6255026"/>
              <a:gd name="connsiteY28" fmla="*/ 79513 h 2716696"/>
              <a:gd name="connsiteX29" fmla="*/ 5062330 w 6255026"/>
              <a:gd name="connsiteY29" fmla="*/ 53009 h 2716696"/>
              <a:gd name="connsiteX30" fmla="*/ 5380382 w 6255026"/>
              <a:gd name="connsiteY30" fmla="*/ 278296 h 2716696"/>
              <a:gd name="connsiteX31" fmla="*/ 5486400 w 6255026"/>
              <a:gd name="connsiteY31" fmla="*/ 318052 h 2716696"/>
              <a:gd name="connsiteX32" fmla="*/ 5618922 w 6255026"/>
              <a:gd name="connsiteY32" fmla="*/ 331304 h 2716696"/>
              <a:gd name="connsiteX33" fmla="*/ 5671930 w 6255026"/>
              <a:gd name="connsiteY33" fmla="*/ 344557 h 2716696"/>
              <a:gd name="connsiteX34" fmla="*/ 5711687 w 6255026"/>
              <a:gd name="connsiteY34" fmla="*/ 371061 h 2716696"/>
              <a:gd name="connsiteX35" fmla="*/ 5883965 w 6255026"/>
              <a:gd name="connsiteY35" fmla="*/ 397565 h 2716696"/>
              <a:gd name="connsiteX36" fmla="*/ 5923722 w 6255026"/>
              <a:gd name="connsiteY36" fmla="*/ 410817 h 2716696"/>
              <a:gd name="connsiteX37" fmla="*/ 5950226 w 6255026"/>
              <a:gd name="connsiteY37" fmla="*/ 437322 h 2716696"/>
              <a:gd name="connsiteX38" fmla="*/ 6255026 w 6255026"/>
              <a:gd name="connsiteY38" fmla="*/ 1616765 h 2716696"/>
              <a:gd name="connsiteX39" fmla="*/ 6135756 w 6255026"/>
              <a:gd name="connsiteY39" fmla="*/ 1775791 h 2716696"/>
              <a:gd name="connsiteX40" fmla="*/ 6029739 w 6255026"/>
              <a:gd name="connsiteY40" fmla="*/ 1828800 h 2716696"/>
              <a:gd name="connsiteX41" fmla="*/ 5963478 w 6255026"/>
              <a:gd name="connsiteY41" fmla="*/ 1842052 h 2716696"/>
              <a:gd name="connsiteX42" fmla="*/ 5645426 w 6255026"/>
              <a:gd name="connsiteY42" fmla="*/ 1895061 h 2716696"/>
              <a:gd name="connsiteX43" fmla="*/ 5459896 w 6255026"/>
              <a:gd name="connsiteY43" fmla="*/ 1934817 h 2716696"/>
              <a:gd name="connsiteX44" fmla="*/ 5420139 w 6255026"/>
              <a:gd name="connsiteY44" fmla="*/ 1948070 h 2716696"/>
              <a:gd name="connsiteX45" fmla="*/ 5380382 w 6255026"/>
              <a:gd name="connsiteY45" fmla="*/ 1987826 h 2716696"/>
              <a:gd name="connsiteX46" fmla="*/ 5287617 w 6255026"/>
              <a:gd name="connsiteY46" fmla="*/ 2107096 h 2716696"/>
              <a:gd name="connsiteX47" fmla="*/ 5208104 w 6255026"/>
              <a:gd name="connsiteY47" fmla="*/ 2213113 h 2716696"/>
              <a:gd name="connsiteX48" fmla="*/ 5155096 w 6255026"/>
              <a:gd name="connsiteY48" fmla="*/ 2266122 h 2716696"/>
              <a:gd name="connsiteX49" fmla="*/ 5115339 w 6255026"/>
              <a:gd name="connsiteY49" fmla="*/ 2305878 h 2716696"/>
              <a:gd name="connsiteX50" fmla="*/ 5075582 w 6255026"/>
              <a:gd name="connsiteY50" fmla="*/ 2319131 h 2716696"/>
              <a:gd name="connsiteX51" fmla="*/ 5022574 w 6255026"/>
              <a:gd name="connsiteY51" fmla="*/ 2345635 h 2716696"/>
              <a:gd name="connsiteX52" fmla="*/ 4943061 w 6255026"/>
              <a:gd name="connsiteY52" fmla="*/ 2358887 h 2716696"/>
              <a:gd name="connsiteX53" fmla="*/ 4890052 w 6255026"/>
              <a:gd name="connsiteY53" fmla="*/ 2372139 h 2716696"/>
              <a:gd name="connsiteX54" fmla="*/ 4399722 w 6255026"/>
              <a:gd name="connsiteY54" fmla="*/ 2358887 h 2716696"/>
              <a:gd name="connsiteX55" fmla="*/ 4214191 w 6255026"/>
              <a:gd name="connsiteY55" fmla="*/ 2319131 h 2716696"/>
              <a:gd name="connsiteX56" fmla="*/ 4134678 w 6255026"/>
              <a:gd name="connsiteY56" fmla="*/ 2332383 h 2716696"/>
              <a:gd name="connsiteX57" fmla="*/ 4081669 w 6255026"/>
              <a:gd name="connsiteY57" fmla="*/ 2372139 h 2716696"/>
              <a:gd name="connsiteX58" fmla="*/ 3737113 w 6255026"/>
              <a:gd name="connsiteY58" fmla="*/ 2623931 h 2716696"/>
              <a:gd name="connsiteX59" fmla="*/ 3617843 w 6255026"/>
              <a:gd name="connsiteY59" fmla="*/ 2663687 h 2716696"/>
              <a:gd name="connsiteX60" fmla="*/ 3551582 w 6255026"/>
              <a:gd name="connsiteY60" fmla="*/ 2690191 h 2716696"/>
              <a:gd name="connsiteX61" fmla="*/ 3392556 w 6255026"/>
              <a:gd name="connsiteY61" fmla="*/ 2703444 h 2716696"/>
              <a:gd name="connsiteX62" fmla="*/ 3286539 w 6255026"/>
              <a:gd name="connsiteY62" fmla="*/ 2716696 h 2716696"/>
              <a:gd name="connsiteX63" fmla="*/ 2941982 w 6255026"/>
              <a:gd name="connsiteY63" fmla="*/ 2703444 h 2716696"/>
              <a:gd name="connsiteX64" fmla="*/ 2849217 w 6255026"/>
              <a:gd name="connsiteY64" fmla="*/ 2663687 h 2716696"/>
              <a:gd name="connsiteX65" fmla="*/ 2332382 w 6255026"/>
              <a:gd name="connsiteY65" fmla="*/ 2597426 h 2716696"/>
              <a:gd name="connsiteX66" fmla="*/ 2133600 w 6255026"/>
              <a:gd name="connsiteY66" fmla="*/ 2544417 h 2716696"/>
              <a:gd name="connsiteX67" fmla="*/ 1842052 w 6255026"/>
              <a:gd name="connsiteY67" fmla="*/ 2570922 h 2716696"/>
              <a:gd name="connsiteX68" fmla="*/ 781878 w 6255026"/>
              <a:gd name="connsiteY68" fmla="*/ 2305878 h 2716696"/>
              <a:gd name="connsiteX69" fmla="*/ 649356 w 6255026"/>
              <a:gd name="connsiteY69" fmla="*/ 2173357 h 2716696"/>
              <a:gd name="connsiteX70" fmla="*/ 609600 w 6255026"/>
              <a:gd name="connsiteY70" fmla="*/ 2120348 h 2716696"/>
              <a:gd name="connsiteX71" fmla="*/ 543339 w 6255026"/>
              <a:gd name="connsiteY71" fmla="*/ 2054087 h 2716696"/>
              <a:gd name="connsiteX72" fmla="*/ 530087 w 6255026"/>
              <a:gd name="connsiteY72" fmla="*/ 2014331 h 2716696"/>
              <a:gd name="connsiteX73" fmla="*/ 463826 w 6255026"/>
              <a:gd name="connsiteY73" fmla="*/ 1961322 h 2716696"/>
              <a:gd name="connsiteX74" fmla="*/ 450574 w 6255026"/>
              <a:gd name="connsiteY74" fmla="*/ 1921565 h 2716696"/>
              <a:gd name="connsiteX75" fmla="*/ 371061 w 6255026"/>
              <a:gd name="connsiteY75" fmla="*/ 1868557 h 2716696"/>
              <a:gd name="connsiteX76" fmla="*/ 344556 w 6255026"/>
              <a:gd name="connsiteY76" fmla="*/ 1842052 h 2716696"/>
              <a:gd name="connsiteX77" fmla="*/ 291548 w 6255026"/>
              <a:gd name="connsiteY77" fmla="*/ 1815548 h 2716696"/>
              <a:gd name="connsiteX78" fmla="*/ 225287 w 6255026"/>
              <a:gd name="connsiteY78" fmla="*/ 1749287 h 2716696"/>
              <a:gd name="connsiteX79" fmla="*/ 159026 w 6255026"/>
              <a:gd name="connsiteY79" fmla="*/ 1683026 h 2716696"/>
              <a:gd name="connsiteX80" fmla="*/ 92765 w 6255026"/>
              <a:gd name="connsiteY80" fmla="*/ 1616765 h 2716696"/>
              <a:gd name="connsiteX81" fmla="*/ 53009 w 6255026"/>
              <a:gd name="connsiteY81" fmla="*/ 1577009 h 2716696"/>
              <a:gd name="connsiteX82" fmla="*/ 0 w 6255026"/>
              <a:gd name="connsiteY82" fmla="*/ 1470991 h 2716696"/>
              <a:gd name="connsiteX83" fmla="*/ 13252 w 6255026"/>
              <a:gd name="connsiteY83" fmla="*/ 1126435 h 2716696"/>
              <a:gd name="connsiteX84" fmla="*/ 26504 w 6255026"/>
              <a:gd name="connsiteY84" fmla="*/ 1086678 h 2716696"/>
              <a:gd name="connsiteX85" fmla="*/ 66261 w 6255026"/>
              <a:gd name="connsiteY85" fmla="*/ 1073426 h 2716696"/>
              <a:gd name="connsiteX86" fmla="*/ 92765 w 6255026"/>
              <a:gd name="connsiteY86" fmla="*/ 1033670 h 2716696"/>
              <a:gd name="connsiteX87" fmla="*/ 119269 w 6255026"/>
              <a:gd name="connsiteY87" fmla="*/ 1007165 h 2716696"/>
              <a:gd name="connsiteX88" fmla="*/ 132522 w 6255026"/>
              <a:gd name="connsiteY88" fmla="*/ 967409 h 2716696"/>
              <a:gd name="connsiteX89" fmla="*/ 119269 w 6255026"/>
              <a:gd name="connsiteY89" fmla="*/ 795131 h 2716696"/>
              <a:gd name="connsiteX90" fmla="*/ 66261 w 6255026"/>
              <a:gd name="connsiteY90" fmla="*/ 755374 h 2716696"/>
              <a:gd name="connsiteX91" fmla="*/ 79513 w 6255026"/>
              <a:gd name="connsiteY91" fmla="*/ 569844 h 2716696"/>
              <a:gd name="connsiteX92" fmla="*/ 92765 w 6255026"/>
              <a:gd name="connsiteY92" fmla="*/ 530087 h 2716696"/>
              <a:gd name="connsiteX93" fmla="*/ 132522 w 6255026"/>
              <a:gd name="connsiteY93" fmla="*/ 490331 h 27166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</a:cxnLst>
            <a:rect l="l" t="t" r="r" b="b"/>
            <a:pathLst>
              <a:path w="6255026" h="2716696">
                <a:moveTo>
                  <a:pt x="132522" y="490331"/>
                </a:moveTo>
                <a:lnTo>
                  <a:pt x="132522" y="490331"/>
                </a:lnTo>
                <a:cubicBezTo>
                  <a:pt x="136939" y="366644"/>
                  <a:pt x="130423" y="242080"/>
                  <a:pt x="145774" y="119270"/>
                </a:cubicBezTo>
                <a:cubicBezTo>
                  <a:pt x="148514" y="97354"/>
                  <a:pt x="171390" y="83229"/>
                  <a:pt x="185530" y="66261"/>
                </a:cubicBezTo>
                <a:cubicBezTo>
                  <a:pt x="193529" y="56663"/>
                  <a:pt x="212035" y="39757"/>
                  <a:pt x="212035" y="39757"/>
                </a:cubicBezTo>
                <a:lnTo>
                  <a:pt x="1126435" y="172278"/>
                </a:lnTo>
                <a:cubicBezTo>
                  <a:pt x="1166191" y="181113"/>
                  <a:pt x="1205057" y="196242"/>
                  <a:pt x="1245704" y="198783"/>
                </a:cubicBezTo>
                <a:cubicBezTo>
                  <a:pt x="1285550" y="201274"/>
                  <a:pt x="1338687" y="187485"/>
                  <a:pt x="1378226" y="172278"/>
                </a:cubicBezTo>
                <a:cubicBezTo>
                  <a:pt x="1422632" y="155199"/>
                  <a:pt x="1465613" y="134316"/>
                  <a:pt x="1510748" y="119270"/>
                </a:cubicBezTo>
                <a:cubicBezTo>
                  <a:pt x="1524000" y="114852"/>
                  <a:pt x="1537665" y="111520"/>
                  <a:pt x="1550504" y="106017"/>
                </a:cubicBezTo>
                <a:cubicBezTo>
                  <a:pt x="1713175" y="36300"/>
                  <a:pt x="1510149" y="119568"/>
                  <a:pt x="1643269" y="53009"/>
                </a:cubicBezTo>
                <a:cubicBezTo>
                  <a:pt x="1655763" y="46762"/>
                  <a:pt x="1669946" y="44662"/>
                  <a:pt x="1683026" y="39757"/>
                </a:cubicBezTo>
                <a:cubicBezTo>
                  <a:pt x="1743367" y="17129"/>
                  <a:pt x="1734276" y="20758"/>
                  <a:pt x="1775791" y="0"/>
                </a:cubicBezTo>
                <a:lnTo>
                  <a:pt x="2557669" y="185531"/>
                </a:lnTo>
                <a:cubicBezTo>
                  <a:pt x="2641600" y="181113"/>
                  <a:pt x="2725759" y="179887"/>
                  <a:pt x="2809461" y="172278"/>
                </a:cubicBezTo>
                <a:cubicBezTo>
                  <a:pt x="2823372" y="171013"/>
                  <a:pt x="2835473" y="161525"/>
                  <a:pt x="2849217" y="159026"/>
                </a:cubicBezTo>
                <a:cubicBezTo>
                  <a:pt x="2884257" y="152655"/>
                  <a:pt x="2919816" y="149502"/>
                  <a:pt x="2955235" y="145774"/>
                </a:cubicBezTo>
                <a:cubicBezTo>
                  <a:pt x="3003759" y="140666"/>
                  <a:pt x="3052551" y="138223"/>
                  <a:pt x="3101009" y="132522"/>
                </a:cubicBezTo>
                <a:cubicBezTo>
                  <a:pt x="3127695" y="129383"/>
                  <a:pt x="3153860" y="122603"/>
                  <a:pt x="3180522" y="119270"/>
                </a:cubicBezTo>
                <a:cubicBezTo>
                  <a:pt x="3224573" y="113763"/>
                  <a:pt x="3268869" y="110435"/>
                  <a:pt x="3313043" y="106017"/>
                </a:cubicBezTo>
                <a:cubicBezTo>
                  <a:pt x="3454400" y="114852"/>
                  <a:pt x="3596259" y="117695"/>
                  <a:pt x="3737113" y="132522"/>
                </a:cubicBezTo>
                <a:cubicBezTo>
                  <a:pt x="3764897" y="135447"/>
                  <a:pt x="3789866" y="150998"/>
                  <a:pt x="3816626" y="159026"/>
                </a:cubicBezTo>
                <a:cubicBezTo>
                  <a:pt x="3882227" y="178706"/>
                  <a:pt x="3870515" y="172278"/>
                  <a:pt x="3949148" y="172278"/>
                </a:cubicBezTo>
                <a:lnTo>
                  <a:pt x="4028661" y="185531"/>
                </a:lnTo>
                <a:cubicBezTo>
                  <a:pt x="4156711" y="171302"/>
                  <a:pt x="4107929" y="172278"/>
                  <a:pt x="4174435" y="172278"/>
                </a:cubicBezTo>
                <a:lnTo>
                  <a:pt x="4320209" y="159026"/>
                </a:lnTo>
                <a:cubicBezTo>
                  <a:pt x="4359965" y="145774"/>
                  <a:pt x="4400013" y="133365"/>
                  <a:pt x="4439478" y="119270"/>
                </a:cubicBezTo>
                <a:cubicBezTo>
                  <a:pt x="4461881" y="111269"/>
                  <a:pt x="4482242" y="96475"/>
                  <a:pt x="4505739" y="92765"/>
                </a:cubicBezTo>
                <a:cubicBezTo>
                  <a:pt x="4566981" y="83095"/>
                  <a:pt x="4629426" y="83930"/>
                  <a:pt x="4691269" y="79513"/>
                </a:cubicBezTo>
                <a:cubicBezTo>
                  <a:pt x="4851863" y="15276"/>
                  <a:pt x="4733742" y="53009"/>
                  <a:pt x="5062330" y="53009"/>
                </a:cubicBezTo>
                <a:lnTo>
                  <a:pt x="5380382" y="278296"/>
                </a:lnTo>
                <a:cubicBezTo>
                  <a:pt x="5415721" y="291548"/>
                  <a:pt x="5449556" y="309865"/>
                  <a:pt x="5486400" y="318052"/>
                </a:cubicBezTo>
                <a:cubicBezTo>
                  <a:pt x="5529737" y="327682"/>
                  <a:pt x="5574974" y="325026"/>
                  <a:pt x="5618922" y="331304"/>
                </a:cubicBezTo>
                <a:cubicBezTo>
                  <a:pt x="5636952" y="333880"/>
                  <a:pt x="5654261" y="340139"/>
                  <a:pt x="5671930" y="344557"/>
                </a:cubicBezTo>
                <a:cubicBezTo>
                  <a:pt x="5685182" y="353392"/>
                  <a:pt x="5697441" y="363938"/>
                  <a:pt x="5711687" y="371061"/>
                </a:cubicBezTo>
                <a:cubicBezTo>
                  <a:pt x="5759447" y="394941"/>
                  <a:pt x="5845956" y="393764"/>
                  <a:pt x="5883965" y="397565"/>
                </a:cubicBezTo>
                <a:cubicBezTo>
                  <a:pt x="5897217" y="401982"/>
                  <a:pt x="5911744" y="403630"/>
                  <a:pt x="5923722" y="410817"/>
                </a:cubicBezTo>
                <a:cubicBezTo>
                  <a:pt x="5934436" y="417245"/>
                  <a:pt x="5950226" y="437322"/>
                  <a:pt x="5950226" y="437322"/>
                </a:cubicBezTo>
                <a:lnTo>
                  <a:pt x="6255026" y="1616765"/>
                </a:lnTo>
                <a:cubicBezTo>
                  <a:pt x="6201969" y="1701657"/>
                  <a:pt x="6202374" y="1718689"/>
                  <a:pt x="6135756" y="1775791"/>
                </a:cubicBezTo>
                <a:cubicBezTo>
                  <a:pt x="6106303" y="1801037"/>
                  <a:pt x="6065838" y="1817970"/>
                  <a:pt x="6029739" y="1828800"/>
                </a:cubicBezTo>
                <a:cubicBezTo>
                  <a:pt x="6008165" y="1835272"/>
                  <a:pt x="5985006" y="1835428"/>
                  <a:pt x="5963478" y="1842052"/>
                </a:cubicBezTo>
                <a:cubicBezTo>
                  <a:pt x="5743847" y="1909631"/>
                  <a:pt x="5983892" y="1873907"/>
                  <a:pt x="5645426" y="1895061"/>
                </a:cubicBezTo>
                <a:cubicBezTo>
                  <a:pt x="5594724" y="1905201"/>
                  <a:pt x="5516308" y="1918699"/>
                  <a:pt x="5459896" y="1934817"/>
                </a:cubicBezTo>
                <a:cubicBezTo>
                  <a:pt x="5446464" y="1938655"/>
                  <a:pt x="5433391" y="1943652"/>
                  <a:pt x="5420139" y="1948070"/>
                </a:cubicBezTo>
                <a:cubicBezTo>
                  <a:pt x="5406887" y="1961322"/>
                  <a:pt x="5391888" y="1973032"/>
                  <a:pt x="5380382" y="1987826"/>
                </a:cubicBezTo>
                <a:cubicBezTo>
                  <a:pt x="5269420" y="2130491"/>
                  <a:pt x="5377880" y="2016833"/>
                  <a:pt x="5287617" y="2107096"/>
                </a:cubicBezTo>
                <a:cubicBezTo>
                  <a:pt x="5264487" y="2176485"/>
                  <a:pt x="5284243" y="2136974"/>
                  <a:pt x="5208104" y="2213113"/>
                </a:cubicBezTo>
                <a:lnTo>
                  <a:pt x="5155096" y="2266122"/>
                </a:lnTo>
                <a:cubicBezTo>
                  <a:pt x="5141844" y="2279374"/>
                  <a:pt x="5133119" y="2299951"/>
                  <a:pt x="5115339" y="2305878"/>
                </a:cubicBezTo>
                <a:cubicBezTo>
                  <a:pt x="5102087" y="2310296"/>
                  <a:pt x="5088422" y="2313628"/>
                  <a:pt x="5075582" y="2319131"/>
                </a:cubicBezTo>
                <a:cubicBezTo>
                  <a:pt x="5057424" y="2326913"/>
                  <a:pt x="5041496" y="2339959"/>
                  <a:pt x="5022574" y="2345635"/>
                </a:cubicBezTo>
                <a:cubicBezTo>
                  <a:pt x="4996837" y="2353356"/>
                  <a:pt x="4969409" y="2353617"/>
                  <a:pt x="4943061" y="2358887"/>
                </a:cubicBezTo>
                <a:cubicBezTo>
                  <a:pt x="4925201" y="2362459"/>
                  <a:pt x="4907722" y="2367722"/>
                  <a:pt x="4890052" y="2372139"/>
                </a:cubicBezTo>
                <a:cubicBezTo>
                  <a:pt x="4726609" y="2367722"/>
                  <a:pt x="4562893" y="2369302"/>
                  <a:pt x="4399722" y="2358887"/>
                </a:cubicBezTo>
                <a:cubicBezTo>
                  <a:pt x="4359334" y="2356309"/>
                  <a:pt x="4266433" y="2332191"/>
                  <a:pt x="4214191" y="2319131"/>
                </a:cubicBezTo>
                <a:cubicBezTo>
                  <a:pt x="4187687" y="2323548"/>
                  <a:pt x="4159626" y="2322404"/>
                  <a:pt x="4134678" y="2332383"/>
                </a:cubicBezTo>
                <a:cubicBezTo>
                  <a:pt x="4114171" y="2340586"/>
                  <a:pt x="4081669" y="2372139"/>
                  <a:pt x="4081669" y="2372139"/>
                </a:cubicBezTo>
                <a:lnTo>
                  <a:pt x="3737113" y="2623931"/>
                </a:lnTo>
                <a:cubicBezTo>
                  <a:pt x="3697356" y="2637183"/>
                  <a:pt x="3657309" y="2649592"/>
                  <a:pt x="3617843" y="2663687"/>
                </a:cubicBezTo>
                <a:cubicBezTo>
                  <a:pt x="3595440" y="2671688"/>
                  <a:pt x="3575008" y="2686057"/>
                  <a:pt x="3551582" y="2690191"/>
                </a:cubicBezTo>
                <a:cubicBezTo>
                  <a:pt x="3499199" y="2699435"/>
                  <a:pt x="3445484" y="2698151"/>
                  <a:pt x="3392556" y="2703444"/>
                </a:cubicBezTo>
                <a:cubicBezTo>
                  <a:pt x="3357119" y="2706988"/>
                  <a:pt x="3321878" y="2712279"/>
                  <a:pt x="3286539" y="2716696"/>
                </a:cubicBezTo>
                <a:cubicBezTo>
                  <a:pt x="3171687" y="2712279"/>
                  <a:pt x="3056647" y="2711352"/>
                  <a:pt x="2941982" y="2703444"/>
                </a:cubicBezTo>
                <a:cubicBezTo>
                  <a:pt x="2895476" y="2700237"/>
                  <a:pt x="2897761" y="2673396"/>
                  <a:pt x="2849217" y="2663687"/>
                </a:cubicBezTo>
                <a:cubicBezTo>
                  <a:pt x="2721549" y="2638154"/>
                  <a:pt x="2467840" y="2612477"/>
                  <a:pt x="2332382" y="2597426"/>
                </a:cubicBezTo>
                <a:cubicBezTo>
                  <a:pt x="2266121" y="2579756"/>
                  <a:pt x="2201895" y="2538208"/>
                  <a:pt x="2133600" y="2544417"/>
                </a:cubicBezTo>
                <a:lnTo>
                  <a:pt x="1842052" y="2570922"/>
                </a:lnTo>
                <a:lnTo>
                  <a:pt x="781878" y="2305878"/>
                </a:lnTo>
                <a:cubicBezTo>
                  <a:pt x="737704" y="2261704"/>
                  <a:pt x="691865" y="2219135"/>
                  <a:pt x="649356" y="2173357"/>
                </a:cubicBezTo>
                <a:cubicBezTo>
                  <a:pt x="634327" y="2157172"/>
                  <a:pt x="624274" y="2136856"/>
                  <a:pt x="609600" y="2120348"/>
                </a:cubicBezTo>
                <a:cubicBezTo>
                  <a:pt x="588848" y="2097002"/>
                  <a:pt x="565426" y="2076174"/>
                  <a:pt x="543339" y="2054087"/>
                </a:cubicBezTo>
                <a:cubicBezTo>
                  <a:pt x="538922" y="2040835"/>
                  <a:pt x="537274" y="2026309"/>
                  <a:pt x="530087" y="2014331"/>
                </a:cubicBezTo>
                <a:cubicBezTo>
                  <a:pt x="517498" y="1993349"/>
                  <a:pt x="481884" y="1973361"/>
                  <a:pt x="463826" y="1961322"/>
                </a:cubicBezTo>
                <a:cubicBezTo>
                  <a:pt x="459409" y="1948070"/>
                  <a:pt x="457761" y="1933543"/>
                  <a:pt x="450574" y="1921565"/>
                </a:cubicBezTo>
                <a:cubicBezTo>
                  <a:pt x="430318" y="1887806"/>
                  <a:pt x="403277" y="1890035"/>
                  <a:pt x="371061" y="1868557"/>
                </a:cubicBezTo>
                <a:cubicBezTo>
                  <a:pt x="360665" y="1861626"/>
                  <a:pt x="354952" y="1848983"/>
                  <a:pt x="344556" y="1842052"/>
                </a:cubicBezTo>
                <a:cubicBezTo>
                  <a:pt x="328119" y="1831094"/>
                  <a:pt x="307142" y="1827676"/>
                  <a:pt x="291548" y="1815548"/>
                </a:cubicBezTo>
                <a:cubicBezTo>
                  <a:pt x="266892" y="1796371"/>
                  <a:pt x="247374" y="1771374"/>
                  <a:pt x="225287" y="1749287"/>
                </a:cubicBezTo>
                <a:lnTo>
                  <a:pt x="159026" y="1683026"/>
                </a:lnTo>
                <a:lnTo>
                  <a:pt x="92765" y="1616765"/>
                </a:lnTo>
                <a:cubicBezTo>
                  <a:pt x="79513" y="1603513"/>
                  <a:pt x="61390" y="1593772"/>
                  <a:pt x="53009" y="1577009"/>
                </a:cubicBezTo>
                <a:lnTo>
                  <a:pt x="0" y="1470991"/>
                </a:lnTo>
                <a:cubicBezTo>
                  <a:pt x="4417" y="1356139"/>
                  <a:pt x="5344" y="1241100"/>
                  <a:pt x="13252" y="1126435"/>
                </a:cubicBezTo>
                <a:cubicBezTo>
                  <a:pt x="14213" y="1112499"/>
                  <a:pt x="16626" y="1096556"/>
                  <a:pt x="26504" y="1086678"/>
                </a:cubicBezTo>
                <a:cubicBezTo>
                  <a:pt x="36382" y="1076800"/>
                  <a:pt x="53009" y="1077843"/>
                  <a:pt x="66261" y="1073426"/>
                </a:cubicBezTo>
                <a:cubicBezTo>
                  <a:pt x="75096" y="1060174"/>
                  <a:pt x="82816" y="1046107"/>
                  <a:pt x="92765" y="1033670"/>
                </a:cubicBezTo>
                <a:cubicBezTo>
                  <a:pt x="100570" y="1023914"/>
                  <a:pt x="112841" y="1017879"/>
                  <a:pt x="119269" y="1007165"/>
                </a:cubicBezTo>
                <a:cubicBezTo>
                  <a:pt x="126456" y="995187"/>
                  <a:pt x="128104" y="980661"/>
                  <a:pt x="132522" y="967409"/>
                </a:cubicBezTo>
                <a:cubicBezTo>
                  <a:pt x="128104" y="909983"/>
                  <a:pt x="136448" y="850105"/>
                  <a:pt x="119269" y="795131"/>
                </a:cubicBezTo>
                <a:cubicBezTo>
                  <a:pt x="112681" y="774050"/>
                  <a:pt x="70099" y="777125"/>
                  <a:pt x="66261" y="755374"/>
                </a:cubicBezTo>
                <a:cubicBezTo>
                  <a:pt x="55486" y="694317"/>
                  <a:pt x="72269" y="631420"/>
                  <a:pt x="79513" y="569844"/>
                </a:cubicBezTo>
                <a:cubicBezTo>
                  <a:pt x="81145" y="555971"/>
                  <a:pt x="84039" y="540995"/>
                  <a:pt x="92765" y="530087"/>
                </a:cubicBezTo>
                <a:cubicBezTo>
                  <a:pt x="102715" y="517650"/>
                  <a:pt x="125896" y="496957"/>
                  <a:pt x="132522" y="490331"/>
                </a:cubicBezTo>
                <a:close/>
              </a:path>
            </a:pathLst>
          </a:custGeom>
          <a:solidFill>
            <a:srgbClr val="E3C6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>
              <a:solidFill>
                <a:srgbClr val="CB967B"/>
              </a:solidFill>
            </a:endParaRP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DA30EBB9-539B-477F-BD7A-7ED900F2DE73}"/>
              </a:ext>
            </a:extLst>
          </p:cNvPr>
          <p:cNvSpPr txBox="1"/>
          <p:nvPr/>
        </p:nvSpPr>
        <p:spPr>
          <a:xfrm>
            <a:off x="4694249" y="4146821"/>
            <a:ext cx="36310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419" sz="2400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Hot Restaurant" pitchFamily="2" charset="0"/>
              </a:rPr>
              <a:t>Metáforas de vivir</a:t>
            </a:r>
            <a:endParaRPr lang="es-MX" sz="2400" dirty="0">
              <a:ln>
                <a:solidFill>
                  <a:schemeClr val="tx1"/>
                </a:solidFill>
              </a:ln>
              <a:solidFill>
                <a:schemeClr val="bg1"/>
              </a:solidFill>
              <a:latin typeface="Hot Restaurant" pitchFamily="2" charset="0"/>
            </a:endParaRPr>
          </a:p>
        </p:txBody>
      </p:sp>
      <p:sp>
        <p:nvSpPr>
          <p:cNvPr id="13" name="Rectángulo: esquinas redondeadas 12">
            <a:extLst>
              <a:ext uri="{FF2B5EF4-FFF2-40B4-BE49-F238E27FC236}">
                <a16:creationId xmlns:a16="http://schemas.microsoft.com/office/drawing/2014/main" id="{AB8248CD-A6DA-4AD4-91CD-33D9C67060BC}"/>
              </a:ext>
            </a:extLst>
          </p:cNvPr>
          <p:cNvSpPr/>
          <p:nvPr/>
        </p:nvSpPr>
        <p:spPr>
          <a:xfrm>
            <a:off x="8487907" y="331525"/>
            <a:ext cx="3438376" cy="2022678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15" name="Rectángulo: esquinas redondeadas 14">
            <a:extLst>
              <a:ext uri="{FF2B5EF4-FFF2-40B4-BE49-F238E27FC236}">
                <a16:creationId xmlns:a16="http://schemas.microsoft.com/office/drawing/2014/main" id="{AEBB6BA3-1C59-4C0C-941F-843945AFE215}"/>
              </a:ext>
            </a:extLst>
          </p:cNvPr>
          <p:cNvSpPr/>
          <p:nvPr/>
        </p:nvSpPr>
        <p:spPr>
          <a:xfrm>
            <a:off x="8057770" y="4378673"/>
            <a:ext cx="3868513" cy="2147802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17" name="Rectángulo: esquinas redondeadas 16">
            <a:extLst>
              <a:ext uri="{FF2B5EF4-FFF2-40B4-BE49-F238E27FC236}">
                <a16:creationId xmlns:a16="http://schemas.microsoft.com/office/drawing/2014/main" id="{09F4C487-36C3-4955-94F0-5BE9CC89B03B}"/>
              </a:ext>
            </a:extLst>
          </p:cNvPr>
          <p:cNvSpPr/>
          <p:nvPr/>
        </p:nvSpPr>
        <p:spPr>
          <a:xfrm>
            <a:off x="265718" y="4458988"/>
            <a:ext cx="3593388" cy="2147802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18" name="Forma libre: forma 17">
            <a:extLst>
              <a:ext uri="{FF2B5EF4-FFF2-40B4-BE49-F238E27FC236}">
                <a16:creationId xmlns:a16="http://schemas.microsoft.com/office/drawing/2014/main" id="{3F099942-64DB-4001-BAC0-12F7674C7F5C}"/>
              </a:ext>
            </a:extLst>
          </p:cNvPr>
          <p:cNvSpPr/>
          <p:nvPr/>
        </p:nvSpPr>
        <p:spPr>
          <a:xfrm>
            <a:off x="350816" y="3691772"/>
            <a:ext cx="2935723" cy="1174670"/>
          </a:xfrm>
          <a:custGeom>
            <a:avLst/>
            <a:gdLst>
              <a:gd name="connsiteX0" fmla="*/ 697424 w 2882685"/>
              <a:gd name="connsiteY0" fmla="*/ 77492 h 1022888"/>
              <a:gd name="connsiteX1" fmla="*/ 697424 w 2882685"/>
              <a:gd name="connsiteY1" fmla="*/ 77492 h 1022888"/>
              <a:gd name="connsiteX2" fmla="*/ 976394 w 2882685"/>
              <a:gd name="connsiteY2" fmla="*/ 30997 h 1022888"/>
              <a:gd name="connsiteX3" fmla="*/ 991892 w 2882685"/>
              <a:gd name="connsiteY3" fmla="*/ 30997 h 1022888"/>
              <a:gd name="connsiteX4" fmla="*/ 991892 w 2882685"/>
              <a:gd name="connsiteY4" fmla="*/ 30997 h 1022888"/>
              <a:gd name="connsiteX5" fmla="*/ 1193370 w 2882685"/>
              <a:gd name="connsiteY5" fmla="*/ 123987 h 1022888"/>
              <a:gd name="connsiteX6" fmla="*/ 1797804 w 2882685"/>
              <a:gd name="connsiteY6" fmla="*/ 92990 h 1022888"/>
              <a:gd name="connsiteX7" fmla="*/ 2030278 w 2882685"/>
              <a:gd name="connsiteY7" fmla="*/ 30997 h 1022888"/>
              <a:gd name="connsiteX8" fmla="*/ 2169763 w 2882685"/>
              <a:gd name="connsiteY8" fmla="*/ 0 h 1022888"/>
              <a:gd name="connsiteX9" fmla="*/ 2231756 w 2882685"/>
              <a:gd name="connsiteY9" fmla="*/ 0 h 1022888"/>
              <a:gd name="connsiteX10" fmla="*/ 2371241 w 2882685"/>
              <a:gd name="connsiteY10" fmla="*/ 30997 h 1022888"/>
              <a:gd name="connsiteX11" fmla="*/ 2495227 w 2882685"/>
              <a:gd name="connsiteY11" fmla="*/ 61993 h 1022888"/>
              <a:gd name="connsiteX12" fmla="*/ 2665709 w 2882685"/>
              <a:gd name="connsiteY12" fmla="*/ 92990 h 1022888"/>
              <a:gd name="connsiteX13" fmla="*/ 2712204 w 2882685"/>
              <a:gd name="connsiteY13" fmla="*/ 139485 h 1022888"/>
              <a:gd name="connsiteX14" fmla="*/ 2743200 w 2882685"/>
              <a:gd name="connsiteY14" fmla="*/ 201478 h 1022888"/>
              <a:gd name="connsiteX15" fmla="*/ 2789695 w 2882685"/>
              <a:gd name="connsiteY15" fmla="*/ 263471 h 1022888"/>
              <a:gd name="connsiteX16" fmla="*/ 2851688 w 2882685"/>
              <a:gd name="connsiteY16" fmla="*/ 356461 h 1022888"/>
              <a:gd name="connsiteX17" fmla="*/ 2882685 w 2882685"/>
              <a:gd name="connsiteY17" fmla="*/ 402956 h 1022888"/>
              <a:gd name="connsiteX18" fmla="*/ 2851688 w 2882685"/>
              <a:gd name="connsiteY18" fmla="*/ 604434 h 1022888"/>
              <a:gd name="connsiteX19" fmla="*/ 2789695 w 2882685"/>
              <a:gd name="connsiteY19" fmla="*/ 697424 h 1022888"/>
              <a:gd name="connsiteX20" fmla="*/ 2696705 w 2882685"/>
              <a:gd name="connsiteY20" fmla="*/ 743919 h 1022888"/>
              <a:gd name="connsiteX21" fmla="*/ 2650211 w 2882685"/>
              <a:gd name="connsiteY21" fmla="*/ 774916 h 1022888"/>
              <a:gd name="connsiteX22" fmla="*/ 2448733 w 2882685"/>
              <a:gd name="connsiteY22" fmla="*/ 805912 h 1022888"/>
              <a:gd name="connsiteX23" fmla="*/ 2324746 w 2882685"/>
              <a:gd name="connsiteY23" fmla="*/ 836909 h 1022888"/>
              <a:gd name="connsiteX24" fmla="*/ 2231756 w 2882685"/>
              <a:gd name="connsiteY24" fmla="*/ 852407 h 1022888"/>
              <a:gd name="connsiteX25" fmla="*/ 2107770 w 2882685"/>
              <a:gd name="connsiteY25" fmla="*/ 867905 h 1022888"/>
              <a:gd name="connsiteX26" fmla="*/ 2014780 w 2882685"/>
              <a:gd name="connsiteY26" fmla="*/ 883404 h 1022888"/>
              <a:gd name="connsiteX27" fmla="*/ 1720312 w 2882685"/>
              <a:gd name="connsiteY27" fmla="*/ 898902 h 1022888"/>
              <a:gd name="connsiteX28" fmla="*/ 1596326 w 2882685"/>
              <a:gd name="connsiteY28" fmla="*/ 945397 h 1022888"/>
              <a:gd name="connsiteX29" fmla="*/ 1534333 w 2882685"/>
              <a:gd name="connsiteY29" fmla="*/ 991892 h 1022888"/>
              <a:gd name="connsiteX30" fmla="*/ 1208868 w 2882685"/>
              <a:gd name="connsiteY30" fmla="*/ 1022888 h 1022888"/>
              <a:gd name="connsiteX31" fmla="*/ 774916 w 2882685"/>
              <a:gd name="connsiteY31" fmla="*/ 1007390 h 1022888"/>
              <a:gd name="connsiteX32" fmla="*/ 712922 w 2882685"/>
              <a:gd name="connsiteY32" fmla="*/ 960895 h 1022888"/>
              <a:gd name="connsiteX33" fmla="*/ 619933 w 2882685"/>
              <a:gd name="connsiteY33" fmla="*/ 898902 h 1022888"/>
              <a:gd name="connsiteX34" fmla="*/ 495946 w 2882685"/>
              <a:gd name="connsiteY34" fmla="*/ 867905 h 1022888"/>
              <a:gd name="connsiteX35" fmla="*/ 449451 w 2882685"/>
              <a:gd name="connsiteY35" fmla="*/ 852407 h 1022888"/>
              <a:gd name="connsiteX36" fmla="*/ 387458 w 2882685"/>
              <a:gd name="connsiteY36" fmla="*/ 836909 h 1022888"/>
              <a:gd name="connsiteX37" fmla="*/ 294468 w 2882685"/>
              <a:gd name="connsiteY37" fmla="*/ 805912 h 1022888"/>
              <a:gd name="connsiteX38" fmla="*/ 247973 w 2882685"/>
              <a:gd name="connsiteY38" fmla="*/ 790414 h 1022888"/>
              <a:gd name="connsiteX39" fmla="*/ 139485 w 2882685"/>
              <a:gd name="connsiteY39" fmla="*/ 697424 h 1022888"/>
              <a:gd name="connsiteX40" fmla="*/ 61994 w 2882685"/>
              <a:gd name="connsiteY40" fmla="*/ 604434 h 1022888"/>
              <a:gd name="connsiteX41" fmla="*/ 0 w 2882685"/>
              <a:gd name="connsiteY41" fmla="*/ 480448 h 1022888"/>
              <a:gd name="connsiteX42" fmla="*/ 46495 w 2882685"/>
              <a:gd name="connsiteY42" fmla="*/ 325465 h 1022888"/>
              <a:gd name="connsiteX43" fmla="*/ 108488 w 2882685"/>
              <a:gd name="connsiteY43" fmla="*/ 309966 h 1022888"/>
              <a:gd name="connsiteX44" fmla="*/ 170482 w 2882685"/>
              <a:gd name="connsiteY44" fmla="*/ 278970 h 1022888"/>
              <a:gd name="connsiteX45" fmla="*/ 216977 w 2882685"/>
              <a:gd name="connsiteY45" fmla="*/ 247973 h 1022888"/>
              <a:gd name="connsiteX46" fmla="*/ 573438 w 2882685"/>
              <a:gd name="connsiteY46" fmla="*/ 201478 h 1022888"/>
              <a:gd name="connsiteX47" fmla="*/ 650929 w 2882685"/>
              <a:gd name="connsiteY47" fmla="*/ 123987 h 1022888"/>
              <a:gd name="connsiteX48" fmla="*/ 697424 w 2882685"/>
              <a:gd name="connsiteY48" fmla="*/ 77492 h 10228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</a:cxnLst>
            <a:rect l="l" t="t" r="r" b="b"/>
            <a:pathLst>
              <a:path w="2882685" h="1022888">
                <a:moveTo>
                  <a:pt x="697424" y="77492"/>
                </a:moveTo>
                <a:lnTo>
                  <a:pt x="697424" y="77492"/>
                </a:lnTo>
                <a:cubicBezTo>
                  <a:pt x="870600" y="-9095"/>
                  <a:pt x="772342" y="12447"/>
                  <a:pt x="976394" y="30997"/>
                </a:cubicBezTo>
                <a:cubicBezTo>
                  <a:pt x="981539" y="31465"/>
                  <a:pt x="986726" y="30997"/>
                  <a:pt x="991892" y="30997"/>
                </a:cubicBezTo>
                <a:lnTo>
                  <a:pt x="991892" y="30997"/>
                </a:lnTo>
                <a:lnTo>
                  <a:pt x="1193370" y="123987"/>
                </a:lnTo>
                <a:cubicBezTo>
                  <a:pt x="1746098" y="91473"/>
                  <a:pt x="1544361" y="92990"/>
                  <a:pt x="1797804" y="92990"/>
                </a:cubicBezTo>
                <a:lnTo>
                  <a:pt x="2030278" y="30997"/>
                </a:lnTo>
                <a:lnTo>
                  <a:pt x="2169763" y="0"/>
                </a:lnTo>
                <a:lnTo>
                  <a:pt x="2231756" y="0"/>
                </a:lnTo>
                <a:lnTo>
                  <a:pt x="2371241" y="30997"/>
                </a:lnTo>
                <a:cubicBezTo>
                  <a:pt x="2412709" y="40754"/>
                  <a:pt x="2453055" y="55968"/>
                  <a:pt x="2495227" y="61993"/>
                </a:cubicBezTo>
                <a:cubicBezTo>
                  <a:pt x="2624802" y="80504"/>
                  <a:pt x="2568276" y="68632"/>
                  <a:pt x="2665709" y="92990"/>
                </a:cubicBezTo>
                <a:cubicBezTo>
                  <a:pt x="2681207" y="108488"/>
                  <a:pt x="2699464" y="121650"/>
                  <a:pt x="2712204" y="139485"/>
                </a:cubicBezTo>
                <a:cubicBezTo>
                  <a:pt x="2725633" y="158285"/>
                  <a:pt x="2730955" y="181886"/>
                  <a:pt x="2743200" y="201478"/>
                </a:cubicBezTo>
                <a:cubicBezTo>
                  <a:pt x="2756890" y="223382"/>
                  <a:pt x="2774882" y="242310"/>
                  <a:pt x="2789695" y="263471"/>
                </a:cubicBezTo>
                <a:cubicBezTo>
                  <a:pt x="2811058" y="293990"/>
                  <a:pt x="2831024" y="325464"/>
                  <a:pt x="2851688" y="356461"/>
                </a:cubicBezTo>
                <a:lnTo>
                  <a:pt x="2882685" y="402956"/>
                </a:lnTo>
                <a:cubicBezTo>
                  <a:pt x="2881678" y="412015"/>
                  <a:pt x="2870864" y="566082"/>
                  <a:pt x="2851688" y="604434"/>
                </a:cubicBezTo>
                <a:cubicBezTo>
                  <a:pt x="2835028" y="637754"/>
                  <a:pt x="2820692" y="676759"/>
                  <a:pt x="2789695" y="697424"/>
                </a:cubicBezTo>
                <a:cubicBezTo>
                  <a:pt x="2729607" y="737483"/>
                  <a:pt x="2760871" y="722531"/>
                  <a:pt x="2696705" y="743919"/>
                </a:cubicBezTo>
                <a:cubicBezTo>
                  <a:pt x="2681207" y="754251"/>
                  <a:pt x="2667651" y="768376"/>
                  <a:pt x="2650211" y="774916"/>
                </a:cubicBezTo>
                <a:cubicBezTo>
                  <a:pt x="2613133" y="788820"/>
                  <a:pt x="2470382" y="802581"/>
                  <a:pt x="2448733" y="805912"/>
                </a:cubicBezTo>
                <a:cubicBezTo>
                  <a:pt x="2231021" y="839406"/>
                  <a:pt x="2473257" y="803906"/>
                  <a:pt x="2324746" y="836909"/>
                </a:cubicBezTo>
                <a:cubicBezTo>
                  <a:pt x="2294070" y="843726"/>
                  <a:pt x="2262864" y="847963"/>
                  <a:pt x="2231756" y="852407"/>
                </a:cubicBezTo>
                <a:cubicBezTo>
                  <a:pt x="2190524" y="858297"/>
                  <a:pt x="2149002" y="862015"/>
                  <a:pt x="2107770" y="867905"/>
                </a:cubicBezTo>
                <a:cubicBezTo>
                  <a:pt x="2076662" y="872349"/>
                  <a:pt x="2014780" y="883404"/>
                  <a:pt x="2014780" y="883404"/>
                </a:cubicBezTo>
                <a:lnTo>
                  <a:pt x="1720312" y="898902"/>
                </a:lnTo>
                <a:cubicBezTo>
                  <a:pt x="1678983" y="914400"/>
                  <a:pt x="1635805" y="925657"/>
                  <a:pt x="1596326" y="945397"/>
                </a:cubicBezTo>
                <a:cubicBezTo>
                  <a:pt x="1573223" y="956949"/>
                  <a:pt x="1559662" y="986826"/>
                  <a:pt x="1534333" y="991892"/>
                </a:cubicBezTo>
                <a:cubicBezTo>
                  <a:pt x="1427470" y="1013264"/>
                  <a:pt x="1317356" y="1012556"/>
                  <a:pt x="1208868" y="1022888"/>
                </a:cubicBezTo>
                <a:cubicBezTo>
                  <a:pt x="1064217" y="1017722"/>
                  <a:pt x="918541" y="1025343"/>
                  <a:pt x="774916" y="1007390"/>
                </a:cubicBezTo>
                <a:cubicBezTo>
                  <a:pt x="749285" y="1004186"/>
                  <a:pt x="734083" y="975708"/>
                  <a:pt x="712922" y="960895"/>
                </a:cubicBezTo>
                <a:cubicBezTo>
                  <a:pt x="682403" y="939532"/>
                  <a:pt x="656074" y="907937"/>
                  <a:pt x="619933" y="898902"/>
                </a:cubicBezTo>
                <a:cubicBezTo>
                  <a:pt x="578604" y="888570"/>
                  <a:pt x="537046" y="879114"/>
                  <a:pt x="495946" y="867905"/>
                </a:cubicBezTo>
                <a:cubicBezTo>
                  <a:pt x="480185" y="863607"/>
                  <a:pt x="465159" y="856895"/>
                  <a:pt x="449451" y="852407"/>
                </a:cubicBezTo>
                <a:cubicBezTo>
                  <a:pt x="428970" y="846555"/>
                  <a:pt x="407860" y="843030"/>
                  <a:pt x="387458" y="836909"/>
                </a:cubicBezTo>
                <a:cubicBezTo>
                  <a:pt x="356163" y="827520"/>
                  <a:pt x="325465" y="816244"/>
                  <a:pt x="294468" y="805912"/>
                </a:cubicBezTo>
                <a:lnTo>
                  <a:pt x="247973" y="790414"/>
                </a:lnTo>
                <a:cubicBezTo>
                  <a:pt x="211810" y="759417"/>
                  <a:pt x="174887" y="729286"/>
                  <a:pt x="139485" y="697424"/>
                </a:cubicBezTo>
                <a:cubicBezTo>
                  <a:pt x="104345" y="665798"/>
                  <a:pt x="84305" y="645337"/>
                  <a:pt x="61994" y="604434"/>
                </a:cubicBezTo>
                <a:cubicBezTo>
                  <a:pt x="39868" y="563869"/>
                  <a:pt x="0" y="480448"/>
                  <a:pt x="0" y="480448"/>
                </a:cubicBezTo>
                <a:cubicBezTo>
                  <a:pt x="4905" y="446114"/>
                  <a:pt x="1981" y="355141"/>
                  <a:pt x="46495" y="325465"/>
                </a:cubicBezTo>
                <a:cubicBezTo>
                  <a:pt x="64218" y="313650"/>
                  <a:pt x="88544" y="317445"/>
                  <a:pt x="108488" y="309966"/>
                </a:cubicBezTo>
                <a:cubicBezTo>
                  <a:pt x="130121" y="301854"/>
                  <a:pt x="150422" y="290433"/>
                  <a:pt x="170482" y="278970"/>
                </a:cubicBezTo>
                <a:cubicBezTo>
                  <a:pt x="186655" y="269729"/>
                  <a:pt x="199472" y="254339"/>
                  <a:pt x="216977" y="247973"/>
                </a:cubicBezTo>
                <a:cubicBezTo>
                  <a:pt x="340030" y="203226"/>
                  <a:pt x="437516" y="210540"/>
                  <a:pt x="573438" y="201478"/>
                </a:cubicBezTo>
                <a:cubicBezTo>
                  <a:pt x="682476" y="165133"/>
                  <a:pt x="555175" y="219742"/>
                  <a:pt x="650929" y="123987"/>
                </a:cubicBezTo>
                <a:lnTo>
                  <a:pt x="697424" y="77492"/>
                </a:lnTo>
                <a:close/>
              </a:path>
            </a:pathLst>
          </a:custGeom>
          <a:solidFill>
            <a:srgbClr val="E3C6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>
              <a:solidFill>
                <a:srgbClr val="E3C6B7"/>
              </a:solidFill>
            </a:endParaRPr>
          </a:p>
        </p:txBody>
      </p:sp>
      <p:sp>
        <p:nvSpPr>
          <p:cNvPr id="19" name="Forma libre: forma 18">
            <a:extLst>
              <a:ext uri="{FF2B5EF4-FFF2-40B4-BE49-F238E27FC236}">
                <a16:creationId xmlns:a16="http://schemas.microsoft.com/office/drawing/2014/main" id="{01B7C746-476B-42EB-9FE0-2FD57A73968A}"/>
              </a:ext>
            </a:extLst>
          </p:cNvPr>
          <p:cNvSpPr/>
          <p:nvPr/>
        </p:nvSpPr>
        <p:spPr>
          <a:xfrm>
            <a:off x="8550206" y="3818207"/>
            <a:ext cx="3111707" cy="1272926"/>
          </a:xfrm>
          <a:custGeom>
            <a:avLst/>
            <a:gdLst>
              <a:gd name="connsiteX0" fmla="*/ 697424 w 2882685"/>
              <a:gd name="connsiteY0" fmla="*/ 77492 h 1022888"/>
              <a:gd name="connsiteX1" fmla="*/ 697424 w 2882685"/>
              <a:gd name="connsiteY1" fmla="*/ 77492 h 1022888"/>
              <a:gd name="connsiteX2" fmla="*/ 976394 w 2882685"/>
              <a:gd name="connsiteY2" fmla="*/ 30997 h 1022888"/>
              <a:gd name="connsiteX3" fmla="*/ 991892 w 2882685"/>
              <a:gd name="connsiteY3" fmla="*/ 30997 h 1022888"/>
              <a:gd name="connsiteX4" fmla="*/ 991892 w 2882685"/>
              <a:gd name="connsiteY4" fmla="*/ 30997 h 1022888"/>
              <a:gd name="connsiteX5" fmla="*/ 1193370 w 2882685"/>
              <a:gd name="connsiteY5" fmla="*/ 123987 h 1022888"/>
              <a:gd name="connsiteX6" fmla="*/ 1797804 w 2882685"/>
              <a:gd name="connsiteY6" fmla="*/ 92990 h 1022888"/>
              <a:gd name="connsiteX7" fmla="*/ 2030278 w 2882685"/>
              <a:gd name="connsiteY7" fmla="*/ 30997 h 1022888"/>
              <a:gd name="connsiteX8" fmla="*/ 2169763 w 2882685"/>
              <a:gd name="connsiteY8" fmla="*/ 0 h 1022888"/>
              <a:gd name="connsiteX9" fmla="*/ 2231756 w 2882685"/>
              <a:gd name="connsiteY9" fmla="*/ 0 h 1022888"/>
              <a:gd name="connsiteX10" fmla="*/ 2371241 w 2882685"/>
              <a:gd name="connsiteY10" fmla="*/ 30997 h 1022888"/>
              <a:gd name="connsiteX11" fmla="*/ 2495227 w 2882685"/>
              <a:gd name="connsiteY11" fmla="*/ 61993 h 1022888"/>
              <a:gd name="connsiteX12" fmla="*/ 2665709 w 2882685"/>
              <a:gd name="connsiteY12" fmla="*/ 92990 h 1022888"/>
              <a:gd name="connsiteX13" fmla="*/ 2712204 w 2882685"/>
              <a:gd name="connsiteY13" fmla="*/ 139485 h 1022888"/>
              <a:gd name="connsiteX14" fmla="*/ 2743200 w 2882685"/>
              <a:gd name="connsiteY14" fmla="*/ 201478 h 1022888"/>
              <a:gd name="connsiteX15" fmla="*/ 2789695 w 2882685"/>
              <a:gd name="connsiteY15" fmla="*/ 263471 h 1022888"/>
              <a:gd name="connsiteX16" fmla="*/ 2851688 w 2882685"/>
              <a:gd name="connsiteY16" fmla="*/ 356461 h 1022888"/>
              <a:gd name="connsiteX17" fmla="*/ 2882685 w 2882685"/>
              <a:gd name="connsiteY17" fmla="*/ 402956 h 1022888"/>
              <a:gd name="connsiteX18" fmla="*/ 2851688 w 2882685"/>
              <a:gd name="connsiteY18" fmla="*/ 604434 h 1022888"/>
              <a:gd name="connsiteX19" fmla="*/ 2789695 w 2882685"/>
              <a:gd name="connsiteY19" fmla="*/ 697424 h 1022888"/>
              <a:gd name="connsiteX20" fmla="*/ 2696705 w 2882685"/>
              <a:gd name="connsiteY20" fmla="*/ 743919 h 1022888"/>
              <a:gd name="connsiteX21" fmla="*/ 2650211 w 2882685"/>
              <a:gd name="connsiteY21" fmla="*/ 774916 h 1022888"/>
              <a:gd name="connsiteX22" fmla="*/ 2448733 w 2882685"/>
              <a:gd name="connsiteY22" fmla="*/ 805912 h 1022888"/>
              <a:gd name="connsiteX23" fmla="*/ 2324746 w 2882685"/>
              <a:gd name="connsiteY23" fmla="*/ 836909 h 1022888"/>
              <a:gd name="connsiteX24" fmla="*/ 2231756 w 2882685"/>
              <a:gd name="connsiteY24" fmla="*/ 852407 h 1022888"/>
              <a:gd name="connsiteX25" fmla="*/ 2107770 w 2882685"/>
              <a:gd name="connsiteY25" fmla="*/ 867905 h 1022888"/>
              <a:gd name="connsiteX26" fmla="*/ 2014780 w 2882685"/>
              <a:gd name="connsiteY26" fmla="*/ 883404 h 1022888"/>
              <a:gd name="connsiteX27" fmla="*/ 1720312 w 2882685"/>
              <a:gd name="connsiteY27" fmla="*/ 898902 h 1022888"/>
              <a:gd name="connsiteX28" fmla="*/ 1596326 w 2882685"/>
              <a:gd name="connsiteY28" fmla="*/ 945397 h 1022888"/>
              <a:gd name="connsiteX29" fmla="*/ 1534333 w 2882685"/>
              <a:gd name="connsiteY29" fmla="*/ 991892 h 1022888"/>
              <a:gd name="connsiteX30" fmla="*/ 1208868 w 2882685"/>
              <a:gd name="connsiteY30" fmla="*/ 1022888 h 1022888"/>
              <a:gd name="connsiteX31" fmla="*/ 774916 w 2882685"/>
              <a:gd name="connsiteY31" fmla="*/ 1007390 h 1022888"/>
              <a:gd name="connsiteX32" fmla="*/ 712922 w 2882685"/>
              <a:gd name="connsiteY32" fmla="*/ 960895 h 1022888"/>
              <a:gd name="connsiteX33" fmla="*/ 619933 w 2882685"/>
              <a:gd name="connsiteY33" fmla="*/ 898902 h 1022888"/>
              <a:gd name="connsiteX34" fmla="*/ 495946 w 2882685"/>
              <a:gd name="connsiteY34" fmla="*/ 867905 h 1022888"/>
              <a:gd name="connsiteX35" fmla="*/ 449451 w 2882685"/>
              <a:gd name="connsiteY35" fmla="*/ 852407 h 1022888"/>
              <a:gd name="connsiteX36" fmla="*/ 387458 w 2882685"/>
              <a:gd name="connsiteY36" fmla="*/ 836909 h 1022888"/>
              <a:gd name="connsiteX37" fmla="*/ 294468 w 2882685"/>
              <a:gd name="connsiteY37" fmla="*/ 805912 h 1022888"/>
              <a:gd name="connsiteX38" fmla="*/ 247973 w 2882685"/>
              <a:gd name="connsiteY38" fmla="*/ 790414 h 1022888"/>
              <a:gd name="connsiteX39" fmla="*/ 139485 w 2882685"/>
              <a:gd name="connsiteY39" fmla="*/ 697424 h 1022888"/>
              <a:gd name="connsiteX40" fmla="*/ 61994 w 2882685"/>
              <a:gd name="connsiteY40" fmla="*/ 604434 h 1022888"/>
              <a:gd name="connsiteX41" fmla="*/ 0 w 2882685"/>
              <a:gd name="connsiteY41" fmla="*/ 480448 h 1022888"/>
              <a:gd name="connsiteX42" fmla="*/ 46495 w 2882685"/>
              <a:gd name="connsiteY42" fmla="*/ 325465 h 1022888"/>
              <a:gd name="connsiteX43" fmla="*/ 108488 w 2882685"/>
              <a:gd name="connsiteY43" fmla="*/ 309966 h 1022888"/>
              <a:gd name="connsiteX44" fmla="*/ 170482 w 2882685"/>
              <a:gd name="connsiteY44" fmla="*/ 278970 h 1022888"/>
              <a:gd name="connsiteX45" fmla="*/ 216977 w 2882685"/>
              <a:gd name="connsiteY45" fmla="*/ 247973 h 1022888"/>
              <a:gd name="connsiteX46" fmla="*/ 573438 w 2882685"/>
              <a:gd name="connsiteY46" fmla="*/ 201478 h 1022888"/>
              <a:gd name="connsiteX47" fmla="*/ 650929 w 2882685"/>
              <a:gd name="connsiteY47" fmla="*/ 123987 h 1022888"/>
              <a:gd name="connsiteX48" fmla="*/ 697424 w 2882685"/>
              <a:gd name="connsiteY48" fmla="*/ 77492 h 10228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</a:cxnLst>
            <a:rect l="l" t="t" r="r" b="b"/>
            <a:pathLst>
              <a:path w="2882685" h="1022888">
                <a:moveTo>
                  <a:pt x="697424" y="77492"/>
                </a:moveTo>
                <a:lnTo>
                  <a:pt x="697424" y="77492"/>
                </a:lnTo>
                <a:cubicBezTo>
                  <a:pt x="870600" y="-9095"/>
                  <a:pt x="772342" y="12447"/>
                  <a:pt x="976394" y="30997"/>
                </a:cubicBezTo>
                <a:cubicBezTo>
                  <a:pt x="981539" y="31465"/>
                  <a:pt x="986726" y="30997"/>
                  <a:pt x="991892" y="30997"/>
                </a:cubicBezTo>
                <a:lnTo>
                  <a:pt x="991892" y="30997"/>
                </a:lnTo>
                <a:lnTo>
                  <a:pt x="1193370" y="123987"/>
                </a:lnTo>
                <a:cubicBezTo>
                  <a:pt x="1746098" y="91473"/>
                  <a:pt x="1544361" y="92990"/>
                  <a:pt x="1797804" y="92990"/>
                </a:cubicBezTo>
                <a:lnTo>
                  <a:pt x="2030278" y="30997"/>
                </a:lnTo>
                <a:lnTo>
                  <a:pt x="2169763" y="0"/>
                </a:lnTo>
                <a:lnTo>
                  <a:pt x="2231756" y="0"/>
                </a:lnTo>
                <a:lnTo>
                  <a:pt x="2371241" y="30997"/>
                </a:lnTo>
                <a:cubicBezTo>
                  <a:pt x="2412709" y="40754"/>
                  <a:pt x="2453055" y="55968"/>
                  <a:pt x="2495227" y="61993"/>
                </a:cubicBezTo>
                <a:cubicBezTo>
                  <a:pt x="2624802" y="80504"/>
                  <a:pt x="2568276" y="68632"/>
                  <a:pt x="2665709" y="92990"/>
                </a:cubicBezTo>
                <a:cubicBezTo>
                  <a:pt x="2681207" y="108488"/>
                  <a:pt x="2699464" y="121650"/>
                  <a:pt x="2712204" y="139485"/>
                </a:cubicBezTo>
                <a:cubicBezTo>
                  <a:pt x="2725633" y="158285"/>
                  <a:pt x="2730955" y="181886"/>
                  <a:pt x="2743200" y="201478"/>
                </a:cubicBezTo>
                <a:cubicBezTo>
                  <a:pt x="2756890" y="223382"/>
                  <a:pt x="2774882" y="242310"/>
                  <a:pt x="2789695" y="263471"/>
                </a:cubicBezTo>
                <a:cubicBezTo>
                  <a:pt x="2811058" y="293990"/>
                  <a:pt x="2831024" y="325464"/>
                  <a:pt x="2851688" y="356461"/>
                </a:cubicBezTo>
                <a:lnTo>
                  <a:pt x="2882685" y="402956"/>
                </a:lnTo>
                <a:cubicBezTo>
                  <a:pt x="2881678" y="412015"/>
                  <a:pt x="2870864" y="566082"/>
                  <a:pt x="2851688" y="604434"/>
                </a:cubicBezTo>
                <a:cubicBezTo>
                  <a:pt x="2835028" y="637754"/>
                  <a:pt x="2820692" y="676759"/>
                  <a:pt x="2789695" y="697424"/>
                </a:cubicBezTo>
                <a:cubicBezTo>
                  <a:pt x="2729607" y="737483"/>
                  <a:pt x="2760871" y="722531"/>
                  <a:pt x="2696705" y="743919"/>
                </a:cubicBezTo>
                <a:cubicBezTo>
                  <a:pt x="2681207" y="754251"/>
                  <a:pt x="2667651" y="768376"/>
                  <a:pt x="2650211" y="774916"/>
                </a:cubicBezTo>
                <a:cubicBezTo>
                  <a:pt x="2613133" y="788820"/>
                  <a:pt x="2470382" y="802581"/>
                  <a:pt x="2448733" y="805912"/>
                </a:cubicBezTo>
                <a:cubicBezTo>
                  <a:pt x="2231021" y="839406"/>
                  <a:pt x="2473257" y="803906"/>
                  <a:pt x="2324746" y="836909"/>
                </a:cubicBezTo>
                <a:cubicBezTo>
                  <a:pt x="2294070" y="843726"/>
                  <a:pt x="2262864" y="847963"/>
                  <a:pt x="2231756" y="852407"/>
                </a:cubicBezTo>
                <a:cubicBezTo>
                  <a:pt x="2190524" y="858297"/>
                  <a:pt x="2149002" y="862015"/>
                  <a:pt x="2107770" y="867905"/>
                </a:cubicBezTo>
                <a:cubicBezTo>
                  <a:pt x="2076662" y="872349"/>
                  <a:pt x="2014780" y="883404"/>
                  <a:pt x="2014780" y="883404"/>
                </a:cubicBezTo>
                <a:lnTo>
                  <a:pt x="1720312" y="898902"/>
                </a:lnTo>
                <a:cubicBezTo>
                  <a:pt x="1678983" y="914400"/>
                  <a:pt x="1635805" y="925657"/>
                  <a:pt x="1596326" y="945397"/>
                </a:cubicBezTo>
                <a:cubicBezTo>
                  <a:pt x="1573223" y="956949"/>
                  <a:pt x="1559662" y="986826"/>
                  <a:pt x="1534333" y="991892"/>
                </a:cubicBezTo>
                <a:cubicBezTo>
                  <a:pt x="1427470" y="1013264"/>
                  <a:pt x="1317356" y="1012556"/>
                  <a:pt x="1208868" y="1022888"/>
                </a:cubicBezTo>
                <a:cubicBezTo>
                  <a:pt x="1064217" y="1017722"/>
                  <a:pt x="918541" y="1025343"/>
                  <a:pt x="774916" y="1007390"/>
                </a:cubicBezTo>
                <a:cubicBezTo>
                  <a:pt x="749285" y="1004186"/>
                  <a:pt x="734083" y="975708"/>
                  <a:pt x="712922" y="960895"/>
                </a:cubicBezTo>
                <a:cubicBezTo>
                  <a:pt x="682403" y="939532"/>
                  <a:pt x="656074" y="907937"/>
                  <a:pt x="619933" y="898902"/>
                </a:cubicBezTo>
                <a:cubicBezTo>
                  <a:pt x="578604" y="888570"/>
                  <a:pt x="537046" y="879114"/>
                  <a:pt x="495946" y="867905"/>
                </a:cubicBezTo>
                <a:cubicBezTo>
                  <a:pt x="480185" y="863607"/>
                  <a:pt x="465159" y="856895"/>
                  <a:pt x="449451" y="852407"/>
                </a:cubicBezTo>
                <a:cubicBezTo>
                  <a:pt x="428970" y="846555"/>
                  <a:pt x="407860" y="843030"/>
                  <a:pt x="387458" y="836909"/>
                </a:cubicBezTo>
                <a:cubicBezTo>
                  <a:pt x="356163" y="827520"/>
                  <a:pt x="325465" y="816244"/>
                  <a:pt x="294468" y="805912"/>
                </a:cubicBezTo>
                <a:lnTo>
                  <a:pt x="247973" y="790414"/>
                </a:lnTo>
                <a:cubicBezTo>
                  <a:pt x="211810" y="759417"/>
                  <a:pt x="174887" y="729286"/>
                  <a:pt x="139485" y="697424"/>
                </a:cubicBezTo>
                <a:cubicBezTo>
                  <a:pt x="104345" y="665798"/>
                  <a:pt x="84305" y="645337"/>
                  <a:pt x="61994" y="604434"/>
                </a:cubicBezTo>
                <a:cubicBezTo>
                  <a:pt x="39868" y="563869"/>
                  <a:pt x="0" y="480448"/>
                  <a:pt x="0" y="480448"/>
                </a:cubicBezTo>
                <a:cubicBezTo>
                  <a:pt x="4905" y="446114"/>
                  <a:pt x="1981" y="355141"/>
                  <a:pt x="46495" y="325465"/>
                </a:cubicBezTo>
                <a:cubicBezTo>
                  <a:pt x="64218" y="313650"/>
                  <a:pt x="88544" y="317445"/>
                  <a:pt x="108488" y="309966"/>
                </a:cubicBezTo>
                <a:cubicBezTo>
                  <a:pt x="130121" y="301854"/>
                  <a:pt x="150422" y="290433"/>
                  <a:pt x="170482" y="278970"/>
                </a:cubicBezTo>
                <a:cubicBezTo>
                  <a:pt x="186655" y="269729"/>
                  <a:pt x="199472" y="254339"/>
                  <a:pt x="216977" y="247973"/>
                </a:cubicBezTo>
                <a:cubicBezTo>
                  <a:pt x="340030" y="203226"/>
                  <a:pt x="437516" y="210540"/>
                  <a:pt x="573438" y="201478"/>
                </a:cubicBezTo>
                <a:cubicBezTo>
                  <a:pt x="682476" y="165133"/>
                  <a:pt x="555175" y="219742"/>
                  <a:pt x="650929" y="123987"/>
                </a:cubicBezTo>
                <a:lnTo>
                  <a:pt x="697424" y="77492"/>
                </a:lnTo>
                <a:close/>
              </a:path>
            </a:pathLst>
          </a:custGeom>
          <a:solidFill>
            <a:srgbClr val="E3C6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>
              <a:solidFill>
                <a:srgbClr val="E3C6B7"/>
              </a:solidFill>
            </a:endParaRPr>
          </a:p>
        </p:txBody>
      </p:sp>
      <p:sp>
        <p:nvSpPr>
          <p:cNvPr id="21" name="Forma libre: forma 20">
            <a:extLst>
              <a:ext uri="{FF2B5EF4-FFF2-40B4-BE49-F238E27FC236}">
                <a16:creationId xmlns:a16="http://schemas.microsoft.com/office/drawing/2014/main" id="{98B198D0-7CA4-4213-9421-1C289FF1C11A}"/>
              </a:ext>
            </a:extLst>
          </p:cNvPr>
          <p:cNvSpPr/>
          <p:nvPr/>
        </p:nvSpPr>
        <p:spPr>
          <a:xfrm>
            <a:off x="8613913" y="-34610"/>
            <a:ext cx="3189449" cy="1174670"/>
          </a:xfrm>
          <a:custGeom>
            <a:avLst/>
            <a:gdLst>
              <a:gd name="connsiteX0" fmla="*/ 697424 w 2882685"/>
              <a:gd name="connsiteY0" fmla="*/ 77492 h 1022888"/>
              <a:gd name="connsiteX1" fmla="*/ 697424 w 2882685"/>
              <a:gd name="connsiteY1" fmla="*/ 77492 h 1022888"/>
              <a:gd name="connsiteX2" fmla="*/ 976394 w 2882685"/>
              <a:gd name="connsiteY2" fmla="*/ 30997 h 1022888"/>
              <a:gd name="connsiteX3" fmla="*/ 991892 w 2882685"/>
              <a:gd name="connsiteY3" fmla="*/ 30997 h 1022888"/>
              <a:gd name="connsiteX4" fmla="*/ 991892 w 2882685"/>
              <a:gd name="connsiteY4" fmla="*/ 30997 h 1022888"/>
              <a:gd name="connsiteX5" fmla="*/ 1193370 w 2882685"/>
              <a:gd name="connsiteY5" fmla="*/ 123987 h 1022888"/>
              <a:gd name="connsiteX6" fmla="*/ 1797804 w 2882685"/>
              <a:gd name="connsiteY6" fmla="*/ 92990 h 1022888"/>
              <a:gd name="connsiteX7" fmla="*/ 2030278 w 2882685"/>
              <a:gd name="connsiteY7" fmla="*/ 30997 h 1022888"/>
              <a:gd name="connsiteX8" fmla="*/ 2169763 w 2882685"/>
              <a:gd name="connsiteY8" fmla="*/ 0 h 1022888"/>
              <a:gd name="connsiteX9" fmla="*/ 2231756 w 2882685"/>
              <a:gd name="connsiteY9" fmla="*/ 0 h 1022888"/>
              <a:gd name="connsiteX10" fmla="*/ 2371241 w 2882685"/>
              <a:gd name="connsiteY10" fmla="*/ 30997 h 1022888"/>
              <a:gd name="connsiteX11" fmla="*/ 2495227 w 2882685"/>
              <a:gd name="connsiteY11" fmla="*/ 61993 h 1022888"/>
              <a:gd name="connsiteX12" fmla="*/ 2665709 w 2882685"/>
              <a:gd name="connsiteY12" fmla="*/ 92990 h 1022888"/>
              <a:gd name="connsiteX13" fmla="*/ 2712204 w 2882685"/>
              <a:gd name="connsiteY13" fmla="*/ 139485 h 1022888"/>
              <a:gd name="connsiteX14" fmla="*/ 2743200 w 2882685"/>
              <a:gd name="connsiteY14" fmla="*/ 201478 h 1022888"/>
              <a:gd name="connsiteX15" fmla="*/ 2789695 w 2882685"/>
              <a:gd name="connsiteY15" fmla="*/ 263471 h 1022888"/>
              <a:gd name="connsiteX16" fmla="*/ 2851688 w 2882685"/>
              <a:gd name="connsiteY16" fmla="*/ 356461 h 1022888"/>
              <a:gd name="connsiteX17" fmla="*/ 2882685 w 2882685"/>
              <a:gd name="connsiteY17" fmla="*/ 402956 h 1022888"/>
              <a:gd name="connsiteX18" fmla="*/ 2851688 w 2882685"/>
              <a:gd name="connsiteY18" fmla="*/ 604434 h 1022888"/>
              <a:gd name="connsiteX19" fmla="*/ 2789695 w 2882685"/>
              <a:gd name="connsiteY19" fmla="*/ 697424 h 1022888"/>
              <a:gd name="connsiteX20" fmla="*/ 2696705 w 2882685"/>
              <a:gd name="connsiteY20" fmla="*/ 743919 h 1022888"/>
              <a:gd name="connsiteX21" fmla="*/ 2650211 w 2882685"/>
              <a:gd name="connsiteY21" fmla="*/ 774916 h 1022888"/>
              <a:gd name="connsiteX22" fmla="*/ 2448733 w 2882685"/>
              <a:gd name="connsiteY22" fmla="*/ 805912 h 1022888"/>
              <a:gd name="connsiteX23" fmla="*/ 2324746 w 2882685"/>
              <a:gd name="connsiteY23" fmla="*/ 836909 h 1022888"/>
              <a:gd name="connsiteX24" fmla="*/ 2231756 w 2882685"/>
              <a:gd name="connsiteY24" fmla="*/ 852407 h 1022888"/>
              <a:gd name="connsiteX25" fmla="*/ 2107770 w 2882685"/>
              <a:gd name="connsiteY25" fmla="*/ 867905 h 1022888"/>
              <a:gd name="connsiteX26" fmla="*/ 2014780 w 2882685"/>
              <a:gd name="connsiteY26" fmla="*/ 883404 h 1022888"/>
              <a:gd name="connsiteX27" fmla="*/ 1720312 w 2882685"/>
              <a:gd name="connsiteY27" fmla="*/ 898902 h 1022888"/>
              <a:gd name="connsiteX28" fmla="*/ 1596326 w 2882685"/>
              <a:gd name="connsiteY28" fmla="*/ 945397 h 1022888"/>
              <a:gd name="connsiteX29" fmla="*/ 1534333 w 2882685"/>
              <a:gd name="connsiteY29" fmla="*/ 991892 h 1022888"/>
              <a:gd name="connsiteX30" fmla="*/ 1208868 w 2882685"/>
              <a:gd name="connsiteY30" fmla="*/ 1022888 h 1022888"/>
              <a:gd name="connsiteX31" fmla="*/ 774916 w 2882685"/>
              <a:gd name="connsiteY31" fmla="*/ 1007390 h 1022888"/>
              <a:gd name="connsiteX32" fmla="*/ 712922 w 2882685"/>
              <a:gd name="connsiteY32" fmla="*/ 960895 h 1022888"/>
              <a:gd name="connsiteX33" fmla="*/ 619933 w 2882685"/>
              <a:gd name="connsiteY33" fmla="*/ 898902 h 1022888"/>
              <a:gd name="connsiteX34" fmla="*/ 495946 w 2882685"/>
              <a:gd name="connsiteY34" fmla="*/ 867905 h 1022888"/>
              <a:gd name="connsiteX35" fmla="*/ 449451 w 2882685"/>
              <a:gd name="connsiteY35" fmla="*/ 852407 h 1022888"/>
              <a:gd name="connsiteX36" fmla="*/ 387458 w 2882685"/>
              <a:gd name="connsiteY36" fmla="*/ 836909 h 1022888"/>
              <a:gd name="connsiteX37" fmla="*/ 294468 w 2882685"/>
              <a:gd name="connsiteY37" fmla="*/ 805912 h 1022888"/>
              <a:gd name="connsiteX38" fmla="*/ 247973 w 2882685"/>
              <a:gd name="connsiteY38" fmla="*/ 790414 h 1022888"/>
              <a:gd name="connsiteX39" fmla="*/ 139485 w 2882685"/>
              <a:gd name="connsiteY39" fmla="*/ 697424 h 1022888"/>
              <a:gd name="connsiteX40" fmla="*/ 61994 w 2882685"/>
              <a:gd name="connsiteY40" fmla="*/ 604434 h 1022888"/>
              <a:gd name="connsiteX41" fmla="*/ 0 w 2882685"/>
              <a:gd name="connsiteY41" fmla="*/ 480448 h 1022888"/>
              <a:gd name="connsiteX42" fmla="*/ 46495 w 2882685"/>
              <a:gd name="connsiteY42" fmla="*/ 325465 h 1022888"/>
              <a:gd name="connsiteX43" fmla="*/ 108488 w 2882685"/>
              <a:gd name="connsiteY43" fmla="*/ 309966 h 1022888"/>
              <a:gd name="connsiteX44" fmla="*/ 170482 w 2882685"/>
              <a:gd name="connsiteY44" fmla="*/ 278970 h 1022888"/>
              <a:gd name="connsiteX45" fmla="*/ 216977 w 2882685"/>
              <a:gd name="connsiteY45" fmla="*/ 247973 h 1022888"/>
              <a:gd name="connsiteX46" fmla="*/ 573438 w 2882685"/>
              <a:gd name="connsiteY46" fmla="*/ 201478 h 1022888"/>
              <a:gd name="connsiteX47" fmla="*/ 650929 w 2882685"/>
              <a:gd name="connsiteY47" fmla="*/ 123987 h 1022888"/>
              <a:gd name="connsiteX48" fmla="*/ 697424 w 2882685"/>
              <a:gd name="connsiteY48" fmla="*/ 77492 h 10228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</a:cxnLst>
            <a:rect l="l" t="t" r="r" b="b"/>
            <a:pathLst>
              <a:path w="2882685" h="1022888">
                <a:moveTo>
                  <a:pt x="697424" y="77492"/>
                </a:moveTo>
                <a:lnTo>
                  <a:pt x="697424" y="77492"/>
                </a:lnTo>
                <a:cubicBezTo>
                  <a:pt x="870600" y="-9095"/>
                  <a:pt x="772342" y="12447"/>
                  <a:pt x="976394" y="30997"/>
                </a:cubicBezTo>
                <a:cubicBezTo>
                  <a:pt x="981539" y="31465"/>
                  <a:pt x="986726" y="30997"/>
                  <a:pt x="991892" y="30997"/>
                </a:cubicBezTo>
                <a:lnTo>
                  <a:pt x="991892" y="30997"/>
                </a:lnTo>
                <a:lnTo>
                  <a:pt x="1193370" y="123987"/>
                </a:lnTo>
                <a:cubicBezTo>
                  <a:pt x="1746098" y="91473"/>
                  <a:pt x="1544361" y="92990"/>
                  <a:pt x="1797804" y="92990"/>
                </a:cubicBezTo>
                <a:lnTo>
                  <a:pt x="2030278" y="30997"/>
                </a:lnTo>
                <a:lnTo>
                  <a:pt x="2169763" y="0"/>
                </a:lnTo>
                <a:lnTo>
                  <a:pt x="2231756" y="0"/>
                </a:lnTo>
                <a:lnTo>
                  <a:pt x="2371241" y="30997"/>
                </a:lnTo>
                <a:cubicBezTo>
                  <a:pt x="2412709" y="40754"/>
                  <a:pt x="2453055" y="55968"/>
                  <a:pt x="2495227" y="61993"/>
                </a:cubicBezTo>
                <a:cubicBezTo>
                  <a:pt x="2624802" y="80504"/>
                  <a:pt x="2568276" y="68632"/>
                  <a:pt x="2665709" y="92990"/>
                </a:cubicBezTo>
                <a:cubicBezTo>
                  <a:pt x="2681207" y="108488"/>
                  <a:pt x="2699464" y="121650"/>
                  <a:pt x="2712204" y="139485"/>
                </a:cubicBezTo>
                <a:cubicBezTo>
                  <a:pt x="2725633" y="158285"/>
                  <a:pt x="2730955" y="181886"/>
                  <a:pt x="2743200" y="201478"/>
                </a:cubicBezTo>
                <a:cubicBezTo>
                  <a:pt x="2756890" y="223382"/>
                  <a:pt x="2774882" y="242310"/>
                  <a:pt x="2789695" y="263471"/>
                </a:cubicBezTo>
                <a:cubicBezTo>
                  <a:pt x="2811058" y="293990"/>
                  <a:pt x="2831024" y="325464"/>
                  <a:pt x="2851688" y="356461"/>
                </a:cubicBezTo>
                <a:lnTo>
                  <a:pt x="2882685" y="402956"/>
                </a:lnTo>
                <a:cubicBezTo>
                  <a:pt x="2881678" y="412015"/>
                  <a:pt x="2870864" y="566082"/>
                  <a:pt x="2851688" y="604434"/>
                </a:cubicBezTo>
                <a:cubicBezTo>
                  <a:pt x="2835028" y="637754"/>
                  <a:pt x="2820692" y="676759"/>
                  <a:pt x="2789695" y="697424"/>
                </a:cubicBezTo>
                <a:cubicBezTo>
                  <a:pt x="2729607" y="737483"/>
                  <a:pt x="2760871" y="722531"/>
                  <a:pt x="2696705" y="743919"/>
                </a:cubicBezTo>
                <a:cubicBezTo>
                  <a:pt x="2681207" y="754251"/>
                  <a:pt x="2667651" y="768376"/>
                  <a:pt x="2650211" y="774916"/>
                </a:cubicBezTo>
                <a:cubicBezTo>
                  <a:pt x="2613133" y="788820"/>
                  <a:pt x="2470382" y="802581"/>
                  <a:pt x="2448733" y="805912"/>
                </a:cubicBezTo>
                <a:cubicBezTo>
                  <a:pt x="2231021" y="839406"/>
                  <a:pt x="2473257" y="803906"/>
                  <a:pt x="2324746" y="836909"/>
                </a:cubicBezTo>
                <a:cubicBezTo>
                  <a:pt x="2294070" y="843726"/>
                  <a:pt x="2262864" y="847963"/>
                  <a:pt x="2231756" y="852407"/>
                </a:cubicBezTo>
                <a:cubicBezTo>
                  <a:pt x="2190524" y="858297"/>
                  <a:pt x="2149002" y="862015"/>
                  <a:pt x="2107770" y="867905"/>
                </a:cubicBezTo>
                <a:cubicBezTo>
                  <a:pt x="2076662" y="872349"/>
                  <a:pt x="2014780" y="883404"/>
                  <a:pt x="2014780" y="883404"/>
                </a:cubicBezTo>
                <a:lnTo>
                  <a:pt x="1720312" y="898902"/>
                </a:lnTo>
                <a:cubicBezTo>
                  <a:pt x="1678983" y="914400"/>
                  <a:pt x="1635805" y="925657"/>
                  <a:pt x="1596326" y="945397"/>
                </a:cubicBezTo>
                <a:cubicBezTo>
                  <a:pt x="1573223" y="956949"/>
                  <a:pt x="1559662" y="986826"/>
                  <a:pt x="1534333" y="991892"/>
                </a:cubicBezTo>
                <a:cubicBezTo>
                  <a:pt x="1427470" y="1013264"/>
                  <a:pt x="1317356" y="1012556"/>
                  <a:pt x="1208868" y="1022888"/>
                </a:cubicBezTo>
                <a:cubicBezTo>
                  <a:pt x="1064217" y="1017722"/>
                  <a:pt x="918541" y="1025343"/>
                  <a:pt x="774916" y="1007390"/>
                </a:cubicBezTo>
                <a:cubicBezTo>
                  <a:pt x="749285" y="1004186"/>
                  <a:pt x="734083" y="975708"/>
                  <a:pt x="712922" y="960895"/>
                </a:cubicBezTo>
                <a:cubicBezTo>
                  <a:pt x="682403" y="939532"/>
                  <a:pt x="656074" y="907937"/>
                  <a:pt x="619933" y="898902"/>
                </a:cubicBezTo>
                <a:cubicBezTo>
                  <a:pt x="578604" y="888570"/>
                  <a:pt x="537046" y="879114"/>
                  <a:pt x="495946" y="867905"/>
                </a:cubicBezTo>
                <a:cubicBezTo>
                  <a:pt x="480185" y="863607"/>
                  <a:pt x="465159" y="856895"/>
                  <a:pt x="449451" y="852407"/>
                </a:cubicBezTo>
                <a:cubicBezTo>
                  <a:pt x="428970" y="846555"/>
                  <a:pt x="407860" y="843030"/>
                  <a:pt x="387458" y="836909"/>
                </a:cubicBezTo>
                <a:cubicBezTo>
                  <a:pt x="356163" y="827520"/>
                  <a:pt x="325465" y="816244"/>
                  <a:pt x="294468" y="805912"/>
                </a:cubicBezTo>
                <a:lnTo>
                  <a:pt x="247973" y="790414"/>
                </a:lnTo>
                <a:cubicBezTo>
                  <a:pt x="211810" y="759417"/>
                  <a:pt x="174887" y="729286"/>
                  <a:pt x="139485" y="697424"/>
                </a:cubicBezTo>
                <a:cubicBezTo>
                  <a:pt x="104345" y="665798"/>
                  <a:pt x="84305" y="645337"/>
                  <a:pt x="61994" y="604434"/>
                </a:cubicBezTo>
                <a:cubicBezTo>
                  <a:pt x="39868" y="563869"/>
                  <a:pt x="0" y="480448"/>
                  <a:pt x="0" y="480448"/>
                </a:cubicBezTo>
                <a:cubicBezTo>
                  <a:pt x="4905" y="446114"/>
                  <a:pt x="1981" y="355141"/>
                  <a:pt x="46495" y="325465"/>
                </a:cubicBezTo>
                <a:cubicBezTo>
                  <a:pt x="64218" y="313650"/>
                  <a:pt x="88544" y="317445"/>
                  <a:pt x="108488" y="309966"/>
                </a:cubicBezTo>
                <a:cubicBezTo>
                  <a:pt x="130121" y="301854"/>
                  <a:pt x="150422" y="290433"/>
                  <a:pt x="170482" y="278970"/>
                </a:cubicBezTo>
                <a:cubicBezTo>
                  <a:pt x="186655" y="269729"/>
                  <a:pt x="199472" y="254339"/>
                  <a:pt x="216977" y="247973"/>
                </a:cubicBezTo>
                <a:cubicBezTo>
                  <a:pt x="340030" y="203226"/>
                  <a:pt x="437516" y="210540"/>
                  <a:pt x="573438" y="201478"/>
                </a:cubicBezTo>
                <a:cubicBezTo>
                  <a:pt x="682476" y="165133"/>
                  <a:pt x="555175" y="219742"/>
                  <a:pt x="650929" y="123987"/>
                </a:cubicBezTo>
                <a:lnTo>
                  <a:pt x="697424" y="77492"/>
                </a:lnTo>
                <a:close/>
              </a:path>
            </a:pathLst>
          </a:custGeom>
          <a:solidFill>
            <a:srgbClr val="E3C6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>
              <a:solidFill>
                <a:srgbClr val="E3C6B7"/>
              </a:solidFill>
            </a:endParaRPr>
          </a:p>
        </p:txBody>
      </p:sp>
      <p:sp>
        <p:nvSpPr>
          <p:cNvPr id="26" name="CuadroTexto 25">
            <a:extLst>
              <a:ext uri="{FF2B5EF4-FFF2-40B4-BE49-F238E27FC236}">
                <a16:creationId xmlns:a16="http://schemas.microsoft.com/office/drawing/2014/main" id="{8E1B879D-296C-4BA1-99F1-C1C8BBDAD941}"/>
              </a:ext>
            </a:extLst>
          </p:cNvPr>
          <p:cNvSpPr txBox="1"/>
          <p:nvPr/>
        </p:nvSpPr>
        <p:spPr>
          <a:xfrm>
            <a:off x="758841" y="3817442"/>
            <a:ext cx="219697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419" dirty="0">
                <a:ln>
                  <a:solidFill>
                    <a:schemeClr val="accent5">
                      <a:lumMod val="75000"/>
                    </a:schemeClr>
                  </a:solidFill>
                </a:ln>
                <a:solidFill>
                  <a:srgbClr val="469EDA"/>
                </a:solidFill>
                <a:latin typeface="BellaFree" pitchFamily="50" charset="0"/>
              </a:rPr>
              <a:t>Arte y juego: entre los juguetes y los objetos estéticos.</a:t>
            </a:r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62C052B2-DBF7-4BCE-89E1-B9AA9F5B5C8E}"/>
              </a:ext>
            </a:extLst>
          </p:cNvPr>
          <p:cNvSpPr txBox="1"/>
          <p:nvPr/>
        </p:nvSpPr>
        <p:spPr>
          <a:xfrm>
            <a:off x="8874467" y="125886"/>
            <a:ext cx="2665255" cy="9694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419" sz="1900" dirty="0">
                <a:ln>
                  <a:solidFill>
                    <a:srgbClr val="00B050"/>
                  </a:solidFill>
                </a:ln>
                <a:solidFill>
                  <a:srgbClr val="92D050"/>
                </a:solidFill>
                <a:latin typeface="BellaFree" pitchFamily="50" charset="0"/>
              </a:rPr>
              <a:t>¿Qué es la literatura para un bebé o un niño pequeño?</a:t>
            </a:r>
          </a:p>
        </p:txBody>
      </p:sp>
      <p:sp>
        <p:nvSpPr>
          <p:cNvPr id="29" name="CuadroTexto 28">
            <a:extLst>
              <a:ext uri="{FF2B5EF4-FFF2-40B4-BE49-F238E27FC236}">
                <a16:creationId xmlns:a16="http://schemas.microsoft.com/office/drawing/2014/main" id="{2EA739E6-7981-4BAD-B86F-26618D4E10B5}"/>
              </a:ext>
            </a:extLst>
          </p:cNvPr>
          <p:cNvSpPr txBox="1"/>
          <p:nvPr/>
        </p:nvSpPr>
        <p:spPr>
          <a:xfrm>
            <a:off x="8833640" y="4010400"/>
            <a:ext cx="254387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419" sz="2400" dirty="0">
                <a:ln>
                  <a:solidFill>
                    <a:srgbClr val="7030A0"/>
                  </a:solidFill>
                </a:ln>
                <a:solidFill>
                  <a:srgbClr val="6561B3"/>
                </a:solidFill>
                <a:latin typeface="BellaFree" pitchFamily="50" charset="0"/>
              </a:rPr>
              <a:t>Las pinacotecas: ¿dónde están?</a:t>
            </a:r>
          </a:p>
        </p:txBody>
      </p:sp>
      <p:sp>
        <p:nvSpPr>
          <p:cNvPr id="12" name="Rectángulo: esquinas redondeadas 11">
            <a:extLst>
              <a:ext uri="{FF2B5EF4-FFF2-40B4-BE49-F238E27FC236}">
                <a16:creationId xmlns:a16="http://schemas.microsoft.com/office/drawing/2014/main" id="{05EE9341-7DD1-4AC3-9478-90AB5848F245}"/>
              </a:ext>
            </a:extLst>
          </p:cNvPr>
          <p:cNvSpPr/>
          <p:nvPr/>
        </p:nvSpPr>
        <p:spPr>
          <a:xfrm>
            <a:off x="99489" y="786180"/>
            <a:ext cx="3151491" cy="2839550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22" name="Forma libre: forma 21">
            <a:extLst>
              <a:ext uri="{FF2B5EF4-FFF2-40B4-BE49-F238E27FC236}">
                <a16:creationId xmlns:a16="http://schemas.microsoft.com/office/drawing/2014/main" id="{517BE0C4-22CA-427E-944F-3B4049E68214}"/>
              </a:ext>
            </a:extLst>
          </p:cNvPr>
          <p:cNvSpPr/>
          <p:nvPr/>
        </p:nvSpPr>
        <p:spPr>
          <a:xfrm>
            <a:off x="265717" y="60350"/>
            <a:ext cx="3312371" cy="1174670"/>
          </a:xfrm>
          <a:custGeom>
            <a:avLst/>
            <a:gdLst>
              <a:gd name="connsiteX0" fmla="*/ 697424 w 2882685"/>
              <a:gd name="connsiteY0" fmla="*/ 77492 h 1022888"/>
              <a:gd name="connsiteX1" fmla="*/ 697424 w 2882685"/>
              <a:gd name="connsiteY1" fmla="*/ 77492 h 1022888"/>
              <a:gd name="connsiteX2" fmla="*/ 976394 w 2882685"/>
              <a:gd name="connsiteY2" fmla="*/ 30997 h 1022888"/>
              <a:gd name="connsiteX3" fmla="*/ 991892 w 2882685"/>
              <a:gd name="connsiteY3" fmla="*/ 30997 h 1022888"/>
              <a:gd name="connsiteX4" fmla="*/ 991892 w 2882685"/>
              <a:gd name="connsiteY4" fmla="*/ 30997 h 1022888"/>
              <a:gd name="connsiteX5" fmla="*/ 1193370 w 2882685"/>
              <a:gd name="connsiteY5" fmla="*/ 123987 h 1022888"/>
              <a:gd name="connsiteX6" fmla="*/ 1797804 w 2882685"/>
              <a:gd name="connsiteY6" fmla="*/ 92990 h 1022888"/>
              <a:gd name="connsiteX7" fmla="*/ 2030278 w 2882685"/>
              <a:gd name="connsiteY7" fmla="*/ 30997 h 1022888"/>
              <a:gd name="connsiteX8" fmla="*/ 2169763 w 2882685"/>
              <a:gd name="connsiteY8" fmla="*/ 0 h 1022888"/>
              <a:gd name="connsiteX9" fmla="*/ 2231756 w 2882685"/>
              <a:gd name="connsiteY9" fmla="*/ 0 h 1022888"/>
              <a:gd name="connsiteX10" fmla="*/ 2371241 w 2882685"/>
              <a:gd name="connsiteY10" fmla="*/ 30997 h 1022888"/>
              <a:gd name="connsiteX11" fmla="*/ 2495227 w 2882685"/>
              <a:gd name="connsiteY11" fmla="*/ 61993 h 1022888"/>
              <a:gd name="connsiteX12" fmla="*/ 2665709 w 2882685"/>
              <a:gd name="connsiteY12" fmla="*/ 92990 h 1022888"/>
              <a:gd name="connsiteX13" fmla="*/ 2712204 w 2882685"/>
              <a:gd name="connsiteY13" fmla="*/ 139485 h 1022888"/>
              <a:gd name="connsiteX14" fmla="*/ 2743200 w 2882685"/>
              <a:gd name="connsiteY14" fmla="*/ 201478 h 1022888"/>
              <a:gd name="connsiteX15" fmla="*/ 2789695 w 2882685"/>
              <a:gd name="connsiteY15" fmla="*/ 263471 h 1022888"/>
              <a:gd name="connsiteX16" fmla="*/ 2851688 w 2882685"/>
              <a:gd name="connsiteY16" fmla="*/ 356461 h 1022888"/>
              <a:gd name="connsiteX17" fmla="*/ 2882685 w 2882685"/>
              <a:gd name="connsiteY17" fmla="*/ 402956 h 1022888"/>
              <a:gd name="connsiteX18" fmla="*/ 2851688 w 2882685"/>
              <a:gd name="connsiteY18" fmla="*/ 604434 h 1022888"/>
              <a:gd name="connsiteX19" fmla="*/ 2789695 w 2882685"/>
              <a:gd name="connsiteY19" fmla="*/ 697424 h 1022888"/>
              <a:gd name="connsiteX20" fmla="*/ 2696705 w 2882685"/>
              <a:gd name="connsiteY20" fmla="*/ 743919 h 1022888"/>
              <a:gd name="connsiteX21" fmla="*/ 2650211 w 2882685"/>
              <a:gd name="connsiteY21" fmla="*/ 774916 h 1022888"/>
              <a:gd name="connsiteX22" fmla="*/ 2448733 w 2882685"/>
              <a:gd name="connsiteY22" fmla="*/ 805912 h 1022888"/>
              <a:gd name="connsiteX23" fmla="*/ 2324746 w 2882685"/>
              <a:gd name="connsiteY23" fmla="*/ 836909 h 1022888"/>
              <a:gd name="connsiteX24" fmla="*/ 2231756 w 2882685"/>
              <a:gd name="connsiteY24" fmla="*/ 852407 h 1022888"/>
              <a:gd name="connsiteX25" fmla="*/ 2107770 w 2882685"/>
              <a:gd name="connsiteY25" fmla="*/ 867905 h 1022888"/>
              <a:gd name="connsiteX26" fmla="*/ 2014780 w 2882685"/>
              <a:gd name="connsiteY26" fmla="*/ 883404 h 1022888"/>
              <a:gd name="connsiteX27" fmla="*/ 1720312 w 2882685"/>
              <a:gd name="connsiteY27" fmla="*/ 898902 h 1022888"/>
              <a:gd name="connsiteX28" fmla="*/ 1596326 w 2882685"/>
              <a:gd name="connsiteY28" fmla="*/ 945397 h 1022888"/>
              <a:gd name="connsiteX29" fmla="*/ 1534333 w 2882685"/>
              <a:gd name="connsiteY29" fmla="*/ 991892 h 1022888"/>
              <a:gd name="connsiteX30" fmla="*/ 1208868 w 2882685"/>
              <a:gd name="connsiteY30" fmla="*/ 1022888 h 1022888"/>
              <a:gd name="connsiteX31" fmla="*/ 774916 w 2882685"/>
              <a:gd name="connsiteY31" fmla="*/ 1007390 h 1022888"/>
              <a:gd name="connsiteX32" fmla="*/ 712922 w 2882685"/>
              <a:gd name="connsiteY32" fmla="*/ 960895 h 1022888"/>
              <a:gd name="connsiteX33" fmla="*/ 619933 w 2882685"/>
              <a:gd name="connsiteY33" fmla="*/ 898902 h 1022888"/>
              <a:gd name="connsiteX34" fmla="*/ 495946 w 2882685"/>
              <a:gd name="connsiteY34" fmla="*/ 867905 h 1022888"/>
              <a:gd name="connsiteX35" fmla="*/ 449451 w 2882685"/>
              <a:gd name="connsiteY35" fmla="*/ 852407 h 1022888"/>
              <a:gd name="connsiteX36" fmla="*/ 387458 w 2882685"/>
              <a:gd name="connsiteY36" fmla="*/ 836909 h 1022888"/>
              <a:gd name="connsiteX37" fmla="*/ 294468 w 2882685"/>
              <a:gd name="connsiteY37" fmla="*/ 805912 h 1022888"/>
              <a:gd name="connsiteX38" fmla="*/ 247973 w 2882685"/>
              <a:gd name="connsiteY38" fmla="*/ 790414 h 1022888"/>
              <a:gd name="connsiteX39" fmla="*/ 139485 w 2882685"/>
              <a:gd name="connsiteY39" fmla="*/ 697424 h 1022888"/>
              <a:gd name="connsiteX40" fmla="*/ 61994 w 2882685"/>
              <a:gd name="connsiteY40" fmla="*/ 604434 h 1022888"/>
              <a:gd name="connsiteX41" fmla="*/ 0 w 2882685"/>
              <a:gd name="connsiteY41" fmla="*/ 480448 h 1022888"/>
              <a:gd name="connsiteX42" fmla="*/ 46495 w 2882685"/>
              <a:gd name="connsiteY42" fmla="*/ 325465 h 1022888"/>
              <a:gd name="connsiteX43" fmla="*/ 108488 w 2882685"/>
              <a:gd name="connsiteY43" fmla="*/ 309966 h 1022888"/>
              <a:gd name="connsiteX44" fmla="*/ 170482 w 2882685"/>
              <a:gd name="connsiteY44" fmla="*/ 278970 h 1022888"/>
              <a:gd name="connsiteX45" fmla="*/ 216977 w 2882685"/>
              <a:gd name="connsiteY45" fmla="*/ 247973 h 1022888"/>
              <a:gd name="connsiteX46" fmla="*/ 573438 w 2882685"/>
              <a:gd name="connsiteY46" fmla="*/ 201478 h 1022888"/>
              <a:gd name="connsiteX47" fmla="*/ 650929 w 2882685"/>
              <a:gd name="connsiteY47" fmla="*/ 123987 h 1022888"/>
              <a:gd name="connsiteX48" fmla="*/ 697424 w 2882685"/>
              <a:gd name="connsiteY48" fmla="*/ 77492 h 10228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</a:cxnLst>
            <a:rect l="l" t="t" r="r" b="b"/>
            <a:pathLst>
              <a:path w="2882685" h="1022888">
                <a:moveTo>
                  <a:pt x="697424" y="77492"/>
                </a:moveTo>
                <a:lnTo>
                  <a:pt x="697424" y="77492"/>
                </a:lnTo>
                <a:cubicBezTo>
                  <a:pt x="870600" y="-9095"/>
                  <a:pt x="772342" y="12447"/>
                  <a:pt x="976394" y="30997"/>
                </a:cubicBezTo>
                <a:cubicBezTo>
                  <a:pt x="981539" y="31465"/>
                  <a:pt x="986726" y="30997"/>
                  <a:pt x="991892" y="30997"/>
                </a:cubicBezTo>
                <a:lnTo>
                  <a:pt x="991892" y="30997"/>
                </a:lnTo>
                <a:lnTo>
                  <a:pt x="1193370" y="123987"/>
                </a:lnTo>
                <a:cubicBezTo>
                  <a:pt x="1746098" y="91473"/>
                  <a:pt x="1544361" y="92990"/>
                  <a:pt x="1797804" y="92990"/>
                </a:cubicBezTo>
                <a:lnTo>
                  <a:pt x="2030278" y="30997"/>
                </a:lnTo>
                <a:lnTo>
                  <a:pt x="2169763" y="0"/>
                </a:lnTo>
                <a:lnTo>
                  <a:pt x="2231756" y="0"/>
                </a:lnTo>
                <a:lnTo>
                  <a:pt x="2371241" y="30997"/>
                </a:lnTo>
                <a:cubicBezTo>
                  <a:pt x="2412709" y="40754"/>
                  <a:pt x="2453055" y="55968"/>
                  <a:pt x="2495227" y="61993"/>
                </a:cubicBezTo>
                <a:cubicBezTo>
                  <a:pt x="2624802" y="80504"/>
                  <a:pt x="2568276" y="68632"/>
                  <a:pt x="2665709" y="92990"/>
                </a:cubicBezTo>
                <a:cubicBezTo>
                  <a:pt x="2681207" y="108488"/>
                  <a:pt x="2699464" y="121650"/>
                  <a:pt x="2712204" y="139485"/>
                </a:cubicBezTo>
                <a:cubicBezTo>
                  <a:pt x="2725633" y="158285"/>
                  <a:pt x="2730955" y="181886"/>
                  <a:pt x="2743200" y="201478"/>
                </a:cubicBezTo>
                <a:cubicBezTo>
                  <a:pt x="2756890" y="223382"/>
                  <a:pt x="2774882" y="242310"/>
                  <a:pt x="2789695" y="263471"/>
                </a:cubicBezTo>
                <a:cubicBezTo>
                  <a:pt x="2811058" y="293990"/>
                  <a:pt x="2831024" y="325464"/>
                  <a:pt x="2851688" y="356461"/>
                </a:cubicBezTo>
                <a:lnTo>
                  <a:pt x="2882685" y="402956"/>
                </a:lnTo>
                <a:cubicBezTo>
                  <a:pt x="2881678" y="412015"/>
                  <a:pt x="2870864" y="566082"/>
                  <a:pt x="2851688" y="604434"/>
                </a:cubicBezTo>
                <a:cubicBezTo>
                  <a:pt x="2835028" y="637754"/>
                  <a:pt x="2820692" y="676759"/>
                  <a:pt x="2789695" y="697424"/>
                </a:cubicBezTo>
                <a:cubicBezTo>
                  <a:pt x="2729607" y="737483"/>
                  <a:pt x="2760871" y="722531"/>
                  <a:pt x="2696705" y="743919"/>
                </a:cubicBezTo>
                <a:cubicBezTo>
                  <a:pt x="2681207" y="754251"/>
                  <a:pt x="2667651" y="768376"/>
                  <a:pt x="2650211" y="774916"/>
                </a:cubicBezTo>
                <a:cubicBezTo>
                  <a:pt x="2613133" y="788820"/>
                  <a:pt x="2470382" y="802581"/>
                  <a:pt x="2448733" y="805912"/>
                </a:cubicBezTo>
                <a:cubicBezTo>
                  <a:pt x="2231021" y="839406"/>
                  <a:pt x="2473257" y="803906"/>
                  <a:pt x="2324746" y="836909"/>
                </a:cubicBezTo>
                <a:cubicBezTo>
                  <a:pt x="2294070" y="843726"/>
                  <a:pt x="2262864" y="847963"/>
                  <a:pt x="2231756" y="852407"/>
                </a:cubicBezTo>
                <a:cubicBezTo>
                  <a:pt x="2190524" y="858297"/>
                  <a:pt x="2149002" y="862015"/>
                  <a:pt x="2107770" y="867905"/>
                </a:cubicBezTo>
                <a:cubicBezTo>
                  <a:pt x="2076662" y="872349"/>
                  <a:pt x="2014780" y="883404"/>
                  <a:pt x="2014780" y="883404"/>
                </a:cubicBezTo>
                <a:lnTo>
                  <a:pt x="1720312" y="898902"/>
                </a:lnTo>
                <a:cubicBezTo>
                  <a:pt x="1678983" y="914400"/>
                  <a:pt x="1635805" y="925657"/>
                  <a:pt x="1596326" y="945397"/>
                </a:cubicBezTo>
                <a:cubicBezTo>
                  <a:pt x="1573223" y="956949"/>
                  <a:pt x="1559662" y="986826"/>
                  <a:pt x="1534333" y="991892"/>
                </a:cubicBezTo>
                <a:cubicBezTo>
                  <a:pt x="1427470" y="1013264"/>
                  <a:pt x="1317356" y="1012556"/>
                  <a:pt x="1208868" y="1022888"/>
                </a:cubicBezTo>
                <a:cubicBezTo>
                  <a:pt x="1064217" y="1017722"/>
                  <a:pt x="918541" y="1025343"/>
                  <a:pt x="774916" y="1007390"/>
                </a:cubicBezTo>
                <a:cubicBezTo>
                  <a:pt x="749285" y="1004186"/>
                  <a:pt x="734083" y="975708"/>
                  <a:pt x="712922" y="960895"/>
                </a:cubicBezTo>
                <a:cubicBezTo>
                  <a:pt x="682403" y="939532"/>
                  <a:pt x="656074" y="907937"/>
                  <a:pt x="619933" y="898902"/>
                </a:cubicBezTo>
                <a:cubicBezTo>
                  <a:pt x="578604" y="888570"/>
                  <a:pt x="537046" y="879114"/>
                  <a:pt x="495946" y="867905"/>
                </a:cubicBezTo>
                <a:cubicBezTo>
                  <a:pt x="480185" y="863607"/>
                  <a:pt x="465159" y="856895"/>
                  <a:pt x="449451" y="852407"/>
                </a:cubicBezTo>
                <a:cubicBezTo>
                  <a:pt x="428970" y="846555"/>
                  <a:pt x="407860" y="843030"/>
                  <a:pt x="387458" y="836909"/>
                </a:cubicBezTo>
                <a:cubicBezTo>
                  <a:pt x="356163" y="827520"/>
                  <a:pt x="325465" y="816244"/>
                  <a:pt x="294468" y="805912"/>
                </a:cubicBezTo>
                <a:lnTo>
                  <a:pt x="247973" y="790414"/>
                </a:lnTo>
                <a:cubicBezTo>
                  <a:pt x="211810" y="759417"/>
                  <a:pt x="174887" y="729286"/>
                  <a:pt x="139485" y="697424"/>
                </a:cubicBezTo>
                <a:cubicBezTo>
                  <a:pt x="104345" y="665798"/>
                  <a:pt x="84305" y="645337"/>
                  <a:pt x="61994" y="604434"/>
                </a:cubicBezTo>
                <a:cubicBezTo>
                  <a:pt x="39868" y="563869"/>
                  <a:pt x="0" y="480448"/>
                  <a:pt x="0" y="480448"/>
                </a:cubicBezTo>
                <a:cubicBezTo>
                  <a:pt x="4905" y="446114"/>
                  <a:pt x="1981" y="355141"/>
                  <a:pt x="46495" y="325465"/>
                </a:cubicBezTo>
                <a:cubicBezTo>
                  <a:pt x="64218" y="313650"/>
                  <a:pt x="88544" y="317445"/>
                  <a:pt x="108488" y="309966"/>
                </a:cubicBezTo>
                <a:cubicBezTo>
                  <a:pt x="130121" y="301854"/>
                  <a:pt x="150422" y="290433"/>
                  <a:pt x="170482" y="278970"/>
                </a:cubicBezTo>
                <a:cubicBezTo>
                  <a:pt x="186655" y="269729"/>
                  <a:pt x="199472" y="254339"/>
                  <a:pt x="216977" y="247973"/>
                </a:cubicBezTo>
                <a:cubicBezTo>
                  <a:pt x="340030" y="203226"/>
                  <a:pt x="437516" y="210540"/>
                  <a:pt x="573438" y="201478"/>
                </a:cubicBezTo>
                <a:cubicBezTo>
                  <a:pt x="682476" y="165133"/>
                  <a:pt x="555175" y="219742"/>
                  <a:pt x="650929" y="123987"/>
                </a:cubicBezTo>
                <a:lnTo>
                  <a:pt x="697424" y="77492"/>
                </a:lnTo>
                <a:close/>
              </a:path>
            </a:pathLst>
          </a:custGeom>
          <a:solidFill>
            <a:srgbClr val="E3C6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>
              <a:solidFill>
                <a:srgbClr val="E3C6B7"/>
              </a:solidFill>
            </a:endParaRPr>
          </a:p>
        </p:txBody>
      </p:sp>
      <p:sp>
        <p:nvSpPr>
          <p:cNvPr id="24" name="CuadroTexto 23">
            <a:extLst>
              <a:ext uri="{FF2B5EF4-FFF2-40B4-BE49-F238E27FC236}">
                <a16:creationId xmlns:a16="http://schemas.microsoft.com/office/drawing/2014/main" id="{AFF41F25-D910-4F22-9CF6-77C4F77409E4}"/>
              </a:ext>
            </a:extLst>
          </p:cNvPr>
          <p:cNvSpPr txBox="1"/>
          <p:nvPr/>
        </p:nvSpPr>
        <p:spPr>
          <a:xfrm>
            <a:off x="346919" y="72025"/>
            <a:ext cx="302082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419" sz="3200" dirty="0">
                <a:ln>
                  <a:solidFill>
                    <a:srgbClr val="FF0000"/>
                  </a:solidFill>
                </a:ln>
                <a:solidFill>
                  <a:srgbClr val="DB398A"/>
                </a:solidFill>
                <a:latin typeface="BellaFree" pitchFamily="50" charset="0"/>
              </a:rPr>
              <a:t>¿Dónde ocurre el arte?</a:t>
            </a: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0EFAEC01-0368-4286-A91F-539D4579C34A}"/>
              </a:ext>
            </a:extLst>
          </p:cNvPr>
          <p:cNvSpPr txBox="1"/>
          <p:nvPr/>
        </p:nvSpPr>
        <p:spPr>
          <a:xfrm>
            <a:off x="5060905" y="4508638"/>
            <a:ext cx="175175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400" dirty="0"/>
              <a:t>Emilia López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F3901E92-09FA-4F18-A405-D57622CF17E7}"/>
              </a:ext>
            </a:extLst>
          </p:cNvPr>
          <p:cNvSpPr txBox="1"/>
          <p:nvPr/>
        </p:nvSpPr>
        <p:spPr>
          <a:xfrm>
            <a:off x="8613914" y="1140060"/>
            <a:ext cx="345000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/>
              <a:t>-Libro transmisor de conocimiento</a:t>
            </a:r>
          </a:p>
          <a:p>
            <a:r>
              <a:rPr lang="es-MX" dirty="0"/>
              <a:t>-interpretar la imagen.</a:t>
            </a:r>
          </a:p>
          <a:p>
            <a:r>
              <a:rPr lang="es-MX" dirty="0"/>
              <a:t>-Ficción o fantasía.</a:t>
            </a:r>
          </a:p>
          <a:p>
            <a:r>
              <a:rPr lang="es-MX" dirty="0"/>
              <a:t>-Involucrarse.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721F6ABF-7A79-41B6-8B3D-09A3CCA2BB1C}"/>
              </a:ext>
            </a:extLst>
          </p:cNvPr>
          <p:cNvSpPr txBox="1"/>
          <p:nvPr/>
        </p:nvSpPr>
        <p:spPr>
          <a:xfrm>
            <a:off x="8109182" y="4940011"/>
            <a:ext cx="3765688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600" dirty="0"/>
              <a:t>-Mucho espacio en el mercado editorial.</a:t>
            </a:r>
          </a:p>
          <a:p>
            <a:r>
              <a:rPr lang="es-MX" sz="1600" dirty="0"/>
              <a:t>-Sorprende observar.</a:t>
            </a:r>
          </a:p>
          <a:p>
            <a:r>
              <a:rPr lang="es-MX" sz="1600" dirty="0"/>
              <a:t>-Capacidad perceptiva.</a:t>
            </a:r>
          </a:p>
          <a:p>
            <a:r>
              <a:rPr lang="es-MX" sz="1600" dirty="0"/>
              <a:t>-Explorar la sensibilidad.</a:t>
            </a:r>
          </a:p>
          <a:p>
            <a:r>
              <a:rPr lang="es-MX" sz="1600" dirty="0"/>
              <a:t>-Gozar de cada obra.</a:t>
            </a:r>
          </a:p>
          <a:p>
            <a:r>
              <a:rPr lang="es-MX" sz="1600" dirty="0"/>
              <a:t>-Primeras pinacotecas, libros ilustrados.</a:t>
            </a:r>
          </a:p>
          <a:p>
            <a:endParaRPr lang="es-MX" sz="1600" dirty="0"/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2774B96A-B758-483B-B30B-D73A1A45825A}"/>
              </a:ext>
            </a:extLst>
          </p:cNvPr>
          <p:cNvSpPr txBox="1"/>
          <p:nvPr/>
        </p:nvSpPr>
        <p:spPr>
          <a:xfrm>
            <a:off x="247265" y="1095382"/>
            <a:ext cx="298096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/>
              <a:t>-Al leer cuentos</a:t>
            </a:r>
          </a:p>
          <a:p>
            <a:r>
              <a:rPr lang="es-MX" dirty="0"/>
              <a:t>-Al cantar</a:t>
            </a:r>
          </a:p>
          <a:p>
            <a:r>
              <a:rPr lang="es-MX" dirty="0"/>
              <a:t>-Al explorar</a:t>
            </a:r>
          </a:p>
          <a:p>
            <a:r>
              <a:rPr lang="es-MX" dirty="0"/>
              <a:t>-Al pintar</a:t>
            </a:r>
          </a:p>
          <a:p>
            <a:r>
              <a:rPr lang="es-MX" dirty="0"/>
              <a:t>-Al actuar </a:t>
            </a:r>
          </a:p>
          <a:p>
            <a:r>
              <a:rPr lang="es-MX" dirty="0"/>
              <a:t>-Al visitar parques</a:t>
            </a:r>
          </a:p>
          <a:p>
            <a:r>
              <a:rPr lang="es-MX" dirty="0"/>
              <a:t>-Al visitar museos</a:t>
            </a:r>
          </a:p>
          <a:p>
            <a:r>
              <a:rPr lang="es-MX" dirty="0"/>
              <a:t>-Al bailar </a:t>
            </a:r>
          </a:p>
          <a:p>
            <a:r>
              <a:rPr lang="es-MX" dirty="0"/>
              <a:t>-Al ver películas </a:t>
            </a:r>
          </a:p>
          <a:p>
            <a:r>
              <a:rPr lang="es-MX" dirty="0"/>
              <a:t> </a:t>
            </a: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5BE81164-C106-409D-91ED-4875DA9AEAB3}"/>
              </a:ext>
            </a:extLst>
          </p:cNvPr>
          <p:cNvSpPr txBox="1"/>
          <p:nvPr/>
        </p:nvSpPr>
        <p:spPr>
          <a:xfrm>
            <a:off x="448593" y="4788320"/>
            <a:ext cx="2935723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/>
              <a:t>-Jugar con objetos</a:t>
            </a:r>
          </a:p>
          <a:p>
            <a:r>
              <a:rPr lang="es-MX" dirty="0"/>
              <a:t>-Inventar</a:t>
            </a:r>
          </a:p>
          <a:p>
            <a:r>
              <a:rPr lang="es-MX" dirty="0"/>
              <a:t>-Condiciones</a:t>
            </a:r>
          </a:p>
          <a:p>
            <a:r>
              <a:rPr lang="es-MX" dirty="0"/>
              <a:t>-Tipo de juguetes </a:t>
            </a:r>
          </a:p>
          <a:p>
            <a:r>
              <a:rPr lang="es-MX" dirty="0"/>
              <a:t>-Imaginación </a:t>
            </a: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6234F9A0-76C0-447C-B7D0-44357EA31961}"/>
              </a:ext>
            </a:extLst>
          </p:cNvPr>
          <p:cNvSpPr txBox="1"/>
          <p:nvPr/>
        </p:nvSpPr>
        <p:spPr>
          <a:xfrm>
            <a:off x="3250980" y="2353081"/>
            <a:ext cx="559438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419" sz="4000" dirty="0">
                <a:solidFill>
                  <a:srgbClr val="C07D5C"/>
                </a:solidFill>
                <a:latin typeface="Bodoni MT Black" panose="02070A03080606020203" pitchFamily="18" charset="0"/>
              </a:rPr>
              <a:t>A</a:t>
            </a:r>
            <a:r>
              <a:rPr lang="es-419" sz="4000" dirty="0">
                <a:solidFill>
                  <a:srgbClr val="DB398A"/>
                </a:solidFill>
                <a:latin typeface="Bodoni MT Black" panose="02070A03080606020203" pitchFamily="18" charset="0"/>
              </a:rPr>
              <a:t>R</a:t>
            </a:r>
            <a:r>
              <a:rPr lang="es-419" sz="4000" dirty="0">
                <a:solidFill>
                  <a:srgbClr val="4AA87B"/>
                </a:solidFill>
                <a:latin typeface="Bodoni MT Black" panose="02070A03080606020203" pitchFamily="18" charset="0"/>
              </a:rPr>
              <a:t>T</a:t>
            </a:r>
            <a:r>
              <a:rPr lang="es-419" sz="4000" dirty="0">
                <a:solidFill>
                  <a:schemeClr val="accent4"/>
                </a:solidFill>
                <a:latin typeface="Bodoni MT Black" panose="02070A03080606020203" pitchFamily="18" charset="0"/>
              </a:rPr>
              <a:t>E</a:t>
            </a:r>
            <a:r>
              <a:rPr lang="es-419" sz="4000" dirty="0">
                <a:solidFill>
                  <a:srgbClr val="DB398A"/>
                </a:solidFill>
                <a:latin typeface="Bodoni MT Black" panose="02070A03080606020203" pitchFamily="18" charset="0"/>
              </a:rPr>
              <a:t> </a:t>
            </a:r>
            <a:r>
              <a:rPr lang="es-419" sz="4000" dirty="0">
                <a:solidFill>
                  <a:srgbClr val="F68700"/>
                </a:solidFill>
                <a:latin typeface="Bodoni MT Black" panose="02070A03080606020203" pitchFamily="18" charset="0"/>
              </a:rPr>
              <a:t>Y</a:t>
            </a:r>
            <a:r>
              <a:rPr lang="es-419" sz="4000" dirty="0">
                <a:solidFill>
                  <a:srgbClr val="DB398A"/>
                </a:solidFill>
                <a:latin typeface="Bodoni MT Black" panose="02070A03080606020203" pitchFamily="18" charset="0"/>
              </a:rPr>
              <a:t> </a:t>
            </a:r>
            <a:r>
              <a:rPr lang="es-419" sz="4000" dirty="0">
                <a:solidFill>
                  <a:srgbClr val="6561B3"/>
                </a:solidFill>
                <a:latin typeface="Bodoni MT Black" panose="02070A03080606020203" pitchFamily="18" charset="0"/>
              </a:rPr>
              <a:t>J</a:t>
            </a:r>
            <a:r>
              <a:rPr lang="es-419" sz="4000" dirty="0">
                <a:solidFill>
                  <a:srgbClr val="7030A0"/>
                </a:solidFill>
                <a:latin typeface="Bodoni MT Black" panose="02070A03080606020203" pitchFamily="18" charset="0"/>
              </a:rPr>
              <a:t>U</a:t>
            </a:r>
            <a:r>
              <a:rPr lang="es-419" sz="4000" dirty="0">
                <a:solidFill>
                  <a:srgbClr val="92D050"/>
                </a:solidFill>
                <a:latin typeface="Bodoni MT Black" panose="02070A03080606020203" pitchFamily="18" charset="0"/>
              </a:rPr>
              <a:t>E</a:t>
            </a:r>
            <a:r>
              <a:rPr lang="es-419" sz="4000" dirty="0">
                <a:solidFill>
                  <a:srgbClr val="C00000"/>
                </a:solidFill>
                <a:latin typeface="Bodoni MT Black" panose="02070A03080606020203" pitchFamily="18" charset="0"/>
              </a:rPr>
              <a:t>G</a:t>
            </a:r>
            <a:r>
              <a:rPr lang="es-419" sz="4000" dirty="0">
                <a:solidFill>
                  <a:schemeClr val="accent5"/>
                </a:solidFill>
                <a:latin typeface="Bodoni MT Black" panose="02070A03080606020203" pitchFamily="18" charset="0"/>
              </a:rPr>
              <a:t>O</a:t>
            </a:r>
            <a:r>
              <a:rPr lang="es-419" sz="4000" dirty="0">
                <a:solidFill>
                  <a:srgbClr val="DB398A"/>
                </a:solidFill>
                <a:latin typeface="Bodoni MT Black" panose="02070A03080606020203" pitchFamily="18" charset="0"/>
              </a:rPr>
              <a:t> </a:t>
            </a:r>
            <a:r>
              <a:rPr lang="es-419" sz="4000" dirty="0">
                <a:solidFill>
                  <a:srgbClr val="FFC000"/>
                </a:solidFill>
                <a:latin typeface="Bodoni MT Black" panose="02070A03080606020203" pitchFamily="18" charset="0"/>
              </a:rPr>
              <a:t>E</a:t>
            </a:r>
            <a:r>
              <a:rPr lang="es-419" sz="4000" dirty="0">
                <a:solidFill>
                  <a:srgbClr val="7030A0"/>
                </a:solidFill>
                <a:latin typeface="Bodoni MT Black" panose="02070A03080606020203" pitchFamily="18" charset="0"/>
              </a:rPr>
              <a:t>N</a:t>
            </a:r>
            <a:r>
              <a:rPr lang="es-419" sz="4000" dirty="0">
                <a:solidFill>
                  <a:srgbClr val="DB398A"/>
                </a:solidFill>
                <a:latin typeface="Bodoni MT Black" panose="02070A03080606020203" pitchFamily="18" charset="0"/>
              </a:rPr>
              <a:t> </a:t>
            </a:r>
            <a:r>
              <a:rPr lang="es-419" sz="4000" dirty="0">
                <a:solidFill>
                  <a:srgbClr val="6561B3"/>
                </a:solidFill>
                <a:latin typeface="Bodoni MT Black" panose="02070A03080606020203" pitchFamily="18" charset="0"/>
              </a:rPr>
              <a:t>L</a:t>
            </a:r>
            <a:r>
              <a:rPr lang="es-419" sz="4000" dirty="0">
                <a:solidFill>
                  <a:srgbClr val="DB398A"/>
                </a:solidFill>
                <a:latin typeface="Bodoni MT Black" panose="02070A03080606020203" pitchFamily="18" charset="0"/>
              </a:rPr>
              <a:t>O</a:t>
            </a:r>
            <a:r>
              <a:rPr lang="es-419" sz="4000" dirty="0">
                <a:solidFill>
                  <a:srgbClr val="00B050"/>
                </a:solidFill>
                <a:latin typeface="Bodoni MT Black" panose="02070A03080606020203" pitchFamily="18" charset="0"/>
              </a:rPr>
              <a:t>S</a:t>
            </a:r>
            <a:r>
              <a:rPr lang="es-419" sz="4000" dirty="0">
                <a:solidFill>
                  <a:srgbClr val="DB398A"/>
                </a:solidFill>
                <a:latin typeface="Bodoni MT Black" panose="02070A03080606020203" pitchFamily="18" charset="0"/>
              </a:rPr>
              <a:t> </a:t>
            </a:r>
            <a:r>
              <a:rPr lang="es-419" sz="4000" dirty="0">
                <a:solidFill>
                  <a:srgbClr val="FF0000"/>
                </a:solidFill>
                <a:latin typeface="Bodoni MT Black" panose="02070A03080606020203" pitchFamily="18" charset="0"/>
              </a:rPr>
              <a:t>N</a:t>
            </a:r>
            <a:r>
              <a:rPr lang="es-419" sz="4000" dirty="0">
                <a:solidFill>
                  <a:schemeClr val="accent4"/>
                </a:solidFill>
                <a:latin typeface="Bodoni MT Black" panose="02070A03080606020203" pitchFamily="18" charset="0"/>
              </a:rPr>
              <a:t>I</a:t>
            </a:r>
            <a:r>
              <a:rPr lang="es-419" sz="4000" dirty="0">
                <a:solidFill>
                  <a:srgbClr val="6561B3"/>
                </a:solidFill>
                <a:latin typeface="Bodoni MT Black" panose="02070A03080606020203" pitchFamily="18" charset="0"/>
              </a:rPr>
              <a:t>Ñ</a:t>
            </a:r>
            <a:r>
              <a:rPr lang="es-419" sz="4000" dirty="0">
                <a:solidFill>
                  <a:srgbClr val="B7D03C"/>
                </a:solidFill>
                <a:latin typeface="Bodoni MT Black" panose="02070A03080606020203" pitchFamily="18" charset="0"/>
              </a:rPr>
              <a:t>O</a:t>
            </a:r>
            <a:r>
              <a:rPr lang="es-419" sz="4000" dirty="0">
                <a:solidFill>
                  <a:srgbClr val="F68700"/>
                </a:solidFill>
                <a:latin typeface="Bodoni MT Black" panose="02070A03080606020203" pitchFamily="18" charset="0"/>
              </a:rPr>
              <a:t>S</a:t>
            </a:r>
            <a:r>
              <a:rPr lang="es-419" sz="4000" dirty="0">
                <a:solidFill>
                  <a:srgbClr val="DB398A"/>
                </a:solidFill>
                <a:latin typeface="Bodoni MT Black" panose="02070A03080606020203" pitchFamily="18" charset="0"/>
              </a:rPr>
              <a:t> </a:t>
            </a:r>
            <a:r>
              <a:rPr lang="es-419" sz="4000" dirty="0">
                <a:solidFill>
                  <a:srgbClr val="469EDA"/>
                </a:solidFill>
                <a:latin typeface="Bodoni MT Black" panose="02070A03080606020203" pitchFamily="18" charset="0"/>
              </a:rPr>
              <a:t>P</a:t>
            </a:r>
            <a:r>
              <a:rPr lang="es-419" sz="4000" dirty="0">
                <a:solidFill>
                  <a:srgbClr val="4AA87B"/>
                </a:solidFill>
                <a:latin typeface="Bodoni MT Black" panose="02070A03080606020203" pitchFamily="18" charset="0"/>
              </a:rPr>
              <a:t>E</a:t>
            </a:r>
            <a:r>
              <a:rPr lang="es-419" sz="4000" dirty="0">
                <a:solidFill>
                  <a:srgbClr val="C00000"/>
                </a:solidFill>
                <a:latin typeface="Bodoni MT Black" panose="02070A03080606020203" pitchFamily="18" charset="0"/>
              </a:rPr>
              <a:t>Q</a:t>
            </a:r>
            <a:r>
              <a:rPr lang="es-419" sz="4000" dirty="0">
                <a:solidFill>
                  <a:srgbClr val="C07D5C"/>
                </a:solidFill>
                <a:latin typeface="Bodoni MT Black" panose="02070A03080606020203" pitchFamily="18" charset="0"/>
              </a:rPr>
              <a:t>U</a:t>
            </a:r>
            <a:r>
              <a:rPr lang="es-419" sz="4000" dirty="0">
                <a:solidFill>
                  <a:schemeClr val="accent2">
                    <a:lumMod val="75000"/>
                  </a:schemeClr>
                </a:solidFill>
                <a:latin typeface="Bodoni MT Black" panose="02070A03080606020203" pitchFamily="18" charset="0"/>
              </a:rPr>
              <a:t>E</a:t>
            </a:r>
            <a:r>
              <a:rPr lang="es-419" sz="4000" dirty="0">
                <a:solidFill>
                  <a:srgbClr val="002060"/>
                </a:solidFill>
                <a:latin typeface="Bodoni MT Black" panose="02070A03080606020203" pitchFamily="18" charset="0"/>
              </a:rPr>
              <a:t>Ñ</a:t>
            </a:r>
            <a:r>
              <a:rPr lang="es-419" sz="4000" dirty="0">
                <a:solidFill>
                  <a:srgbClr val="0070C0"/>
                </a:solidFill>
                <a:latin typeface="Bodoni MT Black" panose="02070A03080606020203" pitchFamily="18" charset="0"/>
              </a:rPr>
              <a:t>O</a:t>
            </a:r>
            <a:r>
              <a:rPr lang="es-419" sz="4000" dirty="0">
                <a:solidFill>
                  <a:srgbClr val="DB398A"/>
                </a:solidFill>
                <a:latin typeface="Bodoni MT Black" panose="02070A03080606020203" pitchFamily="18" charset="0"/>
              </a:rPr>
              <a:t>S</a:t>
            </a:r>
            <a:r>
              <a:rPr lang="es-419" sz="600" dirty="0">
                <a:latin typeface="Bodoni MT Black" panose="02070A03080606020203" pitchFamily="18" charset="0"/>
              </a:rPr>
              <a:t> </a:t>
            </a:r>
            <a:endParaRPr lang="es-MX" sz="600" dirty="0">
              <a:latin typeface="Bodoni MT Black" panose="02070A030806060202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02087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153</TotalTime>
  <Words>262</Words>
  <Application>Microsoft Office PowerPoint</Application>
  <PresentationFormat>Panorámica</PresentationFormat>
  <Paragraphs>51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10" baseType="lpstr">
      <vt:lpstr>Arial</vt:lpstr>
      <vt:lpstr>BellaFree</vt:lpstr>
      <vt:lpstr>Bodoni MT Black</vt:lpstr>
      <vt:lpstr>Calibri</vt:lpstr>
      <vt:lpstr>Calibri Light</vt:lpstr>
      <vt:lpstr>Hot Restaurant</vt:lpstr>
      <vt:lpstr>Times New Roman</vt:lpstr>
      <vt:lpstr>Tema de Office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MILDRED GONZALEZ PAXTIAN</dc:creator>
  <cp:lastModifiedBy>CAROLINA ESTEFANIA HERRERA RODRIGUEZ</cp:lastModifiedBy>
  <cp:revision>16</cp:revision>
  <dcterms:created xsi:type="dcterms:W3CDTF">2021-03-22T21:15:56Z</dcterms:created>
  <dcterms:modified xsi:type="dcterms:W3CDTF">2022-02-28T02:42:57Z</dcterms:modified>
</cp:coreProperties>
</file>