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p:scale>
          <a:sx n="81" d="100"/>
          <a:sy n="81" d="100"/>
        </p:scale>
        <p:origin x="296" y="8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ableStyles" Target="tableStyles.xml" /><Relationship Id="rId5" Type="http://schemas.openxmlformats.org/officeDocument/2006/relationships/slide" Target="slides/slide4.xml" /><Relationship Id="rId1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2/25/2022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2/25/2022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2/25/2022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2/25/2022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2/25/2022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2/25/2022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2/25/2022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gif"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8.xml" /></Relationships>
</file>

<file path=ppt/slides/_rels/slide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00603" y="471661"/>
            <a:ext cx="8045373" cy="3321503"/>
          </a:xfrm>
        </p:spPr>
        <p:txBody>
          <a:bodyPr/>
          <a:lstStyle/>
          <a:p>
            <a:r>
              <a:rPr lang="es-MX" sz="4000" dirty="0"/>
              <a:t>Lecciones aprendidas de la caja de herramientas</a:t>
            </a:r>
          </a:p>
        </p:txBody>
      </p:sp>
      <p:sp>
        <p:nvSpPr>
          <p:cNvPr id="3" name="Subtítulo 2"/>
          <p:cNvSpPr>
            <a:spLocks noGrp="1"/>
          </p:cNvSpPr>
          <p:nvPr>
            <p:ph type="subTitle" idx="1"/>
          </p:nvPr>
        </p:nvSpPr>
        <p:spPr>
          <a:xfrm>
            <a:off x="2215045" y="3144556"/>
            <a:ext cx="8045373" cy="742279"/>
          </a:xfrm>
        </p:spPr>
        <p:txBody>
          <a:bodyPr/>
          <a:lstStyle/>
          <a:p>
            <a:r>
              <a:rPr lang="es-MX" dirty="0"/>
              <a:t>Diario de la educadora</a:t>
            </a:r>
          </a:p>
        </p:txBody>
      </p:sp>
      <p:sp>
        <p:nvSpPr>
          <p:cNvPr id="4" name="CuadroTexto 3"/>
          <p:cNvSpPr txBox="1"/>
          <p:nvPr/>
        </p:nvSpPr>
        <p:spPr>
          <a:xfrm>
            <a:off x="1905088" y="3852273"/>
            <a:ext cx="8355330" cy="2308324"/>
          </a:xfrm>
          <a:prstGeom prst="rect">
            <a:avLst/>
          </a:prstGeom>
          <a:noFill/>
        </p:spPr>
        <p:txBody>
          <a:bodyPr wrap="square" rtlCol="0">
            <a:spAutoFit/>
          </a:bodyPr>
          <a:lstStyle/>
          <a:p>
            <a:pPr algn="ctr"/>
            <a:r>
              <a:rPr lang="es-MX" dirty="0"/>
              <a:t>Equipo: </a:t>
            </a:r>
          </a:p>
          <a:p>
            <a:pPr algn="ctr"/>
            <a:r>
              <a:rPr lang="es-MX" dirty="0"/>
              <a:t>Jiménez Uribe Salma Rubí </a:t>
            </a:r>
          </a:p>
          <a:p>
            <a:pPr algn="ctr"/>
            <a:r>
              <a:rPr lang="es-MX" dirty="0"/>
              <a:t>Monsiváis garza Luz Estefanía </a:t>
            </a:r>
          </a:p>
          <a:p>
            <a:pPr algn="ctr"/>
            <a:r>
              <a:rPr lang="es-MX" dirty="0"/>
              <a:t>Ortega Pérez Caro </a:t>
            </a:r>
          </a:p>
          <a:p>
            <a:pPr algn="ctr"/>
            <a:r>
              <a:rPr lang="es-MX" dirty="0"/>
              <a:t>Ruiz Bocanegra Fernanda </a:t>
            </a:r>
            <a:r>
              <a:rPr lang="es-MX" dirty="0" err="1"/>
              <a:t>Merary</a:t>
            </a:r>
            <a:endParaRPr lang="es-MX" dirty="0"/>
          </a:p>
          <a:p>
            <a:pPr algn="ctr"/>
            <a:r>
              <a:rPr lang="es-MX" dirty="0"/>
              <a:t>Segovia Alonso Ana Sofía</a:t>
            </a:r>
          </a:p>
          <a:p>
            <a:pPr algn="ctr"/>
            <a:r>
              <a:rPr lang="es-MX" dirty="0"/>
              <a:t>Treviño Aguirre Laura Alejandra</a:t>
            </a:r>
          </a:p>
          <a:p>
            <a:endParaRPr lang="es-MX" dirty="0"/>
          </a:p>
        </p:txBody>
      </p:sp>
      <p:sp>
        <p:nvSpPr>
          <p:cNvPr id="5" name="CuadroTexto 4"/>
          <p:cNvSpPr txBox="1"/>
          <p:nvPr/>
        </p:nvSpPr>
        <p:spPr>
          <a:xfrm>
            <a:off x="720090" y="6219706"/>
            <a:ext cx="4023360" cy="369332"/>
          </a:xfrm>
          <a:prstGeom prst="rect">
            <a:avLst/>
          </a:prstGeom>
          <a:noFill/>
        </p:spPr>
        <p:txBody>
          <a:bodyPr wrap="square" rtlCol="0">
            <a:spAutoFit/>
          </a:bodyPr>
          <a:lstStyle/>
          <a:p>
            <a:r>
              <a:rPr lang="es-MX" dirty="0"/>
              <a:t>Mtra. Elena Monserrat Gámez Cepeda</a:t>
            </a:r>
          </a:p>
        </p:txBody>
      </p:sp>
      <p:sp>
        <p:nvSpPr>
          <p:cNvPr id="6" name="CuadroTexto 5"/>
          <p:cNvSpPr txBox="1"/>
          <p:nvPr/>
        </p:nvSpPr>
        <p:spPr>
          <a:xfrm>
            <a:off x="9475470" y="6081206"/>
            <a:ext cx="2617470" cy="646331"/>
          </a:xfrm>
          <a:prstGeom prst="rect">
            <a:avLst/>
          </a:prstGeom>
          <a:noFill/>
        </p:spPr>
        <p:txBody>
          <a:bodyPr wrap="square" rtlCol="0">
            <a:spAutoFit/>
          </a:bodyPr>
          <a:lstStyle/>
          <a:p>
            <a:r>
              <a:rPr lang="es-MX" dirty="0"/>
              <a:t>Saltillo, Coahuila</a:t>
            </a:r>
          </a:p>
          <a:p>
            <a:r>
              <a:rPr lang="es-MX" dirty="0"/>
              <a:t>25 de Febrero del 2022</a:t>
            </a:r>
          </a:p>
        </p:txBody>
      </p:sp>
      <p:pic>
        <p:nvPicPr>
          <p:cNvPr id="2050" name="Picture 2" descr="Escuela Normal de Educación Preescolar – Desarrollo de competencias  linguisticas">
            <a:extLst>
              <a:ext uri="{FF2B5EF4-FFF2-40B4-BE49-F238E27FC236}">
                <a16:creationId xmlns:a16="http://schemas.microsoft.com/office/drawing/2014/main" id="{53C187CE-926F-8E4E-AC30-013E77D55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71" y="268962"/>
            <a:ext cx="1905088" cy="141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783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45799" y="320040"/>
            <a:ext cx="8187071" cy="1743805"/>
          </a:xfrm>
        </p:spPr>
        <p:txBody>
          <a:bodyPr>
            <a:normAutofit/>
          </a:bodyPr>
          <a:lstStyle/>
          <a:p>
            <a:pPr algn="ctr"/>
            <a:r>
              <a:rPr lang="es-MX" sz="4800" dirty="0"/>
              <a:t>¿Qué es el diario de la educadora?</a:t>
            </a:r>
          </a:p>
        </p:txBody>
      </p:sp>
      <p:sp>
        <p:nvSpPr>
          <p:cNvPr id="4" name="CuadroTexto 3"/>
          <p:cNvSpPr txBox="1"/>
          <p:nvPr/>
        </p:nvSpPr>
        <p:spPr>
          <a:xfrm>
            <a:off x="2834640" y="2548890"/>
            <a:ext cx="5177790" cy="3046988"/>
          </a:xfrm>
          <a:prstGeom prst="rect">
            <a:avLst/>
          </a:prstGeom>
          <a:noFill/>
        </p:spPr>
        <p:txBody>
          <a:bodyPr wrap="square" rtlCol="0">
            <a:spAutoFit/>
          </a:bodyPr>
          <a:lstStyle/>
          <a:p>
            <a:pPr marL="285750" indent="-285750" algn="just">
              <a:buFont typeface="Wingdings" panose="05000000000000000000" pitchFamily="2" charset="2"/>
              <a:buChar char="Ø"/>
            </a:pPr>
            <a:r>
              <a:rPr lang="es-MX" sz="2400" dirty="0"/>
              <a:t>Es un instrumento de evaluación y reflexión para el docente por el medio del cual este recaba información sobre el desarrollo de la dinámica en el aula, el proceso de aprendizaje de los alumnos, su práctica docente e incluso sobre el currículo. </a:t>
            </a:r>
          </a:p>
        </p:txBody>
      </p:sp>
      <p:pic>
        <p:nvPicPr>
          <p:cNvPr id="5" name="Imagen 4"/>
          <p:cNvPicPr>
            <a:picLocks noChangeAspect="1"/>
          </p:cNvPicPr>
          <p:nvPr/>
        </p:nvPicPr>
        <p:blipFill>
          <a:blip r:embed="rId2"/>
          <a:stretch>
            <a:fillRect/>
          </a:stretch>
        </p:blipFill>
        <p:spPr>
          <a:xfrm>
            <a:off x="8656320" y="2548890"/>
            <a:ext cx="2670810" cy="3561080"/>
          </a:xfrm>
          <a:prstGeom prst="rect">
            <a:avLst/>
          </a:prstGeom>
        </p:spPr>
      </p:pic>
    </p:spTree>
    <p:extLst>
      <p:ext uri="{BB962C8B-B14F-4D97-AF65-F5344CB8AC3E}">
        <p14:creationId xmlns:p14="http://schemas.microsoft.com/office/powerpoint/2010/main" val="3108691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Fortalezas identificadas </a:t>
            </a:r>
          </a:p>
        </p:txBody>
      </p:sp>
      <p:sp>
        <p:nvSpPr>
          <p:cNvPr id="3" name="Marcador de contenido 2"/>
          <p:cNvSpPr>
            <a:spLocks noGrp="1"/>
          </p:cNvSpPr>
          <p:nvPr>
            <p:ph idx="1"/>
          </p:nvPr>
        </p:nvSpPr>
        <p:spPr>
          <a:xfrm>
            <a:off x="1251678" y="1474471"/>
            <a:ext cx="5149122" cy="3593591"/>
          </a:xfrm>
        </p:spPr>
        <p:txBody>
          <a:bodyPr>
            <a:noAutofit/>
          </a:bodyPr>
          <a:lstStyle/>
          <a:p>
            <a:r>
              <a:rPr lang="es-MX" sz="2400" dirty="0"/>
              <a:t>Buena organización del registro y de la información. </a:t>
            </a:r>
          </a:p>
          <a:p>
            <a:r>
              <a:rPr lang="es-MX" sz="2400" dirty="0"/>
              <a:t>Se llevó a acabo un registro diario. </a:t>
            </a:r>
          </a:p>
          <a:p>
            <a:r>
              <a:rPr lang="es-MX" sz="2400" dirty="0"/>
              <a:t>Se tomaron en cuenta las debilidades o áreas de oportunidad de las sesiones pasadas para aplicarlas y mejorar nuestra práctica docente. </a:t>
            </a:r>
          </a:p>
          <a:p>
            <a:r>
              <a:rPr lang="es-MX" sz="2400" dirty="0"/>
              <a:t>Se llevó a cabo el manejo de estrategias para poder favorecer el aprendizaje y desarrollo de los alumno y alumnas. </a:t>
            </a:r>
          </a:p>
        </p:txBody>
      </p:sp>
      <p:pic>
        <p:nvPicPr>
          <p:cNvPr id="4" name="Imagen 3"/>
          <p:cNvPicPr>
            <a:picLocks noChangeAspect="1"/>
          </p:cNvPicPr>
          <p:nvPr/>
        </p:nvPicPr>
        <p:blipFill>
          <a:blip r:embed="rId2"/>
          <a:stretch>
            <a:fillRect/>
          </a:stretch>
        </p:blipFill>
        <p:spPr>
          <a:xfrm>
            <a:off x="6724650" y="1874517"/>
            <a:ext cx="4381500" cy="2000250"/>
          </a:xfrm>
          <a:prstGeom prst="rect">
            <a:avLst/>
          </a:prstGeom>
        </p:spPr>
      </p:pic>
      <p:pic>
        <p:nvPicPr>
          <p:cNvPr id="5" name="Imagen 4"/>
          <p:cNvPicPr>
            <a:picLocks noChangeAspect="1"/>
          </p:cNvPicPr>
          <p:nvPr/>
        </p:nvPicPr>
        <p:blipFill>
          <a:blip r:embed="rId3"/>
          <a:stretch>
            <a:fillRect/>
          </a:stretch>
        </p:blipFill>
        <p:spPr>
          <a:xfrm>
            <a:off x="7387591" y="3749040"/>
            <a:ext cx="4042410" cy="2877811"/>
          </a:xfrm>
          <a:prstGeom prst="rect">
            <a:avLst/>
          </a:prstGeom>
        </p:spPr>
      </p:pic>
    </p:spTree>
    <p:extLst>
      <p:ext uri="{BB962C8B-B14F-4D97-AF65-F5344CB8AC3E}">
        <p14:creationId xmlns:p14="http://schemas.microsoft.com/office/powerpoint/2010/main" val="2275490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69530" y="3326129"/>
            <a:ext cx="4522470" cy="1196671"/>
          </a:xfrm>
        </p:spPr>
        <p:txBody>
          <a:bodyPr>
            <a:noAutofit/>
          </a:bodyPr>
          <a:lstStyle/>
          <a:p>
            <a:r>
              <a:rPr lang="es-MX" sz="3600" dirty="0"/>
              <a:t>Debilidades o áreas de oportunidad identificadas</a:t>
            </a:r>
          </a:p>
        </p:txBody>
      </p:sp>
      <p:sp>
        <p:nvSpPr>
          <p:cNvPr id="3" name="Marcador de contenido 2"/>
          <p:cNvSpPr>
            <a:spLocks noGrp="1"/>
          </p:cNvSpPr>
          <p:nvPr>
            <p:ph idx="1"/>
          </p:nvPr>
        </p:nvSpPr>
        <p:spPr>
          <a:xfrm>
            <a:off x="765050" y="417457"/>
            <a:ext cx="6618729" cy="3228713"/>
          </a:xfrm>
        </p:spPr>
        <p:txBody>
          <a:bodyPr>
            <a:normAutofit/>
          </a:bodyPr>
          <a:lstStyle/>
          <a:p>
            <a:r>
              <a:rPr lang="es-MX" sz="2400" dirty="0"/>
              <a:t>Se sugirió el cambio del formato para un mejor registro. </a:t>
            </a:r>
          </a:p>
          <a:p>
            <a:r>
              <a:rPr lang="es-MX" sz="2400" dirty="0"/>
              <a:t>Debemos de registrar ampliamente lo ocurrido en las sesiones.</a:t>
            </a:r>
          </a:p>
          <a:p>
            <a:r>
              <a:rPr lang="es-MX" sz="2400" dirty="0"/>
              <a:t>Debemos de utilizar sustento teórico en nuestro registro. </a:t>
            </a:r>
          </a:p>
          <a:p>
            <a:r>
              <a:rPr lang="es-MX" sz="2400" dirty="0"/>
              <a:t>Debemos de realizar un análisis profundo. </a:t>
            </a:r>
          </a:p>
        </p:txBody>
      </p:sp>
      <p:pic>
        <p:nvPicPr>
          <p:cNvPr id="1030" name="Picture 6" descr="ÁREAS DE OPORTUNIDAD: qué son, tipos y ejemplos">
            <a:extLst>
              <a:ext uri="{FF2B5EF4-FFF2-40B4-BE49-F238E27FC236}">
                <a16:creationId xmlns:a16="http://schemas.microsoft.com/office/drawing/2014/main" id="{6ABC3450-D010-F749-A091-517E5D282E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655" y="3891152"/>
            <a:ext cx="381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78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485255"/>
            <a:ext cx="10178322" cy="1492132"/>
          </a:xfrm>
        </p:spPr>
        <p:txBody>
          <a:bodyPr/>
          <a:lstStyle/>
          <a:p>
            <a:r>
              <a:rPr lang="es-MX" dirty="0"/>
              <a:t>Lecciones aprendidas de lo que se debe hacer</a:t>
            </a:r>
          </a:p>
        </p:txBody>
      </p:sp>
      <p:sp>
        <p:nvSpPr>
          <p:cNvPr id="3" name="Marcador de contenido 2"/>
          <p:cNvSpPr>
            <a:spLocks noGrp="1"/>
          </p:cNvSpPr>
          <p:nvPr>
            <p:ph idx="1"/>
          </p:nvPr>
        </p:nvSpPr>
        <p:spPr>
          <a:xfrm>
            <a:off x="1251678" y="2400301"/>
            <a:ext cx="5674902" cy="4091939"/>
          </a:xfrm>
        </p:spPr>
        <p:txBody>
          <a:bodyPr>
            <a:normAutofit fontScale="85000" lnSpcReduction="20000"/>
          </a:bodyPr>
          <a:lstStyle/>
          <a:p>
            <a:pPr algn="just"/>
            <a:r>
              <a:rPr lang="es-MX" sz="2400" dirty="0"/>
              <a:t>Ser descriptivo. </a:t>
            </a:r>
          </a:p>
          <a:p>
            <a:pPr algn="just"/>
            <a:r>
              <a:rPr lang="es-MX" sz="2400" dirty="0"/>
              <a:t>Incluir ideas desarrolladas, frases aisladas y transcripciones.</a:t>
            </a:r>
          </a:p>
          <a:p>
            <a:pPr algn="just"/>
            <a:r>
              <a:rPr lang="es-MX" sz="2400" dirty="0"/>
              <a:t>Se debe de registrar el desarrollo de la actividad; suceso sorprendentes o preocupantes. </a:t>
            </a:r>
          </a:p>
          <a:p>
            <a:pPr algn="just"/>
            <a:r>
              <a:rPr lang="es-MX" sz="2400" dirty="0"/>
              <a:t>Se debe de registrar también reacciones y opiniones de los niños al realizar las actividades. </a:t>
            </a:r>
          </a:p>
          <a:p>
            <a:pPr algn="just"/>
            <a:r>
              <a:rPr lang="es-MX" sz="2400" dirty="0"/>
              <a:t>Se debe de realizar y anotar una autoevaluación breve. </a:t>
            </a:r>
          </a:p>
          <a:p>
            <a:pPr algn="just"/>
            <a:r>
              <a:rPr lang="es-MX" sz="2400" dirty="0"/>
              <a:t>Por último se debe de registrar algún suceso o circunstancia que haya afectado el desarrollo de la jornada.  </a:t>
            </a:r>
          </a:p>
          <a:p>
            <a:endParaRPr lang="es-MX" dirty="0"/>
          </a:p>
        </p:txBody>
      </p:sp>
      <p:pic>
        <p:nvPicPr>
          <p:cNvPr id="3074" name="Picture 2" descr="Y tú qué harías&amp;quot;: obteniendo lecciones aprendidas">
            <a:extLst>
              <a:ext uri="{FF2B5EF4-FFF2-40B4-BE49-F238E27FC236}">
                <a16:creationId xmlns:a16="http://schemas.microsoft.com/office/drawing/2014/main" id="{36BFE9BC-E197-4A47-BBEF-7693B7C95E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07" t="18161" r="27356" b="17471"/>
          <a:stretch/>
        </p:blipFill>
        <p:spPr bwMode="auto">
          <a:xfrm>
            <a:off x="7866993" y="2286000"/>
            <a:ext cx="3243193" cy="3026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625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Lecciones aprendidas de lo que no se debe hacer</a:t>
            </a:r>
          </a:p>
        </p:txBody>
      </p:sp>
      <p:sp>
        <p:nvSpPr>
          <p:cNvPr id="3" name="Marcador de contenido 2"/>
          <p:cNvSpPr>
            <a:spLocks noGrp="1"/>
          </p:cNvSpPr>
          <p:nvPr>
            <p:ph idx="1"/>
          </p:nvPr>
        </p:nvSpPr>
        <p:spPr/>
        <p:txBody>
          <a:bodyPr/>
          <a:lstStyle/>
          <a:p>
            <a:r>
              <a:rPr lang="es-MX" dirty="0"/>
              <a:t>No se trata de reconstruir paso a paso las actividades realizadas sino que registremos únicamente aquellos datos que nos permitan reconstruir mentalmente la practica y reflexionar sobre ella. </a:t>
            </a:r>
          </a:p>
          <a:p>
            <a:r>
              <a:rPr lang="es-MX" dirty="0"/>
              <a:t>Hay que tener claro que el diario de la educadora no es una carga administrativa sino que se debe de tomar como una estrategia y o autoevaluación de lo que realizamos día a día en nuestra aula con los alumnos. </a:t>
            </a:r>
          </a:p>
          <a:p>
            <a:endParaRPr lang="es-MX" dirty="0"/>
          </a:p>
        </p:txBody>
      </p:sp>
      <p:pic>
        <p:nvPicPr>
          <p:cNvPr id="4098" name="Picture 2">
            <a:extLst>
              <a:ext uri="{FF2B5EF4-FFF2-40B4-BE49-F238E27FC236}">
                <a16:creationId xmlns:a16="http://schemas.microsoft.com/office/drawing/2014/main" id="{92E4023F-121D-4C47-9D84-573F2F21E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2988" y="4792717"/>
            <a:ext cx="1815006" cy="1815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56671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TM10001106[[fn=Distintivo]]</Template>
  <TotalTime>25</TotalTime>
  <Words>368</Words>
  <Application>Microsoft Office PowerPoint</Application>
  <PresentationFormat>Panorámica</PresentationFormat>
  <Paragraphs>34</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Badge</vt:lpstr>
      <vt:lpstr>Lecciones aprendidas de la caja de herramientas</vt:lpstr>
      <vt:lpstr>¿Qué es el diario de la educadora?</vt:lpstr>
      <vt:lpstr>Fortalezas identificadas </vt:lpstr>
      <vt:lpstr>Debilidades o áreas de oportunidad identificadas</vt:lpstr>
      <vt:lpstr>Lecciones aprendidas de lo que se debe hacer</vt:lpstr>
      <vt:lpstr>Lecciones aprendidas de lo que no se debe hacer</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Lecciones aprendidas de la caja de herramientas</dc:title>
  <dc:creator>enep</dc:creator>
  <cp:lastModifiedBy>ANA SOFIA SEGOVIA ALONSO</cp:lastModifiedBy>
  <cp:revision>6</cp:revision>
  <dcterms:created xsi:type="dcterms:W3CDTF">2022-02-25T19:08:05Z</dcterms:created>
  <dcterms:modified xsi:type="dcterms:W3CDTF">2022-02-26T03:33:11Z</dcterms:modified>
</cp:coreProperties>
</file>