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42FB9-AF76-4888-856F-5155CEF13D51}" v="2" dt="2022-02-25T21:52:18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Guadalupe" userId="a8d2b6deedc00786" providerId="LiveId" clId="{3EB42FB9-AF76-4888-856F-5155CEF13D51}"/>
    <pc:docChg chg="modSld">
      <pc:chgData name="Karina Guadalupe" userId="a8d2b6deedc00786" providerId="LiveId" clId="{3EB42FB9-AF76-4888-856F-5155CEF13D51}" dt="2022-02-25T21:52:46.995" v="3" actId="1076"/>
      <pc:docMkLst>
        <pc:docMk/>
      </pc:docMkLst>
      <pc:sldChg chg="addSp modSp mod">
        <pc:chgData name="Karina Guadalupe" userId="a8d2b6deedc00786" providerId="LiveId" clId="{3EB42FB9-AF76-4888-856F-5155CEF13D51}" dt="2022-02-25T21:52:46.995" v="3" actId="1076"/>
        <pc:sldMkLst>
          <pc:docMk/>
          <pc:sldMk cId="2806583612" sldId="256"/>
        </pc:sldMkLst>
        <pc:spChg chg="add mod">
          <ac:chgData name="Karina Guadalupe" userId="a8d2b6deedc00786" providerId="LiveId" clId="{3EB42FB9-AF76-4888-856F-5155CEF13D51}" dt="2022-02-25T21:52:46.995" v="3" actId="1076"/>
          <ac:spMkLst>
            <pc:docMk/>
            <pc:sldMk cId="2806583612" sldId="256"/>
            <ac:spMk id="9" creationId="{A79B8DBC-9549-4464-90F2-7B28FFB4A409}"/>
          </ac:spMkLst>
        </pc:spChg>
      </pc:sldChg>
      <pc:sldChg chg="modSp">
        <pc:chgData name="Karina Guadalupe" userId="a8d2b6deedc00786" providerId="LiveId" clId="{3EB42FB9-AF76-4888-856F-5155CEF13D51}" dt="2022-02-25T21:52:18.205" v="1" actId="1076"/>
        <pc:sldMkLst>
          <pc:docMk/>
          <pc:sldMk cId="2589775605" sldId="257"/>
        </pc:sldMkLst>
        <pc:picChg chg="mod">
          <ac:chgData name="Karina Guadalupe" userId="a8d2b6deedc00786" providerId="LiveId" clId="{3EB42FB9-AF76-4888-856F-5155CEF13D51}" dt="2022-02-25T21:52:18.205" v="1" actId="1076"/>
          <ac:picMkLst>
            <pc:docMk/>
            <pc:sldMk cId="2589775605" sldId="25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429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3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8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6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5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35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53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1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35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9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72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n</a:t>
            </a:r>
          </a:p>
        </p:txBody>
      </p:sp>
      <p:pic>
        <p:nvPicPr>
          <p:cNvPr id="4" name="Picture 4" descr="Representación 3d del fondo en colores pastel del globo.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1890" y="2395201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>
                <a:latin typeface="Lucida Handwriting" panose="03010101010101010101" pitchFamily="66" charset="0"/>
              </a:rPr>
              <a:t>Planeación </a:t>
            </a:r>
            <a:endParaRPr lang="es-MX" sz="7200" dirty="0"/>
          </a:p>
        </p:txBody>
      </p:sp>
      <p:pic>
        <p:nvPicPr>
          <p:cNvPr id="6" name="Imagen 5" descr="https://lh4.googleusercontent.com/gf7z5e8TgdzW3LcNlXJARAkIYjjNzHQ_vMtiuA4-BxicjuM4XG2pVVpH0CXKziBsra7psF2fhdbrPhMZW0CN_OFBgqNEDLS-MzPeXoIp3WQn_d1mCxAVRG065fTgb4fi7_67HJA-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r="14778"/>
          <a:stretch/>
        </p:blipFill>
        <p:spPr bwMode="auto">
          <a:xfrm>
            <a:off x="421890" y="346165"/>
            <a:ext cx="680221" cy="89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Ventajas de la planeación de recursos humanos para empres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3512"/>
          <a:stretch/>
        </p:blipFill>
        <p:spPr bwMode="auto">
          <a:xfrm>
            <a:off x="7474132" y="2995366"/>
            <a:ext cx="4114800" cy="260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9B8DBC-9549-4464-90F2-7B28FFB4A409}"/>
              </a:ext>
            </a:extLst>
          </p:cNvPr>
          <p:cNvSpPr txBox="1"/>
          <p:nvPr/>
        </p:nvSpPr>
        <p:spPr>
          <a:xfrm>
            <a:off x="808144" y="3851195"/>
            <a:ext cx="6165540" cy="14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Alumna: </a:t>
            </a:r>
            <a:r>
              <a:rPr lang="es-MX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Karina Guadalupe Clemente Gómez</a:t>
            </a:r>
            <a:r>
              <a:rPr lang="es-MX" sz="1800" b="1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Numero de lista: </a:t>
            </a:r>
            <a:r>
              <a:rPr lang="es-MX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Grado: </a:t>
            </a:r>
            <a:r>
              <a:rPr lang="es-MX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3º</a:t>
            </a:r>
            <a:r>
              <a:rPr lang="es-MX" sz="1800" b="1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Sección </a:t>
            </a:r>
            <a:r>
              <a:rPr lang="es-MX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“C”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3173" y="678260"/>
            <a:ext cx="104056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Para realizar la planeación se debe llevar a cabo un diagnóstico del grupo a atender, para desarrollar los aprendizajes esperados de los campos de formación académica y de las áreas de desarrollo personal y social a través de situaciones didácticas y actividades organizadas en tiempos, de manera individual, grupal o por equipos. Usando diversos recursos materiales y organizando el espacio en donde se va a trabajar. Para evaluar a través de las observaciones y adecuaciones curriculares que se llevaron a cabo el logro y desarrollo de estos aprendizajes.</a:t>
            </a: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Es un instrumento que facilita la organización, la ejecución y el control.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Ayuda a tener una mejor organización de tiempos.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La planeación permite a los docentes generar una estructuración de los contenidos que se abarcaran en las clases.</a:t>
            </a:r>
          </a:p>
        </p:txBody>
      </p:sp>
      <p:pic>
        <p:nvPicPr>
          <p:cNvPr id="7" name="Picture 2" descr="Cómo dar continuidad a la planeación estratégica del sector públic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0" y="4371579"/>
            <a:ext cx="4905374" cy="195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7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46760" y="660841"/>
            <a:ext cx="8371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Permite definir qué es lo que se va hacer, cómo se va hacer y plantear qué recursos y estrategias se implementarán para el desarrollo de los contenidos.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Se realiza en base a los intereses y necesidades que presentan los alumnos, aplicando situaciones didácticas que les permiten desarrollar y lograr los aprendizajes, es flexible y puede adecuarse para obtener resultados más favorables. 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Permite plantear objetivos de lo que se desea alcanzar en cada una de las actividades que se aplican.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Se evalúan aprendizajes, NO actividades.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Surge del diagnóstico previo.</a:t>
            </a:r>
          </a:p>
        </p:txBody>
      </p:sp>
      <p:pic>
        <p:nvPicPr>
          <p:cNvPr id="7" name="Picture 2" descr="Planeación Estratégica - Sintec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57" y="3921381"/>
            <a:ext cx="4076274" cy="258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Imágenes de Fondos Fashion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70479" y="436702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latin typeface="Lucida Handwriting" panose="03010101010101010101" pitchFamily="66" charset="0"/>
              </a:rPr>
              <a:t>Inicio</a:t>
            </a:r>
            <a:r>
              <a:rPr lang="es-MX" dirty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90006" y="1452572"/>
            <a:ext cx="6827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favorecen los saberes previos que se tienen en base a la situación didáctica que se aplica.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pretende activar la atención de los estudiantes.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Establece el propósito de la actividad.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introducen a los contenidos del aprendizaje.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genera curiosidad, asunto o problema a resolver.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Motivación.</a:t>
            </a:r>
          </a:p>
        </p:txBody>
      </p:sp>
      <p:pic>
        <p:nvPicPr>
          <p:cNvPr id="4100" name="Picture 4" descr="Conocimientos previos (memoria): características, ti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6453"/>
          <a:stretch/>
        </p:blipFill>
        <p:spPr bwMode="auto">
          <a:xfrm>
            <a:off x="8045631" y="3227409"/>
            <a:ext cx="3043646" cy="294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Fondo abstracto en colores pastel - Descargar Vectores Gratis, Illustrator 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642851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latin typeface="Lucida Handwriting" panose="03010101010101010101" pitchFamily="66" charset="0"/>
              </a:rPr>
              <a:t>Desarrollo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12834" y="1638034"/>
            <a:ext cx="696768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Momento en el que se utilizan diferentes estrategias para alcanzar un aprendizaje significativo.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procesa la nueva información y sus ejemplos.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Trabajan en equipos, grupos o de manera individual.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desarrolla la creatividad, habilidades, trabajo colaborativo y aprendizajes esperados.</a:t>
            </a:r>
          </a:p>
        </p:txBody>
      </p:sp>
      <p:pic>
        <p:nvPicPr>
          <p:cNvPr id="5122" name="Picture 2" descr="Estrategias de recuperación para el dolor - Mobilis Fisiotera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17084"/>
          <a:stretch/>
        </p:blipFill>
        <p:spPr bwMode="auto">
          <a:xfrm>
            <a:off x="7892959" y="3083775"/>
            <a:ext cx="3460841" cy="309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Background | Fondo | Wallpaper | Cute patterns wallpaper, Homescreen  wallpaper, Iphone backgroun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5199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latin typeface="Lucida Handwriting" panose="03010101010101010101" pitchFamily="66" charset="0"/>
              </a:rPr>
              <a:t>Cierre</a:t>
            </a:r>
            <a:r>
              <a:rPr lang="es-MX" dirty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12833" y="1581290"/>
            <a:ext cx="55212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conocen los logros alcanzados.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comprueba si el alumno adquirió ese conocimiento a través de las experiencias aplicadas en el desarrollo.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hace una retroalimentación. </a:t>
            </a:r>
          </a:p>
        </p:txBody>
      </p:sp>
      <p:pic>
        <p:nvPicPr>
          <p:cNvPr id="6146" name="Picture 2" descr="Estrategia para una Retroalimentación Efectiva - App Escuelas M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1530" b="12926"/>
          <a:stretch/>
        </p:blipFill>
        <p:spPr bwMode="auto">
          <a:xfrm>
            <a:off x="6346900" y="3302896"/>
            <a:ext cx="5006900" cy="263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1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84563" y="618402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latin typeface="Lucida Handwriting" panose="03010101010101010101" pitchFamily="66" charset="0"/>
              </a:rPr>
              <a:t>Pausa activa </a:t>
            </a:r>
            <a:endParaRPr lang="es-MX" sz="4000" dirty="0"/>
          </a:p>
        </p:txBody>
      </p:sp>
      <p:sp>
        <p:nvSpPr>
          <p:cNvPr id="7" name="Rectángulo 6"/>
          <p:cNvSpPr/>
          <p:nvPr/>
        </p:nvSpPr>
        <p:spPr>
          <a:xfrm>
            <a:off x="744929" y="1617902"/>
            <a:ext cx="101113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Las pausas activas son breves descansos que ayudan a recuperar energía y mejorar el desempeño en el trabajo, a través de diferentes técnicas y ejercicios que ayudan a reducir la fatiga y prevenir el estrés.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En las clases en línea difícilmente se puede trabajar este tipo de actividad porque generalmente los niños se conectan a lo mucho 2 o 3 veces a la semana como máximo en un tiempo de 40 o 45 min.</a:t>
            </a:r>
          </a:p>
        </p:txBody>
      </p:sp>
      <p:pic>
        <p:nvPicPr>
          <p:cNvPr id="7170" name="Picture 2" descr="Pausa Activa | Rutina de pi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39986" r="12133"/>
          <a:stretch/>
        </p:blipFill>
        <p:spPr bwMode="auto">
          <a:xfrm>
            <a:off x="3930091" y="4441325"/>
            <a:ext cx="4692543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91401"/>
            <a:ext cx="3664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latin typeface="Lucida Handwriting" panose="03010101010101010101" pitchFamily="66" charset="0"/>
              </a:rPr>
              <a:t>Evaluación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96388" y="1690688"/>
            <a:ext cx="559961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Debe evidenciar el nivel logrado de los aprendizajes esperados para que así el docente pueda tomar decisiones sobre los ajustes que debe realizar para un mejor aprendizaje en los alumnos.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evalúan los aprendizajes mediante lo observado.</a:t>
            </a:r>
          </a:p>
        </p:txBody>
      </p:sp>
      <p:pic>
        <p:nvPicPr>
          <p:cNvPr id="8194" name="Picture 2" descr="Qué es la evaluación adaptativa? — Observatorio | Instituto para el Futuro  de la Edu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10" y="3169671"/>
            <a:ext cx="4710090" cy="314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4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504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Lucida Fax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luis2ox2001@gmail.com</dc:creator>
  <cp:lastModifiedBy>Karina Guadalupe</cp:lastModifiedBy>
  <cp:revision>9</cp:revision>
  <dcterms:created xsi:type="dcterms:W3CDTF">2022-02-23T16:51:23Z</dcterms:created>
  <dcterms:modified xsi:type="dcterms:W3CDTF">2022-02-25T21:52:50Z</dcterms:modified>
</cp:coreProperties>
</file>