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429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3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8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6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5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35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53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1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35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9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3972-DB5E-435C-9038-5BA9977D9512}" type="datetimeFigureOut">
              <a:rPr lang="es-MX" smtClean="0"/>
              <a:t>25/02/2022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72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n</a:t>
            </a:r>
            <a:endParaRPr lang="es-MX" dirty="0"/>
          </a:p>
        </p:txBody>
      </p:sp>
      <p:pic>
        <p:nvPicPr>
          <p:cNvPr id="4" name="Picture 4" descr="Representación 3d del fondo en colores pastel del globo.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27615" y="391273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 smtClean="0">
                <a:latin typeface="Lucida Handwriting" panose="03010101010101010101" pitchFamily="66" charset="0"/>
              </a:rPr>
              <a:t>Planeación </a:t>
            </a:r>
            <a:endParaRPr lang="es-MX" sz="7200" dirty="0"/>
          </a:p>
        </p:txBody>
      </p:sp>
      <p:pic>
        <p:nvPicPr>
          <p:cNvPr id="6" name="Imagen 5" descr="https://lh4.googleusercontent.com/gf7z5e8TgdzW3LcNlXJARAkIYjjNzHQ_vMtiuA4-BxicjuM4XG2pVVpH0CXKziBsra7psF2fhdbrPhMZW0CN_OFBgqNEDLS-MzPeXoIp3WQn_d1mCxAVRG065fTgb4fi7_67HJA-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r="14778"/>
          <a:stretch/>
        </p:blipFill>
        <p:spPr bwMode="auto">
          <a:xfrm>
            <a:off x="421890" y="346165"/>
            <a:ext cx="680221" cy="89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Ventajas de la planeación de recursos humanos para empres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3512"/>
          <a:stretch/>
        </p:blipFill>
        <p:spPr bwMode="auto">
          <a:xfrm>
            <a:off x="7474132" y="2322692"/>
            <a:ext cx="4114800" cy="260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75855" y="2167761"/>
            <a:ext cx="6322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Escuela Normal de Educación Preescolar </a:t>
            </a: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Curso: </a:t>
            </a:r>
            <a:r>
              <a:rPr lang="es-MX" sz="1600" dirty="0" smtClean="0">
                <a:latin typeface="Century Gothic" panose="020B0502020202020204" pitchFamily="34" charset="0"/>
              </a:rPr>
              <a:t>Trabajo docente y proyectos de mejora escolar. </a:t>
            </a: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Docente: </a:t>
            </a:r>
            <a:r>
              <a:rPr lang="es-MX" sz="1600" dirty="0" smtClean="0">
                <a:latin typeface="Century Gothic" panose="020B0502020202020204" pitchFamily="34" charset="0"/>
              </a:rPr>
              <a:t>Elena Monserrat Gámez Cepeda. </a:t>
            </a: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Integrantes: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Karla Elena </a:t>
            </a:r>
            <a:r>
              <a:rPr lang="es-MX" sz="1600" dirty="0" smtClean="0">
                <a:latin typeface="Century Gothic" panose="020B0502020202020204" pitchFamily="34" charset="0"/>
              </a:rPr>
              <a:t>Calzoncit</a:t>
            </a:r>
            <a:r>
              <a:rPr lang="es-MX" sz="1600" dirty="0" smtClean="0">
                <a:latin typeface="Century Gothic" panose="020B0502020202020204" pitchFamily="34" charset="0"/>
              </a:rPr>
              <a:t> Rodríguez #1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Karina Guadalupe Clemente Gómez #2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Paola Dávila Peña #3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Graciela de la Garza Barboza #4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Paola Jacqueline </a:t>
            </a:r>
            <a:r>
              <a:rPr lang="es-MX" sz="1600" dirty="0" smtClean="0">
                <a:latin typeface="Century Gothic" panose="020B0502020202020204" pitchFamily="34" charset="0"/>
              </a:rPr>
              <a:t>Duron</a:t>
            </a:r>
            <a:r>
              <a:rPr lang="es-MX" sz="1600" dirty="0" smtClean="0">
                <a:latin typeface="Century Gothic" panose="020B0502020202020204" pitchFamily="34" charset="0"/>
              </a:rPr>
              <a:t> Domínguez #5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Fátima Monserrat Flores Pardo #6</a:t>
            </a:r>
            <a:endParaRPr lang="es-MX" sz="1600" dirty="0">
              <a:latin typeface="Century Gothic" panose="020B0502020202020204" pitchFamily="34" charset="0"/>
            </a:endParaRP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6° semestre, sección “C”</a:t>
            </a: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Unidad 1: </a:t>
            </a:r>
            <a:r>
              <a:rPr lang="es-MX" sz="1600" dirty="0" smtClean="0">
                <a:latin typeface="Century Gothic" panose="020B0502020202020204" pitchFamily="34" charset="0"/>
              </a:rPr>
              <a:t>Desafíos en torno a la </a:t>
            </a:r>
            <a:r>
              <a:rPr lang="es-MX" sz="1600" dirty="0" smtClean="0">
                <a:latin typeface="Century Gothic" panose="020B0502020202020204" pitchFamily="34" charset="0"/>
              </a:rPr>
              <a:t>incompletud</a:t>
            </a:r>
            <a:r>
              <a:rPr lang="es-MX" sz="1600" dirty="0" smtClean="0">
                <a:latin typeface="Century Gothic" panose="020B0502020202020204" pitchFamily="34" charset="0"/>
              </a:rPr>
              <a:t> de la formación inicial de docentes en el marco de proyectos de innovación pedagógica: las lecciones aprendidas.</a:t>
            </a:r>
          </a:p>
          <a:p>
            <a:pPr algn="ctr"/>
            <a:endParaRPr lang="es-MX" sz="16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</a:rPr>
              <a:t>25 de febrero de 2022.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3173" y="678260"/>
            <a:ext cx="104056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Para realizar la planeación se debe llevar a cabo un diagnóstico del grupo a atender, para desarrollar los aprendizajes esperados de los campos de formación académica y de las áreas de desarrollo personal y social a través de situaciones didácticas y actividades organizadas en tiempos, de manera individual, grupal o por equipos. Usando diversos recursos materiales y organizando el espacio en donde se va a trabajar. Para evaluar a través de las observaciones y adecuaciones curriculares que se llevaron a cabo el logro y desarrollo de estos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aprendizajes.</a:t>
            </a: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Es un instrumento que facilita la organización, la ejecución y el control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Ayuda a tener una mejor organización de tiempos.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La planeación permite a los docentes generar una estructuración de los contenidos que se abarcaran en las clases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ómo dar continuidad a la planeación estratégica del sector públic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0" y="4371579"/>
            <a:ext cx="4905374" cy="195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7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46760" y="660841"/>
            <a:ext cx="8371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Permite definir qué es lo que se va hacer, cómo se va hacer y plantear qué recursos y estrategias se implementarán para el desarrollo de los contenidos.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realiza en base a los intereses y necesidades que presentan los alumnos, aplicando situaciones didácticas que les permiten desarrollar y lograr los aprendizajes, es flexible y puede adecuarse para obtener resultados más favorables. 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Permite plantear objetivos de lo que se desea alcanzar en cada una de las actividades que se aplican.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evalúan aprendizajes, NO actividades.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Surge del diagnóstico previo.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Planeación Estratégica - Sintec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57" y="3921381"/>
            <a:ext cx="4076274" cy="258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Imágenes de Fondos Fashion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70479" y="436702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Inicio</a:t>
            </a:r>
            <a:r>
              <a:rPr lang="es-MX" dirty="0" smtClean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90006" y="1452572"/>
            <a:ext cx="6827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favorecen los saberes previos que se tienen en base a la situación didáctica que se aplica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pretende activar la atención de los estudiantes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Establece el propósito de la actividad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introducen a los contenidos del aprendizaje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genera curiosidad, asunto o problema a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resolver.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Motivación.</a:t>
            </a: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0" name="Picture 4" descr="Conocimientos previos (memoria): características, ti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6453"/>
          <a:stretch/>
        </p:blipFill>
        <p:spPr bwMode="auto">
          <a:xfrm>
            <a:off x="8045631" y="3227409"/>
            <a:ext cx="3043646" cy="294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Fondo abstracto en colores pastel - Descargar Vectores Gratis, Illustrator 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642851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Desarrollo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12834" y="1638034"/>
            <a:ext cx="696768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Momento en el que se utilizan diferentes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estrategias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para alcanzar un aprendizaje significativo. </a:t>
            </a: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procesa la nueva información y sus ejemplos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Trabajan en equipos, grupos o de manera individual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desarrolla la creatividad, habilidades, trabajo colaborativo y aprendizajes esperados.</a:t>
            </a:r>
          </a:p>
        </p:txBody>
      </p:sp>
      <p:pic>
        <p:nvPicPr>
          <p:cNvPr id="5122" name="Picture 2" descr="Estrategias de recuperación para el dolor - Mobilis Fisiotera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17084"/>
          <a:stretch/>
        </p:blipFill>
        <p:spPr bwMode="auto">
          <a:xfrm>
            <a:off x="7892959" y="3083775"/>
            <a:ext cx="3460841" cy="309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Background | Fondo | Wallpaper | Cute patterns wallpaper, Homescreen  wallpaper, Iphone backgroun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5199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Cierre</a:t>
            </a:r>
            <a:r>
              <a:rPr lang="es-MX" dirty="0" smtClean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12833" y="1581290"/>
            <a:ext cx="55212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conocen los logros alcanzados. </a:t>
            </a: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comprueba si el alumno adquirió ese conocimiento a través de las experiencias aplicadas en el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desarrollo.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hace una retroalimentación. </a:t>
            </a:r>
          </a:p>
        </p:txBody>
      </p:sp>
      <p:pic>
        <p:nvPicPr>
          <p:cNvPr id="6146" name="Picture 2" descr="Estrategia para una Retroalimentación Efectiva - App Escuelas M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1530" b="12926"/>
          <a:stretch/>
        </p:blipFill>
        <p:spPr bwMode="auto">
          <a:xfrm>
            <a:off x="6346900" y="3302896"/>
            <a:ext cx="5006900" cy="263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1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84563" y="618402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Pausa activa </a:t>
            </a:r>
            <a:endParaRPr lang="es-MX" sz="4000" dirty="0"/>
          </a:p>
        </p:txBody>
      </p:sp>
      <p:sp>
        <p:nvSpPr>
          <p:cNvPr id="7" name="Rectángulo 6"/>
          <p:cNvSpPr/>
          <p:nvPr/>
        </p:nvSpPr>
        <p:spPr>
          <a:xfrm>
            <a:off x="744929" y="1617902"/>
            <a:ext cx="101113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Las pausas activas son breves descansos que ayudan a recuperar energía y mejorar el desempeño en el trabajo, a través de diferentes técnicas y ejercicios que ayudan a reducir la fatiga y prevenir el estrés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En las clases en línea difícilmente se puede trabajar este tipo de actividad porque generalmente los niños se conectan a lo mucho 2 o 3 veces a la semana como máximo en un tiempo de 40 o 45 min.</a:t>
            </a:r>
          </a:p>
        </p:txBody>
      </p:sp>
      <p:pic>
        <p:nvPicPr>
          <p:cNvPr id="7170" name="Picture 2" descr="Pausa Activa | Rutina de pi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39986" r="12133"/>
          <a:stretch/>
        </p:blipFill>
        <p:spPr bwMode="auto">
          <a:xfrm>
            <a:off x="3930091" y="4441325"/>
            <a:ext cx="4692543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91401"/>
            <a:ext cx="3664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Evaluación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96388" y="1690688"/>
            <a:ext cx="559961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Debe evidenciar el nivel logrado de los aprendizajes esperados para que así el docente pueda tomar decisiones sobre los ajustes que debe realizar para un mejor aprendizaje en los alumnos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evalúan los aprendizajes mediante lo observado.</a:t>
            </a:r>
          </a:p>
        </p:txBody>
      </p:sp>
      <p:pic>
        <p:nvPicPr>
          <p:cNvPr id="8194" name="Picture 2" descr="Qué es la evaluación adaptativa? — Observatorio | Instituto para el Futuro  de la Edu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10" y="3169671"/>
            <a:ext cx="4710090" cy="314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4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465</Words>
  <Application>Microsoft Office PowerPoint</Application>
  <PresentationFormat>Panorámica</PresentationFormat>
  <Paragraphs>67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luis2ox2001@gmail.com</dc:creator>
  <cp:lastModifiedBy>luis2ox2001@gmail.com</cp:lastModifiedBy>
  <cp:revision>11</cp:revision>
  <dcterms:created xsi:type="dcterms:W3CDTF">2022-02-23T16:51:23Z</dcterms:created>
  <dcterms:modified xsi:type="dcterms:W3CDTF">2022-02-26T04:09:18Z</dcterms:modified>
</cp:coreProperties>
</file>