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10"/>
  </p:notesMasterIdLst>
  <p:sldIdLst>
    <p:sldId id="256" r:id="rId2"/>
    <p:sldId id="263" r:id="rId3"/>
    <p:sldId id="257" r:id="rId4"/>
    <p:sldId id="258" r:id="rId5"/>
    <p:sldId id="259" r:id="rId6"/>
    <p:sldId id="260" r:id="rId7"/>
    <p:sldId id="261" r:id="rId8"/>
    <p:sldId id="262" r:id="rId9"/>
  </p:sldIdLst>
  <p:sldSz cx="9144000" cy="5143500" type="screen16x9"/>
  <p:notesSz cx="6858000" cy="9144000"/>
  <p:embeddedFontLst>
    <p:embeddedFont>
      <p:font typeface="Handlee" panose="020B0604020202020204" charset="0"/>
      <p:regular r:id="rId11"/>
    </p:embeddedFont>
    <p:embeddedFont>
      <p:font typeface="Montserrat" panose="00000500000000000000" pitchFamily="2" charset="0"/>
      <p:regular r:id="rId12"/>
      <p:bold r:id="rId13"/>
      <p:italic r:id="rId14"/>
      <p:boldItalic r:id="rId15"/>
    </p:embeddedFont>
    <p:embeddedFont>
      <p:font typeface="Oswald" panose="00000500000000000000" pitchFamily="2" charset="0"/>
      <p:regular r:id="rId16"/>
      <p:bold r:id="rId17"/>
    </p:embeddedFont>
    <p:embeddedFont>
      <p:font typeface="Playfair Display" panose="020B0604020202020204" pitchFamily="2"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06"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font" Target="fonts/font11.fntdata"/><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viewProps" Target="viewProps.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116fc397af5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116fc397af5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116fc397af5_5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116fc397af5_5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116fc397af5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116fc397af5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116fc397af5_3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116fc397af5_3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116fc397af5_0_5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116fc397af5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116fc397af5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116fc397af5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4286250" y="0"/>
            <a:ext cx="723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4358475" y="0"/>
            <a:ext cx="38532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44250" y="1403850"/>
            <a:ext cx="8455500" cy="2146800"/>
          </a:xfrm>
          <a:prstGeom prst="rect">
            <a:avLst/>
          </a:prstGeom>
          <a:solidFill>
            <a:srgbClr val="FFFFFF"/>
          </a:solidFill>
        </p:spPr>
        <p:txBody>
          <a:bodyPr spcFirstLastPara="1" wrap="square" lIns="91425" tIns="91425" rIns="91425" bIns="91425" anchor="ctr" anchorCtr="0">
            <a:normAutofit/>
          </a:bodyPr>
          <a:lstStyle>
            <a:lvl1pPr lvl="0" algn="ctr">
              <a:spcBef>
                <a:spcPts val="0"/>
              </a:spcBef>
              <a:spcAft>
                <a:spcPts val="0"/>
              </a:spcAft>
              <a:buSzPts val="6800"/>
              <a:buFont typeface="Playfair Display"/>
              <a:buNone/>
              <a:defRPr sz="6800" b="1">
                <a:latin typeface="Playfair Display"/>
                <a:ea typeface="Playfair Display"/>
                <a:cs typeface="Playfair Display"/>
                <a:sym typeface="Playfair Display"/>
              </a:defRPr>
            </a:lvl1pPr>
            <a:lvl2pPr lvl="1" algn="ctr">
              <a:spcBef>
                <a:spcPts val="0"/>
              </a:spcBef>
              <a:spcAft>
                <a:spcPts val="0"/>
              </a:spcAft>
              <a:buSzPts val="6800"/>
              <a:buFont typeface="Playfair Display"/>
              <a:buNone/>
              <a:defRPr sz="6800" b="1">
                <a:latin typeface="Playfair Display"/>
                <a:ea typeface="Playfair Display"/>
                <a:cs typeface="Playfair Display"/>
                <a:sym typeface="Playfair Display"/>
              </a:defRPr>
            </a:lvl2pPr>
            <a:lvl3pPr lvl="2" algn="ctr">
              <a:spcBef>
                <a:spcPts val="0"/>
              </a:spcBef>
              <a:spcAft>
                <a:spcPts val="0"/>
              </a:spcAft>
              <a:buSzPts val="6800"/>
              <a:buFont typeface="Playfair Display"/>
              <a:buNone/>
              <a:defRPr sz="6800" b="1">
                <a:latin typeface="Playfair Display"/>
                <a:ea typeface="Playfair Display"/>
                <a:cs typeface="Playfair Display"/>
                <a:sym typeface="Playfair Display"/>
              </a:defRPr>
            </a:lvl3pPr>
            <a:lvl4pPr lvl="3" algn="ctr">
              <a:spcBef>
                <a:spcPts val="0"/>
              </a:spcBef>
              <a:spcAft>
                <a:spcPts val="0"/>
              </a:spcAft>
              <a:buSzPts val="6800"/>
              <a:buFont typeface="Playfair Display"/>
              <a:buNone/>
              <a:defRPr sz="6800" b="1">
                <a:latin typeface="Playfair Display"/>
                <a:ea typeface="Playfair Display"/>
                <a:cs typeface="Playfair Display"/>
                <a:sym typeface="Playfair Display"/>
              </a:defRPr>
            </a:lvl4pPr>
            <a:lvl5pPr lvl="4" algn="ctr">
              <a:spcBef>
                <a:spcPts val="0"/>
              </a:spcBef>
              <a:spcAft>
                <a:spcPts val="0"/>
              </a:spcAft>
              <a:buSzPts val="6800"/>
              <a:buFont typeface="Playfair Display"/>
              <a:buNone/>
              <a:defRPr sz="6800" b="1">
                <a:latin typeface="Playfair Display"/>
                <a:ea typeface="Playfair Display"/>
                <a:cs typeface="Playfair Display"/>
                <a:sym typeface="Playfair Display"/>
              </a:defRPr>
            </a:lvl5pPr>
            <a:lvl6pPr lvl="5" algn="ctr">
              <a:spcBef>
                <a:spcPts val="0"/>
              </a:spcBef>
              <a:spcAft>
                <a:spcPts val="0"/>
              </a:spcAft>
              <a:buSzPts val="6800"/>
              <a:buFont typeface="Playfair Display"/>
              <a:buNone/>
              <a:defRPr sz="6800" b="1">
                <a:latin typeface="Playfair Display"/>
                <a:ea typeface="Playfair Display"/>
                <a:cs typeface="Playfair Display"/>
                <a:sym typeface="Playfair Display"/>
              </a:defRPr>
            </a:lvl6pPr>
            <a:lvl7pPr lvl="6" algn="ctr">
              <a:spcBef>
                <a:spcPts val="0"/>
              </a:spcBef>
              <a:spcAft>
                <a:spcPts val="0"/>
              </a:spcAft>
              <a:buSzPts val="6800"/>
              <a:buFont typeface="Playfair Display"/>
              <a:buNone/>
              <a:defRPr sz="6800" b="1">
                <a:latin typeface="Playfair Display"/>
                <a:ea typeface="Playfair Display"/>
                <a:cs typeface="Playfair Display"/>
                <a:sym typeface="Playfair Display"/>
              </a:defRPr>
            </a:lvl7pPr>
            <a:lvl8pPr lvl="7" algn="ctr">
              <a:spcBef>
                <a:spcPts val="0"/>
              </a:spcBef>
              <a:spcAft>
                <a:spcPts val="0"/>
              </a:spcAft>
              <a:buSzPts val="6800"/>
              <a:buFont typeface="Playfair Display"/>
              <a:buNone/>
              <a:defRPr sz="6800" b="1">
                <a:latin typeface="Playfair Display"/>
                <a:ea typeface="Playfair Display"/>
                <a:cs typeface="Playfair Display"/>
                <a:sym typeface="Playfair Display"/>
              </a:defRPr>
            </a:lvl8pPr>
            <a:lvl9pPr lvl="8" algn="ctr">
              <a:spcBef>
                <a:spcPts val="0"/>
              </a:spcBef>
              <a:spcAft>
                <a:spcPts val="0"/>
              </a:spcAft>
              <a:buSzPts val="6800"/>
              <a:buFont typeface="Playfair Display"/>
              <a:buNone/>
              <a:defRPr sz="6800" b="1">
                <a:latin typeface="Playfair Display"/>
                <a:ea typeface="Playfair Display"/>
                <a:cs typeface="Playfair Display"/>
                <a:sym typeface="Playfair Display"/>
              </a:defRPr>
            </a:lvl9pPr>
          </a:lstStyle>
          <a:p>
            <a:endParaRPr/>
          </a:p>
        </p:txBody>
      </p:sp>
      <p:sp>
        <p:nvSpPr>
          <p:cNvPr id="13" name="Google Shape;13;p2"/>
          <p:cNvSpPr txBox="1">
            <a:spLocks noGrp="1"/>
          </p:cNvSpPr>
          <p:nvPr>
            <p:ph type="subTitle" idx="1"/>
          </p:nvPr>
        </p:nvSpPr>
        <p:spPr>
          <a:xfrm>
            <a:off x="344250" y="3550650"/>
            <a:ext cx="4910100" cy="577800"/>
          </a:xfrm>
          <a:prstGeom prst="rect">
            <a:avLst/>
          </a:prstGeom>
          <a:solidFill>
            <a:schemeClr val="dk2"/>
          </a:solidFill>
        </p:spPr>
        <p:txBody>
          <a:bodyPr spcFirstLastPara="1" wrap="square" lIns="91425" tIns="91425" rIns="91425" bIns="91425" anchor="ctr" anchorCtr="0">
            <a:normAutofit/>
          </a:bodyPr>
          <a:lstStyle>
            <a:lvl1pPr lvl="0">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1pPr>
            <a:lvl2pPr lvl="1">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2pPr>
            <a:lvl3pPr lvl="2">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3pPr>
            <a:lvl4pPr lvl="3">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4pPr>
            <a:lvl5pPr lvl="4">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5pPr>
            <a:lvl6pPr lvl="5">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6pPr>
            <a:lvl7pPr lvl="6">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7pPr>
            <a:lvl8pPr lvl="7">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8pPr>
            <a:lvl9pPr lvl="8">
              <a:lnSpc>
                <a:spcPct val="100000"/>
              </a:lnSpc>
              <a:spcBef>
                <a:spcPts val="0"/>
              </a:spcBef>
              <a:spcAft>
                <a:spcPts val="0"/>
              </a:spcAft>
              <a:buClr>
                <a:schemeClr val="lt1"/>
              </a:buClr>
              <a:buSzPts val="2400"/>
              <a:buFont typeface="Montserrat"/>
              <a:buNone/>
              <a:defRPr sz="2400" b="1">
                <a:solidFill>
                  <a:schemeClr val="lt1"/>
                </a:solidFill>
                <a:latin typeface="Montserrat"/>
                <a:ea typeface="Montserrat"/>
                <a:cs typeface="Montserrat"/>
                <a:sym typeface="Montserrat"/>
              </a:defRPr>
            </a:lvl9pPr>
          </a:lstStyle>
          <a:p>
            <a:endParaRPr/>
          </a:p>
        </p:txBody>
      </p:sp>
      <p:sp>
        <p:nvSpPr>
          <p:cNvPr id="14" name="Google Shape;14;p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1"/>
          <p:cNvSpPr txBox="1">
            <a:spLocks noGrp="1"/>
          </p:cNvSpPr>
          <p:nvPr>
            <p:ph type="title" hasCustomPrompt="1"/>
          </p:nvPr>
        </p:nvSpPr>
        <p:spPr>
          <a:xfrm>
            <a:off x="311700" y="999925"/>
            <a:ext cx="8520600" cy="2146200"/>
          </a:xfrm>
          <a:prstGeom prst="rect">
            <a:avLst/>
          </a:prstGeom>
        </p:spPr>
        <p:txBody>
          <a:bodyPr spcFirstLastPara="1" wrap="square" lIns="91425" tIns="91425" rIns="91425" bIns="91425" anchor="b" anchorCtr="0">
            <a:normAutofit/>
          </a:bodyPr>
          <a:lstStyle>
            <a:lvl1pPr lvl="0" algn="ctr">
              <a:spcBef>
                <a:spcPts val="0"/>
              </a:spcBef>
              <a:spcAft>
                <a:spcPts val="0"/>
              </a:spcAft>
              <a:buSzPts val="14000"/>
              <a:buFont typeface="Montserrat"/>
              <a:buNone/>
              <a:defRPr sz="14000">
                <a:latin typeface="Montserrat"/>
                <a:ea typeface="Montserrat"/>
                <a:cs typeface="Montserrat"/>
                <a:sym typeface="Montserrat"/>
              </a:defRPr>
            </a:lvl1pPr>
            <a:lvl2pPr lvl="1" algn="ctr">
              <a:spcBef>
                <a:spcPts val="0"/>
              </a:spcBef>
              <a:spcAft>
                <a:spcPts val="0"/>
              </a:spcAft>
              <a:buSzPts val="14000"/>
              <a:buFont typeface="Montserrat"/>
              <a:buNone/>
              <a:defRPr sz="14000">
                <a:latin typeface="Montserrat"/>
                <a:ea typeface="Montserrat"/>
                <a:cs typeface="Montserrat"/>
                <a:sym typeface="Montserrat"/>
              </a:defRPr>
            </a:lvl2pPr>
            <a:lvl3pPr lvl="2" algn="ctr">
              <a:spcBef>
                <a:spcPts val="0"/>
              </a:spcBef>
              <a:spcAft>
                <a:spcPts val="0"/>
              </a:spcAft>
              <a:buSzPts val="14000"/>
              <a:buFont typeface="Montserrat"/>
              <a:buNone/>
              <a:defRPr sz="14000">
                <a:latin typeface="Montserrat"/>
                <a:ea typeface="Montserrat"/>
                <a:cs typeface="Montserrat"/>
                <a:sym typeface="Montserrat"/>
              </a:defRPr>
            </a:lvl3pPr>
            <a:lvl4pPr lvl="3" algn="ctr">
              <a:spcBef>
                <a:spcPts val="0"/>
              </a:spcBef>
              <a:spcAft>
                <a:spcPts val="0"/>
              </a:spcAft>
              <a:buSzPts val="14000"/>
              <a:buFont typeface="Montserrat"/>
              <a:buNone/>
              <a:defRPr sz="14000">
                <a:latin typeface="Montserrat"/>
                <a:ea typeface="Montserrat"/>
                <a:cs typeface="Montserrat"/>
                <a:sym typeface="Montserrat"/>
              </a:defRPr>
            </a:lvl4pPr>
            <a:lvl5pPr lvl="4" algn="ctr">
              <a:spcBef>
                <a:spcPts val="0"/>
              </a:spcBef>
              <a:spcAft>
                <a:spcPts val="0"/>
              </a:spcAft>
              <a:buSzPts val="14000"/>
              <a:buFont typeface="Montserrat"/>
              <a:buNone/>
              <a:defRPr sz="14000">
                <a:latin typeface="Montserrat"/>
                <a:ea typeface="Montserrat"/>
                <a:cs typeface="Montserrat"/>
                <a:sym typeface="Montserrat"/>
              </a:defRPr>
            </a:lvl5pPr>
            <a:lvl6pPr lvl="5" algn="ctr">
              <a:spcBef>
                <a:spcPts val="0"/>
              </a:spcBef>
              <a:spcAft>
                <a:spcPts val="0"/>
              </a:spcAft>
              <a:buSzPts val="14000"/>
              <a:buFont typeface="Montserrat"/>
              <a:buNone/>
              <a:defRPr sz="14000">
                <a:latin typeface="Montserrat"/>
                <a:ea typeface="Montserrat"/>
                <a:cs typeface="Montserrat"/>
                <a:sym typeface="Montserrat"/>
              </a:defRPr>
            </a:lvl6pPr>
            <a:lvl7pPr lvl="6" algn="ctr">
              <a:spcBef>
                <a:spcPts val="0"/>
              </a:spcBef>
              <a:spcAft>
                <a:spcPts val="0"/>
              </a:spcAft>
              <a:buSzPts val="14000"/>
              <a:buFont typeface="Montserrat"/>
              <a:buNone/>
              <a:defRPr sz="14000">
                <a:latin typeface="Montserrat"/>
                <a:ea typeface="Montserrat"/>
                <a:cs typeface="Montserrat"/>
                <a:sym typeface="Montserrat"/>
              </a:defRPr>
            </a:lvl7pPr>
            <a:lvl8pPr lvl="7" algn="ctr">
              <a:spcBef>
                <a:spcPts val="0"/>
              </a:spcBef>
              <a:spcAft>
                <a:spcPts val="0"/>
              </a:spcAft>
              <a:buSzPts val="14000"/>
              <a:buFont typeface="Montserrat"/>
              <a:buNone/>
              <a:defRPr sz="14000">
                <a:latin typeface="Montserrat"/>
                <a:ea typeface="Montserrat"/>
                <a:cs typeface="Montserrat"/>
                <a:sym typeface="Montserrat"/>
              </a:defRPr>
            </a:lvl8pPr>
            <a:lvl9pPr lvl="8" algn="ctr">
              <a:spcBef>
                <a:spcPts val="0"/>
              </a:spcBef>
              <a:spcAft>
                <a:spcPts val="0"/>
              </a:spcAft>
              <a:buSzPts val="14000"/>
              <a:buFont typeface="Montserrat"/>
              <a:buNone/>
              <a:defRPr sz="14000">
                <a:latin typeface="Montserrat"/>
                <a:ea typeface="Montserrat"/>
                <a:cs typeface="Montserrat"/>
                <a:sym typeface="Montserrat"/>
              </a:defRPr>
            </a:lvl9pPr>
          </a:lstStyle>
          <a:p>
            <a:r>
              <a:t>xx%</a:t>
            </a:r>
          </a:p>
        </p:txBody>
      </p:sp>
      <p:sp>
        <p:nvSpPr>
          <p:cNvPr id="50" name="Google Shape;50;p1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highlight>
                  <a:schemeClr val="dk1"/>
                </a:highlight>
              </a:defRPr>
            </a:lvl1pPr>
            <a:lvl2pPr marL="914400" lvl="1" indent="-317500" algn="ctr">
              <a:spcBef>
                <a:spcPts val="0"/>
              </a:spcBef>
              <a:spcAft>
                <a:spcPts val="0"/>
              </a:spcAft>
              <a:buSzPts val="1400"/>
              <a:buChar char="○"/>
              <a:defRPr>
                <a:highlight>
                  <a:schemeClr val="dk1"/>
                </a:highlight>
              </a:defRPr>
            </a:lvl2pPr>
            <a:lvl3pPr marL="1371600" lvl="2" indent="-317500" algn="ctr">
              <a:spcBef>
                <a:spcPts val="0"/>
              </a:spcBef>
              <a:spcAft>
                <a:spcPts val="0"/>
              </a:spcAft>
              <a:buSzPts val="1400"/>
              <a:buChar char="■"/>
              <a:defRPr>
                <a:highlight>
                  <a:schemeClr val="dk1"/>
                </a:highlight>
              </a:defRPr>
            </a:lvl3pPr>
            <a:lvl4pPr marL="1828800" lvl="3" indent="-317500" algn="ctr">
              <a:spcBef>
                <a:spcPts val="0"/>
              </a:spcBef>
              <a:spcAft>
                <a:spcPts val="0"/>
              </a:spcAft>
              <a:buSzPts val="1400"/>
              <a:buChar char="●"/>
              <a:defRPr>
                <a:highlight>
                  <a:schemeClr val="dk1"/>
                </a:highlight>
              </a:defRPr>
            </a:lvl4pPr>
            <a:lvl5pPr marL="2286000" lvl="4" indent="-317500" algn="ctr">
              <a:spcBef>
                <a:spcPts val="0"/>
              </a:spcBef>
              <a:spcAft>
                <a:spcPts val="0"/>
              </a:spcAft>
              <a:buSzPts val="1400"/>
              <a:buChar char="○"/>
              <a:defRPr>
                <a:highlight>
                  <a:schemeClr val="dk1"/>
                </a:highlight>
              </a:defRPr>
            </a:lvl5pPr>
            <a:lvl6pPr marL="2743200" lvl="5" indent="-317500" algn="ctr">
              <a:spcBef>
                <a:spcPts val="0"/>
              </a:spcBef>
              <a:spcAft>
                <a:spcPts val="0"/>
              </a:spcAft>
              <a:buSzPts val="1400"/>
              <a:buChar char="■"/>
              <a:defRPr>
                <a:highlight>
                  <a:schemeClr val="dk1"/>
                </a:highlight>
              </a:defRPr>
            </a:lvl6pPr>
            <a:lvl7pPr marL="3200400" lvl="6" indent="-317500" algn="ctr">
              <a:spcBef>
                <a:spcPts val="0"/>
              </a:spcBef>
              <a:spcAft>
                <a:spcPts val="0"/>
              </a:spcAft>
              <a:buSzPts val="1400"/>
              <a:buChar char="●"/>
              <a:defRPr>
                <a:highlight>
                  <a:schemeClr val="dk1"/>
                </a:highlight>
              </a:defRPr>
            </a:lvl7pPr>
            <a:lvl8pPr marL="3657600" lvl="7" indent="-317500" algn="ctr">
              <a:spcBef>
                <a:spcPts val="0"/>
              </a:spcBef>
              <a:spcAft>
                <a:spcPts val="0"/>
              </a:spcAft>
              <a:buSzPts val="1400"/>
              <a:buChar char="○"/>
              <a:defRPr>
                <a:highlight>
                  <a:schemeClr val="dk1"/>
                </a:highlight>
              </a:defRPr>
            </a:lvl8pPr>
            <a:lvl9pPr marL="4114800" lvl="8" indent="-317500" algn="ctr">
              <a:spcBef>
                <a:spcPts val="0"/>
              </a:spcBef>
              <a:spcAft>
                <a:spcPts val="0"/>
              </a:spcAft>
              <a:buSzPts val="1400"/>
              <a:buChar char="■"/>
              <a:defRPr>
                <a:highlight>
                  <a:schemeClr val="dk1"/>
                </a:highlight>
              </a:defRPr>
            </a:lvl9pPr>
          </a:lstStyle>
          <a:p>
            <a:endParaRPr/>
          </a:p>
        </p:txBody>
      </p:sp>
      <p:sp>
        <p:nvSpPr>
          <p:cNvPr id="51" name="Google Shape;51;p1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2"/>
        <p:cNvGrpSpPr/>
        <p:nvPr/>
      </p:nvGrpSpPr>
      <p:grpSpPr>
        <a:xfrm>
          <a:off x="0" y="0"/>
          <a:ext cx="0" cy="0"/>
          <a:chOff x="0" y="0"/>
          <a:chExt cx="0" cy="0"/>
        </a:xfrm>
      </p:grpSpPr>
      <p:sp>
        <p:nvSpPr>
          <p:cNvPr id="53" name="Google Shape;53;p1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hree columns">
  <p:cSld name="CUSTOM_2">
    <p:spTree>
      <p:nvGrpSpPr>
        <p:cNvPr id="1" name="Shape 54"/>
        <p:cNvGrpSpPr/>
        <p:nvPr/>
      </p:nvGrpSpPr>
      <p:grpSpPr>
        <a:xfrm>
          <a:off x="0" y="0"/>
          <a:ext cx="0" cy="0"/>
          <a:chOff x="0" y="0"/>
          <a:chExt cx="0" cy="0"/>
        </a:xfrm>
      </p:grpSpPr>
      <p:sp>
        <p:nvSpPr>
          <p:cNvPr id="55" name="Google Shape;55;p13"/>
          <p:cNvSpPr txBox="1">
            <a:spLocks noGrp="1"/>
          </p:cNvSpPr>
          <p:nvPr>
            <p:ph type="title"/>
          </p:nvPr>
        </p:nvSpPr>
        <p:spPr>
          <a:xfrm>
            <a:off x="909400" y="2330175"/>
            <a:ext cx="2169600" cy="572700"/>
          </a:xfrm>
          <a:prstGeom prst="rect">
            <a:avLst/>
          </a:prstGeom>
        </p:spPr>
        <p:txBody>
          <a:bodyPr spcFirstLastPara="1" wrap="square" lIns="91425" tIns="91425" rIns="91425" bIns="91425" anchor="ctr" anchorCtr="0">
            <a:norm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56" name="Google Shape;56;p13"/>
          <p:cNvSpPr txBox="1">
            <a:spLocks noGrp="1"/>
          </p:cNvSpPr>
          <p:nvPr>
            <p:ph type="subTitle" idx="1"/>
          </p:nvPr>
        </p:nvSpPr>
        <p:spPr>
          <a:xfrm>
            <a:off x="909400" y="2720558"/>
            <a:ext cx="2169600" cy="885300"/>
          </a:xfrm>
          <a:prstGeom prst="rect">
            <a:avLst/>
          </a:prstGeom>
        </p:spPr>
        <p:txBody>
          <a:bodyPr spcFirstLastPara="1" wrap="square" lIns="91425" tIns="91425" rIns="91425" bIns="91425" anchor="t" anchorCtr="0">
            <a:normAutofit/>
          </a:bodyPr>
          <a:lstStyle>
            <a:lvl1pPr lvl="0" algn="ctr" rtl="0">
              <a:spcBef>
                <a:spcPts val="0"/>
              </a:spcBef>
              <a:spcAft>
                <a:spcPts val="0"/>
              </a:spcAft>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7" name="Google Shape;57;p13"/>
          <p:cNvSpPr txBox="1">
            <a:spLocks noGrp="1"/>
          </p:cNvSpPr>
          <p:nvPr>
            <p:ph type="title" idx="2"/>
          </p:nvPr>
        </p:nvSpPr>
        <p:spPr>
          <a:xfrm>
            <a:off x="713225" y="539500"/>
            <a:ext cx="77175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58" name="Google Shape;58;p13"/>
          <p:cNvSpPr txBox="1">
            <a:spLocks noGrp="1"/>
          </p:cNvSpPr>
          <p:nvPr>
            <p:ph type="title" idx="3"/>
          </p:nvPr>
        </p:nvSpPr>
        <p:spPr>
          <a:xfrm>
            <a:off x="3487101" y="2330175"/>
            <a:ext cx="2169600" cy="572700"/>
          </a:xfrm>
          <a:prstGeom prst="rect">
            <a:avLst/>
          </a:prstGeom>
        </p:spPr>
        <p:txBody>
          <a:bodyPr spcFirstLastPara="1" wrap="square" lIns="91425" tIns="91425" rIns="91425" bIns="91425" anchor="ctr" anchorCtr="0">
            <a:norm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59" name="Google Shape;59;p13"/>
          <p:cNvSpPr txBox="1">
            <a:spLocks noGrp="1"/>
          </p:cNvSpPr>
          <p:nvPr>
            <p:ph type="subTitle" idx="4"/>
          </p:nvPr>
        </p:nvSpPr>
        <p:spPr>
          <a:xfrm>
            <a:off x="3487100" y="2720558"/>
            <a:ext cx="2169600" cy="885300"/>
          </a:xfrm>
          <a:prstGeom prst="rect">
            <a:avLst/>
          </a:prstGeom>
        </p:spPr>
        <p:txBody>
          <a:bodyPr spcFirstLastPara="1" wrap="square" lIns="91425" tIns="91425" rIns="91425" bIns="91425" anchor="t" anchorCtr="0">
            <a:normAutofit/>
          </a:bodyPr>
          <a:lstStyle>
            <a:lvl1pPr lvl="0" algn="ctr" rtl="0">
              <a:spcBef>
                <a:spcPts val="0"/>
              </a:spcBef>
              <a:spcAft>
                <a:spcPts val="0"/>
              </a:spcAft>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0" name="Google Shape;60;p13"/>
          <p:cNvSpPr txBox="1">
            <a:spLocks noGrp="1"/>
          </p:cNvSpPr>
          <p:nvPr>
            <p:ph type="title" idx="5"/>
          </p:nvPr>
        </p:nvSpPr>
        <p:spPr>
          <a:xfrm>
            <a:off x="6064802" y="2330175"/>
            <a:ext cx="2169600" cy="572700"/>
          </a:xfrm>
          <a:prstGeom prst="rect">
            <a:avLst/>
          </a:prstGeom>
        </p:spPr>
        <p:txBody>
          <a:bodyPr spcFirstLastPara="1" wrap="square" lIns="91425" tIns="91425" rIns="91425" bIns="91425" anchor="ctr" anchorCtr="0">
            <a:normAutofit/>
          </a:bodyPr>
          <a:lstStyle>
            <a:lvl1pPr lvl="0" rtl="0">
              <a:spcBef>
                <a:spcPts val="0"/>
              </a:spcBef>
              <a:spcAft>
                <a:spcPts val="0"/>
              </a:spcAft>
              <a:buSzPts val="2400"/>
              <a:buNone/>
              <a:defRPr sz="22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61" name="Google Shape;61;p13"/>
          <p:cNvSpPr txBox="1">
            <a:spLocks noGrp="1"/>
          </p:cNvSpPr>
          <p:nvPr>
            <p:ph type="subTitle" idx="6"/>
          </p:nvPr>
        </p:nvSpPr>
        <p:spPr>
          <a:xfrm>
            <a:off x="6064800" y="2720558"/>
            <a:ext cx="2169600" cy="885300"/>
          </a:xfrm>
          <a:prstGeom prst="rect">
            <a:avLst/>
          </a:prstGeom>
        </p:spPr>
        <p:txBody>
          <a:bodyPr spcFirstLastPara="1" wrap="square" lIns="91425" tIns="91425" rIns="91425" bIns="91425" anchor="t" anchorCtr="0">
            <a:normAutofit/>
          </a:bodyPr>
          <a:lstStyle>
            <a:lvl1pPr lvl="0" algn="ctr" rtl="0">
              <a:spcBef>
                <a:spcPts val="0"/>
              </a:spcBef>
              <a:spcAft>
                <a:spcPts val="0"/>
              </a:spcAft>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pic>
        <p:nvPicPr>
          <p:cNvPr id="62" name="Google Shape;62;p13"/>
          <p:cNvPicPr preferRelativeResize="0"/>
          <p:nvPr/>
        </p:nvPicPr>
        <p:blipFill rotWithShape="1">
          <a:blip r:embed="rId2">
            <a:alphaModFix/>
          </a:blip>
          <a:srcRect/>
          <a:stretch/>
        </p:blipFill>
        <p:spPr>
          <a:xfrm rot="3546976">
            <a:off x="-485442" y="-893769"/>
            <a:ext cx="1796434" cy="4090188"/>
          </a:xfrm>
          <a:prstGeom prst="rect">
            <a:avLst/>
          </a:prstGeom>
          <a:noFill/>
          <a:ln>
            <a:noFill/>
          </a:ln>
        </p:spPr>
      </p:pic>
      <p:pic>
        <p:nvPicPr>
          <p:cNvPr id="63" name="Google Shape;63;p13"/>
          <p:cNvPicPr preferRelativeResize="0"/>
          <p:nvPr/>
        </p:nvPicPr>
        <p:blipFill rotWithShape="1">
          <a:blip r:embed="rId3">
            <a:alphaModFix/>
          </a:blip>
          <a:srcRect/>
          <a:stretch/>
        </p:blipFill>
        <p:spPr>
          <a:xfrm rot="10800000" flipH="1">
            <a:off x="7789500" y="-310000"/>
            <a:ext cx="1572000" cy="2036650"/>
          </a:xfrm>
          <a:prstGeom prst="rect">
            <a:avLst/>
          </a:prstGeom>
          <a:noFill/>
          <a:ln>
            <a:noFill/>
          </a:ln>
        </p:spPr>
      </p:pic>
      <p:pic>
        <p:nvPicPr>
          <p:cNvPr id="64" name="Google Shape;64;p13"/>
          <p:cNvPicPr preferRelativeResize="0"/>
          <p:nvPr/>
        </p:nvPicPr>
        <p:blipFill rotWithShape="1">
          <a:blip r:embed="rId4">
            <a:alphaModFix/>
          </a:blip>
          <a:srcRect/>
          <a:stretch/>
        </p:blipFill>
        <p:spPr>
          <a:xfrm rot="-5400000">
            <a:off x="2031350" y="3095450"/>
            <a:ext cx="1724400" cy="41829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4"/>
        </a:solidFill>
        <a:effectLst/>
      </p:bgPr>
    </p:bg>
    <p:spTree>
      <p:nvGrpSpPr>
        <p:cNvPr id="1" name="Shape 15"/>
        <p:cNvGrpSpPr/>
        <p:nvPr/>
      </p:nvGrpSpPr>
      <p:grpSpPr>
        <a:xfrm>
          <a:off x="0" y="0"/>
          <a:ext cx="0" cy="0"/>
          <a:chOff x="0" y="0"/>
          <a:chExt cx="0" cy="0"/>
        </a:xfrm>
      </p:grpSpPr>
      <p:sp>
        <p:nvSpPr>
          <p:cNvPr id="16" name="Google Shape;16;p3"/>
          <p:cNvSpPr/>
          <p:nvPr/>
        </p:nvSpPr>
        <p:spPr>
          <a:xfrm rot="5400000">
            <a:off x="4550700" y="-498600"/>
            <a:ext cx="42600" cy="84558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3"/>
          <p:cNvSpPr txBox="1">
            <a:spLocks noGrp="1"/>
          </p:cNvSpPr>
          <p:nvPr>
            <p:ph type="title"/>
          </p:nvPr>
        </p:nvSpPr>
        <p:spPr>
          <a:xfrm>
            <a:off x="344250" y="1403850"/>
            <a:ext cx="8455500" cy="2146800"/>
          </a:xfrm>
          <a:prstGeom prst="rect">
            <a:avLst/>
          </a:prstGeom>
          <a:solidFill>
            <a:srgbClr val="FFFFFF"/>
          </a:solidFill>
        </p:spPr>
        <p:txBody>
          <a:bodyPr spcFirstLastPara="1" wrap="square" lIns="91425" tIns="91425" rIns="91425" bIns="91425" anchor="ctr" anchorCtr="0">
            <a:normAutofit/>
          </a:bodyPr>
          <a:lstStyle>
            <a:lvl1pPr lvl="0" algn="ctr">
              <a:spcBef>
                <a:spcPts val="0"/>
              </a:spcBef>
              <a:spcAft>
                <a:spcPts val="0"/>
              </a:spcAft>
              <a:buSzPts val="4800"/>
              <a:buFont typeface="Playfair Display"/>
              <a:buNone/>
              <a:defRPr sz="4800" b="1">
                <a:latin typeface="Playfair Display"/>
                <a:ea typeface="Playfair Display"/>
                <a:cs typeface="Playfair Display"/>
                <a:sym typeface="Playfair Display"/>
              </a:defRPr>
            </a:lvl1pPr>
            <a:lvl2pPr lvl="1" algn="ctr">
              <a:spcBef>
                <a:spcPts val="0"/>
              </a:spcBef>
              <a:spcAft>
                <a:spcPts val="0"/>
              </a:spcAft>
              <a:buSzPts val="4800"/>
              <a:buFont typeface="Playfair Display"/>
              <a:buNone/>
              <a:defRPr sz="4800" b="1">
                <a:latin typeface="Playfair Display"/>
                <a:ea typeface="Playfair Display"/>
                <a:cs typeface="Playfair Display"/>
                <a:sym typeface="Playfair Display"/>
              </a:defRPr>
            </a:lvl2pPr>
            <a:lvl3pPr lvl="2" algn="ctr">
              <a:spcBef>
                <a:spcPts val="0"/>
              </a:spcBef>
              <a:spcAft>
                <a:spcPts val="0"/>
              </a:spcAft>
              <a:buSzPts val="4800"/>
              <a:buFont typeface="Playfair Display"/>
              <a:buNone/>
              <a:defRPr sz="4800" b="1">
                <a:latin typeface="Playfair Display"/>
                <a:ea typeface="Playfair Display"/>
                <a:cs typeface="Playfair Display"/>
                <a:sym typeface="Playfair Display"/>
              </a:defRPr>
            </a:lvl3pPr>
            <a:lvl4pPr lvl="3" algn="ctr">
              <a:spcBef>
                <a:spcPts val="0"/>
              </a:spcBef>
              <a:spcAft>
                <a:spcPts val="0"/>
              </a:spcAft>
              <a:buSzPts val="4800"/>
              <a:buFont typeface="Playfair Display"/>
              <a:buNone/>
              <a:defRPr sz="4800" b="1">
                <a:latin typeface="Playfair Display"/>
                <a:ea typeface="Playfair Display"/>
                <a:cs typeface="Playfair Display"/>
                <a:sym typeface="Playfair Display"/>
              </a:defRPr>
            </a:lvl4pPr>
            <a:lvl5pPr lvl="4" algn="ctr">
              <a:spcBef>
                <a:spcPts val="0"/>
              </a:spcBef>
              <a:spcAft>
                <a:spcPts val="0"/>
              </a:spcAft>
              <a:buSzPts val="4800"/>
              <a:buFont typeface="Playfair Display"/>
              <a:buNone/>
              <a:defRPr sz="4800" b="1">
                <a:latin typeface="Playfair Display"/>
                <a:ea typeface="Playfair Display"/>
                <a:cs typeface="Playfair Display"/>
                <a:sym typeface="Playfair Display"/>
              </a:defRPr>
            </a:lvl5pPr>
            <a:lvl6pPr lvl="5" algn="ctr">
              <a:spcBef>
                <a:spcPts val="0"/>
              </a:spcBef>
              <a:spcAft>
                <a:spcPts val="0"/>
              </a:spcAft>
              <a:buSzPts val="4800"/>
              <a:buFont typeface="Playfair Display"/>
              <a:buNone/>
              <a:defRPr sz="4800" b="1">
                <a:latin typeface="Playfair Display"/>
                <a:ea typeface="Playfair Display"/>
                <a:cs typeface="Playfair Display"/>
                <a:sym typeface="Playfair Display"/>
              </a:defRPr>
            </a:lvl6pPr>
            <a:lvl7pPr lvl="6" algn="ctr">
              <a:spcBef>
                <a:spcPts val="0"/>
              </a:spcBef>
              <a:spcAft>
                <a:spcPts val="0"/>
              </a:spcAft>
              <a:buSzPts val="4800"/>
              <a:buFont typeface="Playfair Display"/>
              <a:buNone/>
              <a:defRPr sz="4800" b="1">
                <a:latin typeface="Playfair Display"/>
                <a:ea typeface="Playfair Display"/>
                <a:cs typeface="Playfair Display"/>
                <a:sym typeface="Playfair Display"/>
              </a:defRPr>
            </a:lvl7pPr>
            <a:lvl8pPr lvl="7" algn="ctr">
              <a:spcBef>
                <a:spcPts val="0"/>
              </a:spcBef>
              <a:spcAft>
                <a:spcPts val="0"/>
              </a:spcAft>
              <a:buSzPts val="4800"/>
              <a:buFont typeface="Playfair Display"/>
              <a:buNone/>
              <a:defRPr sz="4800" b="1">
                <a:latin typeface="Playfair Display"/>
                <a:ea typeface="Playfair Display"/>
                <a:cs typeface="Playfair Display"/>
                <a:sym typeface="Playfair Display"/>
              </a:defRPr>
            </a:lvl8pPr>
            <a:lvl9pPr lvl="8" algn="ctr">
              <a:spcBef>
                <a:spcPts val="0"/>
              </a:spcBef>
              <a:spcAft>
                <a:spcPts val="0"/>
              </a:spcAft>
              <a:buSzPts val="4800"/>
              <a:buFont typeface="Playfair Display"/>
              <a:buNone/>
              <a:defRPr sz="4800" b="1">
                <a:latin typeface="Playfair Display"/>
                <a:ea typeface="Playfair Display"/>
                <a:cs typeface="Playfair Display"/>
                <a:sym typeface="Playfair Display"/>
              </a:defRPr>
            </a:lvl9pPr>
          </a:lstStyle>
          <a:p>
            <a:endParaRPr/>
          </a:p>
        </p:txBody>
      </p:sp>
      <p:sp>
        <p:nvSpPr>
          <p:cNvPr id="18" name="Google Shape;18;p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1" name="Google Shape;21;p4"/>
          <p:cNvSpPr txBox="1">
            <a:spLocks noGrp="1"/>
          </p:cNvSpPr>
          <p:nvPr>
            <p:ph type="body" idx="1"/>
          </p:nvPr>
        </p:nvSpPr>
        <p:spPr>
          <a:xfrm>
            <a:off x="311700" y="1234075"/>
            <a:ext cx="8520600" cy="33348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2" name="Google Shape;22;p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5" name="Google Shape;25;p5"/>
          <p:cNvSpPr txBox="1">
            <a:spLocks noGrp="1"/>
          </p:cNvSpPr>
          <p:nvPr>
            <p:ph type="body" idx="1"/>
          </p:nvPr>
        </p:nvSpPr>
        <p:spPr>
          <a:xfrm>
            <a:off x="311700" y="1234050"/>
            <a:ext cx="3999900" cy="33348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6" name="Google Shape;26;p5"/>
          <p:cNvSpPr txBox="1">
            <a:spLocks noGrp="1"/>
          </p:cNvSpPr>
          <p:nvPr>
            <p:ph type="body" idx="2"/>
          </p:nvPr>
        </p:nvSpPr>
        <p:spPr>
          <a:xfrm>
            <a:off x="4832400" y="1234050"/>
            <a:ext cx="3999900" cy="33348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7" name="Google Shape;27;p5"/>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0" name="Google Shape;30;p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1"/>
        <p:cNvGrpSpPr/>
        <p:nvPr/>
      </p:nvGrpSpPr>
      <p:grpSpPr>
        <a:xfrm>
          <a:off x="0" y="0"/>
          <a:ext cx="0" cy="0"/>
          <a:chOff x="0" y="0"/>
          <a:chExt cx="0" cy="0"/>
        </a:xfrm>
      </p:grpSpPr>
      <p:sp>
        <p:nvSpPr>
          <p:cNvPr id="32" name="Google Shape;3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 name="Google Shape;33;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1pPr>
            <a:lvl2pPr lvl="1">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2pPr>
            <a:lvl3pPr lvl="2">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3pPr>
            <a:lvl4pPr lvl="3">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4pPr>
            <a:lvl5pPr lvl="4">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5pPr>
            <a:lvl6pPr lvl="5">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6pPr>
            <a:lvl7pPr lvl="6">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7pPr>
            <a:lvl8pPr lvl="7">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8pPr>
            <a:lvl9pPr lvl="8">
              <a:spcBef>
                <a:spcPts val="0"/>
              </a:spcBef>
              <a:spcAft>
                <a:spcPts val="0"/>
              </a:spcAft>
              <a:buClr>
                <a:schemeClr val="lt1"/>
              </a:buClr>
              <a:buSzPts val="5400"/>
              <a:buFont typeface="Playfair Display"/>
              <a:buNone/>
              <a:defRPr sz="5400">
                <a:solidFill>
                  <a:schemeClr val="lt1"/>
                </a:solidFill>
                <a:latin typeface="Playfair Display"/>
                <a:ea typeface="Playfair Display"/>
                <a:cs typeface="Playfair Display"/>
                <a:sym typeface="Playfair Display"/>
              </a:defRPr>
            </a:lvl9pPr>
          </a:lstStyle>
          <a:p>
            <a:endParaRPr/>
          </a:p>
        </p:txBody>
      </p:sp>
      <p:sp>
        <p:nvSpPr>
          <p:cNvPr id="37" name="Google Shape;37;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0" name="Google Shape;40;p9"/>
          <p:cNvCxnSpPr/>
          <p:nvPr/>
        </p:nvCxnSpPr>
        <p:spPr>
          <a:xfrm>
            <a:off x="5029675" y="4495500"/>
            <a:ext cx="468300" cy="0"/>
          </a:xfrm>
          <a:prstGeom prst="straightConnector1">
            <a:avLst/>
          </a:prstGeom>
          <a:noFill/>
          <a:ln w="19050" cap="flat" cmpd="sng">
            <a:solidFill>
              <a:schemeClr val="dk2"/>
            </a:solidFill>
            <a:prstDash val="solid"/>
            <a:round/>
            <a:headEnd type="none" w="sm" len="sm"/>
            <a:tailEnd type="none" w="sm" len="sm"/>
          </a:ln>
        </p:spPr>
      </p:cxnSp>
      <p:sp>
        <p:nvSpPr>
          <p:cNvPr id="41" name="Google Shape;41;p9"/>
          <p:cNvSpPr txBox="1">
            <a:spLocks noGrp="1"/>
          </p:cNvSpPr>
          <p:nvPr>
            <p:ph type="title"/>
          </p:nvPr>
        </p:nvSpPr>
        <p:spPr>
          <a:xfrm>
            <a:off x="265500" y="1081675"/>
            <a:ext cx="4045200" cy="17862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2" name="Google Shape;42;p9"/>
          <p:cNvSpPr txBox="1">
            <a:spLocks noGrp="1"/>
          </p:cNvSpPr>
          <p:nvPr>
            <p:ph type="subTitle" idx="1"/>
          </p:nvPr>
        </p:nvSpPr>
        <p:spPr>
          <a:xfrm>
            <a:off x="265500" y="29214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3" name="Google Shape;4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highlight>
                  <a:schemeClr val="lt1"/>
                </a:highlight>
              </a:defRPr>
            </a:lvl1pPr>
            <a:lvl2pPr marL="914400" lvl="1" indent="-317500">
              <a:spcBef>
                <a:spcPts val="0"/>
              </a:spcBef>
              <a:spcAft>
                <a:spcPts val="0"/>
              </a:spcAft>
              <a:buSzPts val="1400"/>
              <a:buChar char="○"/>
              <a:defRPr>
                <a:highlight>
                  <a:schemeClr val="lt1"/>
                </a:highlight>
              </a:defRPr>
            </a:lvl2pPr>
            <a:lvl3pPr marL="1371600" lvl="2" indent="-317500">
              <a:spcBef>
                <a:spcPts val="0"/>
              </a:spcBef>
              <a:spcAft>
                <a:spcPts val="0"/>
              </a:spcAft>
              <a:buSzPts val="1400"/>
              <a:buChar char="■"/>
              <a:defRPr>
                <a:highlight>
                  <a:schemeClr val="lt1"/>
                </a:highlight>
              </a:defRPr>
            </a:lvl3pPr>
            <a:lvl4pPr marL="1828800" lvl="3" indent="-317500">
              <a:spcBef>
                <a:spcPts val="0"/>
              </a:spcBef>
              <a:spcAft>
                <a:spcPts val="0"/>
              </a:spcAft>
              <a:buSzPts val="1400"/>
              <a:buChar char="●"/>
              <a:defRPr>
                <a:highlight>
                  <a:schemeClr val="lt1"/>
                </a:highlight>
              </a:defRPr>
            </a:lvl4pPr>
            <a:lvl5pPr marL="2286000" lvl="4" indent="-317500">
              <a:spcBef>
                <a:spcPts val="0"/>
              </a:spcBef>
              <a:spcAft>
                <a:spcPts val="0"/>
              </a:spcAft>
              <a:buSzPts val="1400"/>
              <a:buChar char="○"/>
              <a:defRPr>
                <a:highlight>
                  <a:schemeClr val="lt1"/>
                </a:highlight>
              </a:defRPr>
            </a:lvl5pPr>
            <a:lvl6pPr marL="2743200" lvl="5" indent="-317500">
              <a:spcBef>
                <a:spcPts val="0"/>
              </a:spcBef>
              <a:spcAft>
                <a:spcPts val="0"/>
              </a:spcAft>
              <a:buSzPts val="1400"/>
              <a:buChar char="■"/>
              <a:defRPr>
                <a:highlight>
                  <a:schemeClr val="lt1"/>
                </a:highlight>
              </a:defRPr>
            </a:lvl6pPr>
            <a:lvl7pPr marL="3200400" lvl="6" indent="-317500">
              <a:spcBef>
                <a:spcPts val="0"/>
              </a:spcBef>
              <a:spcAft>
                <a:spcPts val="0"/>
              </a:spcAft>
              <a:buSzPts val="1400"/>
              <a:buChar char="●"/>
              <a:defRPr>
                <a:highlight>
                  <a:schemeClr val="lt1"/>
                </a:highlight>
              </a:defRPr>
            </a:lvl7pPr>
            <a:lvl8pPr marL="3657600" lvl="7" indent="-317500">
              <a:spcBef>
                <a:spcPts val="0"/>
              </a:spcBef>
              <a:spcAft>
                <a:spcPts val="0"/>
              </a:spcAft>
              <a:buSzPts val="1400"/>
              <a:buChar char="○"/>
              <a:defRPr>
                <a:highlight>
                  <a:schemeClr val="lt1"/>
                </a:highlight>
              </a:defRPr>
            </a:lvl8pPr>
            <a:lvl9pPr marL="4114800" lvl="8" indent="-317500">
              <a:spcBef>
                <a:spcPts val="0"/>
              </a:spcBef>
              <a:spcAft>
                <a:spcPts val="0"/>
              </a:spcAft>
              <a:buSzPts val="1400"/>
              <a:buChar char="■"/>
              <a:defRPr>
                <a:highlight>
                  <a:schemeClr val="lt1"/>
                </a:highlight>
              </a:defRPr>
            </a:lvl9pPr>
          </a:lstStyle>
          <a:p>
            <a:endParaRPr/>
          </a:p>
        </p:txBody>
      </p:sp>
      <p:sp>
        <p:nvSpPr>
          <p:cNvPr id="44" name="Google Shape;44;p9"/>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highlight>
                  <a:schemeClr val="dk1"/>
                </a:highlight>
              </a:defRPr>
            </a:lvl1pPr>
          </a:lstStyle>
          <a:p>
            <a:endParaRPr/>
          </a:p>
        </p:txBody>
      </p:sp>
      <p:sp>
        <p:nvSpPr>
          <p:cNvPr id="47" name="Google Shape;47;p10"/>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op">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highlight>
                  <a:schemeClr val="dk1"/>
                </a:highlight>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234075"/>
            <a:ext cx="8520600" cy="33348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Playfair Display"/>
              <a:buChar char="●"/>
              <a:defRPr sz="1800">
                <a:solidFill>
                  <a:schemeClr val="dk2"/>
                </a:solidFill>
                <a:latin typeface="Playfair Display"/>
                <a:ea typeface="Playfair Display"/>
                <a:cs typeface="Playfair Display"/>
                <a:sym typeface="Playfair Display"/>
              </a:defRPr>
            </a:lvl1pPr>
            <a:lvl2pPr marL="914400" lvl="1"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2pPr>
            <a:lvl3pPr marL="1371600" lvl="2"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3pPr>
            <a:lvl4pPr marL="1828800" lvl="3"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4pPr>
            <a:lvl5pPr marL="2286000" lvl="4"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5pPr>
            <a:lvl6pPr marL="2743200" lvl="5"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6pPr>
            <a:lvl7pPr marL="3200400" lvl="6"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7pPr>
            <a:lvl8pPr marL="3657600" lvl="7"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8pPr>
            <a:lvl9pPr marL="4114800" lvl="8" indent="-317500">
              <a:lnSpc>
                <a:spcPct val="115000"/>
              </a:lnSpc>
              <a:spcBef>
                <a:spcPts val="0"/>
              </a:spcBef>
              <a:spcAft>
                <a:spcPts val="0"/>
              </a:spcAft>
              <a:buClr>
                <a:schemeClr val="dk2"/>
              </a:buClr>
              <a:buSzPts val="1400"/>
              <a:buFont typeface="Playfair Display"/>
              <a:buChar char="■"/>
              <a:defRPr>
                <a:solidFill>
                  <a:schemeClr val="dk2"/>
                </a:solidFill>
                <a:latin typeface="Playfair Display"/>
                <a:ea typeface="Playfair Display"/>
                <a:cs typeface="Playfair Display"/>
                <a:sym typeface="Playfair Display"/>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latin typeface="Playfair Display"/>
                <a:ea typeface="Playfair Display"/>
                <a:cs typeface="Playfair Display"/>
                <a:sym typeface="Playfair Display"/>
              </a:defRPr>
            </a:lvl1pPr>
            <a:lvl2pPr lvl="1" algn="r">
              <a:buNone/>
              <a:defRPr sz="1000">
                <a:solidFill>
                  <a:schemeClr val="dk2"/>
                </a:solidFill>
                <a:latin typeface="Playfair Display"/>
                <a:ea typeface="Playfair Display"/>
                <a:cs typeface="Playfair Display"/>
                <a:sym typeface="Playfair Display"/>
              </a:defRPr>
            </a:lvl2pPr>
            <a:lvl3pPr lvl="2" algn="r">
              <a:buNone/>
              <a:defRPr sz="1000">
                <a:solidFill>
                  <a:schemeClr val="dk2"/>
                </a:solidFill>
                <a:latin typeface="Playfair Display"/>
                <a:ea typeface="Playfair Display"/>
                <a:cs typeface="Playfair Display"/>
                <a:sym typeface="Playfair Display"/>
              </a:defRPr>
            </a:lvl3pPr>
            <a:lvl4pPr lvl="3" algn="r">
              <a:buNone/>
              <a:defRPr sz="1000">
                <a:solidFill>
                  <a:schemeClr val="dk2"/>
                </a:solidFill>
                <a:latin typeface="Playfair Display"/>
                <a:ea typeface="Playfair Display"/>
                <a:cs typeface="Playfair Display"/>
                <a:sym typeface="Playfair Display"/>
              </a:defRPr>
            </a:lvl4pPr>
            <a:lvl5pPr lvl="4" algn="r">
              <a:buNone/>
              <a:defRPr sz="1000">
                <a:solidFill>
                  <a:schemeClr val="dk2"/>
                </a:solidFill>
                <a:latin typeface="Playfair Display"/>
                <a:ea typeface="Playfair Display"/>
                <a:cs typeface="Playfair Display"/>
                <a:sym typeface="Playfair Display"/>
              </a:defRPr>
            </a:lvl5pPr>
            <a:lvl6pPr lvl="5" algn="r">
              <a:buNone/>
              <a:defRPr sz="1000">
                <a:solidFill>
                  <a:schemeClr val="dk2"/>
                </a:solidFill>
                <a:latin typeface="Playfair Display"/>
                <a:ea typeface="Playfair Display"/>
                <a:cs typeface="Playfair Display"/>
                <a:sym typeface="Playfair Display"/>
              </a:defRPr>
            </a:lvl6pPr>
            <a:lvl7pPr lvl="6" algn="r">
              <a:buNone/>
              <a:defRPr sz="1000">
                <a:solidFill>
                  <a:schemeClr val="dk2"/>
                </a:solidFill>
                <a:latin typeface="Playfair Display"/>
                <a:ea typeface="Playfair Display"/>
                <a:cs typeface="Playfair Display"/>
                <a:sym typeface="Playfair Display"/>
              </a:defRPr>
            </a:lvl7pPr>
            <a:lvl8pPr lvl="7" algn="r">
              <a:buNone/>
              <a:defRPr sz="1000">
                <a:solidFill>
                  <a:schemeClr val="dk2"/>
                </a:solidFill>
                <a:latin typeface="Playfair Display"/>
                <a:ea typeface="Playfair Display"/>
                <a:cs typeface="Playfair Display"/>
                <a:sym typeface="Playfair Display"/>
              </a:defRPr>
            </a:lvl8pPr>
            <a:lvl9pPr lvl="8" algn="r">
              <a:buNone/>
              <a:defRPr sz="1000">
                <a:solidFill>
                  <a:schemeClr val="dk2"/>
                </a:solidFill>
                <a:latin typeface="Playfair Display"/>
                <a:ea typeface="Playfair Display"/>
                <a:cs typeface="Playfair Display"/>
                <a:sym typeface="Playfair Display"/>
              </a:defRPr>
            </a:lvl9pPr>
          </a:lstStyle>
          <a:p>
            <a:pPr marL="0" lvl="0" indent="0" algn="r" rtl="0">
              <a:spcBef>
                <a:spcPts val="0"/>
              </a:spcBef>
              <a:spcAft>
                <a:spcPts val="0"/>
              </a:spcAft>
              <a:buNone/>
            </a:pPr>
            <a:fld id="{00000000-1234-1234-1234-123412341234}" type="slidenum">
              <a:rPr lang="es-419"/>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ctrTitle"/>
          </p:nvPr>
        </p:nvSpPr>
        <p:spPr>
          <a:xfrm>
            <a:off x="344250" y="1403850"/>
            <a:ext cx="8455500" cy="2146800"/>
          </a:xfrm>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es-419" dirty="0"/>
              <a:t>Análisis diario de campo </a:t>
            </a:r>
            <a:endParaRPr dirty="0"/>
          </a:p>
        </p:txBody>
      </p:sp>
      <p:sp>
        <p:nvSpPr>
          <p:cNvPr id="70" name="Google Shape;70;p14"/>
          <p:cNvSpPr txBox="1">
            <a:spLocks noGrp="1"/>
          </p:cNvSpPr>
          <p:nvPr>
            <p:ph type="subTitle" idx="1"/>
          </p:nvPr>
        </p:nvSpPr>
        <p:spPr>
          <a:xfrm>
            <a:off x="344250" y="3550650"/>
            <a:ext cx="4910100" cy="731400"/>
          </a:xfrm>
          <a:prstGeom prst="rect">
            <a:avLst/>
          </a:prstGeom>
        </p:spPr>
        <p:txBody>
          <a:bodyPr spcFirstLastPara="1" wrap="square" lIns="91425" tIns="91425" rIns="91425" bIns="91425" anchor="ctr" anchorCtr="0">
            <a:normAutofit fontScale="62500" lnSpcReduction="20000"/>
          </a:bodyPr>
          <a:lstStyle/>
          <a:p>
            <a:pPr marL="0" lvl="0" indent="0" algn="l" rtl="0">
              <a:spcBef>
                <a:spcPts val="0"/>
              </a:spcBef>
              <a:spcAft>
                <a:spcPts val="0"/>
              </a:spcAft>
              <a:buNone/>
            </a:pPr>
            <a:r>
              <a:rPr lang="es-419" dirty="0"/>
              <a:t>Trabajo docente y proyectos de mejora escolar</a:t>
            </a:r>
            <a:endParaRPr dirty="0"/>
          </a:p>
          <a:p>
            <a:pPr marL="0" lvl="0" indent="0" algn="ctr" rtl="0">
              <a:spcBef>
                <a:spcPts val="0"/>
              </a:spcBef>
              <a:spcAft>
                <a:spcPts val="0"/>
              </a:spcAft>
              <a:buNone/>
            </a:pPr>
            <a:r>
              <a:rPr lang="es-419" dirty="0"/>
              <a:t>3° “C”</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945262-7929-451A-B94F-55F532A6EF86}"/>
              </a:ext>
            </a:extLst>
          </p:cNvPr>
          <p:cNvSpPr>
            <a:spLocks noGrp="1"/>
          </p:cNvSpPr>
          <p:nvPr>
            <p:ph type="title"/>
          </p:nvPr>
        </p:nvSpPr>
        <p:spPr>
          <a:xfrm>
            <a:off x="344249" y="247080"/>
            <a:ext cx="2751491" cy="2146800"/>
          </a:xfrm>
        </p:spPr>
        <p:txBody>
          <a:bodyPr numCol="1">
            <a:noAutofit/>
          </a:bodyPr>
          <a:lstStyle/>
          <a:p>
            <a:r>
              <a:rPr lang="es-MX" sz="1800" dirty="0"/>
              <a:t>Mary Carmen González</a:t>
            </a:r>
            <a:br>
              <a:rPr lang="es-MX" sz="1800" dirty="0"/>
            </a:br>
            <a:r>
              <a:rPr lang="es-MX" sz="1800" dirty="0"/>
              <a:t>Ximena Guardiola</a:t>
            </a:r>
            <a:br>
              <a:rPr lang="es-MX" sz="1800" dirty="0"/>
            </a:br>
            <a:r>
              <a:rPr lang="es-MX" sz="1800" dirty="0"/>
              <a:t>Ximena Jiménez</a:t>
            </a:r>
            <a:br>
              <a:rPr lang="es-MX" sz="1800" dirty="0"/>
            </a:br>
            <a:r>
              <a:rPr lang="es-MX" sz="1800" dirty="0"/>
              <a:t>Aracely Lara</a:t>
            </a:r>
            <a:br>
              <a:rPr lang="es-MX" sz="1800" dirty="0"/>
            </a:br>
            <a:r>
              <a:rPr lang="es-MX" sz="1800" dirty="0"/>
              <a:t>Edgar Buendía</a:t>
            </a:r>
            <a:br>
              <a:rPr lang="es-MX" sz="1800" dirty="0"/>
            </a:br>
            <a:r>
              <a:rPr lang="es-MX" sz="1800" dirty="0"/>
              <a:t>Yesica López</a:t>
            </a:r>
            <a:br>
              <a:rPr lang="es-MX" sz="1800" dirty="0"/>
            </a:br>
            <a:r>
              <a:rPr lang="es-MX" sz="1800" dirty="0"/>
              <a:t>Daniela Rocha</a:t>
            </a:r>
          </a:p>
        </p:txBody>
      </p:sp>
      <p:sp>
        <p:nvSpPr>
          <p:cNvPr id="13" name="CuadroTexto 12">
            <a:extLst>
              <a:ext uri="{FF2B5EF4-FFF2-40B4-BE49-F238E27FC236}">
                <a16:creationId xmlns:a16="http://schemas.microsoft.com/office/drawing/2014/main" id="{5174051C-39B6-422C-99DE-F9600D812538}"/>
              </a:ext>
            </a:extLst>
          </p:cNvPr>
          <p:cNvSpPr txBox="1"/>
          <p:nvPr/>
        </p:nvSpPr>
        <p:spPr>
          <a:xfrm>
            <a:off x="3296856" y="70808"/>
            <a:ext cx="5847144" cy="4185761"/>
          </a:xfrm>
          <a:prstGeom prst="rect">
            <a:avLst/>
          </a:prstGeom>
          <a:noFill/>
        </p:spPr>
        <p:txBody>
          <a:bodyPr wrap="square">
            <a:spAutoFit/>
          </a:bodyPr>
          <a:lstStyle/>
          <a:p>
            <a:pPr algn="r"/>
            <a:r>
              <a:rPr lang="es-MX" b="1" dirty="0">
                <a:solidFill>
                  <a:schemeClr val="dk2"/>
                </a:solidFill>
                <a:latin typeface="Handlee"/>
                <a:sym typeface="Playfair Display"/>
              </a:rPr>
              <a:t>UNIDAD 1 DESAFÍOS EN TORNO A LA INCOMPLETUD DE LA FORMACIÓN INICIAL DE DOCENTES EN EL MARCO DE PROYECTOS DE INNOVACIÓN PEDAGÓGICA: LAS LECCIONES APRENDIDAS: </a:t>
            </a:r>
          </a:p>
          <a:p>
            <a:pPr marL="171450" indent="-171450" algn="r">
              <a:buFont typeface="Arial" panose="020B0604020202020204" pitchFamily="34" charset="0"/>
              <a:buChar char="•"/>
            </a:pPr>
            <a:r>
              <a:rPr lang="es-MX" b="1" dirty="0">
                <a:solidFill>
                  <a:schemeClr val="dk2"/>
                </a:solidFill>
                <a:latin typeface="Handlee"/>
                <a:sym typeface="Playfair Display"/>
              </a:rPr>
              <a:t>Detecta los procesos de aprendizaje de sus alumnos para favorecer su desarrollo cognitivo y socioemocional.</a:t>
            </a:r>
          </a:p>
          <a:p>
            <a:pPr marL="171450" indent="-171450" algn="r">
              <a:buFont typeface="Arial" panose="020B0604020202020204" pitchFamily="34" charset="0"/>
              <a:buChar char="•"/>
            </a:pPr>
            <a:r>
              <a:rPr lang="es-MX" b="1" dirty="0">
                <a:solidFill>
                  <a:schemeClr val="dk2"/>
                </a:solidFill>
                <a:latin typeface="Handlee"/>
                <a:sym typeface="Playfair Display"/>
              </a:rPr>
              <a:t>Aplica el plan y programas de estudio para alcanzar los propósitos educativos y contribuir al pleno desenvolvimiento de las capacidades de sus alumnos.</a:t>
            </a:r>
          </a:p>
          <a:p>
            <a:pPr marL="171450" indent="-171450" algn="r">
              <a:buFont typeface="Arial" panose="020B0604020202020204" pitchFamily="34" charset="0"/>
              <a:buChar char="•"/>
            </a:pPr>
            <a:r>
              <a:rPr lang="es-MX" b="1" dirty="0">
                <a:solidFill>
                  <a:schemeClr val="dk2"/>
                </a:solidFill>
                <a:latin typeface="Handlee"/>
                <a:sym typeface="Playfair Display"/>
              </a:rPr>
              <a:t>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marL="171450" indent="-171450" algn="r">
              <a:buFont typeface="Arial" panose="020B0604020202020204" pitchFamily="34" charset="0"/>
              <a:buChar char="•"/>
            </a:pPr>
            <a:r>
              <a:rPr lang="es-MX" b="1" dirty="0">
                <a:solidFill>
                  <a:schemeClr val="dk2"/>
                </a:solidFill>
                <a:latin typeface="Handlee"/>
                <a:sym typeface="Playfair Display"/>
              </a:rPr>
              <a:t>Integra recursos de la investigación educativa para enriquecer su práctica profesional, expresando su interés por el conocimiento, la ciencia y la mejora de la educación.</a:t>
            </a:r>
          </a:p>
          <a:p>
            <a:pPr marL="171450" indent="-171450" algn="r">
              <a:buFont typeface="Arial" panose="020B0604020202020204" pitchFamily="34" charset="0"/>
              <a:buChar char="•"/>
            </a:pPr>
            <a:r>
              <a:rPr lang="es-MX" b="1" dirty="0">
                <a:solidFill>
                  <a:schemeClr val="dk2"/>
                </a:solidFill>
                <a:latin typeface="Handlee"/>
                <a:sym typeface="Playfair Display"/>
              </a:rPr>
              <a:t>Emplea la evaluación para intervenir en los diferentes ámbitos y momentos de la tarea educativa para mejorar los aprendizajes de sus alumnos.</a:t>
            </a:r>
          </a:p>
          <a:p>
            <a:pPr marL="171450" indent="-171450" algn="r">
              <a:buFont typeface="Arial" panose="020B0604020202020204" pitchFamily="34" charset="0"/>
              <a:buChar char="•"/>
            </a:pPr>
            <a:r>
              <a:rPr lang="es-MX" b="1" dirty="0">
                <a:solidFill>
                  <a:schemeClr val="dk2"/>
                </a:solidFill>
                <a:latin typeface="Handlee"/>
                <a:sym typeface="Playfair Display"/>
              </a:rPr>
              <a:t>Actúa de manera ética ante la diversidad de situaciones que se presentan en la práctica profesional.</a:t>
            </a:r>
          </a:p>
        </p:txBody>
      </p:sp>
      <p:sp>
        <p:nvSpPr>
          <p:cNvPr id="15" name="CuadroTexto 14">
            <a:extLst>
              <a:ext uri="{FF2B5EF4-FFF2-40B4-BE49-F238E27FC236}">
                <a16:creationId xmlns:a16="http://schemas.microsoft.com/office/drawing/2014/main" id="{FBD391B0-87AB-4932-B4F7-7FC40CD7F977}"/>
              </a:ext>
            </a:extLst>
          </p:cNvPr>
          <p:cNvSpPr txBox="1"/>
          <p:nvPr/>
        </p:nvSpPr>
        <p:spPr>
          <a:xfrm>
            <a:off x="344249" y="4388771"/>
            <a:ext cx="4599542" cy="307777"/>
          </a:xfrm>
          <a:prstGeom prst="rect">
            <a:avLst/>
          </a:prstGeom>
          <a:noFill/>
        </p:spPr>
        <p:txBody>
          <a:bodyPr wrap="square">
            <a:spAutoFit/>
          </a:bodyPr>
          <a:lstStyle/>
          <a:p>
            <a:r>
              <a:rPr lang="es-MX" b="1" dirty="0">
                <a:solidFill>
                  <a:schemeClr val="dk2"/>
                </a:solidFill>
                <a:latin typeface="Handlee"/>
                <a:sym typeface="Playfair Display"/>
              </a:rPr>
              <a:t>Saltillo, Coahuila. 25 de febrero de 2022.</a:t>
            </a:r>
            <a:endParaRPr lang="es-MX" dirty="0"/>
          </a:p>
        </p:txBody>
      </p:sp>
    </p:spTree>
    <p:extLst>
      <p:ext uri="{BB962C8B-B14F-4D97-AF65-F5344CB8AC3E}">
        <p14:creationId xmlns:p14="http://schemas.microsoft.com/office/powerpoint/2010/main" val="798289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a:off x="311700" y="1864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419"/>
              <a:t>DIARIO DE CAMPO</a:t>
            </a:r>
            <a:endParaRPr/>
          </a:p>
        </p:txBody>
      </p:sp>
      <p:sp>
        <p:nvSpPr>
          <p:cNvPr id="76" name="Google Shape;76;p15"/>
          <p:cNvSpPr txBox="1">
            <a:spLocks noGrp="1"/>
          </p:cNvSpPr>
          <p:nvPr>
            <p:ph type="body" idx="1"/>
          </p:nvPr>
        </p:nvSpPr>
        <p:spPr>
          <a:xfrm>
            <a:off x="198900" y="817400"/>
            <a:ext cx="8746200" cy="33348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es-419" dirty="0">
                <a:latin typeface="Handlee"/>
              </a:rPr>
              <a:t>El Diario de Campo es uno de los instrumentos que día a día nos permite sistematizar nuestras prácticas investigativas; además, nos permite mejorarlas, enriquecerlas y transformarlas. Según Bonilla y Rodríguez “el diario de campo debe permitirle al investigador un monitoreo permanente del proceso de observación. Puede ser especialmente útil [...] al investigador en él se toma nota de aspectos que considere importantes para organizar, analizar e interpretar la información que está recogiendo”</a:t>
            </a:r>
            <a:endParaRPr dirty="0">
              <a:latin typeface="Handlee"/>
            </a:endParaRPr>
          </a:p>
          <a:p>
            <a:pPr marL="0" lvl="0" indent="0" algn="l" rtl="0">
              <a:spcBef>
                <a:spcPts val="1200"/>
              </a:spcBef>
              <a:spcAft>
                <a:spcPts val="1200"/>
              </a:spcAft>
              <a:buNone/>
            </a:pPr>
            <a:r>
              <a:rPr lang="es-419" dirty="0">
                <a:latin typeface="Handlee"/>
              </a:rPr>
              <a:t>-Rodríguez, A., &amp; Bonilla, C. (2007). Diario De Campo p.p 129. COTA, CUNDINAMARCA, COLOMBIA. </a:t>
            </a:r>
            <a:endParaRPr dirty="0">
              <a:latin typeface="Handlee"/>
            </a:endParaRPr>
          </a:p>
        </p:txBody>
      </p:sp>
      <p:pic>
        <p:nvPicPr>
          <p:cNvPr id="77" name="Google Shape;77;p15"/>
          <p:cNvPicPr preferRelativeResize="0"/>
          <p:nvPr/>
        </p:nvPicPr>
        <p:blipFill>
          <a:blip r:embed="rId3">
            <a:alphaModFix/>
          </a:blip>
          <a:stretch>
            <a:fillRect/>
          </a:stretch>
        </p:blipFill>
        <p:spPr>
          <a:xfrm>
            <a:off x="7344381" y="3295600"/>
            <a:ext cx="1487919" cy="18479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419"/>
              <a:t>¿EN QUÉ CONSISTE? </a:t>
            </a:r>
            <a:endParaRPr/>
          </a:p>
        </p:txBody>
      </p:sp>
      <p:sp>
        <p:nvSpPr>
          <p:cNvPr id="83" name="Google Shape;83;p16"/>
          <p:cNvSpPr txBox="1">
            <a:spLocks noGrp="1"/>
          </p:cNvSpPr>
          <p:nvPr>
            <p:ph type="body" idx="1"/>
          </p:nvPr>
        </p:nvSpPr>
        <p:spPr>
          <a:xfrm>
            <a:off x="603500" y="1234075"/>
            <a:ext cx="7611000" cy="3334800"/>
          </a:xfrm>
          <a:prstGeom prst="rect">
            <a:avLst/>
          </a:prstGeom>
        </p:spPr>
        <p:txBody>
          <a:bodyPr spcFirstLastPara="1" wrap="square" lIns="91425" tIns="91425" rIns="91425" bIns="91425" anchor="t" anchorCtr="0">
            <a:normAutofit/>
          </a:bodyPr>
          <a:lstStyle/>
          <a:p>
            <a:pPr marL="0" lvl="0" indent="0" algn="just" rtl="0">
              <a:spcBef>
                <a:spcPts val="0"/>
              </a:spcBef>
              <a:spcAft>
                <a:spcPts val="0"/>
              </a:spcAft>
              <a:buNone/>
            </a:pPr>
            <a:r>
              <a:rPr lang="es-419" dirty="0">
                <a:latin typeface="Handlee"/>
                <a:ea typeface="Handlee"/>
                <a:cs typeface="Handlee"/>
                <a:sym typeface="Handlee"/>
              </a:rPr>
              <a:t>Dicho instrumento consiste en el registro claro, puntual y sistemático de lo que sucede en el aula para poder revisarlo posteriormente. Al ser este un registro sistemático permite realizar un ejercicio de reflexión sobre: </a:t>
            </a:r>
            <a:endParaRPr dirty="0">
              <a:latin typeface="Handlee"/>
              <a:ea typeface="Handlee"/>
              <a:cs typeface="Handlee"/>
              <a:sym typeface="Handlee"/>
            </a:endParaRPr>
          </a:p>
          <a:p>
            <a:pPr marL="457200" lvl="0" indent="-342900" algn="l" rtl="0">
              <a:spcBef>
                <a:spcPts val="1200"/>
              </a:spcBef>
              <a:spcAft>
                <a:spcPts val="0"/>
              </a:spcAft>
              <a:buSzPts val="1800"/>
              <a:buFont typeface="Handlee"/>
              <a:buChar char="❏"/>
            </a:pPr>
            <a:r>
              <a:rPr lang="es-419" dirty="0">
                <a:latin typeface="Handlee"/>
                <a:ea typeface="Handlee"/>
                <a:cs typeface="Handlee"/>
                <a:sym typeface="Handlee"/>
              </a:rPr>
              <a:t> Las actitudes, fortalezas y debilidades de los alumnos</a:t>
            </a:r>
            <a:endParaRPr dirty="0">
              <a:latin typeface="Handlee"/>
              <a:ea typeface="Handlee"/>
              <a:cs typeface="Handlee"/>
              <a:sym typeface="Handlee"/>
            </a:endParaRPr>
          </a:p>
          <a:p>
            <a:pPr marL="457200" lvl="0" indent="-342900" algn="l" rtl="0">
              <a:spcBef>
                <a:spcPts val="0"/>
              </a:spcBef>
              <a:spcAft>
                <a:spcPts val="0"/>
              </a:spcAft>
              <a:buSzPts val="1800"/>
              <a:buFont typeface="Handlee"/>
              <a:buChar char="❏"/>
            </a:pPr>
            <a:r>
              <a:rPr lang="es-419" dirty="0">
                <a:latin typeface="Handlee"/>
                <a:ea typeface="Handlee"/>
                <a:cs typeface="Handlee"/>
                <a:sym typeface="Handlee"/>
              </a:rPr>
              <a:t> La dinámica en el aula </a:t>
            </a:r>
            <a:endParaRPr dirty="0">
              <a:latin typeface="Handlee"/>
              <a:ea typeface="Handlee"/>
              <a:cs typeface="Handlee"/>
              <a:sym typeface="Handlee"/>
            </a:endParaRPr>
          </a:p>
          <a:p>
            <a:pPr marL="457200" lvl="0" indent="-342900" algn="l" rtl="0">
              <a:spcBef>
                <a:spcPts val="0"/>
              </a:spcBef>
              <a:spcAft>
                <a:spcPts val="0"/>
              </a:spcAft>
              <a:buSzPts val="1800"/>
              <a:buFont typeface="Handlee"/>
              <a:buChar char="❏"/>
            </a:pPr>
            <a:r>
              <a:rPr lang="es-419" dirty="0">
                <a:latin typeface="Handlee"/>
                <a:ea typeface="Handlee"/>
                <a:cs typeface="Handlee"/>
                <a:sym typeface="Handlee"/>
              </a:rPr>
              <a:t> La propuesta didáctica por parte del docente y propio desempeño </a:t>
            </a:r>
            <a:endParaRPr dirty="0">
              <a:latin typeface="Handlee"/>
              <a:ea typeface="Handlee"/>
              <a:cs typeface="Handlee"/>
              <a:sym typeface="Handlee"/>
            </a:endParaRPr>
          </a:p>
          <a:p>
            <a:pPr marL="457200" lvl="0" indent="-342900" algn="l" rtl="0">
              <a:spcBef>
                <a:spcPts val="0"/>
              </a:spcBef>
              <a:spcAft>
                <a:spcPts val="0"/>
              </a:spcAft>
              <a:buSzPts val="1800"/>
              <a:buChar char="❏"/>
            </a:pPr>
            <a:r>
              <a:rPr lang="es-419" dirty="0">
                <a:latin typeface="Handlee"/>
                <a:ea typeface="Handlee"/>
                <a:cs typeface="Handlee"/>
                <a:sym typeface="Handlee"/>
              </a:rPr>
              <a:t> Las interacciones con otros docentes y con las familias de los alumnos</a:t>
            </a:r>
            <a:r>
              <a:rPr lang="es-419" dirty="0"/>
              <a:t>. </a:t>
            </a:r>
            <a:endParaRPr dirty="0"/>
          </a:p>
        </p:txBody>
      </p:sp>
      <p:pic>
        <p:nvPicPr>
          <p:cNvPr id="84" name="Google Shape;84;p16"/>
          <p:cNvPicPr preferRelativeResize="0"/>
          <p:nvPr/>
        </p:nvPicPr>
        <p:blipFill>
          <a:blip r:embed="rId3">
            <a:alphaModFix/>
          </a:blip>
          <a:stretch>
            <a:fillRect/>
          </a:stretch>
        </p:blipFill>
        <p:spPr>
          <a:xfrm>
            <a:off x="7623600" y="2735300"/>
            <a:ext cx="1208700" cy="19197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419"/>
              <a:t>¿QUÉ SE PLANEÓ?</a:t>
            </a:r>
            <a:endParaRPr/>
          </a:p>
        </p:txBody>
      </p:sp>
      <p:sp>
        <p:nvSpPr>
          <p:cNvPr id="90" name="Google Shape;90;p17"/>
          <p:cNvSpPr txBox="1">
            <a:spLocks noGrp="1"/>
          </p:cNvSpPr>
          <p:nvPr>
            <p:ph type="body" idx="1"/>
          </p:nvPr>
        </p:nvSpPr>
        <p:spPr>
          <a:xfrm>
            <a:off x="67450" y="1162225"/>
            <a:ext cx="8136300" cy="3334800"/>
          </a:xfrm>
          <a:prstGeom prst="rect">
            <a:avLst/>
          </a:prstGeom>
        </p:spPr>
        <p:txBody>
          <a:bodyPr spcFirstLastPara="1" wrap="square" lIns="91425" tIns="91425" rIns="91425" bIns="91425" anchor="t" anchorCtr="0">
            <a:normAutofit/>
          </a:bodyPr>
          <a:lstStyle/>
          <a:p>
            <a:pPr marL="0" lvl="0" indent="0">
              <a:spcBef>
                <a:spcPts val="0"/>
              </a:spcBef>
              <a:buNone/>
            </a:pPr>
            <a:r>
              <a:rPr lang="es-419" sz="1700" dirty="0">
                <a:latin typeface="Handlee"/>
              </a:rPr>
              <a:t>Se planearon actividades de acuerdo a los intereses de los alumnos que cada practicante tenía, tomando en cuenta la situación de aprendizaje que se llevaría a cabo. Para ello se tuvo en consideración los aprendizajes esperados según el programa de aprendizajes clave, donde con cada actividad se trataría de enseñar lo que se indicaba en estos de la mejor manera a los alumnos.</a:t>
            </a:r>
            <a:endParaRPr sz="1700" dirty="0">
              <a:latin typeface="Handlee"/>
            </a:endParaRPr>
          </a:p>
          <a:p>
            <a:pPr marL="0" lvl="0" indent="0">
              <a:spcBef>
                <a:spcPts val="1200"/>
              </a:spcBef>
              <a:buNone/>
            </a:pPr>
            <a:r>
              <a:rPr lang="es-419" sz="1700" dirty="0">
                <a:latin typeface="Handlee"/>
              </a:rPr>
              <a:t>Cada una de estas actividades realizadas, al final del día y de la jornada eran autoevaluadas para saber si en verdad nos sirvieron, si nos faltó considerar algo, si los materiales fueron los adecuados, etc. para mejorar ciertos aspectos de la planeación y la práctica.</a:t>
            </a:r>
            <a:endParaRPr sz="1700" dirty="0">
              <a:latin typeface="Handlee"/>
            </a:endParaRPr>
          </a:p>
        </p:txBody>
      </p:sp>
      <p:pic>
        <p:nvPicPr>
          <p:cNvPr id="91" name="Google Shape;91;p17"/>
          <p:cNvPicPr preferRelativeResize="0"/>
          <p:nvPr/>
        </p:nvPicPr>
        <p:blipFill>
          <a:blip r:embed="rId3">
            <a:alphaModFix/>
          </a:blip>
          <a:stretch>
            <a:fillRect/>
          </a:stretch>
        </p:blipFill>
        <p:spPr>
          <a:xfrm>
            <a:off x="7976270" y="3150775"/>
            <a:ext cx="1167725" cy="19927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419"/>
              <a:t>¿QUÉ SE HIZO?</a:t>
            </a:r>
            <a:endParaRPr/>
          </a:p>
        </p:txBody>
      </p:sp>
      <p:sp>
        <p:nvSpPr>
          <p:cNvPr id="97" name="Google Shape;97;p18"/>
          <p:cNvSpPr txBox="1">
            <a:spLocks noGrp="1"/>
          </p:cNvSpPr>
          <p:nvPr>
            <p:ph type="body" idx="1"/>
          </p:nvPr>
        </p:nvSpPr>
        <p:spPr>
          <a:xfrm>
            <a:off x="103100" y="1281475"/>
            <a:ext cx="7856400" cy="3334800"/>
          </a:xfrm>
          <a:prstGeom prst="rect">
            <a:avLst/>
          </a:prstGeom>
        </p:spPr>
        <p:txBody>
          <a:bodyPr spcFirstLastPara="1" wrap="square" lIns="91425" tIns="91425" rIns="91425" bIns="91425" anchor="t" anchorCtr="0">
            <a:normAutofit/>
          </a:bodyPr>
          <a:lstStyle/>
          <a:p>
            <a:pPr marL="0" indent="0">
              <a:lnSpc>
                <a:spcPct val="105000"/>
              </a:lnSpc>
              <a:spcBef>
                <a:spcPts val="0"/>
              </a:spcBef>
              <a:buFont typeface="Playfair Display"/>
              <a:buNone/>
            </a:pPr>
            <a:r>
              <a:rPr lang="es-419" sz="1700" dirty="0">
                <a:latin typeface="Handlee"/>
              </a:rPr>
              <a:t>Luego de realizar la práctica, se analizó y reflexionó acerca de lo sucedido en el aula, describiendo cada una de las actividades y procesos con el </a:t>
            </a:r>
            <a:r>
              <a:rPr lang="es-419" sz="1700" dirty="0" err="1">
                <a:latin typeface="Handlee"/>
              </a:rPr>
              <a:t>fín</a:t>
            </a:r>
            <a:r>
              <a:rPr lang="es-419" sz="1700" dirty="0">
                <a:latin typeface="Handlee"/>
              </a:rPr>
              <a:t> de poder identificar debilidades, fortalezas y áreas de oportunidad de los alumnos y del educador. </a:t>
            </a:r>
            <a:endParaRPr sz="1700" dirty="0">
              <a:latin typeface="Handlee"/>
            </a:endParaRPr>
          </a:p>
          <a:p>
            <a:pPr marL="0" indent="0">
              <a:lnSpc>
                <a:spcPct val="105000"/>
              </a:lnSpc>
              <a:spcBef>
                <a:spcPts val="1200"/>
              </a:spcBef>
              <a:buFont typeface="Playfair Display"/>
              <a:buNone/>
            </a:pPr>
            <a:r>
              <a:rPr lang="es-419" sz="1700" dirty="0">
                <a:latin typeface="Handlee"/>
              </a:rPr>
              <a:t>El objetivo de realizar este análisis es poder mejorar, es decir, transformar lo que no dio resultados ya que las notas del diario campo ayudan a llevar un registro de observaciones realizadas. </a:t>
            </a:r>
            <a:endParaRPr sz="1700" dirty="0">
              <a:latin typeface="Handlee"/>
            </a:endParaRPr>
          </a:p>
        </p:txBody>
      </p:sp>
      <p:pic>
        <p:nvPicPr>
          <p:cNvPr id="98" name="Google Shape;98;p18"/>
          <p:cNvPicPr preferRelativeResize="0"/>
          <p:nvPr/>
        </p:nvPicPr>
        <p:blipFill>
          <a:blip r:embed="rId3">
            <a:alphaModFix/>
          </a:blip>
          <a:stretch>
            <a:fillRect/>
          </a:stretch>
        </p:blipFill>
        <p:spPr>
          <a:xfrm>
            <a:off x="7959500" y="1106275"/>
            <a:ext cx="1123875" cy="26223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419"/>
              <a:t>¿QUÉ RESULTÓ?</a:t>
            </a:r>
            <a:endParaRPr/>
          </a:p>
        </p:txBody>
      </p:sp>
      <p:sp>
        <p:nvSpPr>
          <p:cNvPr id="104" name="Google Shape;104;p19"/>
          <p:cNvSpPr txBox="1">
            <a:spLocks noGrp="1"/>
          </p:cNvSpPr>
          <p:nvPr>
            <p:ph type="body" idx="1"/>
          </p:nvPr>
        </p:nvSpPr>
        <p:spPr>
          <a:xfrm>
            <a:off x="311700" y="1234075"/>
            <a:ext cx="8520600" cy="3334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s-419" sz="1700" dirty="0">
                <a:latin typeface="Handlee"/>
                <a:ea typeface="Handlee"/>
                <a:cs typeface="Handlee"/>
                <a:sym typeface="Handlee"/>
              </a:rPr>
              <a:t>Un concentrado de reflexiones realizadas en cada actividad, en las que se destacan las áreas de oportunidad, fortalezas, manifestaciones de los alumnos y sobre todo la autoevaluación respecto a la intervención docente.</a:t>
            </a:r>
            <a:endParaRPr sz="1700" dirty="0">
              <a:latin typeface="Handlee"/>
              <a:ea typeface="Handlee"/>
              <a:cs typeface="Handlee"/>
              <a:sym typeface="Handlee"/>
            </a:endParaRPr>
          </a:p>
          <a:p>
            <a:pPr marL="0" lvl="0" indent="0" algn="l" rtl="0">
              <a:spcBef>
                <a:spcPts val="1200"/>
              </a:spcBef>
              <a:spcAft>
                <a:spcPts val="1200"/>
              </a:spcAft>
              <a:buNone/>
            </a:pPr>
            <a:r>
              <a:rPr lang="es-419" sz="1700" dirty="0">
                <a:latin typeface="Handlee"/>
                <a:ea typeface="Handlee"/>
                <a:cs typeface="Handlee"/>
                <a:sym typeface="Handlee"/>
              </a:rPr>
              <a:t>Mejoramiento en la práctica educativa, la cual se observó entre una jornada y otra y entre una semana y otra de cada jornada de práctica, así como en el aprendizaje de los alumnos.</a:t>
            </a:r>
            <a:endParaRPr sz="1700" dirty="0">
              <a:latin typeface="Handlee"/>
              <a:ea typeface="Handlee"/>
              <a:cs typeface="Handlee"/>
              <a:sym typeface="Handlee"/>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s-419"/>
              <a:t>¿CÓMO MEJORARLO? </a:t>
            </a:r>
            <a:endParaRPr/>
          </a:p>
        </p:txBody>
      </p:sp>
      <p:sp>
        <p:nvSpPr>
          <p:cNvPr id="110" name="Google Shape;110;p20"/>
          <p:cNvSpPr txBox="1">
            <a:spLocks noGrp="1"/>
          </p:cNvSpPr>
          <p:nvPr>
            <p:ph type="body" idx="1"/>
          </p:nvPr>
        </p:nvSpPr>
        <p:spPr>
          <a:xfrm>
            <a:off x="311700" y="1234075"/>
            <a:ext cx="8520600" cy="3334800"/>
          </a:xfrm>
          <a:prstGeom prst="rect">
            <a:avLst/>
          </a:prstGeom>
        </p:spPr>
        <p:txBody>
          <a:bodyPr spcFirstLastPara="1" wrap="square" lIns="91425" tIns="91425" rIns="91425" bIns="91425" anchor="t" anchorCtr="0">
            <a:normAutofit fontScale="92500" lnSpcReduction="10000"/>
          </a:bodyPr>
          <a:lstStyle/>
          <a:p>
            <a:pPr marL="0" lvl="0" indent="0" algn="l" rtl="0">
              <a:spcBef>
                <a:spcPts val="0"/>
              </a:spcBef>
              <a:spcAft>
                <a:spcPts val="0"/>
              </a:spcAft>
              <a:buNone/>
            </a:pPr>
            <a:r>
              <a:rPr lang="es-419" dirty="0">
                <a:latin typeface="Handlee"/>
              </a:rPr>
              <a:t>Por medio de estrategias que permitan trabajar las áreas de oportunidad y reforzar las fortalezas desarrolladas durante cada jornada. </a:t>
            </a:r>
            <a:endParaRPr dirty="0">
              <a:latin typeface="Handlee"/>
            </a:endParaRPr>
          </a:p>
          <a:p>
            <a:pPr marL="0" lvl="0" indent="0" algn="l" rtl="0">
              <a:spcBef>
                <a:spcPts val="1200"/>
              </a:spcBef>
              <a:spcAft>
                <a:spcPts val="0"/>
              </a:spcAft>
              <a:buNone/>
            </a:pPr>
            <a:r>
              <a:rPr lang="es-419" dirty="0">
                <a:latin typeface="Handlee"/>
              </a:rPr>
              <a:t>Dichas estrategias pueden ser: </a:t>
            </a:r>
            <a:endParaRPr dirty="0">
              <a:latin typeface="Handlee"/>
            </a:endParaRPr>
          </a:p>
          <a:p>
            <a:pPr marL="457200" lvl="0" indent="-334327" algn="l" rtl="0">
              <a:spcBef>
                <a:spcPts val="1200"/>
              </a:spcBef>
              <a:spcAft>
                <a:spcPts val="0"/>
              </a:spcAft>
              <a:buSzPct val="100000"/>
              <a:buChar char="●"/>
            </a:pPr>
            <a:r>
              <a:rPr lang="es-419" dirty="0">
                <a:latin typeface="Handlee"/>
              </a:rPr>
              <a:t>Un análisis de profundo de las situaciones que suceden cada día de clases </a:t>
            </a:r>
            <a:endParaRPr dirty="0">
              <a:latin typeface="Handlee"/>
            </a:endParaRPr>
          </a:p>
          <a:p>
            <a:pPr marL="457200" lvl="0" indent="-334327" algn="l" rtl="0">
              <a:spcBef>
                <a:spcPts val="0"/>
              </a:spcBef>
              <a:spcAft>
                <a:spcPts val="0"/>
              </a:spcAft>
              <a:buSzPct val="100000"/>
              <a:buChar char="●"/>
            </a:pPr>
            <a:r>
              <a:rPr lang="es-419" dirty="0">
                <a:latin typeface="Handlee"/>
              </a:rPr>
              <a:t>Escribir sobre cómo se presentaron las actividades para que los estudiantes comprendieran y si obtuvo los resultados esperados </a:t>
            </a:r>
            <a:endParaRPr dirty="0">
              <a:latin typeface="Handlee"/>
            </a:endParaRPr>
          </a:p>
          <a:p>
            <a:pPr marL="457200" lvl="0" indent="-334327" algn="l" rtl="0">
              <a:spcBef>
                <a:spcPts val="0"/>
              </a:spcBef>
              <a:spcAft>
                <a:spcPts val="0"/>
              </a:spcAft>
              <a:buSzPct val="100000"/>
              <a:buChar char="●"/>
            </a:pPr>
            <a:r>
              <a:rPr lang="es-419" dirty="0">
                <a:latin typeface="Handlee"/>
              </a:rPr>
              <a:t>Mencionar  las modificaciones que hizo para su planeación a partir de alguna situación observada o una experiencia al dar la clase</a:t>
            </a:r>
            <a:endParaRPr dirty="0">
              <a:latin typeface="Handlee"/>
            </a:endParaRPr>
          </a:p>
          <a:p>
            <a:pPr marL="457200" lvl="0" indent="-334327" algn="l" rtl="0">
              <a:spcBef>
                <a:spcPts val="0"/>
              </a:spcBef>
              <a:spcAft>
                <a:spcPts val="0"/>
              </a:spcAft>
              <a:buSzPct val="100000"/>
              <a:buChar char="●"/>
            </a:pPr>
            <a:r>
              <a:rPr lang="es-419" dirty="0">
                <a:latin typeface="Handlee"/>
              </a:rPr>
              <a:t>Analizar las dificultades que tuvo al dar algún tema debido a falta de preparación</a:t>
            </a:r>
            <a:endParaRPr dirty="0">
              <a:latin typeface="Handlee"/>
            </a:endParaRPr>
          </a:p>
          <a:p>
            <a:pPr marL="457200" lvl="0" indent="-334327" algn="l" rtl="0">
              <a:spcBef>
                <a:spcPts val="0"/>
              </a:spcBef>
              <a:spcAft>
                <a:spcPts val="0"/>
              </a:spcAft>
              <a:buSzPct val="100000"/>
              <a:buChar char="●"/>
            </a:pPr>
            <a:r>
              <a:rPr lang="es-419" dirty="0">
                <a:latin typeface="Handlee"/>
              </a:rPr>
              <a:t> Hablar acerca de cómo utiliza los materiales y recursos didácticos</a:t>
            </a:r>
            <a:endParaRPr dirty="0">
              <a:latin typeface="Handlee"/>
            </a:endParaRPr>
          </a:p>
          <a:p>
            <a:pPr marL="0" lvl="0" indent="0" algn="l" rtl="0">
              <a:spcBef>
                <a:spcPts val="1200"/>
              </a:spcBef>
              <a:spcAft>
                <a:spcPts val="1200"/>
              </a:spcAft>
              <a:buNone/>
            </a:pPr>
            <a:endParaRPr dirty="0"/>
          </a:p>
        </p:txBody>
      </p:sp>
    </p:spTree>
  </p:cSld>
  <p:clrMapOvr>
    <a:masterClrMapping/>
  </p:clrMapOvr>
</p:sld>
</file>

<file path=ppt/theme/theme1.xml><?xml version="1.0" encoding="utf-8"?>
<a:theme xmlns:a="http://schemas.openxmlformats.org/drawingml/2006/main" name="Pop">
  <a:themeElements>
    <a:clrScheme name="Pop">
      <a:dk1>
        <a:srgbClr val="F8E71C"/>
      </a:dk1>
      <a:lt1>
        <a:srgbClr val="FFFFFF"/>
      </a:lt1>
      <a:dk2>
        <a:srgbClr val="000000"/>
      </a:dk2>
      <a:lt2>
        <a:srgbClr val="D9D9D9"/>
      </a:lt2>
      <a:accent1>
        <a:srgbClr val="666666"/>
      </a:accent1>
      <a:accent2>
        <a:srgbClr val="483165"/>
      </a:accent2>
      <a:accent3>
        <a:srgbClr val="EB1E95"/>
      </a:accent3>
      <a:accent4>
        <a:srgbClr val="01AFD1"/>
      </a:accent4>
      <a:accent5>
        <a:srgbClr val="0F9D58"/>
      </a:accent5>
      <a:accent6>
        <a:srgbClr val="9C27B0"/>
      </a:accent6>
      <a:hlink>
        <a:srgbClr val="0F9D58"/>
      </a:hlink>
      <a:folHlink>
        <a:srgbClr val="0F9D5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805</Words>
  <Application>Microsoft Office PowerPoint</Application>
  <PresentationFormat>Presentación en pantalla (16:9)</PresentationFormat>
  <Paragraphs>38</Paragraphs>
  <Slides>8</Slides>
  <Notes>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Montserrat</vt:lpstr>
      <vt:lpstr>Oswald</vt:lpstr>
      <vt:lpstr>Playfair Display</vt:lpstr>
      <vt:lpstr>Arial</vt:lpstr>
      <vt:lpstr>Handlee</vt:lpstr>
      <vt:lpstr>Pop</vt:lpstr>
      <vt:lpstr>Análisis diario de campo </vt:lpstr>
      <vt:lpstr>Mary Carmen González Ximena Guardiola Ximena Jiménez Aracely Lara Edgar Buendía Yesica López Daniela Rocha</vt:lpstr>
      <vt:lpstr>DIARIO DE CAMPO</vt:lpstr>
      <vt:lpstr>¿EN QUÉ CONSISTE? </vt:lpstr>
      <vt:lpstr>¿QUÉ SE PLANEÓ?</vt:lpstr>
      <vt:lpstr>¿QUÉ SE HIZO?</vt:lpstr>
      <vt:lpstr>¿QUÉ RESULTÓ?</vt:lpstr>
      <vt:lpstr>¿CÓMO MEJORARLO?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Análisis diario de campo </dc:title>
  <dc:creator>Yuvicela Buendia Morales</dc:creator>
  <cp:lastModifiedBy>EDGAR LEYVA BUENDIA</cp:lastModifiedBy>
  <cp:revision>2</cp:revision>
  <dcterms:modified xsi:type="dcterms:W3CDTF">2022-02-25T20:17:04Z</dcterms:modified>
</cp:coreProperties>
</file>