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ola Gutiérez" initials="PG" lastIdx="1" clrIdx="0">
    <p:extLst>
      <p:ext uri="{19B8F6BF-5375-455C-9EA6-DF929625EA0E}">
        <p15:presenceInfo xmlns:p15="http://schemas.microsoft.com/office/powerpoint/2012/main" userId="b1223519b64eb1d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66FF"/>
    <a:srgbClr val="FF9999"/>
    <a:srgbClr val="F2D6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73" autoAdjust="0"/>
    <p:restoredTop sz="94660"/>
  </p:normalViewPr>
  <p:slideViewPr>
    <p:cSldViewPr snapToGrid="0">
      <p:cViewPr varScale="1">
        <p:scale>
          <a:sx n="51" d="100"/>
          <a:sy n="51" d="100"/>
        </p:scale>
        <p:origin x="22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3-02T00:18:40.760" idx="1">
    <p:pos x="2919" y="5145"/>
    <p:text/>
    <p:extLst>
      <p:ext uri="{C676402C-5697-4E1C-873F-D02D1690AC5C}">
        <p15:threadingInfo xmlns:p15="http://schemas.microsoft.com/office/powerpoint/2012/main" timeZoneBias="36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832A6B4-BF77-4DE0-9CB8-8BA05388ECC2}" type="datetimeFigureOut">
              <a:rPr lang="es-MX" smtClean="0"/>
              <a:t>02/03/2022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235011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832A6B4-BF77-4DE0-9CB8-8BA05388ECC2}" type="datetimeFigureOut">
              <a:rPr lang="es-MX" smtClean="0"/>
              <a:t>02/03/2022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1841628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832A6B4-BF77-4DE0-9CB8-8BA05388ECC2}" type="datetimeFigureOut">
              <a:rPr lang="es-MX" smtClean="0"/>
              <a:t>02/03/2022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3744187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832A6B4-BF77-4DE0-9CB8-8BA05388ECC2}" type="datetimeFigureOut">
              <a:rPr lang="es-MX" smtClean="0"/>
              <a:t>02/03/2022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116157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832A6B4-BF77-4DE0-9CB8-8BA05388ECC2}" type="datetimeFigureOut">
              <a:rPr lang="es-MX" smtClean="0"/>
              <a:t>02/03/2022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3623270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832A6B4-BF77-4DE0-9CB8-8BA05388ECC2}" type="datetimeFigureOut">
              <a:rPr lang="es-MX" smtClean="0"/>
              <a:t>02/03/2022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500069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832A6B4-BF77-4DE0-9CB8-8BA05388ECC2}" type="datetimeFigureOut">
              <a:rPr lang="es-MX" smtClean="0"/>
              <a:t>02/03/2022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2710832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832A6B4-BF77-4DE0-9CB8-8BA05388ECC2}" type="datetimeFigureOut">
              <a:rPr lang="es-MX" smtClean="0"/>
              <a:t>02/03/2022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1985557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32A6B4-BF77-4DE0-9CB8-8BA05388ECC2}" type="datetimeFigureOut">
              <a:rPr lang="es-MX" smtClean="0"/>
              <a:t>02/03/2022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179406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832A6B4-BF77-4DE0-9CB8-8BA05388ECC2}" type="datetimeFigureOut">
              <a:rPr lang="es-MX" smtClean="0"/>
              <a:t>02/03/2022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4033050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832A6B4-BF77-4DE0-9CB8-8BA05388ECC2}" type="datetimeFigureOut">
              <a:rPr lang="es-MX" smtClean="0"/>
              <a:t>02/03/2022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396242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A832A6B4-BF77-4DE0-9CB8-8BA05388ECC2}" type="datetimeFigureOut">
              <a:rPr lang="es-MX" smtClean="0"/>
              <a:t>02/03/2022</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EC5A62D-80EB-4840-A0C2-ABC779DC7A5A}" type="slidenum">
              <a:rPr lang="es-MX" smtClean="0"/>
              <a:t>‹Nº›</a:t>
            </a:fld>
            <a:endParaRPr lang="es-MX"/>
          </a:p>
        </p:txBody>
      </p:sp>
    </p:spTree>
    <p:extLst>
      <p:ext uri="{BB962C8B-B14F-4D97-AF65-F5344CB8AC3E}">
        <p14:creationId xmlns:p14="http://schemas.microsoft.com/office/powerpoint/2010/main" val="4246491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object 2">
            <a:extLst>
              <a:ext uri="{FF2B5EF4-FFF2-40B4-BE49-F238E27FC236}">
                <a16:creationId xmlns:a16="http://schemas.microsoft.com/office/drawing/2014/main" id="{69E5342A-FD7E-470F-9F96-60471177C812}"/>
              </a:ext>
            </a:extLst>
          </p:cNvPr>
          <p:cNvGrpSpPr/>
          <p:nvPr/>
        </p:nvGrpSpPr>
        <p:grpSpPr>
          <a:xfrm rot="10800000">
            <a:off x="-13608" y="7843064"/>
            <a:ext cx="6884313" cy="1059815"/>
            <a:chOff x="-6350" y="203961"/>
            <a:chExt cx="6870700" cy="1059815"/>
          </a:xfrm>
        </p:grpSpPr>
        <p:sp>
          <p:nvSpPr>
            <p:cNvPr id="16" name="object 3">
              <a:extLst>
                <a:ext uri="{FF2B5EF4-FFF2-40B4-BE49-F238E27FC236}">
                  <a16:creationId xmlns:a16="http://schemas.microsoft.com/office/drawing/2014/main" id="{7A36F2FA-5150-4E9F-896B-55C7C59ACA57}"/>
                </a:ext>
              </a:extLst>
            </p:cNvPr>
            <p:cNvSpPr/>
            <p:nvPr/>
          </p:nvSpPr>
          <p:spPr>
            <a:xfrm>
              <a:off x="0" y="210311"/>
              <a:ext cx="6858000" cy="1047115"/>
            </a:xfrm>
            <a:custGeom>
              <a:avLst/>
              <a:gdLst/>
              <a:ahLst/>
              <a:cxnLst/>
              <a:rect l="l" t="t" r="r" b="b"/>
              <a:pathLst>
                <a:path w="6858000" h="1047115">
                  <a:moveTo>
                    <a:pt x="6858000" y="0"/>
                  </a:moveTo>
                  <a:lnTo>
                    <a:pt x="0" y="0"/>
                  </a:lnTo>
                  <a:lnTo>
                    <a:pt x="0" y="1046988"/>
                  </a:lnTo>
                  <a:lnTo>
                    <a:pt x="6858000" y="1046988"/>
                  </a:lnTo>
                  <a:lnTo>
                    <a:pt x="6858000" y="0"/>
                  </a:lnTo>
                  <a:close/>
                </a:path>
              </a:pathLst>
            </a:custGeom>
            <a:solidFill>
              <a:srgbClr val="FF6699"/>
            </a:solidFill>
          </p:spPr>
          <p:txBody>
            <a:bodyPr wrap="square" lIns="0" tIns="0" rIns="0" bIns="0" rtlCol="0"/>
            <a:lstStyle/>
            <a:p>
              <a:endParaRPr/>
            </a:p>
          </p:txBody>
        </p:sp>
        <p:sp>
          <p:nvSpPr>
            <p:cNvPr id="17" name="object 4">
              <a:extLst>
                <a:ext uri="{FF2B5EF4-FFF2-40B4-BE49-F238E27FC236}">
                  <a16:creationId xmlns:a16="http://schemas.microsoft.com/office/drawing/2014/main" id="{7B686EAE-D205-4A77-9270-8C9CB455AC42}"/>
                </a:ext>
              </a:extLst>
            </p:cNvPr>
            <p:cNvSpPr/>
            <p:nvPr/>
          </p:nvSpPr>
          <p:spPr>
            <a:xfrm>
              <a:off x="0" y="210311"/>
              <a:ext cx="6858000" cy="1047115"/>
            </a:xfrm>
            <a:custGeom>
              <a:avLst/>
              <a:gdLst/>
              <a:ahLst/>
              <a:cxnLst/>
              <a:rect l="l" t="t" r="r" b="b"/>
              <a:pathLst>
                <a:path w="6858000" h="1047115">
                  <a:moveTo>
                    <a:pt x="0" y="1046988"/>
                  </a:moveTo>
                  <a:lnTo>
                    <a:pt x="6858000" y="1046988"/>
                  </a:lnTo>
                  <a:lnTo>
                    <a:pt x="6858000" y="0"/>
                  </a:lnTo>
                  <a:lnTo>
                    <a:pt x="0" y="0"/>
                  </a:lnTo>
                  <a:lnTo>
                    <a:pt x="0" y="1046988"/>
                  </a:lnTo>
                  <a:close/>
                </a:path>
              </a:pathLst>
            </a:custGeom>
            <a:ln w="12699">
              <a:solidFill>
                <a:srgbClr val="FF6699"/>
              </a:solidFill>
            </a:ln>
          </p:spPr>
          <p:txBody>
            <a:bodyPr wrap="square" lIns="0" tIns="0" rIns="0" bIns="0" rtlCol="0"/>
            <a:lstStyle/>
            <a:p>
              <a:endParaRPr/>
            </a:p>
          </p:txBody>
        </p:sp>
      </p:grpSp>
      <p:grpSp>
        <p:nvGrpSpPr>
          <p:cNvPr id="18" name="object 5">
            <a:extLst>
              <a:ext uri="{FF2B5EF4-FFF2-40B4-BE49-F238E27FC236}">
                <a16:creationId xmlns:a16="http://schemas.microsoft.com/office/drawing/2014/main" id="{4907A4F8-FD34-43C0-89F4-14DD414E66A4}"/>
              </a:ext>
            </a:extLst>
          </p:cNvPr>
          <p:cNvGrpSpPr/>
          <p:nvPr/>
        </p:nvGrpSpPr>
        <p:grpSpPr>
          <a:xfrm rot="10800000">
            <a:off x="0" y="6519454"/>
            <a:ext cx="6870700" cy="1061720"/>
            <a:chOff x="-6350" y="1479550"/>
            <a:chExt cx="6870700" cy="1061720"/>
          </a:xfrm>
        </p:grpSpPr>
        <p:sp>
          <p:nvSpPr>
            <p:cNvPr id="19" name="object 6">
              <a:extLst>
                <a:ext uri="{FF2B5EF4-FFF2-40B4-BE49-F238E27FC236}">
                  <a16:creationId xmlns:a16="http://schemas.microsoft.com/office/drawing/2014/main" id="{D150CA0B-55D6-45C3-A3F6-61FCDC779DB8}"/>
                </a:ext>
              </a:extLst>
            </p:cNvPr>
            <p:cNvSpPr/>
            <p:nvPr/>
          </p:nvSpPr>
          <p:spPr>
            <a:xfrm>
              <a:off x="0" y="1485900"/>
              <a:ext cx="6858000" cy="1049020"/>
            </a:xfrm>
            <a:custGeom>
              <a:avLst/>
              <a:gdLst/>
              <a:ahLst/>
              <a:cxnLst/>
              <a:rect l="l" t="t" r="r" b="b"/>
              <a:pathLst>
                <a:path w="6858000" h="1049020">
                  <a:moveTo>
                    <a:pt x="6858000" y="0"/>
                  </a:moveTo>
                  <a:lnTo>
                    <a:pt x="0" y="0"/>
                  </a:lnTo>
                  <a:lnTo>
                    <a:pt x="0" y="1048511"/>
                  </a:lnTo>
                  <a:lnTo>
                    <a:pt x="6858000" y="1048511"/>
                  </a:lnTo>
                  <a:lnTo>
                    <a:pt x="6858000" y="0"/>
                  </a:lnTo>
                  <a:close/>
                </a:path>
              </a:pathLst>
            </a:custGeom>
            <a:solidFill>
              <a:srgbClr val="FFC000"/>
            </a:solidFill>
          </p:spPr>
          <p:txBody>
            <a:bodyPr wrap="square" lIns="0" tIns="0" rIns="0" bIns="0" rtlCol="0"/>
            <a:lstStyle/>
            <a:p>
              <a:endParaRPr/>
            </a:p>
          </p:txBody>
        </p:sp>
        <p:sp>
          <p:nvSpPr>
            <p:cNvPr id="20" name="object 7">
              <a:extLst>
                <a:ext uri="{FF2B5EF4-FFF2-40B4-BE49-F238E27FC236}">
                  <a16:creationId xmlns:a16="http://schemas.microsoft.com/office/drawing/2014/main" id="{6492E0B7-B22E-4EAB-9602-A9D35BF5A486}"/>
                </a:ext>
              </a:extLst>
            </p:cNvPr>
            <p:cNvSpPr/>
            <p:nvPr/>
          </p:nvSpPr>
          <p:spPr>
            <a:xfrm>
              <a:off x="0" y="1485900"/>
              <a:ext cx="6858000" cy="1049020"/>
            </a:xfrm>
            <a:custGeom>
              <a:avLst/>
              <a:gdLst/>
              <a:ahLst/>
              <a:cxnLst/>
              <a:rect l="l" t="t" r="r" b="b"/>
              <a:pathLst>
                <a:path w="6858000" h="1049020">
                  <a:moveTo>
                    <a:pt x="0" y="1048511"/>
                  </a:moveTo>
                  <a:lnTo>
                    <a:pt x="6858000" y="1048511"/>
                  </a:lnTo>
                  <a:lnTo>
                    <a:pt x="6858000" y="0"/>
                  </a:lnTo>
                  <a:lnTo>
                    <a:pt x="0" y="0"/>
                  </a:lnTo>
                  <a:lnTo>
                    <a:pt x="0" y="1048511"/>
                  </a:lnTo>
                  <a:close/>
                </a:path>
              </a:pathLst>
            </a:custGeom>
            <a:ln w="12700">
              <a:solidFill>
                <a:srgbClr val="FFC000"/>
              </a:solidFill>
            </a:ln>
          </p:spPr>
          <p:txBody>
            <a:bodyPr wrap="square" lIns="0" tIns="0" rIns="0" bIns="0" rtlCol="0"/>
            <a:lstStyle/>
            <a:p>
              <a:endParaRPr/>
            </a:p>
          </p:txBody>
        </p:sp>
      </p:grpSp>
      <p:grpSp>
        <p:nvGrpSpPr>
          <p:cNvPr id="21" name="object 8">
            <a:extLst>
              <a:ext uri="{FF2B5EF4-FFF2-40B4-BE49-F238E27FC236}">
                <a16:creationId xmlns:a16="http://schemas.microsoft.com/office/drawing/2014/main" id="{763B3C6D-D7CF-4D96-85AE-FCC0A43A890C}"/>
              </a:ext>
            </a:extLst>
          </p:cNvPr>
          <p:cNvGrpSpPr/>
          <p:nvPr/>
        </p:nvGrpSpPr>
        <p:grpSpPr>
          <a:xfrm rot="10800000">
            <a:off x="-6350" y="5283746"/>
            <a:ext cx="6870700" cy="1061720"/>
            <a:chOff x="-6350" y="2736850"/>
            <a:chExt cx="6870700" cy="1061720"/>
          </a:xfrm>
        </p:grpSpPr>
        <p:sp>
          <p:nvSpPr>
            <p:cNvPr id="22" name="object 9">
              <a:extLst>
                <a:ext uri="{FF2B5EF4-FFF2-40B4-BE49-F238E27FC236}">
                  <a16:creationId xmlns:a16="http://schemas.microsoft.com/office/drawing/2014/main" id="{BC800AA3-90D5-4AC5-949A-ED5F120E1772}"/>
                </a:ext>
              </a:extLst>
            </p:cNvPr>
            <p:cNvSpPr/>
            <p:nvPr/>
          </p:nvSpPr>
          <p:spPr>
            <a:xfrm>
              <a:off x="0" y="2743200"/>
              <a:ext cx="6858000" cy="1049020"/>
            </a:xfrm>
            <a:custGeom>
              <a:avLst/>
              <a:gdLst/>
              <a:ahLst/>
              <a:cxnLst/>
              <a:rect l="l" t="t" r="r" b="b"/>
              <a:pathLst>
                <a:path w="6858000" h="1049020">
                  <a:moveTo>
                    <a:pt x="6858000" y="0"/>
                  </a:moveTo>
                  <a:lnTo>
                    <a:pt x="0" y="0"/>
                  </a:lnTo>
                  <a:lnTo>
                    <a:pt x="0" y="1048512"/>
                  </a:lnTo>
                  <a:lnTo>
                    <a:pt x="6858000" y="1048512"/>
                  </a:lnTo>
                  <a:lnTo>
                    <a:pt x="6858000" y="0"/>
                  </a:lnTo>
                  <a:close/>
                </a:path>
              </a:pathLst>
            </a:custGeom>
            <a:solidFill>
              <a:srgbClr val="FFFF00"/>
            </a:solidFill>
          </p:spPr>
          <p:txBody>
            <a:bodyPr wrap="square" lIns="0" tIns="0" rIns="0" bIns="0" rtlCol="0"/>
            <a:lstStyle/>
            <a:p>
              <a:endParaRPr/>
            </a:p>
          </p:txBody>
        </p:sp>
        <p:sp>
          <p:nvSpPr>
            <p:cNvPr id="23" name="object 10">
              <a:extLst>
                <a:ext uri="{FF2B5EF4-FFF2-40B4-BE49-F238E27FC236}">
                  <a16:creationId xmlns:a16="http://schemas.microsoft.com/office/drawing/2014/main" id="{A9A6561A-56EE-4360-AE75-D4636A89AD44}"/>
                </a:ext>
              </a:extLst>
            </p:cNvPr>
            <p:cNvSpPr/>
            <p:nvPr/>
          </p:nvSpPr>
          <p:spPr>
            <a:xfrm>
              <a:off x="0" y="2743200"/>
              <a:ext cx="6858000" cy="1049020"/>
            </a:xfrm>
            <a:custGeom>
              <a:avLst/>
              <a:gdLst/>
              <a:ahLst/>
              <a:cxnLst/>
              <a:rect l="l" t="t" r="r" b="b"/>
              <a:pathLst>
                <a:path w="6858000" h="1049020">
                  <a:moveTo>
                    <a:pt x="0" y="1048512"/>
                  </a:moveTo>
                  <a:lnTo>
                    <a:pt x="6858000" y="1048512"/>
                  </a:lnTo>
                  <a:lnTo>
                    <a:pt x="6858000" y="0"/>
                  </a:lnTo>
                  <a:lnTo>
                    <a:pt x="0" y="0"/>
                  </a:lnTo>
                  <a:lnTo>
                    <a:pt x="0" y="1048512"/>
                  </a:lnTo>
                  <a:close/>
                </a:path>
              </a:pathLst>
            </a:custGeom>
            <a:ln w="12699">
              <a:solidFill>
                <a:srgbClr val="FFFF00"/>
              </a:solidFill>
            </a:ln>
          </p:spPr>
          <p:txBody>
            <a:bodyPr wrap="square" lIns="0" tIns="0" rIns="0" bIns="0" rtlCol="0"/>
            <a:lstStyle/>
            <a:p>
              <a:endParaRPr/>
            </a:p>
          </p:txBody>
        </p:sp>
      </p:grpSp>
      <p:grpSp>
        <p:nvGrpSpPr>
          <p:cNvPr id="24" name="object 11">
            <a:extLst>
              <a:ext uri="{FF2B5EF4-FFF2-40B4-BE49-F238E27FC236}">
                <a16:creationId xmlns:a16="http://schemas.microsoft.com/office/drawing/2014/main" id="{F1C2DA31-EDC6-410A-BBB8-2BD53E24E865}"/>
              </a:ext>
            </a:extLst>
          </p:cNvPr>
          <p:cNvGrpSpPr/>
          <p:nvPr/>
        </p:nvGrpSpPr>
        <p:grpSpPr>
          <a:xfrm rot="10800000">
            <a:off x="-6350" y="3949464"/>
            <a:ext cx="6870700" cy="1059815"/>
            <a:chOff x="-6350" y="4013961"/>
            <a:chExt cx="6870700" cy="1059815"/>
          </a:xfrm>
        </p:grpSpPr>
        <p:sp>
          <p:nvSpPr>
            <p:cNvPr id="25" name="object 12">
              <a:extLst>
                <a:ext uri="{FF2B5EF4-FFF2-40B4-BE49-F238E27FC236}">
                  <a16:creationId xmlns:a16="http://schemas.microsoft.com/office/drawing/2014/main" id="{A1C56EE0-65C2-491E-BE52-1950635C1B29}"/>
                </a:ext>
              </a:extLst>
            </p:cNvPr>
            <p:cNvSpPr/>
            <p:nvPr/>
          </p:nvSpPr>
          <p:spPr>
            <a:xfrm>
              <a:off x="0" y="4020311"/>
              <a:ext cx="6858000" cy="1047115"/>
            </a:xfrm>
            <a:custGeom>
              <a:avLst/>
              <a:gdLst/>
              <a:ahLst/>
              <a:cxnLst/>
              <a:rect l="l" t="t" r="r" b="b"/>
              <a:pathLst>
                <a:path w="6858000" h="1047114">
                  <a:moveTo>
                    <a:pt x="6858000" y="0"/>
                  </a:moveTo>
                  <a:lnTo>
                    <a:pt x="0" y="0"/>
                  </a:lnTo>
                  <a:lnTo>
                    <a:pt x="0" y="1046988"/>
                  </a:lnTo>
                  <a:lnTo>
                    <a:pt x="6858000" y="1046988"/>
                  </a:lnTo>
                  <a:lnTo>
                    <a:pt x="6858000" y="0"/>
                  </a:lnTo>
                  <a:close/>
                </a:path>
              </a:pathLst>
            </a:custGeom>
            <a:solidFill>
              <a:srgbClr val="99FF33"/>
            </a:solidFill>
          </p:spPr>
          <p:txBody>
            <a:bodyPr wrap="square" lIns="0" tIns="0" rIns="0" bIns="0" rtlCol="0"/>
            <a:lstStyle/>
            <a:p>
              <a:endParaRPr/>
            </a:p>
          </p:txBody>
        </p:sp>
        <p:sp>
          <p:nvSpPr>
            <p:cNvPr id="26" name="object 13">
              <a:extLst>
                <a:ext uri="{FF2B5EF4-FFF2-40B4-BE49-F238E27FC236}">
                  <a16:creationId xmlns:a16="http://schemas.microsoft.com/office/drawing/2014/main" id="{26E0AC00-2FA6-4B37-8B9D-F1D60D7F6DA0}"/>
                </a:ext>
              </a:extLst>
            </p:cNvPr>
            <p:cNvSpPr/>
            <p:nvPr/>
          </p:nvSpPr>
          <p:spPr>
            <a:xfrm>
              <a:off x="0" y="4020311"/>
              <a:ext cx="6858000" cy="1047115"/>
            </a:xfrm>
            <a:custGeom>
              <a:avLst/>
              <a:gdLst/>
              <a:ahLst/>
              <a:cxnLst/>
              <a:rect l="l" t="t" r="r" b="b"/>
              <a:pathLst>
                <a:path w="6858000" h="1047114">
                  <a:moveTo>
                    <a:pt x="0" y="1046988"/>
                  </a:moveTo>
                  <a:lnTo>
                    <a:pt x="6858000" y="1046988"/>
                  </a:lnTo>
                  <a:lnTo>
                    <a:pt x="6858000" y="0"/>
                  </a:lnTo>
                  <a:lnTo>
                    <a:pt x="0" y="0"/>
                  </a:lnTo>
                  <a:lnTo>
                    <a:pt x="0" y="1046988"/>
                  </a:lnTo>
                  <a:close/>
                </a:path>
              </a:pathLst>
            </a:custGeom>
            <a:ln w="12700">
              <a:solidFill>
                <a:srgbClr val="99FF33"/>
              </a:solidFill>
            </a:ln>
          </p:spPr>
          <p:txBody>
            <a:bodyPr wrap="square" lIns="0" tIns="0" rIns="0" bIns="0" rtlCol="0"/>
            <a:lstStyle/>
            <a:p>
              <a:endParaRPr/>
            </a:p>
          </p:txBody>
        </p:sp>
      </p:grpSp>
      <p:grpSp>
        <p:nvGrpSpPr>
          <p:cNvPr id="27" name="object 14">
            <a:extLst>
              <a:ext uri="{FF2B5EF4-FFF2-40B4-BE49-F238E27FC236}">
                <a16:creationId xmlns:a16="http://schemas.microsoft.com/office/drawing/2014/main" id="{ADDEC373-10D3-42E1-B1C4-17869C8A7B5C}"/>
              </a:ext>
            </a:extLst>
          </p:cNvPr>
          <p:cNvGrpSpPr/>
          <p:nvPr/>
        </p:nvGrpSpPr>
        <p:grpSpPr>
          <a:xfrm rot="10800000">
            <a:off x="-19957" y="2706668"/>
            <a:ext cx="6870700" cy="1061720"/>
            <a:chOff x="-6350" y="5289550"/>
            <a:chExt cx="6870700" cy="1061720"/>
          </a:xfrm>
        </p:grpSpPr>
        <p:sp>
          <p:nvSpPr>
            <p:cNvPr id="28" name="object 15">
              <a:extLst>
                <a:ext uri="{FF2B5EF4-FFF2-40B4-BE49-F238E27FC236}">
                  <a16:creationId xmlns:a16="http://schemas.microsoft.com/office/drawing/2014/main" id="{706F4C89-F6F7-4E49-AFEE-AA3D5C5498D8}"/>
                </a:ext>
              </a:extLst>
            </p:cNvPr>
            <p:cNvSpPr/>
            <p:nvPr/>
          </p:nvSpPr>
          <p:spPr>
            <a:xfrm>
              <a:off x="0" y="5295900"/>
              <a:ext cx="6858000" cy="1049020"/>
            </a:xfrm>
            <a:custGeom>
              <a:avLst/>
              <a:gdLst/>
              <a:ahLst/>
              <a:cxnLst/>
              <a:rect l="l" t="t" r="r" b="b"/>
              <a:pathLst>
                <a:path w="6858000" h="1049020">
                  <a:moveTo>
                    <a:pt x="6858000" y="0"/>
                  </a:moveTo>
                  <a:lnTo>
                    <a:pt x="0" y="0"/>
                  </a:lnTo>
                  <a:lnTo>
                    <a:pt x="0" y="1048512"/>
                  </a:lnTo>
                  <a:lnTo>
                    <a:pt x="6858000" y="1048512"/>
                  </a:lnTo>
                  <a:lnTo>
                    <a:pt x="6858000" y="0"/>
                  </a:lnTo>
                  <a:close/>
                </a:path>
              </a:pathLst>
            </a:custGeom>
            <a:solidFill>
              <a:srgbClr val="00FFFF"/>
            </a:solidFill>
          </p:spPr>
          <p:txBody>
            <a:bodyPr wrap="square" lIns="0" tIns="0" rIns="0" bIns="0" rtlCol="0"/>
            <a:lstStyle/>
            <a:p>
              <a:endParaRPr/>
            </a:p>
          </p:txBody>
        </p:sp>
        <p:sp>
          <p:nvSpPr>
            <p:cNvPr id="29" name="object 16">
              <a:extLst>
                <a:ext uri="{FF2B5EF4-FFF2-40B4-BE49-F238E27FC236}">
                  <a16:creationId xmlns:a16="http://schemas.microsoft.com/office/drawing/2014/main" id="{FA9E874D-1EAD-450F-90D3-E35723C07209}"/>
                </a:ext>
              </a:extLst>
            </p:cNvPr>
            <p:cNvSpPr/>
            <p:nvPr/>
          </p:nvSpPr>
          <p:spPr>
            <a:xfrm>
              <a:off x="0" y="5295900"/>
              <a:ext cx="6858000" cy="1049020"/>
            </a:xfrm>
            <a:custGeom>
              <a:avLst/>
              <a:gdLst/>
              <a:ahLst/>
              <a:cxnLst/>
              <a:rect l="l" t="t" r="r" b="b"/>
              <a:pathLst>
                <a:path w="6858000" h="1049020">
                  <a:moveTo>
                    <a:pt x="0" y="1048512"/>
                  </a:moveTo>
                  <a:lnTo>
                    <a:pt x="6858000" y="1048512"/>
                  </a:lnTo>
                  <a:lnTo>
                    <a:pt x="6858000" y="0"/>
                  </a:lnTo>
                  <a:lnTo>
                    <a:pt x="0" y="0"/>
                  </a:lnTo>
                  <a:lnTo>
                    <a:pt x="0" y="1048512"/>
                  </a:lnTo>
                  <a:close/>
                </a:path>
              </a:pathLst>
            </a:custGeom>
            <a:ln w="12699">
              <a:solidFill>
                <a:srgbClr val="00FFFF"/>
              </a:solidFill>
            </a:ln>
          </p:spPr>
          <p:txBody>
            <a:bodyPr wrap="square" lIns="0" tIns="0" rIns="0" bIns="0" rtlCol="0"/>
            <a:lstStyle/>
            <a:p>
              <a:endParaRPr/>
            </a:p>
          </p:txBody>
        </p:sp>
      </p:grpSp>
      <p:grpSp>
        <p:nvGrpSpPr>
          <p:cNvPr id="30" name="object 17">
            <a:extLst>
              <a:ext uri="{FF2B5EF4-FFF2-40B4-BE49-F238E27FC236}">
                <a16:creationId xmlns:a16="http://schemas.microsoft.com/office/drawing/2014/main" id="{B8D26E35-9C25-4C7B-ACDE-60B05B3AA479}"/>
              </a:ext>
            </a:extLst>
          </p:cNvPr>
          <p:cNvGrpSpPr/>
          <p:nvPr/>
        </p:nvGrpSpPr>
        <p:grpSpPr>
          <a:xfrm rot="10800000">
            <a:off x="-12700" y="1438547"/>
            <a:ext cx="6870700" cy="1061720"/>
            <a:chOff x="-6350" y="6546850"/>
            <a:chExt cx="6870700" cy="1061720"/>
          </a:xfrm>
        </p:grpSpPr>
        <p:sp>
          <p:nvSpPr>
            <p:cNvPr id="31" name="object 18">
              <a:extLst>
                <a:ext uri="{FF2B5EF4-FFF2-40B4-BE49-F238E27FC236}">
                  <a16:creationId xmlns:a16="http://schemas.microsoft.com/office/drawing/2014/main" id="{2E92675C-D166-47C4-8F8B-3CF2E07B6C54}"/>
                </a:ext>
              </a:extLst>
            </p:cNvPr>
            <p:cNvSpPr/>
            <p:nvPr/>
          </p:nvSpPr>
          <p:spPr>
            <a:xfrm>
              <a:off x="0" y="6553200"/>
              <a:ext cx="6858000" cy="1049020"/>
            </a:xfrm>
            <a:custGeom>
              <a:avLst/>
              <a:gdLst/>
              <a:ahLst/>
              <a:cxnLst/>
              <a:rect l="l" t="t" r="r" b="b"/>
              <a:pathLst>
                <a:path w="6858000" h="1049020">
                  <a:moveTo>
                    <a:pt x="6858000" y="0"/>
                  </a:moveTo>
                  <a:lnTo>
                    <a:pt x="0" y="0"/>
                  </a:lnTo>
                  <a:lnTo>
                    <a:pt x="0" y="1048512"/>
                  </a:lnTo>
                  <a:lnTo>
                    <a:pt x="6858000" y="1048512"/>
                  </a:lnTo>
                  <a:lnTo>
                    <a:pt x="6858000" y="0"/>
                  </a:lnTo>
                  <a:close/>
                </a:path>
              </a:pathLst>
            </a:custGeom>
            <a:solidFill>
              <a:srgbClr val="0099FF"/>
            </a:solidFill>
          </p:spPr>
          <p:txBody>
            <a:bodyPr wrap="square" lIns="0" tIns="0" rIns="0" bIns="0" rtlCol="0"/>
            <a:lstStyle/>
            <a:p>
              <a:endParaRPr/>
            </a:p>
          </p:txBody>
        </p:sp>
        <p:sp>
          <p:nvSpPr>
            <p:cNvPr id="32" name="object 19">
              <a:extLst>
                <a:ext uri="{FF2B5EF4-FFF2-40B4-BE49-F238E27FC236}">
                  <a16:creationId xmlns:a16="http://schemas.microsoft.com/office/drawing/2014/main" id="{536657E5-F575-4D47-A222-4039361B4D71}"/>
                </a:ext>
              </a:extLst>
            </p:cNvPr>
            <p:cNvSpPr/>
            <p:nvPr/>
          </p:nvSpPr>
          <p:spPr>
            <a:xfrm>
              <a:off x="0" y="6553200"/>
              <a:ext cx="6858000" cy="1049020"/>
            </a:xfrm>
            <a:custGeom>
              <a:avLst/>
              <a:gdLst/>
              <a:ahLst/>
              <a:cxnLst/>
              <a:rect l="l" t="t" r="r" b="b"/>
              <a:pathLst>
                <a:path w="6858000" h="1049020">
                  <a:moveTo>
                    <a:pt x="0" y="1048512"/>
                  </a:moveTo>
                  <a:lnTo>
                    <a:pt x="6858000" y="1048512"/>
                  </a:lnTo>
                  <a:lnTo>
                    <a:pt x="6858000" y="0"/>
                  </a:lnTo>
                  <a:lnTo>
                    <a:pt x="0" y="0"/>
                  </a:lnTo>
                  <a:lnTo>
                    <a:pt x="0" y="1048512"/>
                  </a:lnTo>
                  <a:close/>
                </a:path>
              </a:pathLst>
            </a:custGeom>
            <a:ln w="12699">
              <a:solidFill>
                <a:srgbClr val="0099FF"/>
              </a:solidFill>
            </a:ln>
          </p:spPr>
          <p:txBody>
            <a:bodyPr wrap="square" lIns="0" tIns="0" rIns="0" bIns="0" rtlCol="0"/>
            <a:lstStyle/>
            <a:p>
              <a:endParaRPr/>
            </a:p>
          </p:txBody>
        </p:sp>
      </p:grpSp>
      <p:grpSp>
        <p:nvGrpSpPr>
          <p:cNvPr id="33" name="object 20">
            <a:extLst>
              <a:ext uri="{FF2B5EF4-FFF2-40B4-BE49-F238E27FC236}">
                <a16:creationId xmlns:a16="http://schemas.microsoft.com/office/drawing/2014/main" id="{43DD82DA-8C05-45FB-AA5D-A21F92A38925}"/>
              </a:ext>
            </a:extLst>
          </p:cNvPr>
          <p:cNvGrpSpPr/>
          <p:nvPr/>
        </p:nvGrpSpPr>
        <p:grpSpPr>
          <a:xfrm rot="10800000">
            <a:off x="12700" y="197901"/>
            <a:ext cx="6864350" cy="1061720"/>
            <a:chOff x="-6350" y="7842250"/>
            <a:chExt cx="6870700" cy="1061720"/>
          </a:xfrm>
        </p:grpSpPr>
        <p:sp>
          <p:nvSpPr>
            <p:cNvPr id="34" name="object 21">
              <a:extLst>
                <a:ext uri="{FF2B5EF4-FFF2-40B4-BE49-F238E27FC236}">
                  <a16:creationId xmlns:a16="http://schemas.microsoft.com/office/drawing/2014/main" id="{15DD96D7-E4DE-44DB-9C65-130BEFC97F36}"/>
                </a:ext>
              </a:extLst>
            </p:cNvPr>
            <p:cNvSpPr/>
            <p:nvPr/>
          </p:nvSpPr>
          <p:spPr>
            <a:xfrm>
              <a:off x="0" y="7848600"/>
              <a:ext cx="6858000" cy="1049020"/>
            </a:xfrm>
            <a:custGeom>
              <a:avLst/>
              <a:gdLst/>
              <a:ahLst/>
              <a:cxnLst/>
              <a:rect l="l" t="t" r="r" b="b"/>
              <a:pathLst>
                <a:path w="6858000" h="1049020">
                  <a:moveTo>
                    <a:pt x="6858000" y="0"/>
                  </a:moveTo>
                  <a:lnTo>
                    <a:pt x="0" y="0"/>
                  </a:lnTo>
                  <a:lnTo>
                    <a:pt x="0" y="1048512"/>
                  </a:lnTo>
                  <a:lnTo>
                    <a:pt x="6858000" y="1048512"/>
                  </a:lnTo>
                  <a:lnTo>
                    <a:pt x="6858000" y="0"/>
                  </a:lnTo>
                  <a:close/>
                </a:path>
              </a:pathLst>
            </a:custGeom>
            <a:solidFill>
              <a:srgbClr val="CC66FF"/>
            </a:solidFill>
          </p:spPr>
          <p:txBody>
            <a:bodyPr wrap="square" lIns="0" tIns="0" rIns="0" bIns="0" rtlCol="0"/>
            <a:lstStyle/>
            <a:p>
              <a:endParaRPr/>
            </a:p>
          </p:txBody>
        </p:sp>
        <p:sp>
          <p:nvSpPr>
            <p:cNvPr id="35" name="object 22">
              <a:extLst>
                <a:ext uri="{FF2B5EF4-FFF2-40B4-BE49-F238E27FC236}">
                  <a16:creationId xmlns:a16="http://schemas.microsoft.com/office/drawing/2014/main" id="{ED63F1F5-B1CD-4C28-B48C-3D0DFA87B49C}"/>
                </a:ext>
              </a:extLst>
            </p:cNvPr>
            <p:cNvSpPr/>
            <p:nvPr/>
          </p:nvSpPr>
          <p:spPr>
            <a:xfrm>
              <a:off x="0" y="7848600"/>
              <a:ext cx="6858000" cy="1049020"/>
            </a:xfrm>
            <a:custGeom>
              <a:avLst/>
              <a:gdLst/>
              <a:ahLst/>
              <a:cxnLst/>
              <a:rect l="l" t="t" r="r" b="b"/>
              <a:pathLst>
                <a:path w="6858000" h="1049020">
                  <a:moveTo>
                    <a:pt x="0" y="1048512"/>
                  </a:moveTo>
                  <a:lnTo>
                    <a:pt x="6858000" y="1048512"/>
                  </a:lnTo>
                  <a:lnTo>
                    <a:pt x="6858000" y="0"/>
                  </a:lnTo>
                  <a:lnTo>
                    <a:pt x="0" y="0"/>
                  </a:lnTo>
                  <a:lnTo>
                    <a:pt x="0" y="1048512"/>
                  </a:lnTo>
                  <a:close/>
                </a:path>
              </a:pathLst>
            </a:custGeom>
            <a:ln w="12699">
              <a:solidFill>
                <a:srgbClr val="CC66FF"/>
              </a:solidFill>
            </a:ln>
          </p:spPr>
          <p:txBody>
            <a:bodyPr wrap="square" lIns="0" tIns="0" rIns="0" bIns="0" rtlCol="0"/>
            <a:lstStyle/>
            <a:p>
              <a:endParaRPr/>
            </a:p>
          </p:txBody>
        </p:sp>
      </p:grpSp>
      <p:sp>
        <p:nvSpPr>
          <p:cNvPr id="12" name="Rectángulo: esquinas redondeadas 11">
            <a:extLst>
              <a:ext uri="{FF2B5EF4-FFF2-40B4-BE49-F238E27FC236}">
                <a16:creationId xmlns:a16="http://schemas.microsoft.com/office/drawing/2014/main" id="{C2B4BD9D-DE34-4FA7-B1B5-D66F8FCE6DBC}"/>
              </a:ext>
            </a:extLst>
          </p:cNvPr>
          <p:cNvSpPr/>
          <p:nvPr/>
        </p:nvSpPr>
        <p:spPr>
          <a:xfrm>
            <a:off x="260713" y="2680605"/>
            <a:ext cx="6309360" cy="6062530"/>
          </a:xfrm>
          <a:prstGeom prst="roundRect">
            <a:avLst/>
          </a:prstGeom>
          <a:solidFill>
            <a:schemeClr val="bg1">
              <a:alpha val="64000"/>
            </a:schemeClr>
          </a:solidFill>
          <a:ln>
            <a:solidFill>
              <a:srgbClr val="70C7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3" name="CuadroTexto 2">
            <a:extLst>
              <a:ext uri="{FF2B5EF4-FFF2-40B4-BE49-F238E27FC236}">
                <a16:creationId xmlns:a16="http://schemas.microsoft.com/office/drawing/2014/main" id="{BF68D721-87A5-4DEC-AF7E-656D826B332D}"/>
              </a:ext>
            </a:extLst>
          </p:cNvPr>
          <p:cNvSpPr txBox="1"/>
          <p:nvPr/>
        </p:nvSpPr>
        <p:spPr>
          <a:xfrm>
            <a:off x="19044" y="6613706"/>
            <a:ext cx="6851662" cy="923330"/>
          </a:xfrm>
          <a:prstGeom prst="rect">
            <a:avLst/>
          </a:prstGeom>
          <a:noFill/>
        </p:spPr>
        <p:txBody>
          <a:bodyPr wrap="square" rtlCol="0">
            <a:spAutoFit/>
          </a:bodyPr>
          <a:lstStyle/>
          <a:p>
            <a:pPr algn="ctr"/>
            <a:r>
              <a:rPr lang="es-MX" sz="5400" b="1" dirty="0">
                <a:solidFill>
                  <a:schemeClr val="bg1"/>
                </a:solidFill>
                <a:latin typeface="Modern Love" panose="04090805081005020601" pitchFamily="82" charset="0"/>
                <a:cs typeface="Arial" panose="020B0604020202020204" pitchFamily="34" charset="0"/>
              </a:rPr>
              <a:t>Diario de Campo</a:t>
            </a:r>
          </a:p>
        </p:txBody>
      </p:sp>
      <p:sp>
        <p:nvSpPr>
          <p:cNvPr id="38" name="CuadroTexto 37">
            <a:extLst>
              <a:ext uri="{FF2B5EF4-FFF2-40B4-BE49-F238E27FC236}">
                <a16:creationId xmlns:a16="http://schemas.microsoft.com/office/drawing/2014/main" id="{889D85B9-C6E6-4A64-A53C-D0BF97FDB19D}"/>
              </a:ext>
            </a:extLst>
          </p:cNvPr>
          <p:cNvSpPr txBox="1"/>
          <p:nvPr/>
        </p:nvSpPr>
        <p:spPr>
          <a:xfrm>
            <a:off x="254357" y="4214130"/>
            <a:ext cx="6309360" cy="4093428"/>
          </a:xfrm>
          <a:prstGeom prst="rect">
            <a:avLst/>
          </a:prstGeom>
          <a:noFill/>
        </p:spPr>
        <p:txBody>
          <a:bodyPr wrap="square" rtlCol="0">
            <a:spAutoFit/>
          </a:bodyPr>
          <a:lstStyle/>
          <a:p>
            <a:pPr algn="ctr"/>
            <a:r>
              <a:rPr lang="es-MX" sz="3200" b="1" dirty="0">
                <a:latin typeface="Modern Love" panose="04090805081005020601" pitchFamily="82" charset="0"/>
                <a:cs typeface="Arial" panose="020B0604020202020204" pitchFamily="34" charset="0"/>
              </a:rPr>
              <a:t>Jardín de Niños Dora González Madero</a:t>
            </a:r>
          </a:p>
          <a:p>
            <a:pPr algn="ctr"/>
            <a:endParaRPr lang="es-MX" sz="4400" b="1" dirty="0">
              <a:latin typeface="Modern Love" panose="04090805081005020601" pitchFamily="82" charset="0"/>
              <a:cs typeface="Arial" panose="020B0604020202020204" pitchFamily="34" charset="0"/>
            </a:endParaRPr>
          </a:p>
          <a:p>
            <a:pPr algn="ctr"/>
            <a:r>
              <a:rPr lang="es-MX" sz="2000" b="1" dirty="0">
                <a:latin typeface="Modern Love" panose="04090805081005020601" pitchFamily="82" charset="0"/>
                <a:cs typeface="Arial" panose="020B0604020202020204" pitchFamily="34" charset="0"/>
              </a:rPr>
              <a:t>Grado: 2     Sección: B</a:t>
            </a:r>
          </a:p>
          <a:p>
            <a:pPr algn="ctr"/>
            <a:endParaRPr lang="es-MX" sz="2000" b="1" dirty="0">
              <a:latin typeface="Modern Love" panose="04090805081005020601" pitchFamily="82" charset="0"/>
              <a:cs typeface="Arial" panose="020B0604020202020204" pitchFamily="34" charset="0"/>
            </a:endParaRPr>
          </a:p>
          <a:p>
            <a:pPr algn="ctr"/>
            <a:endParaRPr lang="es-MX" sz="7200" b="1" dirty="0">
              <a:latin typeface="Modern Love" panose="04090805081005020601" pitchFamily="82" charset="0"/>
              <a:cs typeface="Arial" panose="020B0604020202020204" pitchFamily="34" charset="0"/>
            </a:endParaRPr>
          </a:p>
          <a:p>
            <a:pPr algn="ctr"/>
            <a:r>
              <a:rPr lang="es-MX" sz="2000" b="1" dirty="0">
                <a:latin typeface="Modern Love" panose="04090805081005020601" pitchFamily="82" charset="0"/>
                <a:cs typeface="Arial" panose="020B0604020202020204" pitchFamily="34" charset="0"/>
              </a:rPr>
              <a:t>Practicante: </a:t>
            </a:r>
          </a:p>
          <a:p>
            <a:pPr algn="ctr"/>
            <a:r>
              <a:rPr lang="es-MX" sz="2000" b="1" dirty="0">
                <a:latin typeface="Modern Love" panose="04090805081005020601" pitchFamily="82" charset="0"/>
                <a:cs typeface="Arial" panose="020B0604020202020204" pitchFamily="34" charset="0"/>
              </a:rPr>
              <a:t>Paola Arisbeth Gutiérrez Cisneros</a:t>
            </a:r>
          </a:p>
        </p:txBody>
      </p:sp>
      <p:sp>
        <p:nvSpPr>
          <p:cNvPr id="39" name="CuadroTexto 38">
            <a:extLst>
              <a:ext uri="{FF2B5EF4-FFF2-40B4-BE49-F238E27FC236}">
                <a16:creationId xmlns:a16="http://schemas.microsoft.com/office/drawing/2014/main" id="{50D1FDBB-73EB-4D73-9062-518A1CD01CCA}"/>
              </a:ext>
            </a:extLst>
          </p:cNvPr>
          <p:cNvSpPr txBox="1"/>
          <p:nvPr/>
        </p:nvSpPr>
        <p:spPr>
          <a:xfrm>
            <a:off x="-49134" y="6629639"/>
            <a:ext cx="6851662" cy="923330"/>
          </a:xfrm>
          <a:prstGeom prst="rect">
            <a:avLst/>
          </a:prstGeom>
          <a:noFill/>
        </p:spPr>
        <p:txBody>
          <a:bodyPr wrap="square" rtlCol="0">
            <a:spAutoFit/>
          </a:bodyPr>
          <a:lstStyle/>
          <a:p>
            <a:pPr algn="ctr"/>
            <a:r>
              <a:rPr lang="es-MX" sz="5400" b="1" dirty="0">
                <a:latin typeface="Modern Love" panose="04090805081005020601" pitchFamily="82" charset="0"/>
                <a:cs typeface="Arial" panose="020B0604020202020204" pitchFamily="34" charset="0"/>
              </a:rPr>
              <a:t>Diario de Campo</a:t>
            </a:r>
          </a:p>
        </p:txBody>
      </p:sp>
      <p:pic>
        <p:nvPicPr>
          <p:cNvPr id="1026" name="Picture 2" descr="Mario Party: Star Rush | Mario bros png, Mario bros., Fiesta de mario bros">
            <a:extLst>
              <a:ext uri="{FF2B5EF4-FFF2-40B4-BE49-F238E27FC236}">
                <a16:creationId xmlns:a16="http://schemas.microsoft.com/office/drawing/2014/main" id="{45EEEBF1-8262-4E2A-A1B0-16B0F465A87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1098" b="15324"/>
          <a:stretch/>
        </p:blipFill>
        <p:spPr bwMode="auto">
          <a:xfrm>
            <a:off x="303158" y="476628"/>
            <a:ext cx="6309360" cy="37375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5968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o 5">
            <a:extLst>
              <a:ext uri="{FF2B5EF4-FFF2-40B4-BE49-F238E27FC236}">
                <a16:creationId xmlns:a16="http://schemas.microsoft.com/office/drawing/2014/main" id="{D88B0779-FC6F-440A-94FE-00B711057AA0}"/>
              </a:ext>
            </a:extLst>
          </p:cNvPr>
          <p:cNvGrpSpPr/>
          <p:nvPr/>
        </p:nvGrpSpPr>
        <p:grpSpPr>
          <a:xfrm>
            <a:off x="0" y="1"/>
            <a:ext cx="6858000" cy="9143999"/>
            <a:chOff x="0" y="1"/>
            <a:chExt cx="6858000" cy="12191999"/>
          </a:xfrm>
        </p:grpSpPr>
        <p:pic>
          <p:nvPicPr>
            <p:cNvPr id="1026" name="Picture 2" descr="11 ideas de Vale 3años | fiesta de toy story, decoración toy story, cumple  toy story">
              <a:extLst>
                <a:ext uri="{FF2B5EF4-FFF2-40B4-BE49-F238E27FC236}">
                  <a16:creationId xmlns:a16="http://schemas.microsoft.com/office/drawing/2014/main" id="{7720DFBC-0B0E-429B-AA66-1DA27D32C7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90725"/>
              <a:ext cx="6858000" cy="102012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11 ideas de Vale 3años | fiesta de toy story, decoración toy story, cumple  toy story">
              <a:extLst>
                <a:ext uri="{FF2B5EF4-FFF2-40B4-BE49-F238E27FC236}">
                  <a16:creationId xmlns:a16="http://schemas.microsoft.com/office/drawing/2014/main" id="{A2B18CE1-444C-44ED-AB22-A8C35644F89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0486"/>
            <a:stretch/>
          </p:blipFill>
          <p:spPr bwMode="auto">
            <a:xfrm>
              <a:off x="0" y="1"/>
              <a:ext cx="6858000" cy="2377440"/>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Rectángulo: esquinas redondeadas 1">
            <a:extLst>
              <a:ext uri="{FF2B5EF4-FFF2-40B4-BE49-F238E27FC236}">
                <a16:creationId xmlns:a16="http://schemas.microsoft.com/office/drawing/2014/main" id="{52F557DB-4768-4812-B336-63DFD981B7AA}"/>
              </a:ext>
            </a:extLst>
          </p:cNvPr>
          <p:cNvSpPr/>
          <p:nvPr/>
        </p:nvSpPr>
        <p:spPr>
          <a:xfrm>
            <a:off x="190500" y="786493"/>
            <a:ext cx="6496050" cy="8223069"/>
          </a:xfrm>
          <a:prstGeom prst="roundRect">
            <a:avLst>
              <a:gd name="adj" fmla="val 8456"/>
            </a:avLst>
          </a:prstGeom>
          <a:solidFill>
            <a:schemeClr val="bg1">
              <a:alpha val="64000"/>
            </a:schemeClr>
          </a:solidFill>
          <a:ln>
            <a:solidFill>
              <a:srgbClr val="70C7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dirty="0"/>
          </a:p>
        </p:txBody>
      </p:sp>
      <p:grpSp>
        <p:nvGrpSpPr>
          <p:cNvPr id="13" name="Grupo 12">
            <a:extLst>
              <a:ext uri="{FF2B5EF4-FFF2-40B4-BE49-F238E27FC236}">
                <a16:creationId xmlns:a16="http://schemas.microsoft.com/office/drawing/2014/main" id="{111B6763-6E4E-4325-800D-AD69FEE76BD8}"/>
              </a:ext>
            </a:extLst>
          </p:cNvPr>
          <p:cNvGrpSpPr/>
          <p:nvPr/>
        </p:nvGrpSpPr>
        <p:grpSpPr>
          <a:xfrm>
            <a:off x="694781" y="139540"/>
            <a:ext cx="4302131" cy="652387"/>
            <a:chOff x="-35379" y="160747"/>
            <a:chExt cx="4302131" cy="652387"/>
          </a:xfrm>
        </p:grpSpPr>
        <p:sp>
          <p:nvSpPr>
            <p:cNvPr id="9" name="CuadroTexto 8">
              <a:extLst>
                <a:ext uri="{FF2B5EF4-FFF2-40B4-BE49-F238E27FC236}">
                  <a16:creationId xmlns:a16="http://schemas.microsoft.com/office/drawing/2014/main" id="{3B011E9C-4A4E-458A-8FEE-E543D5002547}"/>
                </a:ext>
              </a:extLst>
            </p:cNvPr>
            <p:cNvSpPr txBox="1"/>
            <p:nvPr/>
          </p:nvSpPr>
          <p:spPr>
            <a:xfrm>
              <a:off x="8164" y="160747"/>
              <a:ext cx="4258588" cy="646331"/>
            </a:xfrm>
            <a:prstGeom prst="rect">
              <a:avLst/>
            </a:prstGeom>
            <a:noFill/>
          </p:spPr>
          <p:txBody>
            <a:bodyPr wrap="square" rtlCol="0">
              <a:spAutoFit/>
            </a:bodyPr>
            <a:lstStyle/>
            <a:p>
              <a:pPr algn="ctr"/>
              <a:r>
                <a:rPr lang="es-MX" sz="3600" b="1" dirty="0">
                  <a:solidFill>
                    <a:schemeClr val="bg1"/>
                  </a:solidFill>
                  <a:latin typeface="Modern Love" panose="04090805081005020601" pitchFamily="82" charset="0"/>
                  <a:cs typeface="Arial" panose="020B0604020202020204" pitchFamily="34" charset="0"/>
                </a:rPr>
                <a:t>Diario de Campo</a:t>
              </a:r>
            </a:p>
          </p:txBody>
        </p:sp>
        <p:sp>
          <p:nvSpPr>
            <p:cNvPr id="11" name="CuadroTexto 10">
              <a:extLst>
                <a:ext uri="{FF2B5EF4-FFF2-40B4-BE49-F238E27FC236}">
                  <a16:creationId xmlns:a16="http://schemas.microsoft.com/office/drawing/2014/main" id="{467A33DA-A618-4529-B0F6-735F47FD6092}"/>
                </a:ext>
              </a:extLst>
            </p:cNvPr>
            <p:cNvSpPr txBox="1"/>
            <p:nvPr/>
          </p:nvSpPr>
          <p:spPr>
            <a:xfrm>
              <a:off x="-35379" y="166803"/>
              <a:ext cx="4258588" cy="646331"/>
            </a:xfrm>
            <a:prstGeom prst="rect">
              <a:avLst/>
            </a:prstGeom>
            <a:noFill/>
          </p:spPr>
          <p:txBody>
            <a:bodyPr wrap="square" rtlCol="0">
              <a:spAutoFit/>
            </a:bodyPr>
            <a:lstStyle/>
            <a:p>
              <a:pPr algn="ctr"/>
              <a:r>
                <a:rPr lang="es-MX" sz="3600" b="1" dirty="0">
                  <a:solidFill>
                    <a:schemeClr val="tx1">
                      <a:lumMod val="95000"/>
                      <a:lumOff val="5000"/>
                    </a:schemeClr>
                  </a:solidFill>
                  <a:latin typeface="Modern Love" panose="04090805081005020601" pitchFamily="82" charset="0"/>
                  <a:cs typeface="Arial" panose="020B0604020202020204" pitchFamily="34" charset="0"/>
                </a:rPr>
                <a:t>Diario de Campo</a:t>
              </a:r>
            </a:p>
          </p:txBody>
        </p:sp>
      </p:grpSp>
      <p:grpSp>
        <p:nvGrpSpPr>
          <p:cNvPr id="5" name="Grupo 4">
            <a:extLst>
              <a:ext uri="{FF2B5EF4-FFF2-40B4-BE49-F238E27FC236}">
                <a16:creationId xmlns:a16="http://schemas.microsoft.com/office/drawing/2014/main" id="{14B0E013-70C6-48E9-B9D2-E9C8501ABEB5}"/>
              </a:ext>
            </a:extLst>
          </p:cNvPr>
          <p:cNvGrpSpPr/>
          <p:nvPr/>
        </p:nvGrpSpPr>
        <p:grpSpPr>
          <a:xfrm>
            <a:off x="5137153" y="310008"/>
            <a:ext cx="1257076" cy="329299"/>
            <a:chOff x="5550689" y="407596"/>
            <a:chExt cx="1257076" cy="329299"/>
          </a:xfrm>
        </p:grpSpPr>
        <p:sp>
          <p:nvSpPr>
            <p:cNvPr id="12" name="Rectángulo: esquinas redondeadas 11">
              <a:extLst>
                <a:ext uri="{FF2B5EF4-FFF2-40B4-BE49-F238E27FC236}">
                  <a16:creationId xmlns:a16="http://schemas.microsoft.com/office/drawing/2014/main" id="{E18791C6-E691-4DD1-B11F-1998BA0A46D6}"/>
                </a:ext>
              </a:extLst>
            </p:cNvPr>
            <p:cNvSpPr/>
            <p:nvPr/>
          </p:nvSpPr>
          <p:spPr>
            <a:xfrm>
              <a:off x="5550689" y="407596"/>
              <a:ext cx="1094728" cy="317549"/>
            </a:xfrm>
            <a:prstGeom prst="roundRect">
              <a:avLst/>
            </a:prstGeom>
            <a:solidFill>
              <a:schemeClr val="bg1">
                <a:alpha val="64000"/>
              </a:schemeClr>
            </a:solidFill>
            <a:ln>
              <a:solidFill>
                <a:srgbClr val="70C7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a:p>
          </p:txBody>
        </p:sp>
        <p:sp>
          <p:nvSpPr>
            <p:cNvPr id="3" name="CuadroTexto 2">
              <a:extLst>
                <a:ext uri="{FF2B5EF4-FFF2-40B4-BE49-F238E27FC236}">
                  <a16:creationId xmlns:a16="http://schemas.microsoft.com/office/drawing/2014/main" id="{A9CAE373-BA69-4D73-AAAC-D4A5D34AE848}"/>
                </a:ext>
              </a:extLst>
            </p:cNvPr>
            <p:cNvSpPr txBox="1"/>
            <p:nvPr/>
          </p:nvSpPr>
          <p:spPr>
            <a:xfrm>
              <a:off x="5550689" y="429118"/>
              <a:ext cx="1257076" cy="307777"/>
            </a:xfrm>
            <a:prstGeom prst="rect">
              <a:avLst/>
            </a:prstGeom>
            <a:noFill/>
          </p:spPr>
          <p:txBody>
            <a:bodyPr wrap="square" rtlCol="0">
              <a:spAutoFit/>
            </a:bodyPr>
            <a:lstStyle/>
            <a:p>
              <a:r>
                <a:rPr lang="es-MX" sz="1400" dirty="0">
                  <a:latin typeface="Comic Sans MS" panose="030F0702030302020204" pitchFamily="66" charset="0"/>
                </a:rPr>
                <a:t>2/ 03/ 22</a:t>
              </a:r>
            </a:p>
          </p:txBody>
        </p:sp>
      </p:grpSp>
      <p:sp>
        <p:nvSpPr>
          <p:cNvPr id="14" name="CuadroTexto 13">
            <a:extLst>
              <a:ext uri="{FF2B5EF4-FFF2-40B4-BE49-F238E27FC236}">
                <a16:creationId xmlns:a16="http://schemas.microsoft.com/office/drawing/2014/main" id="{28E9513E-F343-4698-8D0C-3C4D7EDE8650}"/>
              </a:ext>
            </a:extLst>
          </p:cNvPr>
          <p:cNvSpPr txBox="1"/>
          <p:nvPr/>
        </p:nvSpPr>
        <p:spPr>
          <a:xfrm>
            <a:off x="807823" y="793268"/>
            <a:ext cx="5897776" cy="523220"/>
          </a:xfrm>
          <a:prstGeom prst="rect">
            <a:avLst/>
          </a:prstGeom>
          <a:noFill/>
        </p:spPr>
        <p:txBody>
          <a:bodyPr wrap="square" rtlCol="0">
            <a:spAutoFit/>
          </a:bodyPr>
          <a:lstStyle/>
          <a:p>
            <a:pPr algn="ctr"/>
            <a:r>
              <a:rPr lang="es-MX" sz="1400" b="1" dirty="0">
                <a:latin typeface="Arial" panose="020B0604020202020204" pitchFamily="34" charset="0"/>
                <a:cs typeface="Arial" panose="020B0604020202020204" pitchFamily="34" charset="0"/>
              </a:rPr>
              <a:t>Situaciones de Aprendizaje:</a:t>
            </a:r>
          </a:p>
          <a:p>
            <a:pPr algn="ctr"/>
            <a:r>
              <a:rPr lang="es-MX" sz="1400" b="1" dirty="0">
                <a:latin typeface="Arial" panose="020B0604020202020204" pitchFamily="34" charset="0"/>
                <a:cs typeface="Arial" panose="020B0604020202020204" pitchFamily="34" charset="0"/>
              </a:rPr>
              <a:t>Funciones del Numero</a:t>
            </a:r>
          </a:p>
        </p:txBody>
      </p:sp>
      <p:sp>
        <p:nvSpPr>
          <p:cNvPr id="16" name="Rectángulo 15">
            <a:extLst>
              <a:ext uri="{FF2B5EF4-FFF2-40B4-BE49-F238E27FC236}">
                <a16:creationId xmlns:a16="http://schemas.microsoft.com/office/drawing/2014/main" id="{4DF9537D-3749-4A2E-A304-8EFDEC07F92F}"/>
              </a:ext>
            </a:extLst>
          </p:cNvPr>
          <p:cNvSpPr/>
          <p:nvPr/>
        </p:nvSpPr>
        <p:spPr>
          <a:xfrm>
            <a:off x="74231" y="1314974"/>
            <a:ext cx="6725579" cy="27849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CuadroTexto 16">
            <a:extLst>
              <a:ext uri="{FF2B5EF4-FFF2-40B4-BE49-F238E27FC236}">
                <a16:creationId xmlns:a16="http://schemas.microsoft.com/office/drawing/2014/main" id="{C63AD7D4-DCA2-47D7-AB41-5C19FD7A2680}"/>
              </a:ext>
            </a:extLst>
          </p:cNvPr>
          <p:cNvSpPr txBox="1"/>
          <p:nvPr/>
        </p:nvSpPr>
        <p:spPr>
          <a:xfrm>
            <a:off x="0" y="1278794"/>
            <a:ext cx="6858000" cy="30777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Campos de formación y/o áreas de desarrollo personal y social a favorecer </a:t>
            </a:r>
          </a:p>
        </p:txBody>
      </p:sp>
      <p:grpSp>
        <p:nvGrpSpPr>
          <p:cNvPr id="18" name="Grupo 17">
            <a:extLst>
              <a:ext uri="{FF2B5EF4-FFF2-40B4-BE49-F238E27FC236}">
                <a16:creationId xmlns:a16="http://schemas.microsoft.com/office/drawing/2014/main" id="{A762CFDD-A678-47C8-8AA2-397313FAA79A}"/>
              </a:ext>
            </a:extLst>
          </p:cNvPr>
          <p:cNvGrpSpPr/>
          <p:nvPr/>
        </p:nvGrpSpPr>
        <p:grpSpPr>
          <a:xfrm>
            <a:off x="48216" y="1672863"/>
            <a:ext cx="6905698" cy="600167"/>
            <a:chOff x="-503617" y="2107129"/>
            <a:chExt cx="7128602" cy="600167"/>
          </a:xfrm>
        </p:grpSpPr>
        <p:grpSp>
          <p:nvGrpSpPr>
            <p:cNvPr id="29" name="Grupo 28">
              <a:extLst>
                <a:ext uri="{FF2B5EF4-FFF2-40B4-BE49-F238E27FC236}">
                  <a16:creationId xmlns:a16="http://schemas.microsoft.com/office/drawing/2014/main" id="{9796D429-CDE5-40D4-8987-10DC29B36314}"/>
                </a:ext>
              </a:extLst>
            </p:cNvPr>
            <p:cNvGrpSpPr/>
            <p:nvPr/>
          </p:nvGrpSpPr>
          <p:grpSpPr>
            <a:xfrm>
              <a:off x="-503617" y="2117677"/>
              <a:ext cx="1207646" cy="562832"/>
              <a:chOff x="-729877" y="2078156"/>
              <a:chExt cx="1583005" cy="621799"/>
            </a:xfrm>
          </p:grpSpPr>
          <p:sp>
            <p:nvSpPr>
              <p:cNvPr id="45" name="Rectángulo 44">
                <a:extLst>
                  <a:ext uri="{FF2B5EF4-FFF2-40B4-BE49-F238E27FC236}">
                    <a16:creationId xmlns:a16="http://schemas.microsoft.com/office/drawing/2014/main" id="{8D84FF32-3DF6-42F1-92D8-C0A993447029}"/>
                  </a:ext>
                </a:extLst>
              </p:cNvPr>
              <p:cNvSpPr/>
              <p:nvPr/>
            </p:nvSpPr>
            <p:spPr>
              <a:xfrm>
                <a:off x="-694675" y="2078156"/>
                <a:ext cx="1483361"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6" name="CuadroTexto 45">
                <a:extLst>
                  <a:ext uri="{FF2B5EF4-FFF2-40B4-BE49-F238E27FC236}">
                    <a16:creationId xmlns:a16="http://schemas.microsoft.com/office/drawing/2014/main" id="{FF908F39-D185-4DF1-965C-8594930C20F6}"/>
                  </a:ext>
                </a:extLst>
              </p:cNvPr>
              <p:cNvSpPr txBox="1"/>
              <p:nvPr/>
            </p:nvSpPr>
            <p:spPr>
              <a:xfrm>
                <a:off x="-729877" y="2130007"/>
                <a:ext cx="1583005" cy="523221"/>
              </a:xfrm>
              <a:prstGeom prst="rect">
                <a:avLst/>
              </a:prstGeom>
              <a:noFill/>
            </p:spPr>
            <p:txBody>
              <a:bodyPr wrap="square" rtlCol="0">
                <a:spAutoFit/>
              </a:bodyPr>
              <a:lstStyle/>
              <a:p>
                <a:pPr algn="ctr"/>
                <a:r>
                  <a:rPr lang="es-MX" sz="1200" b="1" dirty="0">
                    <a:solidFill>
                      <a:schemeClr val="tx1">
                        <a:lumMod val="95000"/>
                        <a:lumOff val="5000"/>
                      </a:schemeClr>
                    </a:solidFill>
                    <a:latin typeface="Comic Sans MS" panose="030F0702030302020204" pitchFamily="66" charset="0"/>
                  </a:rPr>
                  <a:t>Lenguaje y</a:t>
                </a:r>
              </a:p>
              <a:p>
                <a:pPr algn="ctr"/>
                <a:r>
                  <a:rPr lang="es-MX" sz="1200" b="1" dirty="0">
                    <a:solidFill>
                      <a:schemeClr val="tx1">
                        <a:lumMod val="95000"/>
                        <a:lumOff val="5000"/>
                      </a:schemeClr>
                    </a:solidFill>
                    <a:latin typeface="Comic Sans MS" panose="030F0702030302020204" pitchFamily="66" charset="0"/>
                  </a:rPr>
                  <a:t>comunicación</a:t>
                </a:r>
                <a:endParaRPr lang="es-MX" sz="1600" b="1" dirty="0">
                  <a:solidFill>
                    <a:schemeClr val="tx1">
                      <a:lumMod val="95000"/>
                      <a:lumOff val="5000"/>
                    </a:schemeClr>
                  </a:solidFill>
                  <a:latin typeface="Comic Sans MS" panose="030F0702030302020204" pitchFamily="66" charset="0"/>
                </a:endParaRPr>
              </a:p>
            </p:txBody>
          </p:sp>
        </p:grpSp>
        <p:grpSp>
          <p:nvGrpSpPr>
            <p:cNvPr id="30" name="Grupo 29">
              <a:extLst>
                <a:ext uri="{FF2B5EF4-FFF2-40B4-BE49-F238E27FC236}">
                  <a16:creationId xmlns:a16="http://schemas.microsoft.com/office/drawing/2014/main" id="{61FAE832-0ADF-494D-9E27-1D4FEBC230E5}"/>
                </a:ext>
              </a:extLst>
            </p:cNvPr>
            <p:cNvGrpSpPr/>
            <p:nvPr/>
          </p:nvGrpSpPr>
          <p:grpSpPr>
            <a:xfrm>
              <a:off x="604576" y="2120446"/>
              <a:ext cx="1443895" cy="562832"/>
              <a:chOff x="-849273" y="2081214"/>
              <a:chExt cx="1892685" cy="621799"/>
            </a:xfrm>
          </p:grpSpPr>
          <p:sp>
            <p:nvSpPr>
              <p:cNvPr id="43" name="Rectángulo 42">
                <a:extLst>
                  <a:ext uri="{FF2B5EF4-FFF2-40B4-BE49-F238E27FC236}">
                    <a16:creationId xmlns:a16="http://schemas.microsoft.com/office/drawing/2014/main" id="{B5EDB054-902B-46D7-BE48-74CE7ABC3303}"/>
                  </a:ext>
                </a:extLst>
              </p:cNvPr>
              <p:cNvSpPr/>
              <p:nvPr/>
            </p:nvSpPr>
            <p:spPr>
              <a:xfrm>
                <a:off x="-636601" y="2081214"/>
                <a:ext cx="1483359"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4" name="CuadroTexto 43">
                <a:extLst>
                  <a:ext uri="{FF2B5EF4-FFF2-40B4-BE49-F238E27FC236}">
                    <a16:creationId xmlns:a16="http://schemas.microsoft.com/office/drawing/2014/main" id="{DA89632B-3D79-4970-8DFF-0CF0999AC764}"/>
                  </a:ext>
                </a:extLst>
              </p:cNvPr>
              <p:cNvSpPr txBox="1"/>
              <p:nvPr/>
            </p:nvSpPr>
            <p:spPr>
              <a:xfrm>
                <a:off x="-849273" y="2100873"/>
                <a:ext cx="1892685" cy="578036"/>
              </a:xfrm>
              <a:prstGeom prst="rect">
                <a:avLst/>
              </a:prstGeom>
              <a:noFill/>
            </p:spPr>
            <p:txBody>
              <a:bodyPr wrap="square" rtlCol="0">
                <a:spAutoFit/>
              </a:bodyPr>
              <a:lstStyle/>
              <a:p>
                <a:pPr algn="ctr"/>
                <a:r>
                  <a:rPr lang="es-MX" sz="1400" dirty="0">
                    <a:solidFill>
                      <a:schemeClr val="tx1">
                        <a:lumMod val="95000"/>
                        <a:lumOff val="5000"/>
                      </a:schemeClr>
                    </a:solidFill>
                    <a:latin typeface="Comic Sans MS" panose="030F0702030302020204" pitchFamily="66" charset="0"/>
                  </a:rPr>
                  <a:t>Pensamiento </a:t>
                </a:r>
              </a:p>
              <a:p>
                <a:pPr algn="ctr"/>
                <a:r>
                  <a:rPr lang="es-MX" sz="1400" dirty="0">
                    <a:solidFill>
                      <a:schemeClr val="tx1">
                        <a:lumMod val="95000"/>
                        <a:lumOff val="5000"/>
                      </a:schemeClr>
                    </a:solidFill>
                    <a:latin typeface="Comic Sans MS" panose="030F0702030302020204" pitchFamily="66" charset="0"/>
                  </a:rPr>
                  <a:t>matemático</a:t>
                </a:r>
                <a:endParaRPr lang="es-MX" dirty="0">
                  <a:solidFill>
                    <a:schemeClr val="tx1">
                      <a:lumMod val="95000"/>
                      <a:lumOff val="5000"/>
                    </a:schemeClr>
                  </a:solidFill>
                  <a:latin typeface="Comic Sans MS" panose="030F0702030302020204" pitchFamily="66" charset="0"/>
                </a:endParaRPr>
              </a:p>
            </p:txBody>
          </p:sp>
        </p:grpSp>
        <p:grpSp>
          <p:nvGrpSpPr>
            <p:cNvPr id="31" name="Grupo 30">
              <a:extLst>
                <a:ext uri="{FF2B5EF4-FFF2-40B4-BE49-F238E27FC236}">
                  <a16:creationId xmlns:a16="http://schemas.microsoft.com/office/drawing/2014/main" id="{E542A013-D681-4CA6-9371-291B2952DBC5}"/>
                </a:ext>
              </a:extLst>
            </p:cNvPr>
            <p:cNvGrpSpPr/>
            <p:nvPr/>
          </p:nvGrpSpPr>
          <p:grpSpPr>
            <a:xfrm>
              <a:off x="1828104" y="2107129"/>
              <a:ext cx="1443895" cy="600167"/>
              <a:chOff x="-797145" y="2066491"/>
              <a:chExt cx="1892685" cy="663042"/>
            </a:xfrm>
          </p:grpSpPr>
          <p:sp>
            <p:nvSpPr>
              <p:cNvPr id="41" name="Rectángulo 40">
                <a:extLst>
                  <a:ext uri="{FF2B5EF4-FFF2-40B4-BE49-F238E27FC236}">
                    <a16:creationId xmlns:a16="http://schemas.microsoft.com/office/drawing/2014/main" id="{9644ED42-F912-4B2D-AC90-26AF9012761B}"/>
                  </a:ext>
                </a:extLst>
              </p:cNvPr>
              <p:cNvSpPr/>
              <p:nvPr/>
            </p:nvSpPr>
            <p:spPr>
              <a:xfrm>
                <a:off x="-602863" y="2081226"/>
                <a:ext cx="1483361"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2" name="CuadroTexto 41">
                <a:extLst>
                  <a:ext uri="{FF2B5EF4-FFF2-40B4-BE49-F238E27FC236}">
                    <a16:creationId xmlns:a16="http://schemas.microsoft.com/office/drawing/2014/main" id="{0ADB68EA-68F0-4C4C-8DD6-326CA7C893A2}"/>
                  </a:ext>
                </a:extLst>
              </p:cNvPr>
              <p:cNvSpPr txBox="1"/>
              <p:nvPr/>
            </p:nvSpPr>
            <p:spPr>
              <a:xfrm>
                <a:off x="-797145" y="2066491"/>
                <a:ext cx="1892685" cy="663042"/>
              </a:xfrm>
              <a:prstGeom prst="rect">
                <a:avLst/>
              </a:prstGeom>
              <a:noFill/>
            </p:spPr>
            <p:txBody>
              <a:bodyPr wrap="square" rtlCol="0">
                <a:spAutoFit/>
              </a:bodyPr>
              <a:lstStyle/>
              <a:p>
                <a:pPr algn="ctr"/>
                <a:r>
                  <a:rPr lang="es-MX" sz="1100" b="1" dirty="0">
                    <a:solidFill>
                      <a:schemeClr val="tx1">
                        <a:lumMod val="95000"/>
                        <a:lumOff val="5000"/>
                      </a:schemeClr>
                    </a:solidFill>
                    <a:latin typeface="Comic Sans MS" panose="030F0702030302020204" pitchFamily="66" charset="0"/>
                  </a:rPr>
                  <a:t>Exploración del mundo natural y social</a:t>
                </a:r>
                <a:endParaRPr lang="es-MX" sz="1400" b="1" dirty="0">
                  <a:solidFill>
                    <a:schemeClr val="tx1">
                      <a:lumMod val="95000"/>
                      <a:lumOff val="5000"/>
                    </a:schemeClr>
                  </a:solidFill>
                  <a:latin typeface="Comic Sans MS" panose="030F0702030302020204" pitchFamily="66" charset="0"/>
                </a:endParaRPr>
              </a:p>
            </p:txBody>
          </p:sp>
        </p:grpSp>
        <p:grpSp>
          <p:nvGrpSpPr>
            <p:cNvPr id="32" name="Grupo 31">
              <a:extLst>
                <a:ext uri="{FF2B5EF4-FFF2-40B4-BE49-F238E27FC236}">
                  <a16:creationId xmlns:a16="http://schemas.microsoft.com/office/drawing/2014/main" id="{91C0CC13-B03B-4CBE-B790-74C714FDE154}"/>
                </a:ext>
              </a:extLst>
            </p:cNvPr>
            <p:cNvGrpSpPr/>
            <p:nvPr/>
          </p:nvGrpSpPr>
          <p:grpSpPr>
            <a:xfrm>
              <a:off x="3198763" y="2135426"/>
              <a:ext cx="947394" cy="562832"/>
              <a:chOff x="-581066" y="2097764"/>
              <a:chExt cx="1241861" cy="621799"/>
            </a:xfrm>
          </p:grpSpPr>
          <p:sp>
            <p:nvSpPr>
              <p:cNvPr id="39" name="Rectángulo 38">
                <a:extLst>
                  <a:ext uri="{FF2B5EF4-FFF2-40B4-BE49-F238E27FC236}">
                    <a16:creationId xmlns:a16="http://schemas.microsoft.com/office/drawing/2014/main" id="{5BE2C355-CA77-4ECD-B4DC-F888C4D03239}"/>
                  </a:ext>
                </a:extLst>
              </p:cNvPr>
              <p:cNvSpPr/>
              <p:nvPr/>
            </p:nvSpPr>
            <p:spPr>
              <a:xfrm>
                <a:off x="-581066" y="2097764"/>
                <a:ext cx="1241861"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87A880BB-4F3D-4532-9496-8BC8E75D4EE7}"/>
                  </a:ext>
                </a:extLst>
              </p:cNvPr>
              <p:cNvSpPr txBox="1"/>
              <p:nvPr/>
            </p:nvSpPr>
            <p:spPr>
              <a:xfrm>
                <a:off x="-507856" y="2206412"/>
                <a:ext cx="1041147" cy="340022"/>
              </a:xfrm>
              <a:prstGeom prst="rect">
                <a:avLst/>
              </a:prstGeom>
              <a:noFill/>
            </p:spPr>
            <p:txBody>
              <a:bodyPr wrap="square" rtlCol="0">
                <a:spAutoFit/>
              </a:bodyPr>
              <a:lstStyle/>
              <a:p>
                <a:pPr algn="ctr"/>
                <a:r>
                  <a:rPr lang="es-MX" sz="1400" b="1" dirty="0">
                    <a:solidFill>
                      <a:schemeClr val="tx1">
                        <a:lumMod val="95000"/>
                        <a:lumOff val="5000"/>
                      </a:schemeClr>
                    </a:solidFill>
                    <a:latin typeface="Comic Sans MS" panose="030F0702030302020204" pitchFamily="66" charset="0"/>
                  </a:rPr>
                  <a:t>Artes</a:t>
                </a:r>
                <a:endParaRPr lang="es-MX" b="1" dirty="0">
                  <a:solidFill>
                    <a:schemeClr val="tx1">
                      <a:lumMod val="95000"/>
                      <a:lumOff val="5000"/>
                    </a:schemeClr>
                  </a:solidFill>
                  <a:latin typeface="Comic Sans MS" panose="030F0702030302020204" pitchFamily="66" charset="0"/>
                </a:endParaRPr>
              </a:p>
            </p:txBody>
          </p:sp>
        </p:grpSp>
        <p:grpSp>
          <p:nvGrpSpPr>
            <p:cNvPr id="33" name="Grupo 32">
              <a:extLst>
                <a:ext uri="{FF2B5EF4-FFF2-40B4-BE49-F238E27FC236}">
                  <a16:creationId xmlns:a16="http://schemas.microsoft.com/office/drawing/2014/main" id="{43DE1112-AC01-481A-B7F4-C552645FA12C}"/>
                </a:ext>
              </a:extLst>
            </p:cNvPr>
            <p:cNvGrpSpPr/>
            <p:nvPr/>
          </p:nvGrpSpPr>
          <p:grpSpPr>
            <a:xfrm>
              <a:off x="4182176" y="2135637"/>
              <a:ext cx="1070067" cy="568556"/>
              <a:chOff x="-825093" y="2097999"/>
              <a:chExt cx="1402662" cy="628123"/>
            </a:xfrm>
          </p:grpSpPr>
          <p:sp>
            <p:nvSpPr>
              <p:cNvPr id="37" name="Rectángulo 36">
                <a:extLst>
                  <a:ext uri="{FF2B5EF4-FFF2-40B4-BE49-F238E27FC236}">
                    <a16:creationId xmlns:a16="http://schemas.microsoft.com/office/drawing/2014/main" id="{D7EC1C61-FA6C-4BAB-8B25-820FCC82B93D}"/>
                  </a:ext>
                </a:extLst>
              </p:cNvPr>
              <p:cNvSpPr/>
              <p:nvPr/>
            </p:nvSpPr>
            <p:spPr>
              <a:xfrm>
                <a:off x="-758510" y="2104323"/>
                <a:ext cx="133607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8" name="CuadroTexto 37">
                <a:extLst>
                  <a:ext uri="{FF2B5EF4-FFF2-40B4-BE49-F238E27FC236}">
                    <a16:creationId xmlns:a16="http://schemas.microsoft.com/office/drawing/2014/main" id="{DC2739A5-635C-4CC5-8662-F7B381B9067C}"/>
                  </a:ext>
                </a:extLst>
              </p:cNvPr>
              <p:cNvSpPr txBox="1"/>
              <p:nvPr/>
            </p:nvSpPr>
            <p:spPr>
              <a:xfrm>
                <a:off x="-825093" y="2097999"/>
                <a:ext cx="1402662" cy="578037"/>
              </a:xfrm>
              <a:prstGeom prst="rect">
                <a:avLst/>
              </a:prstGeom>
              <a:noFill/>
            </p:spPr>
            <p:txBody>
              <a:bodyPr wrap="square" rtlCol="0">
                <a:spAutoFit/>
              </a:bodyPr>
              <a:lstStyle/>
              <a:p>
                <a:pPr algn="ctr"/>
                <a:r>
                  <a:rPr lang="es-MX" sz="1400" b="1" dirty="0">
                    <a:solidFill>
                      <a:schemeClr val="tx1">
                        <a:lumMod val="95000"/>
                        <a:lumOff val="5000"/>
                      </a:schemeClr>
                    </a:solidFill>
                    <a:latin typeface="Comic Sans MS" panose="030F0702030302020204" pitchFamily="66" charset="0"/>
                  </a:rPr>
                  <a:t>Educación </a:t>
                </a:r>
              </a:p>
              <a:p>
                <a:pPr algn="ctr"/>
                <a:r>
                  <a:rPr lang="es-MX" sz="1400" b="1" dirty="0">
                    <a:solidFill>
                      <a:schemeClr val="tx1">
                        <a:lumMod val="95000"/>
                        <a:lumOff val="5000"/>
                      </a:schemeClr>
                    </a:solidFill>
                    <a:latin typeface="Comic Sans MS" panose="030F0702030302020204" pitchFamily="66" charset="0"/>
                  </a:rPr>
                  <a:t>Física</a:t>
                </a:r>
                <a:endParaRPr lang="es-MX" b="1" dirty="0">
                  <a:solidFill>
                    <a:schemeClr val="tx1">
                      <a:lumMod val="95000"/>
                      <a:lumOff val="5000"/>
                    </a:schemeClr>
                  </a:solidFill>
                  <a:latin typeface="Comic Sans MS" panose="030F0702030302020204" pitchFamily="66" charset="0"/>
                </a:endParaRPr>
              </a:p>
            </p:txBody>
          </p:sp>
        </p:grpSp>
        <p:grpSp>
          <p:nvGrpSpPr>
            <p:cNvPr id="34" name="Grupo 33">
              <a:extLst>
                <a:ext uri="{FF2B5EF4-FFF2-40B4-BE49-F238E27FC236}">
                  <a16:creationId xmlns:a16="http://schemas.microsoft.com/office/drawing/2014/main" id="{DFE1F7E6-3045-4803-BB6C-4F65AC8EC16B}"/>
                </a:ext>
              </a:extLst>
            </p:cNvPr>
            <p:cNvGrpSpPr/>
            <p:nvPr/>
          </p:nvGrpSpPr>
          <p:grpSpPr>
            <a:xfrm>
              <a:off x="5181091" y="2132397"/>
              <a:ext cx="1443894" cy="562832"/>
              <a:chOff x="-1096304" y="2085493"/>
              <a:chExt cx="1892684" cy="621799"/>
            </a:xfrm>
          </p:grpSpPr>
          <p:sp>
            <p:nvSpPr>
              <p:cNvPr id="35" name="Rectángulo 34">
                <a:extLst>
                  <a:ext uri="{FF2B5EF4-FFF2-40B4-BE49-F238E27FC236}">
                    <a16:creationId xmlns:a16="http://schemas.microsoft.com/office/drawing/2014/main" id="{8E5574D5-D9AD-491E-9A11-065D7DEF162D}"/>
                  </a:ext>
                </a:extLst>
              </p:cNvPr>
              <p:cNvSpPr/>
              <p:nvPr/>
            </p:nvSpPr>
            <p:spPr>
              <a:xfrm>
                <a:off x="-916664" y="2085493"/>
                <a:ext cx="1504522"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6" name="CuadroTexto 35">
                <a:extLst>
                  <a:ext uri="{FF2B5EF4-FFF2-40B4-BE49-F238E27FC236}">
                    <a16:creationId xmlns:a16="http://schemas.microsoft.com/office/drawing/2014/main" id="{5E86020F-F315-4B73-94C6-FB072039AB59}"/>
                  </a:ext>
                </a:extLst>
              </p:cNvPr>
              <p:cNvSpPr txBox="1"/>
              <p:nvPr/>
            </p:nvSpPr>
            <p:spPr>
              <a:xfrm>
                <a:off x="-1096304" y="2153450"/>
                <a:ext cx="1892684" cy="476030"/>
              </a:xfrm>
              <a:prstGeom prst="rect">
                <a:avLst/>
              </a:prstGeom>
              <a:noFill/>
            </p:spPr>
            <p:txBody>
              <a:bodyPr wrap="square" rtlCol="0">
                <a:spAutoFit/>
              </a:bodyPr>
              <a:lstStyle/>
              <a:p>
                <a:pPr algn="ctr"/>
                <a:r>
                  <a:rPr lang="es-MX" sz="1100" b="1" dirty="0">
                    <a:solidFill>
                      <a:schemeClr val="tx1">
                        <a:lumMod val="95000"/>
                        <a:lumOff val="5000"/>
                      </a:schemeClr>
                    </a:solidFill>
                    <a:latin typeface="Comic Sans MS" panose="030F0702030302020204" pitchFamily="66" charset="0"/>
                  </a:rPr>
                  <a:t>Educación Socioemocional</a:t>
                </a:r>
                <a:endParaRPr lang="es-MX" sz="1400" b="1" dirty="0">
                  <a:solidFill>
                    <a:schemeClr val="tx1">
                      <a:lumMod val="95000"/>
                      <a:lumOff val="5000"/>
                    </a:schemeClr>
                  </a:solidFill>
                  <a:latin typeface="Comic Sans MS" panose="030F0702030302020204" pitchFamily="66" charset="0"/>
                </a:endParaRPr>
              </a:p>
            </p:txBody>
          </p:sp>
        </p:grpSp>
      </p:grpSp>
      <p:grpSp>
        <p:nvGrpSpPr>
          <p:cNvPr id="19" name="Grupo 18">
            <a:extLst>
              <a:ext uri="{FF2B5EF4-FFF2-40B4-BE49-F238E27FC236}">
                <a16:creationId xmlns:a16="http://schemas.microsoft.com/office/drawing/2014/main" id="{0B9B3802-84DB-45D8-82F6-F46D9D63B0DF}"/>
              </a:ext>
            </a:extLst>
          </p:cNvPr>
          <p:cNvGrpSpPr/>
          <p:nvPr/>
        </p:nvGrpSpPr>
        <p:grpSpPr>
          <a:xfrm>
            <a:off x="171450" y="2430169"/>
            <a:ext cx="6448442" cy="439133"/>
            <a:chOff x="267573" y="2784923"/>
            <a:chExt cx="6656586" cy="439133"/>
          </a:xfrm>
        </p:grpSpPr>
        <p:sp>
          <p:nvSpPr>
            <p:cNvPr id="20" name="CuadroTexto 19">
              <a:extLst>
                <a:ext uri="{FF2B5EF4-FFF2-40B4-BE49-F238E27FC236}">
                  <a16:creationId xmlns:a16="http://schemas.microsoft.com/office/drawing/2014/main" id="{581A9C0F-DBA3-4CB7-A45A-C07E66DC011F}"/>
                </a:ext>
              </a:extLst>
            </p:cNvPr>
            <p:cNvSpPr txBox="1"/>
            <p:nvPr/>
          </p:nvSpPr>
          <p:spPr>
            <a:xfrm>
              <a:off x="267573" y="2857417"/>
              <a:ext cx="2520698" cy="338554"/>
            </a:xfrm>
            <a:prstGeom prst="rect">
              <a:avLst/>
            </a:prstGeom>
            <a:noFill/>
          </p:spPr>
          <p:txBody>
            <a:bodyPr wrap="square" rtlCol="0">
              <a:spAutoFit/>
            </a:bodyPr>
            <a:lstStyle/>
            <a:p>
              <a:r>
                <a:rPr lang="es-MX" sz="1400" dirty="0">
                  <a:latin typeface="Comic Sans MS" panose="030F0702030302020204" pitchFamily="66" charset="0"/>
                </a:rPr>
                <a:t>La jornada de trabajo fue</a:t>
              </a:r>
              <a:r>
                <a:rPr lang="es-MX" sz="1600" dirty="0"/>
                <a:t>:</a:t>
              </a:r>
            </a:p>
          </p:txBody>
        </p:sp>
        <p:sp>
          <p:nvSpPr>
            <p:cNvPr id="21" name="Paralelogramo 20">
              <a:extLst>
                <a:ext uri="{FF2B5EF4-FFF2-40B4-BE49-F238E27FC236}">
                  <a16:creationId xmlns:a16="http://schemas.microsoft.com/office/drawing/2014/main" id="{75CD26FB-DEB2-47DD-8187-41450280CA6E}"/>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2" name="Paralelogramo 21">
              <a:extLst>
                <a:ext uri="{FF2B5EF4-FFF2-40B4-BE49-F238E27FC236}">
                  <a16:creationId xmlns:a16="http://schemas.microsoft.com/office/drawing/2014/main" id="{942831C4-D557-4D96-A2EE-DF8B3B9D831F}"/>
                </a:ext>
              </a:extLst>
            </p:cNvPr>
            <p:cNvSpPr/>
            <p:nvPr/>
          </p:nvSpPr>
          <p:spPr>
            <a:xfrm>
              <a:off x="3783995" y="2797336"/>
              <a:ext cx="914400" cy="426720"/>
            </a:xfrm>
            <a:prstGeom prst="parallelogram">
              <a:avLst/>
            </a:prstGeom>
            <a:solidFill>
              <a:srgbClr val="F2D66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3" name="Paralelogramo 22">
              <a:extLst>
                <a:ext uri="{FF2B5EF4-FFF2-40B4-BE49-F238E27FC236}">
                  <a16:creationId xmlns:a16="http://schemas.microsoft.com/office/drawing/2014/main" id="{40D628D2-6AE3-458F-8089-009413473A27}"/>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Paralelogramo 23">
              <a:extLst>
                <a:ext uri="{FF2B5EF4-FFF2-40B4-BE49-F238E27FC236}">
                  <a16:creationId xmlns:a16="http://schemas.microsoft.com/office/drawing/2014/main" id="{1896B610-4BFD-49EB-8144-43C27F101224}"/>
                </a:ext>
              </a:extLst>
            </p:cNvPr>
            <p:cNvSpPr/>
            <p:nvPr/>
          </p:nvSpPr>
          <p:spPr>
            <a:xfrm>
              <a:off x="6009759"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3F025FBE-FA37-452D-AAEF-FFA68C00C075}"/>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26" name="CuadroTexto 25">
              <a:extLst>
                <a:ext uri="{FF2B5EF4-FFF2-40B4-BE49-F238E27FC236}">
                  <a16:creationId xmlns:a16="http://schemas.microsoft.com/office/drawing/2014/main" id="{ACC6D3C0-0063-4675-AA8D-67CDEFFF99D5}"/>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27" name="CuadroTexto 26">
              <a:extLst>
                <a:ext uri="{FF2B5EF4-FFF2-40B4-BE49-F238E27FC236}">
                  <a16:creationId xmlns:a16="http://schemas.microsoft.com/office/drawing/2014/main" id="{64A886D5-7DA1-4D35-BC8D-D7DF368F1DB1}"/>
                </a:ext>
              </a:extLst>
            </p:cNvPr>
            <p:cNvSpPr txBox="1"/>
            <p:nvPr/>
          </p:nvSpPr>
          <p:spPr>
            <a:xfrm>
              <a:off x="4985865" y="2848274"/>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28" name="CuadroTexto 27">
              <a:extLst>
                <a:ext uri="{FF2B5EF4-FFF2-40B4-BE49-F238E27FC236}">
                  <a16:creationId xmlns:a16="http://schemas.microsoft.com/office/drawing/2014/main" id="{3EAB12FC-19BA-43D9-B4E1-3786EBE1087D}"/>
                </a:ext>
              </a:extLst>
            </p:cNvPr>
            <p:cNvSpPr txBox="1"/>
            <p:nvPr/>
          </p:nvSpPr>
          <p:spPr>
            <a:xfrm>
              <a:off x="6176990" y="2881578"/>
              <a:ext cx="631782"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62" name="Grupo 61">
            <a:extLst>
              <a:ext uri="{FF2B5EF4-FFF2-40B4-BE49-F238E27FC236}">
                <a16:creationId xmlns:a16="http://schemas.microsoft.com/office/drawing/2014/main" id="{33C2F2B9-93AE-4321-A914-BD8799287F0C}"/>
              </a:ext>
            </a:extLst>
          </p:cNvPr>
          <p:cNvGrpSpPr/>
          <p:nvPr/>
        </p:nvGrpSpPr>
        <p:grpSpPr>
          <a:xfrm>
            <a:off x="1757729" y="3096247"/>
            <a:ext cx="3742179" cy="1614420"/>
            <a:chOff x="140346" y="3134185"/>
            <a:chExt cx="3742179" cy="1522018"/>
          </a:xfrm>
        </p:grpSpPr>
        <p:grpSp>
          <p:nvGrpSpPr>
            <p:cNvPr id="48" name="Grupo 47">
              <a:extLst>
                <a:ext uri="{FF2B5EF4-FFF2-40B4-BE49-F238E27FC236}">
                  <a16:creationId xmlns:a16="http://schemas.microsoft.com/office/drawing/2014/main" id="{96FB0839-C9F8-4AC2-B01C-266A0E4E6D57}"/>
                </a:ext>
              </a:extLst>
            </p:cNvPr>
            <p:cNvGrpSpPr/>
            <p:nvPr/>
          </p:nvGrpSpPr>
          <p:grpSpPr>
            <a:xfrm>
              <a:off x="140346" y="3134185"/>
              <a:ext cx="3570318" cy="312926"/>
              <a:chOff x="48737" y="1711664"/>
              <a:chExt cx="3282980" cy="204072"/>
            </a:xfrm>
          </p:grpSpPr>
          <p:sp>
            <p:nvSpPr>
              <p:cNvPr id="57" name="Rectángulo 56">
                <a:extLst>
                  <a:ext uri="{FF2B5EF4-FFF2-40B4-BE49-F238E27FC236}">
                    <a16:creationId xmlns:a16="http://schemas.microsoft.com/office/drawing/2014/main" id="{08A1125C-EB65-4F18-9C44-66FBDF61B0A7}"/>
                  </a:ext>
                </a:extLst>
              </p:cNvPr>
              <p:cNvSpPr/>
              <p:nvPr/>
            </p:nvSpPr>
            <p:spPr>
              <a:xfrm>
                <a:off x="48738" y="1730772"/>
                <a:ext cx="3282979" cy="184964"/>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600"/>
              </a:p>
            </p:txBody>
          </p:sp>
          <p:sp>
            <p:nvSpPr>
              <p:cNvPr id="58" name="CuadroTexto 57">
                <a:extLst>
                  <a:ext uri="{FF2B5EF4-FFF2-40B4-BE49-F238E27FC236}">
                    <a16:creationId xmlns:a16="http://schemas.microsoft.com/office/drawing/2014/main" id="{B06853BB-28D0-4B79-B95C-8101510CF79F}"/>
                  </a:ext>
                </a:extLst>
              </p:cNvPr>
              <p:cNvSpPr txBox="1"/>
              <p:nvPr/>
            </p:nvSpPr>
            <p:spPr>
              <a:xfrm>
                <a:off x="48737" y="1711664"/>
                <a:ext cx="3282979" cy="18922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Aspectos de la planeación didáctica </a:t>
                </a:r>
              </a:p>
            </p:txBody>
          </p:sp>
        </p:grpSp>
        <p:grpSp>
          <p:nvGrpSpPr>
            <p:cNvPr id="4" name="Grupo 3">
              <a:extLst>
                <a:ext uri="{FF2B5EF4-FFF2-40B4-BE49-F238E27FC236}">
                  <a16:creationId xmlns:a16="http://schemas.microsoft.com/office/drawing/2014/main" id="{C428308B-BB1C-45E9-AD42-2858EB2508E3}"/>
                </a:ext>
              </a:extLst>
            </p:cNvPr>
            <p:cNvGrpSpPr/>
            <p:nvPr/>
          </p:nvGrpSpPr>
          <p:grpSpPr>
            <a:xfrm>
              <a:off x="171451" y="3536620"/>
              <a:ext cx="3711074" cy="1030071"/>
              <a:chOff x="100124" y="3427902"/>
              <a:chExt cx="2876398" cy="1030071"/>
            </a:xfrm>
          </p:grpSpPr>
          <p:sp>
            <p:nvSpPr>
              <p:cNvPr id="49" name="CuadroTexto 48">
                <a:extLst>
                  <a:ext uri="{FF2B5EF4-FFF2-40B4-BE49-F238E27FC236}">
                    <a16:creationId xmlns:a16="http://schemas.microsoft.com/office/drawing/2014/main" id="{2895440E-CB86-4B16-BA50-C6DA4459B1C7}"/>
                  </a:ext>
                </a:extLst>
              </p:cNvPr>
              <p:cNvSpPr txBox="1"/>
              <p:nvPr/>
            </p:nvSpPr>
            <p:spPr>
              <a:xfrm>
                <a:off x="100124" y="3427902"/>
                <a:ext cx="2876398" cy="1030071"/>
              </a:xfrm>
              <a:prstGeom prst="rect">
                <a:avLst/>
              </a:prstGeom>
              <a:noFill/>
            </p:spPr>
            <p:txBody>
              <a:bodyPr wrap="square" rtlCol="0">
                <a:spAutoFit/>
              </a:bodyPr>
              <a:lstStyle/>
              <a:p>
                <a:r>
                  <a:rPr lang="es-MX" sz="1300" dirty="0">
                    <a:latin typeface="Comic Sans MS" panose="030F0702030302020204" pitchFamily="66" charset="0"/>
                  </a:rPr>
                  <a:t>      Llevo a cabo el aprendizaje esperado</a:t>
                </a:r>
              </a:p>
              <a:p>
                <a:r>
                  <a:rPr lang="es-MX" sz="1300" dirty="0">
                    <a:latin typeface="Comic Sans MS" panose="030F0702030302020204" pitchFamily="66" charset="0"/>
                  </a:rPr>
                  <a:t>      Uso de Materiales educativos adecuados</a:t>
                </a:r>
              </a:p>
              <a:p>
                <a:r>
                  <a:rPr lang="es-MX" sz="1300" dirty="0">
                    <a:latin typeface="Comic Sans MS" panose="030F0702030302020204" pitchFamily="66" charset="0"/>
                  </a:rPr>
                  <a:t>      Nivel de complejidad adecuado </a:t>
                </a:r>
              </a:p>
              <a:p>
                <a:r>
                  <a:rPr lang="es-MX" sz="1300" dirty="0">
                    <a:latin typeface="Comic Sans MS" panose="030F0702030302020204" pitchFamily="66" charset="0"/>
                  </a:rPr>
                  <a:t>      Organización adecuada</a:t>
                </a:r>
              </a:p>
              <a:p>
                <a:r>
                  <a:rPr lang="es-MX" sz="1300" dirty="0">
                    <a:latin typeface="Comic Sans MS" panose="030F0702030302020204" pitchFamily="66" charset="0"/>
                  </a:rPr>
                  <a:t>      Tiempo planeado correctamente</a:t>
                </a:r>
              </a:p>
            </p:txBody>
          </p:sp>
          <p:sp>
            <p:nvSpPr>
              <p:cNvPr id="50" name="Elipse 49">
                <a:extLst>
                  <a:ext uri="{FF2B5EF4-FFF2-40B4-BE49-F238E27FC236}">
                    <a16:creationId xmlns:a16="http://schemas.microsoft.com/office/drawing/2014/main" id="{26559408-6A64-4474-AE8D-E04CA711FA4E}"/>
                  </a:ext>
                </a:extLst>
              </p:cNvPr>
              <p:cNvSpPr/>
              <p:nvPr/>
            </p:nvSpPr>
            <p:spPr>
              <a:xfrm>
                <a:off x="193296" y="3430010"/>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0" dirty="0"/>
              </a:p>
            </p:txBody>
          </p:sp>
          <p:sp>
            <p:nvSpPr>
              <p:cNvPr id="51" name="Elipse 50">
                <a:extLst>
                  <a:ext uri="{FF2B5EF4-FFF2-40B4-BE49-F238E27FC236}">
                    <a16:creationId xmlns:a16="http://schemas.microsoft.com/office/drawing/2014/main" id="{DF2F9F2C-EC5B-44A2-BD0F-5721730178B1}"/>
                  </a:ext>
                </a:extLst>
              </p:cNvPr>
              <p:cNvSpPr/>
              <p:nvPr/>
            </p:nvSpPr>
            <p:spPr>
              <a:xfrm>
                <a:off x="191075" y="3663720"/>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0" dirty="0"/>
              </a:p>
            </p:txBody>
          </p:sp>
          <p:sp>
            <p:nvSpPr>
              <p:cNvPr id="52" name="Elipse 51">
                <a:extLst>
                  <a:ext uri="{FF2B5EF4-FFF2-40B4-BE49-F238E27FC236}">
                    <a16:creationId xmlns:a16="http://schemas.microsoft.com/office/drawing/2014/main" id="{F04FA6FA-2263-4288-98DF-CF3BB70DE0DE}"/>
                  </a:ext>
                </a:extLst>
              </p:cNvPr>
              <p:cNvSpPr/>
              <p:nvPr/>
            </p:nvSpPr>
            <p:spPr>
              <a:xfrm>
                <a:off x="188402" y="3858248"/>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0" dirty="0"/>
              </a:p>
            </p:txBody>
          </p:sp>
          <p:sp>
            <p:nvSpPr>
              <p:cNvPr id="53" name="Elipse 52">
                <a:extLst>
                  <a:ext uri="{FF2B5EF4-FFF2-40B4-BE49-F238E27FC236}">
                    <a16:creationId xmlns:a16="http://schemas.microsoft.com/office/drawing/2014/main" id="{1E731142-6F5C-463E-B11F-152029D1CF16}"/>
                  </a:ext>
                </a:extLst>
              </p:cNvPr>
              <p:cNvSpPr/>
              <p:nvPr/>
            </p:nvSpPr>
            <p:spPr>
              <a:xfrm>
                <a:off x="191074" y="4050779"/>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0"/>
              </a:p>
            </p:txBody>
          </p:sp>
          <p:sp>
            <p:nvSpPr>
              <p:cNvPr id="54" name="Elipse 53">
                <a:extLst>
                  <a:ext uri="{FF2B5EF4-FFF2-40B4-BE49-F238E27FC236}">
                    <a16:creationId xmlns:a16="http://schemas.microsoft.com/office/drawing/2014/main" id="{A1EFFDD2-18AA-496E-973B-AB3C4DBA5BD6}"/>
                  </a:ext>
                </a:extLst>
              </p:cNvPr>
              <p:cNvSpPr/>
              <p:nvPr/>
            </p:nvSpPr>
            <p:spPr>
              <a:xfrm>
                <a:off x="191074" y="42652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0" dirty="0"/>
              </a:p>
            </p:txBody>
          </p:sp>
        </p:grpSp>
        <p:sp>
          <p:nvSpPr>
            <p:cNvPr id="61" name="Rectángulo 60">
              <a:extLst>
                <a:ext uri="{FF2B5EF4-FFF2-40B4-BE49-F238E27FC236}">
                  <a16:creationId xmlns:a16="http://schemas.microsoft.com/office/drawing/2014/main" id="{A5C74AB9-A8EE-4D7A-90B3-07CFB3BF94E8}"/>
                </a:ext>
              </a:extLst>
            </p:cNvPr>
            <p:cNvSpPr/>
            <p:nvPr/>
          </p:nvSpPr>
          <p:spPr>
            <a:xfrm>
              <a:off x="140347" y="3163487"/>
              <a:ext cx="3570316" cy="1492716"/>
            </a:xfrm>
            <a:prstGeom prst="rect">
              <a:avLst/>
            </a:prstGeom>
            <a:noFill/>
            <a:ln w="381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sp>
        <p:nvSpPr>
          <p:cNvPr id="68" name="Rectángulo 67">
            <a:extLst>
              <a:ext uri="{FF2B5EF4-FFF2-40B4-BE49-F238E27FC236}">
                <a16:creationId xmlns:a16="http://schemas.microsoft.com/office/drawing/2014/main" id="{DD9631A9-CE95-48D4-9894-9D54DA13BA96}"/>
              </a:ext>
            </a:extLst>
          </p:cNvPr>
          <p:cNvSpPr/>
          <p:nvPr/>
        </p:nvSpPr>
        <p:spPr>
          <a:xfrm>
            <a:off x="204147" y="4922780"/>
            <a:ext cx="6481739" cy="266693"/>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CuadroTexto 65">
            <a:extLst>
              <a:ext uri="{FF2B5EF4-FFF2-40B4-BE49-F238E27FC236}">
                <a16:creationId xmlns:a16="http://schemas.microsoft.com/office/drawing/2014/main" id="{4052E1A6-A390-4375-827E-F00B741F2ED8}"/>
              </a:ext>
            </a:extLst>
          </p:cNvPr>
          <p:cNvSpPr txBox="1"/>
          <p:nvPr/>
        </p:nvSpPr>
        <p:spPr>
          <a:xfrm>
            <a:off x="1833392" y="4901504"/>
            <a:ext cx="3711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sp>
        <p:nvSpPr>
          <p:cNvPr id="69" name="CuadroTexto 68">
            <a:extLst>
              <a:ext uri="{FF2B5EF4-FFF2-40B4-BE49-F238E27FC236}">
                <a16:creationId xmlns:a16="http://schemas.microsoft.com/office/drawing/2014/main" id="{F67579F6-CA0F-4D27-BEA7-F1FBEF21CE4B}"/>
              </a:ext>
            </a:extLst>
          </p:cNvPr>
          <p:cNvSpPr txBox="1"/>
          <p:nvPr/>
        </p:nvSpPr>
        <p:spPr>
          <a:xfrm>
            <a:off x="257400" y="5291324"/>
            <a:ext cx="3685748" cy="1092607"/>
          </a:xfrm>
          <a:prstGeom prst="rect">
            <a:avLst/>
          </a:prstGeom>
          <a:noFill/>
        </p:spPr>
        <p:txBody>
          <a:bodyPr wrap="square" rtlCol="0">
            <a:spAutoFit/>
          </a:bodyPr>
          <a:lstStyle/>
          <a:p>
            <a:pPr algn="just"/>
            <a:endParaRPr lang="es-MX" sz="1300" dirty="0">
              <a:latin typeface="Comic Sans MS" panose="030F0702030302020204" pitchFamily="66" charset="0"/>
            </a:endParaRPr>
          </a:p>
          <a:p>
            <a:pPr algn="just"/>
            <a:r>
              <a:rPr lang="es-MX" sz="1300" dirty="0">
                <a:latin typeface="Comic Sans MS" panose="030F0702030302020204" pitchFamily="66" charset="0"/>
              </a:rPr>
              <a:t>Interés en las actividades</a:t>
            </a:r>
          </a:p>
          <a:p>
            <a:pPr algn="just"/>
            <a:r>
              <a:rPr lang="es-MX" sz="1300" dirty="0">
                <a:latin typeface="Comic Sans MS" panose="030F0702030302020204" pitchFamily="66" charset="0"/>
              </a:rPr>
              <a:t>Participación de la manera esperada</a:t>
            </a:r>
          </a:p>
          <a:p>
            <a:pPr algn="just"/>
            <a:r>
              <a:rPr lang="es-MX" sz="1300" dirty="0">
                <a:latin typeface="Comic Sans MS" panose="030F0702030302020204" pitchFamily="66" charset="0"/>
              </a:rPr>
              <a:t>Adaptación a la organización establecida</a:t>
            </a:r>
          </a:p>
          <a:p>
            <a:pPr algn="just"/>
            <a:r>
              <a:rPr lang="es-MX" sz="1300" dirty="0">
                <a:latin typeface="Comic Sans MS" panose="030F0702030302020204" pitchFamily="66" charset="0"/>
              </a:rPr>
              <a:t>Seguridad y cooperación durante la actividad</a:t>
            </a:r>
          </a:p>
        </p:txBody>
      </p:sp>
      <p:grpSp>
        <p:nvGrpSpPr>
          <p:cNvPr id="70" name="Grupo 69">
            <a:extLst>
              <a:ext uri="{FF2B5EF4-FFF2-40B4-BE49-F238E27FC236}">
                <a16:creationId xmlns:a16="http://schemas.microsoft.com/office/drawing/2014/main" id="{CFCDB7B1-DC4E-470F-806C-C57C458B970F}"/>
              </a:ext>
            </a:extLst>
          </p:cNvPr>
          <p:cNvGrpSpPr/>
          <p:nvPr/>
        </p:nvGrpSpPr>
        <p:grpSpPr>
          <a:xfrm>
            <a:off x="3242839" y="5212035"/>
            <a:ext cx="3711075" cy="1153425"/>
            <a:chOff x="3645357" y="5221690"/>
            <a:chExt cx="3674654" cy="964388"/>
          </a:xfrm>
        </p:grpSpPr>
        <p:sp>
          <p:nvSpPr>
            <p:cNvPr id="73" name="CuadroTexto 72">
              <a:extLst>
                <a:ext uri="{FF2B5EF4-FFF2-40B4-BE49-F238E27FC236}">
                  <a16:creationId xmlns:a16="http://schemas.microsoft.com/office/drawing/2014/main" id="{B27117F4-AA16-4E19-AFC6-38A3EA72213E}"/>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74" name="Grupo 73">
              <a:extLst>
                <a:ext uri="{FF2B5EF4-FFF2-40B4-BE49-F238E27FC236}">
                  <a16:creationId xmlns:a16="http://schemas.microsoft.com/office/drawing/2014/main" id="{0679DED6-B36C-48D9-BCAE-6F848D2A403C}"/>
                </a:ext>
              </a:extLst>
            </p:cNvPr>
            <p:cNvGrpSpPr/>
            <p:nvPr/>
          </p:nvGrpSpPr>
          <p:grpSpPr>
            <a:xfrm>
              <a:off x="4481792" y="5453154"/>
              <a:ext cx="1859730" cy="162160"/>
              <a:chOff x="4481792" y="5453154"/>
              <a:chExt cx="1859730" cy="162160"/>
            </a:xfrm>
          </p:grpSpPr>
          <p:sp>
            <p:nvSpPr>
              <p:cNvPr id="90" name="Elipse 89">
                <a:extLst>
                  <a:ext uri="{FF2B5EF4-FFF2-40B4-BE49-F238E27FC236}">
                    <a16:creationId xmlns:a16="http://schemas.microsoft.com/office/drawing/2014/main" id="{FF63AD49-9A8B-46B7-ADCD-CE18D5EA8E60}"/>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1" name="Elipse 90">
                <a:extLst>
                  <a:ext uri="{FF2B5EF4-FFF2-40B4-BE49-F238E27FC236}">
                    <a16:creationId xmlns:a16="http://schemas.microsoft.com/office/drawing/2014/main" id="{847D2729-9CB8-4D53-A606-531D736FA02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2" name="Elipse 91">
                <a:extLst>
                  <a:ext uri="{FF2B5EF4-FFF2-40B4-BE49-F238E27FC236}">
                    <a16:creationId xmlns:a16="http://schemas.microsoft.com/office/drawing/2014/main" id="{5F5C2BC4-0E25-4124-B24D-7D128393CCB1}"/>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Elipse 92">
                <a:extLst>
                  <a:ext uri="{FF2B5EF4-FFF2-40B4-BE49-F238E27FC236}">
                    <a16:creationId xmlns:a16="http://schemas.microsoft.com/office/drawing/2014/main" id="{0A3EF8E9-D898-4BCB-AEB1-F2C1530623A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75" name="Grupo 74">
              <a:extLst>
                <a:ext uri="{FF2B5EF4-FFF2-40B4-BE49-F238E27FC236}">
                  <a16:creationId xmlns:a16="http://schemas.microsoft.com/office/drawing/2014/main" id="{E8DEC57F-E2D6-4B00-83C3-D893765614CA}"/>
                </a:ext>
              </a:extLst>
            </p:cNvPr>
            <p:cNvGrpSpPr/>
            <p:nvPr/>
          </p:nvGrpSpPr>
          <p:grpSpPr>
            <a:xfrm>
              <a:off x="4481792" y="5644382"/>
              <a:ext cx="1859730" cy="162160"/>
              <a:chOff x="4481792" y="5453154"/>
              <a:chExt cx="1859730" cy="162160"/>
            </a:xfrm>
          </p:grpSpPr>
          <p:sp>
            <p:nvSpPr>
              <p:cNvPr id="86" name="Elipse 85">
                <a:extLst>
                  <a:ext uri="{FF2B5EF4-FFF2-40B4-BE49-F238E27FC236}">
                    <a16:creationId xmlns:a16="http://schemas.microsoft.com/office/drawing/2014/main" id="{BD8A43DB-BAEB-47AB-BE80-045B3C51A5B3}"/>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7" name="Elipse 86">
                <a:extLst>
                  <a:ext uri="{FF2B5EF4-FFF2-40B4-BE49-F238E27FC236}">
                    <a16:creationId xmlns:a16="http://schemas.microsoft.com/office/drawing/2014/main" id="{BA557D20-8087-43E0-9367-738DD66476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8" name="Elipse 87">
                <a:extLst>
                  <a:ext uri="{FF2B5EF4-FFF2-40B4-BE49-F238E27FC236}">
                    <a16:creationId xmlns:a16="http://schemas.microsoft.com/office/drawing/2014/main" id="{001C0BE0-A2DC-42D3-9C1D-25A81ABBE6C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9" name="Elipse 88">
                <a:extLst>
                  <a:ext uri="{FF2B5EF4-FFF2-40B4-BE49-F238E27FC236}">
                    <a16:creationId xmlns:a16="http://schemas.microsoft.com/office/drawing/2014/main" id="{ED5240C3-BB33-4746-AA21-F1527A4C826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76" name="Grupo 75">
              <a:extLst>
                <a:ext uri="{FF2B5EF4-FFF2-40B4-BE49-F238E27FC236}">
                  <a16:creationId xmlns:a16="http://schemas.microsoft.com/office/drawing/2014/main" id="{091FD199-8683-4C31-B3B0-350FAC6C5D93}"/>
                </a:ext>
              </a:extLst>
            </p:cNvPr>
            <p:cNvGrpSpPr/>
            <p:nvPr/>
          </p:nvGrpSpPr>
          <p:grpSpPr>
            <a:xfrm>
              <a:off x="4482433" y="5835610"/>
              <a:ext cx="1859730" cy="162160"/>
              <a:chOff x="4481792" y="5453154"/>
              <a:chExt cx="1859730" cy="162160"/>
            </a:xfrm>
          </p:grpSpPr>
          <p:sp>
            <p:nvSpPr>
              <p:cNvPr id="82" name="Elipse 81">
                <a:extLst>
                  <a:ext uri="{FF2B5EF4-FFF2-40B4-BE49-F238E27FC236}">
                    <a16:creationId xmlns:a16="http://schemas.microsoft.com/office/drawing/2014/main" id="{947A9847-AA68-43AF-B796-D96C2E99DC3A}"/>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3" name="Elipse 82">
                <a:extLst>
                  <a:ext uri="{FF2B5EF4-FFF2-40B4-BE49-F238E27FC236}">
                    <a16:creationId xmlns:a16="http://schemas.microsoft.com/office/drawing/2014/main" id="{8EA67897-16BD-4809-B948-12E175FA3C42}"/>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Elipse 83">
                <a:extLst>
                  <a:ext uri="{FF2B5EF4-FFF2-40B4-BE49-F238E27FC236}">
                    <a16:creationId xmlns:a16="http://schemas.microsoft.com/office/drawing/2014/main" id="{0E55DE0F-A6CA-4BB4-BC8E-6382BAB45436}"/>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Elipse 84">
                <a:extLst>
                  <a:ext uri="{FF2B5EF4-FFF2-40B4-BE49-F238E27FC236}">
                    <a16:creationId xmlns:a16="http://schemas.microsoft.com/office/drawing/2014/main" id="{D0B68E4B-0659-45C8-979E-465087A1EED2}"/>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77" name="Grupo 76">
              <a:extLst>
                <a:ext uri="{FF2B5EF4-FFF2-40B4-BE49-F238E27FC236}">
                  <a16:creationId xmlns:a16="http://schemas.microsoft.com/office/drawing/2014/main" id="{18FD6097-CD7B-4890-8980-B6FA1D491B26}"/>
                </a:ext>
              </a:extLst>
            </p:cNvPr>
            <p:cNvGrpSpPr/>
            <p:nvPr/>
          </p:nvGrpSpPr>
          <p:grpSpPr>
            <a:xfrm>
              <a:off x="4482817" y="6023918"/>
              <a:ext cx="1859730" cy="162160"/>
              <a:chOff x="4481792" y="5453154"/>
              <a:chExt cx="1859730" cy="162160"/>
            </a:xfrm>
          </p:grpSpPr>
          <p:sp>
            <p:nvSpPr>
              <p:cNvPr id="78" name="Elipse 77">
                <a:extLst>
                  <a:ext uri="{FF2B5EF4-FFF2-40B4-BE49-F238E27FC236}">
                    <a16:creationId xmlns:a16="http://schemas.microsoft.com/office/drawing/2014/main" id="{7244BE0A-F7D9-45E8-8779-B602229C2F3A}"/>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9" name="Elipse 78">
                <a:extLst>
                  <a:ext uri="{FF2B5EF4-FFF2-40B4-BE49-F238E27FC236}">
                    <a16:creationId xmlns:a16="http://schemas.microsoft.com/office/drawing/2014/main" id="{E6E1089D-0C4E-48F4-8128-34ED4718AEB1}"/>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0" name="Elipse 79">
                <a:extLst>
                  <a:ext uri="{FF2B5EF4-FFF2-40B4-BE49-F238E27FC236}">
                    <a16:creationId xmlns:a16="http://schemas.microsoft.com/office/drawing/2014/main" id="{198FE615-C979-404E-BDE2-26B32D7299B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1" name="Elipse 80">
                <a:extLst>
                  <a:ext uri="{FF2B5EF4-FFF2-40B4-BE49-F238E27FC236}">
                    <a16:creationId xmlns:a16="http://schemas.microsoft.com/office/drawing/2014/main" id="{F1B8874D-ABFE-4C77-A59D-7E840C076A89}"/>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96" name="Grupo 95">
            <a:extLst>
              <a:ext uri="{FF2B5EF4-FFF2-40B4-BE49-F238E27FC236}">
                <a16:creationId xmlns:a16="http://schemas.microsoft.com/office/drawing/2014/main" id="{48627BE2-6DB9-42AC-9FB8-CE27EA847FC0}"/>
              </a:ext>
            </a:extLst>
          </p:cNvPr>
          <p:cNvGrpSpPr/>
          <p:nvPr/>
        </p:nvGrpSpPr>
        <p:grpSpPr>
          <a:xfrm>
            <a:off x="171451" y="6658865"/>
            <a:ext cx="6514436" cy="338554"/>
            <a:chOff x="-128950" y="1705314"/>
            <a:chExt cx="8066405" cy="418382"/>
          </a:xfrm>
          <a:solidFill>
            <a:srgbClr val="6699FF"/>
          </a:solidFill>
        </p:grpSpPr>
        <p:sp>
          <p:nvSpPr>
            <p:cNvPr id="97" name="Rectángulo 96">
              <a:extLst>
                <a:ext uri="{FF2B5EF4-FFF2-40B4-BE49-F238E27FC236}">
                  <a16:creationId xmlns:a16="http://schemas.microsoft.com/office/drawing/2014/main" id="{BF60E6E5-417C-45CE-A063-F32C5BEFEA45}"/>
                </a:ext>
              </a:extLst>
            </p:cNvPr>
            <p:cNvSpPr/>
            <p:nvPr/>
          </p:nvSpPr>
          <p:spPr>
            <a:xfrm>
              <a:off x="-117778" y="1710038"/>
              <a:ext cx="7844864" cy="358362"/>
            </a:xfrm>
            <a:prstGeom prst="rect">
              <a:avLst/>
            </a:prstGeom>
            <a:grpFill/>
            <a:ln>
              <a:solidFill>
                <a:srgbClr val="66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8" name="CuadroTexto 97">
              <a:extLst>
                <a:ext uri="{FF2B5EF4-FFF2-40B4-BE49-F238E27FC236}">
                  <a16:creationId xmlns:a16="http://schemas.microsoft.com/office/drawing/2014/main" id="{A4496923-0C97-46E8-B301-DBFD9F1224D8}"/>
                </a:ext>
              </a:extLst>
            </p:cNvPr>
            <p:cNvSpPr txBox="1"/>
            <p:nvPr/>
          </p:nvSpPr>
          <p:spPr>
            <a:xfrm>
              <a:off x="-128950" y="1705314"/>
              <a:ext cx="8066405" cy="418382"/>
            </a:xfrm>
            <a:prstGeom prst="rect">
              <a:avLst/>
            </a:prstGeom>
            <a:grpFill/>
            <a:ln>
              <a:solidFill>
                <a:srgbClr val="6699FF"/>
              </a:solidFill>
            </a:ln>
          </p:spPr>
          <p:txBody>
            <a:bodyPr wrap="square" rtlCol="0">
              <a:spAutoFit/>
            </a:bodyPr>
            <a:lstStyle/>
            <a:p>
              <a:pPr algn="ctr"/>
              <a:r>
                <a:rPr lang="es-MX" sz="1600" b="1" dirty="0">
                  <a:solidFill>
                    <a:schemeClr val="bg1"/>
                  </a:solidFill>
                  <a:latin typeface="Comic Sans MS" panose="030F0702030302020204" pitchFamily="66" charset="0"/>
                </a:rPr>
                <a:t>Mi intervención como Docente</a:t>
              </a:r>
            </a:p>
          </p:txBody>
        </p:sp>
      </p:grpSp>
      <p:grpSp>
        <p:nvGrpSpPr>
          <p:cNvPr id="65" name="Grupo 64">
            <a:extLst>
              <a:ext uri="{FF2B5EF4-FFF2-40B4-BE49-F238E27FC236}">
                <a16:creationId xmlns:a16="http://schemas.microsoft.com/office/drawing/2014/main" id="{93DFB37A-1038-4627-AB03-D3D6E99E44E2}"/>
              </a:ext>
            </a:extLst>
          </p:cNvPr>
          <p:cNvGrpSpPr/>
          <p:nvPr/>
        </p:nvGrpSpPr>
        <p:grpSpPr>
          <a:xfrm>
            <a:off x="222453" y="7148543"/>
            <a:ext cx="3194748" cy="1730477"/>
            <a:chOff x="222453" y="7148543"/>
            <a:chExt cx="3194748" cy="1730477"/>
          </a:xfrm>
        </p:grpSpPr>
        <p:sp>
          <p:nvSpPr>
            <p:cNvPr id="102" name="Rectángulo: esquinas redondeadas 101">
              <a:extLst>
                <a:ext uri="{FF2B5EF4-FFF2-40B4-BE49-F238E27FC236}">
                  <a16:creationId xmlns:a16="http://schemas.microsoft.com/office/drawing/2014/main" id="{B5DCFDF8-4819-4B34-9C79-C74E4E9FFD8B}"/>
                </a:ext>
              </a:extLst>
            </p:cNvPr>
            <p:cNvSpPr/>
            <p:nvPr/>
          </p:nvSpPr>
          <p:spPr>
            <a:xfrm>
              <a:off x="287409" y="7148543"/>
              <a:ext cx="3067441" cy="1730477"/>
            </a:xfrm>
            <a:prstGeom prst="roundRect">
              <a:avLst/>
            </a:prstGeom>
            <a:solidFill>
              <a:srgbClr val="6699FF">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3" name="CuadroTexto 102">
              <a:extLst>
                <a:ext uri="{FF2B5EF4-FFF2-40B4-BE49-F238E27FC236}">
                  <a16:creationId xmlns:a16="http://schemas.microsoft.com/office/drawing/2014/main" id="{16870607-2339-4289-8CC1-39E5F137AB17}"/>
                </a:ext>
              </a:extLst>
            </p:cNvPr>
            <p:cNvSpPr txBox="1"/>
            <p:nvPr/>
          </p:nvSpPr>
          <p:spPr>
            <a:xfrm>
              <a:off x="290688" y="7220726"/>
              <a:ext cx="3058278"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09" name="CuadroTexto 108">
              <a:extLst>
                <a:ext uri="{FF2B5EF4-FFF2-40B4-BE49-F238E27FC236}">
                  <a16:creationId xmlns:a16="http://schemas.microsoft.com/office/drawing/2014/main" id="{0C052493-76A1-4C70-83CD-97CFA3DBD18C}"/>
                </a:ext>
              </a:extLst>
            </p:cNvPr>
            <p:cNvSpPr txBox="1"/>
            <p:nvPr/>
          </p:nvSpPr>
          <p:spPr>
            <a:xfrm>
              <a:off x="222453" y="7328576"/>
              <a:ext cx="3194748" cy="1384995"/>
            </a:xfrm>
            <a:prstGeom prst="rect">
              <a:avLst/>
            </a:prstGeom>
            <a:noFill/>
          </p:spPr>
          <p:txBody>
            <a:bodyPr wrap="square">
              <a:spAutoFit/>
            </a:bodyPr>
            <a:lstStyle/>
            <a:p>
              <a:pPr algn="ctr"/>
              <a:r>
                <a:rPr lang="es-MX" sz="14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a:t>
              </a:r>
            </a:p>
          </p:txBody>
        </p:sp>
      </p:grpSp>
      <p:grpSp>
        <p:nvGrpSpPr>
          <p:cNvPr id="111" name="Grupo 110">
            <a:extLst>
              <a:ext uri="{FF2B5EF4-FFF2-40B4-BE49-F238E27FC236}">
                <a16:creationId xmlns:a16="http://schemas.microsoft.com/office/drawing/2014/main" id="{5BAF7664-A714-4104-9A6F-844F78F01DC7}"/>
              </a:ext>
            </a:extLst>
          </p:cNvPr>
          <p:cNvGrpSpPr/>
          <p:nvPr/>
        </p:nvGrpSpPr>
        <p:grpSpPr>
          <a:xfrm>
            <a:off x="3413007" y="7170324"/>
            <a:ext cx="3194748" cy="1730477"/>
            <a:chOff x="222453" y="7148543"/>
            <a:chExt cx="3194748" cy="1730477"/>
          </a:xfrm>
        </p:grpSpPr>
        <p:sp>
          <p:nvSpPr>
            <p:cNvPr id="112" name="Rectángulo: esquinas redondeadas 111">
              <a:extLst>
                <a:ext uri="{FF2B5EF4-FFF2-40B4-BE49-F238E27FC236}">
                  <a16:creationId xmlns:a16="http://schemas.microsoft.com/office/drawing/2014/main" id="{EF6918A7-F02F-4192-8E23-CCE79F4776A9}"/>
                </a:ext>
              </a:extLst>
            </p:cNvPr>
            <p:cNvSpPr/>
            <p:nvPr/>
          </p:nvSpPr>
          <p:spPr>
            <a:xfrm>
              <a:off x="287409" y="7148543"/>
              <a:ext cx="3067441" cy="1730477"/>
            </a:xfrm>
            <a:prstGeom prst="roundRect">
              <a:avLst/>
            </a:prstGeom>
            <a:solidFill>
              <a:srgbClr val="6699FF">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3" name="CuadroTexto 112">
              <a:extLst>
                <a:ext uri="{FF2B5EF4-FFF2-40B4-BE49-F238E27FC236}">
                  <a16:creationId xmlns:a16="http://schemas.microsoft.com/office/drawing/2014/main" id="{6D640B12-AF97-4E98-AE9C-A262B47A56D7}"/>
                </a:ext>
              </a:extLst>
            </p:cNvPr>
            <p:cNvSpPr txBox="1"/>
            <p:nvPr/>
          </p:nvSpPr>
          <p:spPr>
            <a:xfrm>
              <a:off x="290688" y="7220726"/>
              <a:ext cx="3058278"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14" name="CuadroTexto 113">
              <a:extLst>
                <a:ext uri="{FF2B5EF4-FFF2-40B4-BE49-F238E27FC236}">
                  <a16:creationId xmlns:a16="http://schemas.microsoft.com/office/drawing/2014/main" id="{28D0C5BC-0893-4F37-99EB-3CBEA83935A7}"/>
                </a:ext>
              </a:extLst>
            </p:cNvPr>
            <p:cNvSpPr txBox="1"/>
            <p:nvPr/>
          </p:nvSpPr>
          <p:spPr>
            <a:xfrm>
              <a:off x="222453" y="7321349"/>
              <a:ext cx="3194748" cy="1384995"/>
            </a:xfrm>
            <a:prstGeom prst="rect">
              <a:avLst/>
            </a:prstGeom>
            <a:noFill/>
          </p:spPr>
          <p:txBody>
            <a:bodyPr wrap="square">
              <a:spAutoFit/>
            </a:bodyPr>
            <a:lstStyle/>
            <a:p>
              <a:pPr algn="ctr"/>
              <a:r>
                <a:rPr lang="es-MX" sz="1400" dirty="0">
                  <a:solidFill>
                    <a:schemeClr val="bg1"/>
                  </a:solidFill>
                  <a:latin typeface="Comic Sans MS" panose="030F0702030302020204" pitchFamily="66" charset="0"/>
                </a:rPr>
                <a:t>___________________________ ______________________________________________________________________________________________________________________________</a:t>
              </a:r>
            </a:p>
          </p:txBody>
        </p:sp>
      </p:grpSp>
      <p:sp>
        <p:nvSpPr>
          <p:cNvPr id="67" name="CuadroTexto 66">
            <a:extLst>
              <a:ext uri="{FF2B5EF4-FFF2-40B4-BE49-F238E27FC236}">
                <a16:creationId xmlns:a16="http://schemas.microsoft.com/office/drawing/2014/main" id="{9396E397-4881-4533-A313-A1D6CF3ED4DA}"/>
              </a:ext>
            </a:extLst>
          </p:cNvPr>
          <p:cNvSpPr txBox="1"/>
          <p:nvPr/>
        </p:nvSpPr>
        <p:spPr>
          <a:xfrm>
            <a:off x="306741" y="7549938"/>
            <a:ext cx="3094640" cy="292388"/>
          </a:xfrm>
          <a:prstGeom prst="rect">
            <a:avLst/>
          </a:prstGeom>
          <a:noFill/>
        </p:spPr>
        <p:txBody>
          <a:bodyPr wrap="square" rtlCol="0">
            <a:spAutoFit/>
          </a:bodyPr>
          <a:lstStyle/>
          <a:p>
            <a:pPr marL="171450" indent="-171450">
              <a:buFontTx/>
              <a:buChar char="-"/>
            </a:pPr>
            <a:r>
              <a:rPr lang="es-MX" sz="1300" dirty="0">
                <a:latin typeface="Comic Sans MS" panose="030F0702030302020204" pitchFamily="66" charset="0"/>
              </a:rPr>
              <a:t>Interacción con los alumnos nuevos</a:t>
            </a:r>
          </a:p>
        </p:txBody>
      </p:sp>
      <p:sp>
        <p:nvSpPr>
          <p:cNvPr id="94" name="CuadroTexto 93">
            <a:extLst>
              <a:ext uri="{FF2B5EF4-FFF2-40B4-BE49-F238E27FC236}">
                <a16:creationId xmlns:a16="http://schemas.microsoft.com/office/drawing/2014/main" id="{8E1A882E-10B0-4853-9D95-5087144A98DE}"/>
              </a:ext>
            </a:extLst>
          </p:cNvPr>
          <p:cNvSpPr txBox="1"/>
          <p:nvPr/>
        </p:nvSpPr>
        <p:spPr>
          <a:xfrm>
            <a:off x="3504494" y="7328576"/>
            <a:ext cx="2937864" cy="692497"/>
          </a:xfrm>
          <a:prstGeom prst="rect">
            <a:avLst/>
          </a:prstGeom>
          <a:noFill/>
        </p:spPr>
        <p:txBody>
          <a:bodyPr wrap="square" rtlCol="0">
            <a:spAutoFit/>
          </a:bodyPr>
          <a:lstStyle/>
          <a:p>
            <a:pPr marL="171450" indent="-171450">
              <a:buFontTx/>
              <a:buChar char="-"/>
            </a:pPr>
            <a:endParaRPr lang="es-MX" sz="1300" dirty="0">
              <a:latin typeface="Comic Sans MS" panose="030F0702030302020204" pitchFamily="66" charset="0"/>
            </a:endParaRPr>
          </a:p>
          <a:p>
            <a:pPr marL="171450" indent="-171450">
              <a:buFontTx/>
              <a:buChar char="-"/>
            </a:pPr>
            <a:r>
              <a:rPr lang="es-MX" sz="1300" dirty="0">
                <a:latin typeface="Comic Sans MS" panose="030F0702030302020204" pitchFamily="66" charset="0"/>
              </a:rPr>
              <a:t>Poca asistencia </a:t>
            </a:r>
          </a:p>
          <a:p>
            <a:pPr marL="171450" indent="-171450">
              <a:buFontTx/>
              <a:buChar char="-"/>
            </a:pPr>
            <a:endParaRPr lang="es-MX" sz="1300" dirty="0">
              <a:latin typeface="Comic Sans MS" panose="030F0702030302020204" pitchFamily="66" charset="0"/>
            </a:endParaRPr>
          </a:p>
        </p:txBody>
      </p:sp>
      <p:sp>
        <p:nvSpPr>
          <p:cNvPr id="8" name="Elipse 7">
            <a:extLst>
              <a:ext uri="{FF2B5EF4-FFF2-40B4-BE49-F238E27FC236}">
                <a16:creationId xmlns:a16="http://schemas.microsoft.com/office/drawing/2014/main" id="{23856283-B97F-4D08-AD1C-587D3774BC0D}"/>
              </a:ext>
            </a:extLst>
          </p:cNvPr>
          <p:cNvSpPr/>
          <p:nvPr/>
        </p:nvSpPr>
        <p:spPr>
          <a:xfrm>
            <a:off x="1219344" y="1736864"/>
            <a:ext cx="1209555" cy="520711"/>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376746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o 5">
            <a:extLst>
              <a:ext uri="{FF2B5EF4-FFF2-40B4-BE49-F238E27FC236}">
                <a16:creationId xmlns:a16="http://schemas.microsoft.com/office/drawing/2014/main" id="{D88B0779-FC6F-440A-94FE-00B711057AA0}"/>
              </a:ext>
            </a:extLst>
          </p:cNvPr>
          <p:cNvGrpSpPr/>
          <p:nvPr/>
        </p:nvGrpSpPr>
        <p:grpSpPr>
          <a:xfrm>
            <a:off x="0" y="-7833"/>
            <a:ext cx="6932552" cy="9143999"/>
            <a:chOff x="-74552" y="1"/>
            <a:chExt cx="6932552" cy="12191999"/>
          </a:xfrm>
        </p:grpSpPr>
        <p:pic>
          <p:nvPicPr>
            <p:cNvPr id="1026" name="Picture 2" descr="11 ideas de Vale 3años | fiesta de toy story, decoración toy story, cumple  toy story">
              <a:extLst>
                <a:ext uri="{FF2B5EF4-FFF2-40B4-BE49-F238E27FC236}">
                  <a16:creationId xmlns:a16="http://schemas.microsoft.com/office/drawing/2014/main" id="{7720DFBC-0B0E-429B-AA66-1DA27D32C7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52" y="1990725"/>
              <a:ext cx="6932552" cy="102012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11 ideas de Vale 3años | fiesta de toy story, decoración toy story, cumple  toy story">
              <a:extLst>
                <a:ext uri="{FF2B5EF4-FFF2-40B4-BE49-F238E27FC236}">
                  <a16:creationId xmlns:a16="http://schemas.microsoft.com/office/drawing/2014/main" id="{A2B18CE1-444C-44ED-AB22-A8C35644F89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0486"/>
            <a:stretch/>
          </p:blipFill>
          <p:spPr bwMode="auto">
            <a:xfrm>
              <a:off x="-74552" y="1"/>
              <a:ext cx="6932552" cy="2377440"/>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Rectángulo: esquinas redondeadas 1">
            <a:extLst>
              <a:ext uri="{FF2B5EF4-FFF2-40B4-BE49-F238E27FC236}">
                <a16:creationId xmlns:a16="http://schemas.microsoft.com/office/drawing/2014/main" id="{52F557DB-4768-4812-B336-63DFD981B7AA}"/>
              </a:ext>
            </a:extLst>
          </p:cNvPr>
          <p:cNvSpPr/>
          <p:nvPr/>
        </p:nvSpPr>
        <p:spPr>
          <a:xfrm>
            <a:off x="172918" y="861455"/>
            <a:ext cx="6581775" cy="8067694"/>
          </a:xfrm>
          <a:prstGeom prst="roundRect">
            <a:avLst>
              <a:gd name="adj" fmla="val 8456"/>
            </a:avLst>
          </a:prstGeom>
          <a:solidFill>
            <a:schemeClr val="bg1">
              <a:alpha val="64000"/>
            </a:schemeClr>
          </a:solidFill>
          <a:ln>
            <a:solidFill>
              <a:srgbClr val="70C7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grpSp>
        <p:nvGrpSpPr>
          <p:cNvPr id="13" name="Grupo 12">
            <a:extLst>
              <a:ext uri="{FF2B5EF4-FFF2-40B4-BE49-F238E27FC236}">
                <a16:creationId xmlns:a16="http://schemas.microsoft.com/office/drawing/2014/main" id="{111B6763-6E4E-4325-800D-AD69FEE76BD8}"/>
              </a:ext>
            </a:extLst>
          </p:cNvPr>
          <p:cNvGrpSpPr/>
          <p:nvPr/>
        </p:nvGrpSpPr>
        <p:grpSpPr>
          <a:xfrm>
            <a:off x="448028" y="102486"/>
            <a:ext cx="4302131" cy="652387"/>
            <a:chOff x="-35379" y="160747"/>
            <a:chExt cx="4302131" cy="652387"/>
          </a:xfrm>
        </p:grpSpPr>
        <p:sp>
          <p:nvSpPr>
            <p:cNvPr id="9" name="CuadroTexto 8">
              <a:extLst>
                <a:ext uri="{FF2B5EF4-FFF2-40B4-BE49-F238E27FC236}">
                  <a16:creationId xmlns:a16="http://schemas.microsoft.com/office/drawing/2014/main" id="{3B011E9C-4A4E-458A-8FEE-E543D5002547}"/>
                </a:ext>
              </a:extLst>
            </p:cNvPr>
            <p:cNvSpPr txBox="1"/>
            <p:nvPr/>
          </p:nvSpPr>
          <p:spPr>
            <a:xfrm>
              <a:off x="8164" y="160747"/>
              <a:ext cx="4258588" cy="646331"/>
            </a:xfrm>
            <a:prstGeom prst="rect">
              <a:avLst/>
            </a:prstGeom>
            <a:noFill/>
          </p:spPr>
          <p:txBody>
            <a:bodyPr wrap="square" rtlCol="0">
              <a:spAutoFit/>
            </a:bodyPr>
            <a:lstStyle/>
            <a:p>
              <a:pPr algn="ctr"/>
              <a:r>
                <a:rPr lang="es-MX" sz="3600" b="1" dirty="0">
                  <a:solidFill>
                    <a:schemeClr val="bg1"/>
                  </a:solidFill>
                  <a:latin typeface="Modern Love" panose="04090805081005020601" pitchFamily="82" charset="0"/>
                  <a:cs typeface="Arial" panose="020B0604020202020204" pitchFamily="34" charset="0"/>
                </a:rPr>
                <a:t>Diario de Campo</a:t>
              </a:r>
            </a:p>
          </p:txBody>
        </p:sp>
        <p:sp>
          <p:nvSpPr>
            <p:cNvPr id="11" name="CuadroTexto 10">
              <a:extLst>
                <a:ext uri="{FF2B5EF4-FFF2-40B4-BE49-F238E27FC236}">
                  <a16:creationId xmlns:a16="http://schemas.microsoft.com/office/drawing/2014/main" id="{467A33DA-A618-4529-B0F6-735F47FD6092}"/>
                </a:ext>
              </a:extLst>
            </p:cNvPr>
            <p:cNvSpPr txBox="1"/>
            <p:nvPr/>
          </p:nvSpPr>
          <p:spPr>
            <a:xfrm>
              <a:off x="-35379" y="166803"/>
              <a:ext cx="4258588" cy="646331"/>
            </a:xfrm>
            <a:prstGeom prst="rect">
              <a:avLst/>
            </a:prstGeom>
            <a:noFill/>
          </p:spPr>
          <p:txBody>
            <a:bodyPr wrap="square" rtlCol="0">
              <a:spAutoFit/>
            </a:bodyPr>
            <a:lstStyle/>
            <a:p>
              <a:pPr algn="ctr"/>
              <a:r>
                <a:rPr lang="es-MX" sz="3600" b="1" dirty="0">
                  <a:solidFill>
                    <a:schemeClr val="tx1">
                      <a:lumMod val="95000"/>
                      <a:lumOff val="5000"/>
                    </a:schemeClr>
                  </a:solidFill>
                  <a:latin typeface="Modern Love" panose="04090805081005020601" pitchFamily="82" charset="0"/>
                  <a:cs typeface="Arial" panose="020B0604020202020204" pitchFamily="34" charset="0"/>
                </a:rPr>
                <a:t>Diario de Campo</a:t>
              </a:r>
            </a:p>
          </p:txBody>
        </p:sp>
      </p:grpSp>
      <p:grpSp>
        <p:nvGrpSpPr>
          <p:cNvPr id="5" name="Grupo 4">
            <a:extLst>
              <a:ext uri="{FF2B5EF4-FFF2-40B4-BE49-F238E27FC236}">
                <a16:creationId xmlns:a16="http://schemas.microsoft.com/office/drawing/2014/main" id="{14B0E013-70C6-48E9-B9D2-E9C8501ABEB5}"/>
              </a:ext>
            </a:extLst>
          </p:cNvPr>
          <p:cNvGrpSpPr/>
          <p:nvPr/>
        </p:nvGrpSpPr>
        <p:grpSpPr>
          <a:xfrm>
            <a:off x="4879534" y="447916"/>
            <a:ext cx="1570454" cy="329525"/>
            <a:chOff x="5550689" y="407596"/>
            <a:chExt cx="1209759" cy="329525"/>
          </a:xfrm>
        </p:grpSpPr>
        <p:sp>
          <p:nvSpPr>
            <p:cNvPr id="12" name="Rectángulo: esquinas redondeadas 11">
              <a:extLst>
                <a:ext uri="{FF2B5EF4-FFF2-40B4-BE49-F238E27FC236}">
                  <a16:creationId xmlns:a16="http://schemas.microsoft.com/office/drawing/2014/main" id="{E18791C6-E691-4DD1-B11F-1998BA0A46D6}"/>
                </a:ext>
              </a:extLst>
            </p:cNvPr>
            <p:cNvSpPr/>
            <p:nvPr/>
          </p:nvSpPr>
          <p:spPr>
            <a:xfrm>
              <a:off x="5550689" y="407596"/>
              <a:ext cx="1094728" cy="317549"/>
            </a:xfrm>
            <a:prstGeom prst="roundRect">
              <a:avLst/>
            </a:prstGeom>
            <a:solidFill>
              <a:schemeClr val="bg1">
                <a:alpha val="64000"/>
              </a:schemeClr>
            </a:solidFill>
            <a:ln>
              <a:solidFill>
                <a:srgbClr val="70C7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a:p>
          </p:txBody>
        </p:sp>
        <p:sp>
          <p:nvSpPr>
            <p:cNvPr id="3" name="CuadroTexto 2">
              <a:extLst>
                <a:ext uri="{FF2B5EF4-FFF2-40B4-BE49-F238E27FC236}">
                  <a16:creationId xmlns:a16="http://schemas.microsoft.com/office/drawing/2014/main" id="{A9CAE373-BA69-4D73-AAAC-D4A5D34AE848}"/>
                </a:ext>
              </a:extLst>
            </p:cNvPr>
            <p:cNvSpPr txBox="1"/>
            <p:nvPr/>
          </p:nvSpPr>
          <p:spPr>
            <a:xfrm>
              <a:off x="5665720" y="429344"/>
              <a:ext cx="1094728" cy="307777"/>
            </a:xfrm>
            <a:prstGeom prst="rect">
              <a:avLst/>
            </a:prstGeom>
            <a:noFill/>
          </p:spPr>
          <p:txBody>
            <a:bodyPr wrap="square" rtlCol="0">
              <a:spAutoFit/>
            </a:bodyPr>
            <a:lstStyle/>
            <a:p>
              <a:r>
                <a:rPr lang="es-MX" sz="1400" dirty="0">
                  <a:latin typeface="Comic Sans MS" panose="030F0702030302020204" pitchFamily="66" charset="0"/>
                </a:rPr>
                <a:t>02/ 03/ 22</a:t>
              </a:r>
            </a:p>
          </p:txBody>
        </p:sp>
      </p:grpSp>
      <p:sp>
        <p:nvSpPr>
          <p:cNvPr id="94" name="CuadroTexto 93">
            <a:extLst>
              <a:ext uri="{FF2B5EF4-FFF2-40B4-BE49-F238E27FC236}">
                <a16:creationId xmlns:a16="http://schemas.microsoft.com/office/drawing/2014/main" id="{A87F361B-513D-4B1A-9704-C3201C61BAAE}"/>
              </a:ext>
            </a:extLst>
          </p:cNvPr>
          <p:cNvSpPr txBox="1"/>
          <p:nvPr/>
        </p:nvSpPr>
        <p:spPr>
          <a:xfrm>
            <a:off x="239503" y="1032085"/>
            <a:ext cx="6566020" cy="7894469"/>
          </a:xfrm>
          <a:prstGeom prst="rect">
            <a:avLst/>
          </a:prstGeom>
          <a:noFill/>
        </p:spPr>
        <p:txBody>
          <a:bodyPr wrap="square" rtlCol="0">
            <a:spAutoFit/>
          </a:bodyPr>
          <a:lstStyle/>
          <a:p>
            <a:r>
              <a:rPr lang="es-MX" sz="1300" dirty="0">
                <a:latin typeface="Comic Sans MS" panose="030F0702030302020204" pitchFamily="66" charset="0"/>
              </a:rPr>
              <a:t>La entrada es a las 9:30, sin embargo se llego antes, debido a la temática a trabajar, ya que requería organizar el espacio de trabajo y organizar los materiales que se trabajarían. </a:t>
            </a:r>
          </a:p>
          <a:p>
            <a:r>
              <a:rPr lang="es-MX" sz="1300" dirty="0">
                <a:latin typeface="Comic Sans MS" panose="030F0702030302020204" pitchFamily="66" charset="0"/>
              </a:rPr>
              <a:t>El día de hoy contamos con la compañía de una estudiante de primer año, sin embargo únicamente se presento como observadora. </a:t>
            </a:r>
          </a:p>
          <a:p>
            <a:endParaRPr lang="es-MX" sz="1300" dirty="0">
              <a:latin typeface="Comic Sans MS" panose="030F0702030302020204" pitchFamily="66" charset="0"/>
            </a:endParaRPr>
          </a:p>
          <a:p>
            <a:r>
              <a:rPr lang="es-MX" sz="1300" dirty="0">
                <a:latin typeface="Comic Sans MS" panose="030F0702030302020204" pitchFamily="66" charset="0"/>
              </a:rPr>
              <a:t>Dentro de la jornada se llevo a cabo una retroalimentación, la cual fue diseñada el día anterior para corroborar que aprendieran algo significativo a partir del cuento que se les conto. </a:t>
            </a:r>
          </a:p>
          <a:p>
            <a:r>
              <a:rPr lang="es-MX" sz="1300" dirty="0">
                <a:latin typeface="Comic Sans MS" panose="030F0702030302020204" pitchFamily="66" charset="0"/>
              </a:rPr>
              <a:t>Dicha actividad consistió en poner a prueba el reloj de piedra que se utilizaba anteriormente, explicándoles como funcionaba y para que servía. </a:t>
            </a:r>
          </a:p>
          <a:p>
            <a:endParaRPr lang="es-MX" sz="1300" dirty="0">
              <a:latin typeface="Comic Sans MS" panose="030F0702030302020204" pitchFamily="66" charset="0"/>
            </a:endParaRPr>
          </a:p>
          <a:p>
            <a:r>
              <a:rPr lang="es-MX" sz="1300" dirty="0">
                <a:latin typeface="Comic Sans MS" panose="030F0702030302020204" pitchFamily="66" charset="0"/>
              </a:rPr>
              <a:t>Posteriormente, dimos seguimiento al día tomando el pase de lista  y repasando los días y los meses en el calendario, los cuales se convertirán una actividad permanente, ya que se identifico que tienen poco conocimiento sobre los nombres tanto de los días como de los meses. </a:t>
            </a:r>
          </a:p>
          <a:p>
            <a:endParaRPr lang="es-MX" sz="1300" dirty="0">
              <a:latin typeface="Comic Sans MS" panose="030F0702030302020204" pitchFamily="66" charset="0"/>
            </a:endParaRPr>
          </a:p>
          <a:p>
            <a:r>
              <a:rPr lang="es-MX" sz="1300" dirty="0">
                <a:latin typeface="Comic Sans MS" panose="030F0702030302020204" pitchFamily="66" charset="0"/>
              </a:rPr>
              <a:t>Una vez realizada la retroalimentación, acudimos a la clase de música, en la cual tuve la oportunidad de que el docente me involucrara en las actividades con los alumnos, no obstante a ello se presentaron algunos problemas de control de grupo ya que no acataban ordenes por parte de ninguno de los docentes.  </a:t>
            </a:r>
          </a:p>
          <a:p>
            <a:r>
              <a:rPr lang="es-MX" sz="1300" dirty="0">
                <a:latin typeface="Comic Sans MS" panose="030F0702030302020204" pitchFamily="66" charset="0"/>
              </a:rPr>
              <a:t>Al volver al salón, se brindo una hoja de trabajo y se presento el mural que se llevaría a cabo para identificar los cumpleaños de cada uno de los alumnos, a lo cual iban a decorar un </a:t>
            </a:r>
            <a:r>
              <a:rPr lang="es-MX" sz="1300" dirty="0" err="1">
                <a:latin typeface="Comic Sans MS" panose="030F0702030302020204" pitchFamily="66" charset="0"/>
              </a:rPr>
              <a:t>cupcake</a:t>
            </a:r>
            <a:r>
              <a:rPr lang="es-MX" sz="1300" dirty="0">
                <a:latin typeface="Comic Sans MS" panose="030F0702030302020204" pitchFamily="66" charset="0"/>
              </a:rPr>
              <a:t> para reconocer su edad. </a:t>
            </a:r>
          </a:p>
          <a:p>
            <a:r>
              <a:rPr lang="es-MX" sz="1300" dirty="0">
                <a:latin typeface="Comic Sans MS" panose="030F0702030302020204" pitchFamily="66" charset="0"/>
              </a:rPr>
              <a:t>La actividad se vio interrumpida de manera rápida, ya que tuvimos la visita de enfermeras, las cuales acudieron para llevar a cabo un registro de peso y estatura de los alumnos, para posteriormente brindar un cepillo de dientes. </a:t>
            </a:r>
          </a:p>
          <a:p>
            <a:endParaRPr lang="es-MX" sz="1300" dirty="0">
              <a:latin typeface="Comic Sans MS" panose="030F0702030302020204" pitchFamily="66" charset="0"/>
            </a:endParaRPr>
          </a:p>
          <a:p>
            <a:r>
              <a:rPr lang="es-MX" sz="1300" dirty="0">
                <a:latin typeface="Comic Sans MS" panose="030F0702030302020204" pitchFamily="66" charset="0"/>
              </a:rPr>
              <a:t>Una vez que regresamos al salón se estableció una actividad individual en donde cada alumno pasaba al frente para identificar el mes en el que cumplía años, para lograr poner la vela que realizaron, identificando así el numero de alumnos que cumplen cierto mes, debido a falta de tiempo, se corto la actividad y se retomara el día siguiente, a lo cual a petición de la docente se omitirá la actividad relacionada con la tienda para manejarla posteriormente de forma más completa, ya que una actividad no seria suficiente para abordar dicho tema. </a:t>
            </a:r>
          </a:p>
          <a:p>
            <a:endParaRPr lang="es-MX" sz="1300" dirty="0">
              <a:latin typeface="Comic Sans MS" panose="030F0702030302020204" pitchFamily="66" charset="0"/>
            </a:endParaRPr>
          </a:p>
          <a:p>
            <a:endParaRPr lang="es-MX" sz="1300" dirty="0">
              <a:latin typeface="Comic Sans MS" panose="030F0702030302020204" pitchFamily="66" charset="0"/>
            </a:endParaRPr>
          </a:p>
          <a:p>
            <a:endParaRPr lang="es-MX" sz="1300" dirty="0">
              <a:latin typeface="Comic Sans MS" panose="030F0702030302020204" pitchFamily="66" charset="0"/>
            </a:endParaRPr>
          </a:p>
          <a:p>
            <a:endParaRPr lang="es-MX" sz="1300" dirty="0">
              <a:latin typeface="Comic Sans MS" panose="030F0702030302020204" pitchFamily="66" charset="0"/>
            </a:endParaRPr>
          </a:p>
        </p:txBody>
      </p:sp>
      <p:sp>
        <p:nvSpPr>
          <p:cNvPr id="95" name="Rectángulo: esquinas redondeadas 94">
            <a:extLst>
              <a:ext uri="{FF2B5EF4-FFF2-40B4-BE49-F238E27FC236}">
                <a16:creationId xmlns:a16="http://schemas.microsoft.com/office/drawing/2014/main" id="{6CD83128-A554-4664-A931-61B1D7B2D7CB}"/>
              </a:ext>
            </a:extLst>
          </p:cNvPr>
          <p:cNvSpPr/>
          <p:nvPr/>
        </p:nvSpPr>
        <p:spPr>
          <a:xfrm>
            <a:off x="4887611" y="73168"/>
            <a:ext cx="1797471" cy="328548"/>
          </a:xfrm>
          <a:prstGeom prst="roundRect">
            <a:avLst/>
          </a:prstGeom>
          <a:solidFill>
            <a:schemeClr val="bg1">
              <a:alpha val="64000"/>
            </a:schemeClr>
          </a:solidFill>
          <a:ln>
            <a:solidFill>
              <a:srgbClr val="70C7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a:p>
        </p:txBody>
      </p:sp>
      <p:sp>
        <p:nvSpPr>
          <p:cNvPr id="60" name="CuadroTexto 59">
            <a:extLst>
              <a:ext uri="{FF2B5EF4-FFF2-40B4-BE49-F238E27FC236}">
                <a16:creationId xmlns:a16="http://schemas.microsoft.com/office/drawing/2014/main" id="{A07C8A63-560D-4808-B8D0-1E04BA22C715}"/>
              </a:ext>
            </a:extLst>
          </p:cNvPr>
          <p:cNvSpPr txBox="1"/>
          <p:nvPr/>
        </p:nvSpPr>
        <p:spPr>
          <a:xfrm>
            <a:off x="4917655" y="81503"/>
            <a:ext cx="1797470" cy="307777"/>
          </a:xfrm>
          <a:prstGeom prst="rect">
            <a:avLst/>
          </a:prstGeom>
          <a:noFill/>
        </p:spPr>
        <p:txBody>
          <a:bodyPr wrap="square" rtlCol="0">
            <a:spAutoFit/>
          </a:bodyPr>
          <a:lstStyle/>
          <a:p>
            <a:r>
              <a:rPr lang="es-MX" sz="1400" b="1" dirty="0">
                <a:latin typeface="Arial" panose="020B0604020202020204" pitchFamily="34" charset="0"/>
                <a:cs typeface="Arial" panose="020B0604020202020204" pitchFamily="34" charset="0"/>
              </a:rPr>
              <a:t>Asistencia :  6</a:t>
            </a:r>
            <a:endParaRPr lang="es-MX" sz="1600" u="sng" dirty="0"/>
          </a:p>
        </p:txBody>
      </p:sp>
    </p:spTree>
    <p:extLst>
      <p:ext uri="{BB962C8B-B14F-4D97-AF65-F5344CB8AC3E}">
        <p14:creationId xmlns:p14="http://schemas.microsoft.com/office/powerpoint/2010/main" val="416528071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1714</TotalTime>
  <Words>580</Words>
  <Application>Microsoft Office PowerPoint</Application>
  <PresentationFormat>Carta (216 x 279 mm)</PresentationFormat>
  <Paragraphs>69</Paragraphs>
  <Slides>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vt:i4>
      </vt:variant>
    </vt:vector>
  </HeadingPairs>
  <TitlesOfParts>
    <vt:vector size="9" baseType="lpstr">
      <vt:lpstr>Arial</vt:lpstr>
      <vt:lpstr>Calibri</vt:lpstr>
      <vt:lpstr>Calibri Light</vt:lpstr>
      <vt:lpstr>Comic Sans MS</vt:lpstr>
      <vt:lpstr>Modern Love</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Paola Gutiérez</dc:creator>
  <cp:lastModifiedBy>Paola Gutiérez</cp:lastModifiedBy>
  <cp:revision>87</cp:revision>
  <dcterms:created xsi:type="dcterms:W3CDTF">2021-08-25T03:51:17Z</dcterms:created>
  <dcterms:modified xsi:type="dcterms:W3CDTF">2022-03-03T05:24:31Z</dcterms:modified>
</cp:coreProperties>
</file>