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sldIdLst>
    <p:sldId id="257" r:id="rId2"/>
    <p:sldId id="258" r:id="rId3"/>
    <p:sldId id="259" r:id="rId4"/>
    <p:sldId id="260" r:id="rId5"/>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7" d="100"/>
          <a:sy n="77" d="100"/>
        </p:scale>
        <p:origin x="49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AB3953-3B65-4477-A4EC-60B80C003BCA}" type="datetimeFigureOut">
              <a:rPr lang="es-MX" smtClean="0"/>
              <a:t>02/03/2022</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DEC22-538E-40CC-AE2F-A3BE8C406485}" type="slidenum">
              <a:rPr lang="es-MX" smtClean="0"/>
              <a:t>‹Nº›</a:t>
            </a:fld>
            <a:endParaRPr lang="es-MX"/>
          </a:p>
        </p:txBody>
      </p:sp>
    </p:spTree>
    <p:extLst>
      <p:ext uri="{BB962C8B-B14F-4D97-AF65-F5344CB8AC3E}">
        <p14:creationId xmlns:p14="http://schemas.microsoft.com/office/powerpoint/2010/main" val="2894349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86" name="Google Shape;8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91680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7" name="Google Shape;12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64271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3" name="Google Shape;183;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29897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35" name="Google Shape;23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243264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A62EFD-CD24-43A2-9307-FA6E3EC9BCE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E5D6573E-DBF6-4BC6-B89A-EEFA06056AC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1F840D8F-2DD5-4009-A84E-F2AADBC3609C}"/>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EBEA9D2D-885A-400C-BB6E-125A40838DA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2E97D9F-0934-447E-A08C-5CC1F7146192}"/>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1110899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D88404-B32C-46DE-A4A8-87FAEABC5D96}"/>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66677A79-F452-4D16-8D25-A0A2F0CDDAC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B9FBD5F-AA2C-43F8-8537-D7ED02C65840}"/>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959FE50F-30DF-4105-8374-C821DAD9BB9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27A30AD-DECB-4CE4-B884-23C577D6C964}"/>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985501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7735A6A-A84D-4E0E-B56B-D995DF1B325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3232D75C-96DB-4204-8FDC-C1B3ADF6C256}"/>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E643695-CB89-4DB6-A95A-0531C8A9332C}"/>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8261C861-A92A-42CF-9B56-26AC017CCD4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4E4E6798-5928-445F-AB32-31322F0FFB3A}"/>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2492132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53E559-BD26-4D56-B446-7CFC75E4E00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7A9744BF-C73E-4DB2-8F80-A7EB327E3C3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5250023C-81C7-4851-B648-806DFD784B5A}"/>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89392041-B3D4-4C55-9E44-9F0EA54C037F}"/>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9D4EAC62-B1E4-4861-8A19-9893319C640B}"/>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877529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04DD49-00AF-4287-9C50-8C67F4BA9AF9}"/>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B9EBE4F-0148-40B4-AA38-7575F3B451A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B5D5AB-DD0A-48D8-9052-6FB471488264}"/>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716EB130-3698-48F4-9647-015F2A1707E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A298E7D-CCB9-4540-8232-835A1500CA88}"/>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513682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04517B-237D-4BE7-B9B6-4CA51694AF49}"/>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C9F771B-8132-4AC5-9368-AFDE27A7DCC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08AE8739-5BBA-449F-8FAB-05C476C828A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D8543D1F-56EF-45F2-B2A7-6584173F9D44}"/>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6" name="Marcador de pie de página 5">
            <a:extLst>
              <a:ext uri="{FF2B5EF4-FFF2-40B4-BE49-F238E27FC236}">
                <a16:creationId xmlns:a16="http://schemas.microsoft.com/office/drawing/2014/main" id="{7C8CDB3A-D4C2-4F47-BF37-27ED4583E5D6}"/>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535ED4CB-91AF-422F-89D5-CBBA227B6C7E}"/>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724481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943F45-8DFA-4603-B48C-6DBE29200187}"/>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E7D5DAB-6A1A-45C6-9A42-4502DC9EE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24EC2D2A-46D7-4192-AEED-68019D1F0B1F}"/>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84CD58C3-773A-4ACC-99F4-97A1DDD181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51793123-036F-40DA-9F15-CE062F11EAD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0C7D19B2-416C-4C63-800D-D274C3005633}"/>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8" name="Marcador de pie de página 7">
            <a:extLst>
              <a:ext uri="{FF2B5EF4-FFF2-40B4-BE49-F238E27FC236}">
                <a16:creationId xmlns:a16="http://schemas.microsoft.com/office/drawing/2014/main" id="{0DA36BCC-BC3D-4D45-9CD7-8D4330D6BF77}"/>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F93248DD-B446-4D06-9F7B-C08C437EADDE}"/>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110527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BF3271-92FD-4EC1-9682-D94B894550F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34F5A8C2-F809-4BD3-A1BE-B0A176C5338C}"/>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4" name="Marcador de pie de página 3">
            <a:extLst>
              <a:ext uri="{FF2B5EF4-FFF2-40B4-BE49-F238E27FC236}">
                <a16:creationId xmlns:a16="http://schemas.microsoft.com/office/drawing/2014/main" id="{8B8E98AC-22F7-4F9C-94F3-D466EFB2C5DF}"/>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9357AECD-A733-4F3C-88AB-4CA0AB469CE6}"/>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882226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52E893E-0109-4443-A958-7D1325D4A8FE}"/>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3" name="Marcador de pie de página 2">
            <a:extLst>
              <a:ext uri="{FF2B5EF4-FFF2-40B4-BE49-F238E27FC236}">
                <a16:creationId xmlns:a16="http://schemas.microsoft.com/office/drawing/2014/main" id="{982DA731-0117-4842-91B1-211E2E7623EA}"/>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584004B7-3A58-4F07-9A89-21C2C22363A9}"/>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3424072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A85B9E-72FA-41AF-B300-227EA3784D5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FD7B19BC-81E5-4D17-B0A2-0025000607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D08CF259-5719-4C2A-98F6-0AFD99005B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69909FC4-2BB6-4387-8A0D-00E26F70FB22}"/>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6" name="Marcador de pie de página 5">
            <a:extLst>
              <a:ext uri="{FF2B5EF4-FFF2-40B4-BE49-F238E27FC236}">
                <a16:creationId xmlns:a16="http://schemas.microsoft.com/office/drawing/2014/main" id="{2C7A4326-8B25-49CB-8DA9-179C8A27DFCE}"/>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5FB91F2-B057-4935-8106-914EFF3A3681}"/>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2152088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1A6FAE-0896-4C58-B7EB-56FE4325193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8FAB4062-36A1-4550-B4D6-DAE8E7F7F2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AA772C2C-AC07-4110-ACC9-0185072C91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133674-FBEB-47D6-ABAF-2A114E9FEC24}"/>
              </a:ext>
            </a:extLst>
          </p:cNvPr>
          <p:cNvSpPr>
            <a:spLocks noGrp="1"/>
          </p:cNvSpPr>
          <p:nvPr>
            <p:ph type="dt" sz="half" idx="10"/>
          </p:nvPr>
        </p:nvSpPr>
        <p:spPr/>
        <p:txBody>
          <a:bodyPr/>
          <a:lstStyle/>
          <a:p>
            <a:fld id="{CF2DA86F-AD3A-472F-A3C1-38EDBA789117}" type="datetimeFigureOut">
              <a:rPr lang="es-MX" smtClean="0"/>
              <a:t>02/03/2022</a:t>
            </a:fld>
            <a:endParaRPr lang="es-MX"/>
          </a:p>
        </p:txBody>
      </p:sp>
      <p:sp>
        <p:nvSpPr>
          <p:cNvPr id="6" name="Marcador de pie de página 5">
            <a:extLst>
              <a:ext uri="{FF2B5EF4-FFF2-40B4-BE49-F238E27FC236}">
                <a16:creationId xmlns:a16="http://schemas.microsoft.com/office/drawing/2014/main" id="{E6D41736-F186-4DD7-8623-B3EEF3D4B999}"/>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8ED2626A-206A-450E-80D3-030C526A0B84}"/>
              </a:ext>
            </a:extLst>
          </p:cNvPr>
          <p:cNvSpPr>
            <a:spLocks noGrp="1"/>
          </p:cNvSpPr>
          <p:nvPr>
            <p:ph type="sldNum" sz="quarter" idx="12"/>
          </p:nvPr>
        </p:nvSpPr>
        <p:spPr/>
        <p:txBody>
          <a:bodyPr/>
          <a:lstStyle/>
          <a:p>
            <a:fld id="{F23EFD85-EAE4-45EB-BED1-B551B02F72C2}" type="slidenum">
              <a:rPr lang="es-MX" smtClean="0"/>
              <a:t>‹Nº›</a:t>
            </a:fld>
            <a:endParaRPr lang="es-MX"/>
          </a:p>
        </p:txBody>
      </p:sp>
    </p:spTree>
    <p:extLst>
      <p:ext uri="{BB962C8B-B14F-4D97-AF65-F5344CB8AC3E}">
        <p14:creationId xmlns:p14="http://schemas.microsoft.com/office/powerpoint/2010/main" val="17819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BD222E3-48EC-4461-A02F-C2BD19BECD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1C76DD9B-AD1A-477B-91B3-3D3B4FC49E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AAB3A2CA-63CB-46E4-AEE3-B30A40181C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2DA86F-AD3A-472F-A3C1-38EDBA789117}" type="datetimeFigureOut">
              <a:rPr lang="es-MX" smtClean="0"/>
              <a:t>02/03/2022</a:t>
            </a:fld>
            <a:endParaRPr lang="es-MX"/>
          </a:p>
        </p:txBody>
      </p:sp>
      <p:sp>
        <p:nvSpPr>
          <p:cNvPr id="5" name="Marcador de pie de página 4">
            <a:extLst>
              <a:ext uri="{FF2B5EF4-FFF2-40B4-BE49-F238E27FC236}">
                <a16:creationId xmlns:a16="http://schemas.microsoft.com/office/drawing/2014/main" id="{3EA20BDC-47FF-4737-83EB-58C52C6989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054864D5-DED3-4B64-83CC-A8272A3139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3EFD85-EAE4-45EB-BED1-B551B02F72C2}" type="slidenum">
              <a:rPr lang="es-MX" smtClean="0"/>
              <a:t>‹Nº›</a:t>
            </a:fld>
            <a:endParaRPr lang="es-MX"/>
          </a:p>
        </p:txBody>
      </p:sp>
    </p:spTree>
    <p:extLst>
      <p:ext uri="{BB962C8B-B14F-4D97-AF65-F5344CB8AC3E}">
        <p14:creationId xmlns:p14="http://schemas.microsoft.com/office/powerpoint/2010/main" val="3438251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45" name="Picture 4" descr="Marco De Fotos Esquema - Imagen gratis en Pixabay">
            <a:extLst>
              <a:ext uri="{FF2B5EF4-FFF2-40B4-BE49-F238E27FC236}">
                <a16:creationId xmlns:a16="http://schemas.microsoft.com/office/drawing/2014/main" id="{7451964C-F017-4973-ABF0-4179E2E19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Marco De Fotos Esquema - Imagen gratis en Pixabay">
            <a:extLst>
              <a:ext uri="{FF2B5EF4-FFF2-40B4-BE49-F238E27FC236}">
                <a16:creationId xmlns:a16="http://schemas.microsoft.com/office/drawing/2014/main" id="{CA9F1911-D1EC-4DCC-ADFC-1EBA3EDC95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6556" y="7382"/>
            <a:ext cx="6035444"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90" name="Google Shape;90;p13"/>
          <p:cNvGrpSpPr/>
          <p:nvPr/>
        </p:nvGrpSpPr>
        <p:grpSpPr>
          <a:xfrm>
            <a:off x="5754087" y="150740"/>
            <a:ext cx="772203" cy="589721"/>
            <a:chOff x="5754087" y="150741"/>
            <a:chExt cx="772202" cy="589720"/>
          </a:xfrm>
        </p:grpSpPr>
        <p:sp>
          <p:nvSpPr>
            <p:cNvPr id="91" name="Google Shape;91;p13"/>
            <p:cNvSpPr/>
            <p:nvPr/>
          </p:nvSpPr>
          <p:spPr>
            <a:xfrm>
              <a:off x="6188863" y="380166"/>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2" name="Google Shape;92;p13"/>
            <p:cNvSpPr/>
            <p:nvPr/>
          </p:nvSpPr>
          <p:spPr>
            <a:xfrm>
              <a:off x="5754087" y="150741"/>
              <a:ext cx="658787" cy="589720"/>
            </a:xfrm>
            <a:prstGeom prst="blockArc">
              <a:avLst>
                <a:gd name="adj1" fmla="val 80802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3" name="Google Shape;93;p13"/>
          <p:cNvGrpSpPr/>
          <p:nvPr/>
        </p:nvGrpSpPr>
        <p:grpSpPr>
          <a:xfrm>
            <a:off x="5754087" y="750394"/>
            <a:ext cx="772203" cy="589721"/>
            <a:chOff x="5754087" y="750395"/>
            <a:chExt cx="772202" cy="589720"/>
          </a:xfrm>
        </p:grpSpPr>
        <p:sp>
          <p:nvSpPr>
            <p:cNvPr id="94" name="Google Shape;94;p13"/>
            <p:cNvSpPr/>
            <p:nvPr/>
          </p:nvSpPr>
          <p:spPr>
            <a:xfrm>
              <a:off x="6188863" y="97982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5" name="Google Shape;95;p13"/>
            <p:cNvSpPr/>
            <p:nvPr/>
          </p:nvSpPr>
          <p:spPr>
            <a:xfrm>
              <a:off x="5754087" y="750395"/>
              <a:ext cx="658787" cy="589720"/>
            </a:xfrm>
            <a:prstGeom prst="blockArc">
              <a:avLst>
                <a:gd name="adj1" fmla="val 802921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6" name="Google Shape;96;p13"/>
          <p:cNvGrpSpPr/>
          <p:nvPr/>
        </p:nvGrpSpPr>
        <p:grpSpPr>
          <a:xfrm>
            <a:off x="5754087" y="1473864"/>
            <a:ext cx="772203" cy="589721"/>
            <a:chOff x="5754087" y="1473865"/>
            <a:chExt cx="772202" cy="589720"/>
          </a:xfrm>
        </p:grpSpPr>
        <p:sp>
          <p:nvSpPr>
            <p:cNvPr id="97" name="Google Shape;97;p13"/>
            <p:cNvSpPr/>
            <p:nvPr/>
          </p:nvSpPr>
          <p:spPr>
            <a:xfrm>
              <a:off x="6188863" y="1703290"/>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98" name="Google Shape;98;p13"/>
            <p:cNvSpPr/>
            <p:nvPr/>
          </p:nvSpPr>
          <p:spPr>
            <a:xfrm>
              <a:off x="5754087" y="1473865"/>
              <a:ext cx="658787" cy="589720"/>
            </a:xfrm>
            <a:prstGeom prst="blockArc">
              <a:avLst>
                <a:gd name="adj1" fmla="val 8139169"/>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99" name="Google Shape;99;p13"/>
          <p:cNvGrpSpPr/>
          <p:nvPr/>
        </p:nvGrpSpPr>
        <p:grpSpPr>
          <a:xfrm>
            <a:off x="5754087" y="2181245"/>
            <a:ext cx="772203" cy="589721"/>
            <a:chOff x="5754087" y="2181246"/>
            <a:chExt cx="772202" cy="589720"/>
          </a:xfrm>
        </p:grpSpPr>
        <p:sp>
          <p:nvSpPr>
            <p:cNvPr id="100" name="Google Shape;100;p13"/>
            <p:cNvSpPr/>
            <p:nvPr/>
          </p:nvSpPr>
          <p:spPr>
            <a:xfrm>
              <a:off x="6188863" y="2410671"/>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1" name="Google Shape;101;p13"/>
            <p:cNvSpPr/>
            <p:nvPr/>
          </p:nvSpPr>
          <p:spPr>
            <a:xfrm>
              <a:off x="5754087" y="2181246"/>
              <a:ext cx="658787" cy="589720"/>
            </a:xfrm>
            <a:prstGeom prst="blockArc">
              <a:avLst>
                <a:gd name="adj1" fmla="val 8077935"/>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2" name="Google Shape;102;p13"/>
          <p:cNvGrpSpPr/>
          <p:nvPr/>
        </p:nvGrpSpPr>
        <p:grpSpPr>
          <a:xfrm>
            <a:off x="5754087" y="2780900"/>
            <a:ext cx="772203" cy="589721"/>
            <a:chOff x="5754087" y="2780900"/>
            <a:chExt cx="772202" cy="589720"/>
          </a:xfrm>
        </p:grpSpPr>
        <p:sp>
          <p:nvSpPr>
            <p:cNvPr id="103" name="Google Shape;103;p13"/>
            <p:cNvSpPr/>
            <p:nvPr/>
          </p:nvSpPr>
          <p:spPr>
            <a:xfrm>
              <a:off x="6188863" y="301032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4" name="Google Shape;104;p13"/>
            <p:cNvSpPr/>
            <p:nvPr/>
          </p:nvSpPr>
          <p:spPr>
            <a:xfrm>
              <a:off x="5754087" y="2780900"/>
              <a:ext cx="658787" cy="589720"/>
            </a:xfrm>
            <a:prstGeom prst="blockArc">
              <a:avLst>
                <a:gd name="adj1" fmla="val 785730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5" name="Google Shape;105;p13"/>
          <p:cNvGrpSpPr/>
          <p:nvPr/>
        </p:nvGrpSpPr>
        <p:grpSpPr>
          <a:xfrm>
            <a:off x="5754087" y="3504369"/>
            <a:ext cx="772203" cy="589721"/>
            <a:chOff x="5754087" y="3504370"/>
            <a:chExt cx="772202" cy="589720"/>
          </a:xfrm>
        </p:grpSpPr>
        <p:sp>
          <p:nvSpPr>
            <p:cNvPr id="106" name="Google Shape;106;p13"/>
            <p:cNvSpPr/>
            <p:nvPr/>
          </p:nvSpPr>
          <p:spPr>
            <a:xfrm>
              <a:off x="6188863" y="3733795"/>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07" name="Google Shape;107;p13"/>
            <p:cNvSpPr/>
            <p:nvPr/>
          </p:nvSpPr>
          <p:spPr>
            <a:xfrm>
              <a:off x="5754087" y="3504370"/>
              <a:ext cx="658787" cy="589720"/>
            </a:xfrm>
            <a:prstGeom prst="blockArc">
              <a:avLst>
                <a:gd name="adj1" fmla="val 7966431"/>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08" name="Google Shape;108;p13"/>
          <p:cNvGrpSpPr/>
          <p:nvPr/>
        </p:nvGrpSpPr>
        <p:grpSpPr>
          <a:xfrm>
            <a:off x="5754087" y="4109164"/>
            <a:ext cx="772203" cy="589721"/>
            <a:chOff x="5754087" y="4109164"/>
            <a:chExt cx="772202" cy="589720"/>
          </a:xfrm>
        </p:grpSpPr>
        <p:sp>
          <p:nvSpPr>
            <p:cNvPr id="109" name="Google Shape;109;p13"/>
            <p:cNvSpPr/>
            <p:nvPr/>
          </p:nvSpPr>
          <p:spPr>
            <a:xfrm>
              <a:off x="6188863" y="4338589"/>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0" name="Google Shape;110;p13"/>
            <p:cNvSpPr/>
            <p:nvPr/>
          </p:nvSpPr>
          <p:spPr>
            <a:xfrm>
              <a:off x="5754087" y="4109164"/>
              <a:ext cx="658787" cy="589720"/>
            </a:xfrm>
            <a:prstGeom prst="blockArc">
              <a:avLst>
                <a:gd name="adj1" fmla="val 7903006"/>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1" name="Google Shape;111;p13"/>
          <p:cNvGrpSpPr/>
          <p:nvPr/>
        </p:nvGrpSpPr>
        <p:grpSpPr>
          <a:xfrm>
            <a:off x="5754087" y="4708817"/>
            <a:ext cx="772203" cy="589721"/>
            <a:chOff x="5754087" y="4708818"/>
            <a:chExt cx="772202" cy="589720"/>
          </a:xfrm>
        </p:grpSpPr>
        <p:sp>
          <p:nvSpPr>
            <p:cNvPr id="112" name="Google Shape;112;p13"/>
            <p:cNvSpPr/>
            <p:nvPr/>
          </p:nvSpPr>
          <p:spPr>
            <a:xfrm>
              <a:off x="6188863" y="493824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3" name="Google Shape;113;p13"/>
            <p:cNvSpPr/>
            <p:nvPr/>
          </p:nvSpPr>
          <p:spPr>
            <a:xfrm>
              <a:off x="5754087" y="4708818"/>
              <a:ext cx="658787" cy="589720"/>
            </a:xfrm>
            <a:prstGeom prst="blockArc">
              <a:avLst>
                <a:gd name="adj1" fmla="val 7908428"/>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4" name="Google Shape;114;p13"/>
          <p:cNvGrpSpPr/>
          <p:nvPr/>
        </p:nvGrpSpPr>
        <p:grpSpPr>
          <a:xfrm>
            <a:off x="5754087" y="5432287"/>
            <a:ext cx="772203" cy="589721"/>
            <a:chOff x="5754087" y="5432288"/>
            <a:chExt cx="772202" cy="589720"/>
          </a:xfrm>
        </p:grpSpPr>
        <p:sp>
          <p:nvSpPr>
            <p:cNvPr id="115" name="Google Shape;115;p13"/>
            <p:cNvSpPr/>
            <p:nvPr/>
          </p:nvSpPr>
          <p:spPr>
            <a:xfrm>
              <a:off x="6188863" y="5661713"/>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6" name="Google Shape;116;p13"/>
            <p:cNvSpPr/>
            <p:nvPr/>
          </p:nvSpPr>
          <p:spPr>
            <a:xfrm>
              <a:off x="5754087" y="5432288"/>
              <a:ext cx="658787" cy="589720"/>
            </a:xfrm>
            <a:prstGeom prst="blockArc">
              <a:avLst>
                <a:gd name="adj1" fmla="val 7845997"/>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17" name="Google Shape;117;p13"/>
          <p:cNvGrpSpPr/>
          <p:nvPr/>
        </p:nvGrpSpPr>
        <p:grpSpPr>
          <a:xfrm>
            <a:off x="5754087" y="6039752"/>
            <a:ext cx="772203" cy="589721"/>
            <a:chOff x="5754087" y="6039752"/>
            <a:chExt cx="772202" cy="589720"/>
          </a:xfrm>
        </p:grpSpPr>
        <p:sp>
          <p:nvSpPr>
            <p:cNvPr id="118" name="Google Shape;118;p13"/>
            <p:cNvSpPr/>
            <p:nvPr/>
          </p:nvSpPr>
          <p:spPr>
            <a:xfrm>
              <a:off x="6188863" y="6269177"/>
              <a:ext cx="337426"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lt1"/>
                </a:solidFill>
                <a:latin typeface="Calibri"/>
                <a:ea typeface="Calibri"/>
                <a:cs typeface="Calibri"/>
                <a:sym typeface="Calibri"/>
              </a:endParaRPr>
            </a:p>
          </p:txBody>
        </p:sp>
        <p:sp>
          <p:nvSpPr>
            <p:cNvPr id="119" name="Google Shape;119;p13"/>
            <p:cNvSpPr/>
            <p:nvPr/>
          </p:nvSpPr>
          <p:spPr>
            <a:xfrm>
              <a:off x="5754087" y="6039752"/>
              <a:ext cx="658787" cy="589720"/>
            </a:xfrm>
            <a:prstGeom prst="blockArc">
              <a:avLst>
                <a:gd name="adj1" fmla="val 7971054"/>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1" b="0" i="0" u="none" strike="noStrike" cap="none">
                <a:solidFill>
                  <a:schemeClr val="dk1"/>
                </a:solidFill>
                <a:latin typeface="Calibri"/>
                <a:ea typeface="Calibri"/>
                <a:cs typeface="Calibri"/>
                <a:sym typeface="Calibri"/>
              </a:endParaRPr>
            </a:p>
          </p:txBody>
        </p:sp>
      </p:grpSp>
      <p:grpSp>
        <p:nvGrpSpPr>
          <p:cNvPr id="120" name="Google Shape;120;p13"/>
          <p:cNvGrpSpPr/>
          <p:nvPr/>
        </p:nvGrpSpPr>
        <p:grpSpPr>
          <a:xfrm>
            <a:off x="7160155" y="4770935"/>
            <a:ext cx="4572633" cy="1322703"/>
            <a:chOff x="7048322" y="4775421"/>
            <a:chExt cx="4422936" cy="1222639"/>
          </a:xfrm>
        </p:grpSpPr>
        <p:sp>
          <p:nvSpPr>
            <p:cNvPr id="121" name="Google Shape;121;p13"/>
            <p:cNvSpPr/>
            <p:nvPr/>
          </p:nvSpPr>
          <p:spPr>
            <a:xfrm>
              <a:off x="7092211" y="4775421"/>
              <a:ext cx="4379047" cy="1222639"/>
            </a:xfrm>
            <a:prstGeom prst="rect">
              <a:avLst/>
            </a:prstGeom>
            <a:solidFill>
              <a:schemeClr val="lt1"/>
            </a:solidFill>
            <a:ln>
              <a:noFill/>
            </a:ln>
            <a:effectLst>
              <a:outerShdw blurRad="50800" dist="50800" dir="5400000" algn="ctr" rotWithShape="0">
                <a:srgbClr val="000000">
                  <a:alpha val="1843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600" b="0" i="0" u="none" strike="noStrike" cap="none">
                <a:solidFill>
                  <a:schemeClr val="lt1"/>
                </a:solidFill>
                <a:latin typeface="Century Gothic"/>
                <a:ea typeface="Century Gothic"/>
                <a:cs typeface="Century Gothic"/>
                <a:sym typeface="Century Gothic"/>
              </a:endParaRPr>
            </a:p>
          </p:txBody>
        </p:sp>
        <p:sp>
          <p:nvSpPr>
            <p:cNvPr id="122" name="Google Shape;122;p13"/>
            <p:cNvSpPr txBox="1"/>
            <p:nvPr/>
          </p:nvSpPr>
          <p:spPr>
            <a:xfrm>
              <a:off x="7048322" y="4888574"/>
              <a:ext cx="4363935" cy="110948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Nombre:</a:t>
              </a:r>
              <a:r>
                <a:rPr lang="es-MX" sz="1800" b="0" i="0" u="none" strike="noStrike" cap="none" dirty="0">
                  <a:solidFill>
                    <a:schemeClr val="dk1"/>
                  </a:solidFill>
                  <a:latin typeface="Century Gothic"/>
                  <a:ea typeface="Century Gothic"/>
                  <a:cs typeface="Century Gothic"/>
                  <a:sym typeface="Century Gothic"/>
                </a:rPr>
                <a:t> Midori Karely Arias Sosa  </a:t>
              </a:r>
              <a:endParaRPr dirty="0"/>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N.L: </a:t>
              </a:r>
              <a:r>
                <a:rPr lang="es-MX" sz="1800" b="0" i="0" u="none" strike="noStrike" cap="none" dirty="0">
                  <a:solidFill>
                    <a:schemeClr val="dk1"/>
                  </a:solidFill>
                  <a:latin typeface="Century Gothic"/>
                  <a:ea typeface="Century Gothic"/>
                  <a:cs typeface="Century Gothic"/>
                  <a:sym typeface="Century Gothic"/>
                </a:rPr>
                <a:t>01</a:t>
              </a:r>
              <a:endParaRPr sz="1800" b="0" i="0" u="none" strike="noStrike" cap="none" dirty="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s-MX" sz="1800" b="1" i="0" u="none" strike="noStrike" cap="none" dirty="0">
                  <a:solidFill>
                    <a:schemeClr val="dk1"/>
                  </a:solidFill>
                  <a:latin typeface="Century Gothic"/>
                  <a:ea typeface="Century Gothic"/>
                  <a:cs typeface="Century Gothic"/>
                  <a:sym typeface="Century Gothic"/>
                </a:rPr>
                <a:t>Materia:</a:t>
              </a:r>
              <a:r>
                <a:rPr lang="es-MX" sz="1800" b="0" i="0" u="none" strike="noStrike" cap="none" dirty="0">
                  <a:solidFill>
                    <a:schemeClr val="dk1"/>
                  </a:solidFill>
                  <a:latin typeface="Century Gothic"/>
                  <a:ea typeface="Century Gothic"/>
                  <a:cs typeface="Century Gothic"/>
                  <a:sym typeface="Century Gothic"/>
                </a:rPr>
                <a:t> Aprendizaje en el Servicio</a:t>
              </a:r>
              <a:br>
                <a:rPr lang="es-MX" sz="1800" b="0" i="0" u="none" strike="noStrike" cap="none" dirty="0">
                  <a:solidFill>
                    <a:schemeClr val="dk1"/>
                  </a:solidFill>
                  <a:latin typeface="Century Gothic"/>
                  <a:ea typeface="Century Gothic"/>
                  <a:cs typeface="Century Gothic"/>
                  <a:sym typeface="Century Gothic"/>
                </a:rPr>
              </a:br>
              <a:r>
                <a:rPr lang="es-MX" sz="1800" b="1" i="0" u="none" strike="noStrike" cap="none" dirty="0" err="1">
                  <a:solidFill>
                    <a:schemeClr val="dk1"/>
                  </a:solidFill>
                  <a:latin typeface="Century Gothic"/>
                  <a:ea typeface="Century Gothic"/>
                  <a:cs typeface="Century Gothic"/>
                  <a:sym typeface="Century Gothic"/>
                </a:rPr>
                <a:t>Profra</a:t>
              </a:r>
              <a:r>
                <a:rPr lang="es-MX" sz="1800" b="1" i="0" u="none" strike="noStrike" cap="none" dirty="0">
                  <a:solidFill>
                    <a:schemeClr val="dk1"/>
                  </a:solidFill>
                  <a:latin typeface="Century Gothic"/>
                  <a:ea typeface="Century Gothic"/>
                  <a:cs typeface="Century Gothic"/>
                  <a:sym typeface="Century Gothic"/>
                </a:rPr>
                <a:t>. Sonia Yvonne Garza Flores </a:t>
              </a:r>
              <a:endParaRPr sz="1800" b="0" i="0" u="none" strike="noStrike" cap="none" dirty="0">
                <a:solidFill>
                  <a:schemeClr val="dk1"/>
                </a:solidFill>
                <a:latin typeface="Century Gothic"/>
                <a:ea typeface="Century Gothic"/>
                <a:cs typeface="Century Gothic"/>
                <a:sym typeface="Century Gothic"/>
              </a:endParaRPr>
            </a:p>
          </p:txBody>
        </p:sp>
      </p:grpSp>
      <p:sp>
        <p:nvSpPr>
          <p:cNvPr id="39" name="Rectángulo 38"/>
          <p:cNvSpPr/>
          <p:nvPr/>
        </p:nvSpPr>
        <p:spPr>
          <a:xfrm>
            <a:off x="6299340" y="1403294"/>
            <a:ext cx="6006196" cy="1501860"/>
          </a:xfrm>
          <a:prstGeom prst="rect">
            <a:avLst/>
          </a:prstGeom>
          <a:noFill/>
        </p:spPr>
        <p:txBody>
          <a:bodyPr wrap="none" lIns="91440" tIns="45720" rIns="91440" bIns="45720">
            <a:prstTxWarp prst="textArchUp">
              <a:avLst/>
            </a:prstTxWarp>
            <a:spAutoFit/>
          </a:bodyPr>
          <a:lstStyle/>
          <a:p>
            <a:pPr algn="ctr"/>
            <a:r>
              <a:rPr lang="es-ES" sz="3600" b="0" cap="none" spc="0" dirty="0">
                <a:ln w="0"/>
                <a:solidFill>
                  <a:schemeClr val="tx1"/>
                </a:solidFill>
                <a:effectLst>
                  <a:outerShdw blurRad="38100" dist="19050" dir="2700000" algn="tl" rotWithShape="0">
                    <a:schemeClr val="dk1">
                      <a:alpha val="40000"/>
                    </a:schemeClr>
                  </a:outerShdw>
                </a:effectLst>
                <a:latin typeface="Amasis MT Pro Black" panose="02040A04050005020304" pitchFamily="18" charset="0"/>
              </a:rPr>
              <a:t>DIARIO DE TRABAJO </a:t>
            </a:r>
          </a:p>
        </p:txBody>
      </p:sp>
      <p:pic>
        <p:nvPicPr>
          <p:cNvPr id="1026" name="Picture 2" descr="christmas clip art | Disney Babies Christmas Clip Art | Christmas cartoon  characters, Christmas cartoons, Disney characters mickey mouse">
            <a:extLst>
              <a:ext uri="{FF2B5EF4-FFF2-40B4-BE49-F238E27FC236}">
                <a16:creationId xmlns:a16="http://schemas.microsoft.com/office/drawing/2014/main" id="{E316813B-B2F5-4DCE-990C-A0CB37E7D9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5265" y="1667219"/>
            <a:ext cx="3048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622501"/>
      </p:ext>
    </p:extLst>
  </p:cSld>
  <p:clrMapOvr>
    <a:masterClrMapping/>
  </p:clrMapOvr>
  <p:transition spd="slow">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52" name="Picture 4" descr="Marco De Fotos Esquema - Imagen gratis en Pixabay">
            <a:extLst>
              <a:ext uri="{FF2B5EF4-FFF2-40B4-BE49-F238E27FC236}">
                <a16:creationId xmlns:a16="http://schemas.microsoft.com/office/drawing/2014/main" id="{1306900B-B35A-4465-8BDC-19D624A59D7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4" descr="Marco De Fotos Esquema - Imagen gratis en Pixabay">
            <a:extLst>
              <a:ext uri="{FF2B5EF4-FFF2-40B4-BE49-F238E27FC236}">
                <a16:creationId xmlns:a16="http://schemas.microsoft.com/office/drawing/2014/main" id="{28715093-55CE-4088-9EE2-9BBF10F824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6940"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32" name="Google Shape;132;p14"/>
          <p:cNvGrpSpPr/>
          <p:nvPr/>
        </p:nvGrpSpPr>
        <p:grpSpPr>
          <a:xfrm>
            <a:off x="5665720" y="150740"/>
            <a:ext cx="860647" cy="589800"/>
            <a:chOff x="5665713" y="150741"/>
            <a:chExt cx="860647" cy="589800"/>
          </a:xfrm>
        </p:grpSpPr>
        <p:sp>
          <p:nvSpPr>
            <p:cNvPr id="133" name="Google Shape;133;p14"/>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4" name="Google Shape;134;p14"/>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5" name="Google Shape;135;p14"/>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36" name="Google Shape;136;p14"/>
          <p:cNvGrpSpPr/>
          <p:nvPr/>
        </p:nvGrpSpPr>
        <p:grpSpPr>
          <a:xfrm>
            <a:off x="5665720" y="750393"/>
            <a:ext cx="860647" cy="589800"/>
            <a:chOff x="5665713" y="750395"/>
            <a:chExt cx="860647" cy="589800"/>
          </a:xfrm>
        </p:grpSpPr>
        <p:sp>
          <p:nvSpPr>
            <p:cNvPr id="137" name="Google Shape;137;p14"/>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8" name="Google Shape;138;p14"/>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39" name="Google Shape;139;p14"/>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0" name="Google Shape;140;p14"/>
          <p:cNvGrpSpPr/>
          <p:nvPr/>
        </p:nvGrpSpPr>
        <p:grpSpPr>
          <a:xfrm>
            <a:off x="5665720" y="1473862"/>
            <a:ext cx="860647" cy="589800"/>
            <a:chOff x="5665713" y="1473865"/>
            <a:chExt cx="860647" cy="589800"/>
          </a:xfrm>
        </p:grpSpPr>
        <p:sp>
          <p:nvSpPr>
            <p:cNvPr id="141" name="Google Shape;141;p14"/>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2" name="Google Shape;142;p14"/>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3" name="Google Shape;143;p14"/>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4" name="Google Shape;144;p14"/>
          <p:cNvGrpSpPr/>
          <p:nvPr/>
        </p:nvGrpSpPr>
        <p:grpSpPr>
          <a:xfrm>
            <a:off x="5665720" y="2181241"/>
            <a:ext cx="860647" cy="589800"/>
            <a:chOff x="5665713" y="2181246"/>
            <a:chExt cx="860647" cy="589800"/>
          </a:xfrm>
        </p:grpSpPr>
        <p:sp>
          <p:nvSpPr>
            <p:cNvPr id="145" name="Google Shape;145;p14"/>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6" name="Google Shape;146;p14"/>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47" name="Google Shape;147;p14"/>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48" name="Google Shape;148;p14"/>
          <p:cNvGrpSpPr/>
          <p:nvPr/>
        </p:nvGrpSpPr>
        <p:grpSpPr>
          <a:xfrm>
            <a:off x="5665720" y="2780895"/>
            <a:ext cx="860647" cy="589800"/>
            <a:chOff x="5665713" y="2780900"/>
            <a:chExt cx="860647" cy="589800"/>
          </a:xfrm>
        </p:grpSpPr>
        <p:sp>
          <p:nvSpPr>
            <p:cNvPr id="149" name="Google Shape;149;p14"/>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0" name="Google Shape;150;p14"/>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1" name="Google Shape;151;p14"/>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2" name="Google Shape;152;p14"/>
          <p:cNvGrpSpPr/>
          <p:nvPr/>
        </p:nvGrpSpPr>
        <p:grpSpPr>
          <a:xfrm>
            <a:off x="5665720" y="3504363"/>
            <a:ext cx="860647" cy="589800"/>
            <a:chOff x="5665713" y="3504370"/>
            <a:chExt cx="860647" cy="589800"/>
          </a:xfrm>
        </p:grpSpPr>
        <p:sp>
          <p:nvSpPr>
            <p:cNvPr id="153" name="Google Shape;153;p14"/>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4" name="Google Shape;154;p14"/>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5" name="Google Shape;155;p14"/>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56" name="Google Shape;156;p14"/>
          <p:cNvGrpSpPr/>
          <p:nvPr/>
        </p:nvGrpSpPr>
        <p:grpSpPr>
          <a:xfrm>
            <a:off x="5665720" y="4109157"/>
            <a:ext cx="860647" cy="589800"/>
            <a:chOff x="5665713" y="4109164"/>
            <a:chExt cx="860647" cy="589800"/>
          </a:xfrm>
        </p:grpSpPr>
        <p:sp>
          <p:nvSpPr>
            <p:cNvPr id="157" name="Google Shape;157;p14"/>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8" name="Google Shape;158;p14"/>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59" name="Google Shape;159;p14"/>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0" name="Google Shape;160;p14"/>
          <p:cNvGrpSpPr/>
          <p:nvPr/>
        </p:nvGrpSpPr>
        <p:grpSpPr>
          <a:xfrm>
            <a:off x="5665720" y="4708809"/>
            <a:ext cx="860647" cy="589800"/>
            <a:chOff x="5665713" y="4708818"/>
            <a:chExt cx="860647" cy="589800"/>
          </a:xfrm>
        </p:grpSpPr>
        <p:sp>
          <p:nvSpPr>
            <p:cNvPr id="161" name="Google Shape;161;p14"/>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2" name="Google Shape;162;p14"/>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3" name="Google Shape;163;p14"/>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4" name="Google Shape;164;p14"/>
          <p:cNvGrpSpPr/>
          <p:nvPr/>
        </p:nvGrpSpPr>
        <p:grpSpPr>
          <a:xfrm>
            <a:off x="5665720" y="5432278"/>
            <a:ext cx="860647" cy="589800"/>
            <a:chOff x="5665713" y="5432288"/>
            <a:chExt cx="860647" cy="589800"/>
          </a:xfrm>
        </p:grpSpPr>
        <p:sp>
          <p:nvSpPr>
            <p:cNvPr id="165" name="Google Shape;165;p14"/>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6" name="Google Shape;166;p14"/>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67" name="Google Shape;167;p14"/>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68" name="Google Shape;168;p14"/>
          <p:cNvGrpSpPr/>
          <p:nvPr/>
        </p:nvGrpSpPr>
        <p:grpSpPr>
          <a:xfrm>
            <a:off x="5665720" y="6039742"/>
            <a:ext cx="860647" cy="589800"/>
            <a:chOff x="5665713" y="6039752"/>
            <a:chExt cx="860647" cy="589800"/>
          </a:xfrm>
        </p:grpSpPr>
        <p:sp>
          <p:nvSpPr>
            <p:cNvPr id="169" name="Google Shape;169;p14"/>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0" name="Google Shape;170;p14"/>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71" name="Google Shape;171;p14"/>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173" name="Google Shape;173;p14"/>
          <p:cNvSpPr txBox="1"/>
          <p:nvPr/>
        </p:nvSpPr>
        <p:spPr>
          <a:xfrm>
            <a:off x="7672964" y="713279"/>
            <a:ext cx="346380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1801"/>
              <a:buFont typeface="Dancing Script"/>
              <a:buNone/>
            </a:pPr>
            <a:r>
              <a:rPr lang="es-MX" sz="2000" b="1" i="0" u="none" strike="noStrike" cap="none" dirty="0">
                <a:solidFill>
                  <a:schemeClr val="dk1"/>
                </a:solidFill>
                <a:latin typeface="Abadi" panose="020B0604020104020204" pitchFamily="34" charset="0"/>
                <a:ea typeface="Dancing Script"/>
                <a:cs typeface="Dancing Script"/>
                <a:sym typeface="Dancing Script"/>
              </a:rPr>
              <a:t>Fecha: 02</a:t>
            </a:r>
            <a:r>
              <a:rPr lang="es-MX" sz="2000" b="1" dirty="0">
                <a:solidFill>
                  <a:schemeClr val="dk1"/>
                </a:solidFill>
                <a:latin typeface="Abadi" panose="020B0604020104020204" pitchFamily="34" charset="0"/>
                <a:ea typeface="Dancing Script"/>
                <a:cs typeface="Dancing Script"/>
                <a:sym typeface="Dancing Script"/>
              </a:rPr>
              <a:t>/</a:t>
            </a:r>
            <a:r>
              <a:rPr lang="es-MX" sz="2000" b="1" i="0" u="none" strike="noStrike" cap="none" dirty="0">
                <a:solidFill>
                  <a:schemeClr val="dk1"/>
                </a:solidFill>
                <a:latin typeface="Abadi" panose="020B0604020104020204" pitchFamily="34" charset="0"/>
                <a:ea typeface="Dancing Script"/>
                <a:cs typeface="Dancing Script"/>
                <a:sym typeface="Dancing Script"/>
              </a:rPr>
              <a:t> Marzo /2022</a:t>
            </a:r>
            <a:endParaRPr sz="2000" b="1" i="0" u="none" strike="noStrike" cap="none" dirty="0">
              <a:solidFill>
                <a:schemeClr val="dk1"/>
              </a:solidFill>
              <a:latin typeface="Abadi" panose="020B0604020104020204" pitchFamily="34" charset="0"/>
              <a:ea typeface="Dancing Script"/>
              <a:cs typeface="Dancing Script"/>
              <a:sym typeface="Dancing Script"/>
            </a:endParaRPr>
          </a:p>
        </p:txBody>
      </p:sp>
      <p:sp>
        <p:nvSpPr>
          <p:cNvPr id="175" name="Google Shape;175;p14"/>
          <p:cNvSpPr txBox="1"/>
          <p:nvPr/>
        </p:nvSpPr>
        <p:spPr>
          <a:xfrm>
            <a:off x="576199" y="1312216"/>
            <a:ext cx="4914542" cy="403183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Maestra : </a:t>
            </a:r>
            <a:r>
              <a:rPr lang="es-MX" sz="3200" b="0" i="0" u="none" strike="noStrike" cap="none" dirty="0">
                <a:solidFill>
                  <a:schemeClr val="dk1"/>
                </a:solidFill>
                <a:latin typeface="Abadi" panose="020B0604020104020204" pitchFamily="34" charset="0"/>
                <a:ea typeface="Arial"/>
                <a:cs typeface="Arial"/>
                <a:sym typeface="Arial"/>
              </a:rPr>
              <a:t>Midori Karely Arias Sosa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Jardín de niños: </a:t>
            </a:r>
            <a:r>
              <a:rPr lang="es-MX" sz="3200" dirty="0">
                <a:solidFill>
                  <a:schemeClr val="dk1"/>
                </a:solidFill>
                <a:latin typeface="Abadi" panose="020B0604020104020204" pitchFamily="34" charset="0"/>
                <a:ea typeface="Dancing Script"/>
                <a:cs typeface="Arial"/>
                <a:sym typeface="Arial"/>
              </a:rPr>
              <a:t>Dora G de Madero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Turno: </a:t>
            </a:r>
            <a:r>
              <a:rPr lang="es-MX" sz="3200" b="0" i="0" u="none" strike="noStrike" cap="none" dirty="0">
                <a:solidFill>
                  <a:schemeClr val="dk1"/>
                </a:solidFill>
                <a:latin typeface="Abadi" panose="020B0604020104020204" pitchFamily="34" charset="0"/>
                <a:ea typeface="Arial"/>
                <a:cs typeface="Arial"/>
                <a:sym typeface="Arial"/>
              </a:rPr>
              <a:t>Matutino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c.c.t. </a:t>
            </a:r>
            <a:r>
              <a:rPr lang="es-ES" sz="2800" kern="1200" dirty="0">
                <a:solidFill>
                  <a:srgbClr val="000000"/>
                </a:solidFill>
                <a:effectLst>
                  <a:outerShdw blurRad="38100" dist="19050" dir="2700000" algn="tl">
                    <a:srgbClr val="000000">
                      <a:alpha val="40000"/>
                    </a:srgbClr>
                  </a:outerShdw>
                </a:effectLst>
                <a:latin typeface="Aharoni" panose="02010803020104030203" pitchFamily="2" charset="-79"/>
                <a:ea typeface="+mn-ea"/>
              </a:rPr>
              <a:t>05DJN00380</a:t>
            </a:r>
            <a:endParaRPr sz="28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Grado: </a:t>
            </a:r>
            <a:r>
              <a:rPr lang="es-MX" sz="3200" b="0" i="0" u="none" strike="noStrike" cap="none" dirty="0">
                <a:solidFill>
                  <a:schemeClr val="dk1"/>
                </a:solidFill>
                <a:latin typeface="Abadi" panose="020B0604020104020204" pitchFamily="34" charset="0"/>
                <a:ea typeface="Arial"/>
                <a:cs typeface="Arial"/>
                <a:sym typeface="Arial"/>
              </a:rPr>
              <a:t>Primero </a:t>
            </a:r>
            <a:endParaRPr sz="3200" b="0" i="0" u="none" strike="noStrike" cap="none" dirty="0">
              <a:solidFill>
                <a:schemeClr val="dk1"/>
              </a:solidFill>
              <a:latin typeface="Abadi" panose="020B0604020104020204" pitchFamily="34" charset="0"/>
              <a:ea typeface="Calibri"/>
              <a:cs typeface="Calibri"/>
              <a:sym typeface="Calibri"/>
            </a:endParaRPr>
          </a:p>
          <a:p>
            <a:pPr marL="0" marR="0" lvl="0" indent="0" algn="ctr" rtl="0">
              <a:spcBef>
                <a:spcPts val="0"/>
              </a:spcBef>
              <a:spcAft>
                <a:spcPts val="0"/>
              </a:spcAft>
              <a:buClr>
                <a:schemeClr val="dk1"/>
              </a:buClr>
              <a:buSzPts val="2800"/>
              <a:buFont typeface="Dancing Script"/>
              <a:buNone/>
            </a:pPr>
            <a:r>
              <a:rPr lang="es-MX" sz="3200" b="1" i="0" u="none" strike="noStrike" cap="none" dirty="0">
                <a:solidFill>
                  <a:schemeClr val="dk1"/>
                </a:solidFill>
                <a:latin typeface="Abadi" panose="020B0604020104020204" pitchFamily="34" charset="0"/>
                <a:ea typeface="Dancing Script"/>
                <a:cs typeface="Dancing Script"/>
                <a:sym typeface="Dancing Script"/>
              </a:rPr>
              <a:t>Grupo: </a:t>
            </a:r>
            <a:r>
              <a:rPr lang="es-MX" sz="3200" b="0" i="0" u="none" strike="noStrike" cap="none" dirty="0">
                <a:solidFill>
                  <a:schemeClr val="dk1"/>
                </a:solidFill>
                <a:latin typeface="Abadi" panose="020B0604020104020204" pitchFamily="34" charset="0"/>
                <a:ea typeface="Arial"/>
                <a:cs typeface="Arial"/>
                <a:sym typeface="Arial"/>
              </a:rPr>
              <a:t>A</a:t>
            </a:r>
            <a:endParaRPr sz="3200" b="0" i="0" u="none" strike="noStrike" cap="none" dirty="0">
              <a:solidFill>
                <a:schemeClr val="dk1"/>
              </a:solidFill>
              <a:latin typeface="Abadi" panose="020B0604020104020204" pitchFamily="34" charset="0"/>
              <a:ea typeface="Calibri"/>
              <a:cs typeface="Calibri"/>
              <a:sym typeface="Calibri"/>
            </a:endParaRPr>
          </a:p>
        </p:txBody>
      </p:sp>
      <p:sp>
        <p:nvSpPr>
          <p:cNvPr id="177" name="Google Shape;177;p14"/>
          <p:cNvSpPr txBox="1"/>
          <p:nvPr/>
        </p:nvSpPr>
        <p:spPr>
          <a:xfrm>
            <a:off x="1744288" y="699979"/>
            <a:ext cx="2860800"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chemeClr val="dk1"/>
              </a:buClr>
              <a:buSzPts val="4000"/>
              <a:buFont typeface="Dancing Script"/>
              <a:buNone/>
            </a:pPr>
            <a:r>
              <a:rPr lang="es-MX"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rPr>
              <a:t>Mis datos </a:t>
            </a:r>
            <a:endParaRPr sz="4400" b="0" i="0" u="none" strike="noStrike" cap="none" dirty="0">
              <a:solidFill>
                <a:schemeClr val="dk1"/>
              </a:solidFill>
              <a:latin typeface="Aharoni" panose="02010803020104030203" pitchFamily="2" charset="-79"/>
              <a:ea typeface="Dancing Script"/>
              <a:cs typeface="Aharoni" panose="02010803020104030203" pitchFamily="2" charset="-79"/>
              <a:sym typeface="Dancing Script"/>
            </a:endParaRPr>
          </a:p>
        </p:txBody>
      </p:sp>
      <p:pic>
        <p:nvPicPr>
          <p:cNvPr id="178" name="Google Shape;178;p14" descr="No hay ninguna descripción de la foto disponible."/>
          <p:cNvPicPr preferRelativeResize="0"/>
          <p:nvPr/>
        </p:nvPicPr>
        <p:blipFill rotWithShape="1">
          <a:blip r:embed="rId4">
            <a:alphaModFix/>
          </a:blip>
          <a:srcRect l="15165" t="34790" r="16019" b="49891"/>
          <a:stretch/>
        </p:blipFill>
        <p:spPr>
          <a:xfrm>
            <a:off x="7502754" y="1218113"/>
            <a:ext cx="3804221" cy="1171567"/>
          </a:xfrm>
          <a:prstGeom prst="rect">
            <a:avLst/>
          </a:prstGeom>
          <a:noFill/>
          <a:ln>
            <a:noFill/>
          </a:ln>
        </p:spPr>
      </p:pic>
      <p:sp>
        <p:nvSpPr>
          <p:cNvPr id="180" name="Google Shape;180;p14"/>
          <p:cNvSpPr/>
          <p:nvPr/>
        </p:nvSpPr>
        <p:spPr>
          <a:xfrm>
            <a:off x="7556970" y="2459523"/>
            <a:ext cx="3645000" cy="329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600"/>
              <a:buFont typeface="Century Gothic"/>
              <a:buNone/>
            </a:pPr>
            <a:r>
              <a:rPr lang="es-MX" b="1" i="0" u="sng" strike="noStrike" cap="none" dirty="0">
                <a:solidFill>
                  <a:schemeClr val="dk1"/>
                </a:solidFill>
                <a:latin typeface="Century Gothic"/>
                <a:ea typeface="Century Gothic"/>
                <a:cs typeface="Century Gothic"/>
                <a:sym typeface="Century Gothic"/>
              </a:rPr>
              <a:t>La planeación fue adecuada a las necesidades y características del grupo y favoreció los aprendizajes esperados:</a:t>
            </a:r>
            <a:endParaRPr sz="2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600"/>
              <a:buFont typeface="Century Gothic"/>
              <a:buNone/>
            </a:pPr>
            <a:r>
              <a:rPr lang="es-MX" b="0" i="0" u="sng" strike="noStrike" cap="none" dirty="0">
                <a:solidFill>
                  <a:schemeClr val="dk1"/>
                </a:solidFill>
                <a:latin typeface="Century Gothic"/>
                <a:ea typeface="Century Gothic"/>
                <a:cs typeface="Century Gothic"/>
                <a:sym typeface="Century Gothic"/>
              </a:rPr>
              <a:t>Considero que la planeación fue pensada y adecuada a la edad de los alumnos. </a:t>
            </a:r>
            <a:endParaRPr lang="es-MX" u="sng" dirty="0">
              <a:solidFill>
                <a:schemeClr val="dk1"/>
              </a:solidFill>
              <a:latin typeface="Century Gothic"/>
              <a:ea typeface="Century Gothic"/>
              <a:cs typeface="Century Gothic"/>
              <a:sym typeface="Century Gothic"/>
            </a:endParaRPr>
          </a:p>
        </p:txBody>
      </p:sp>
      <p:pic>
        <p:nvPicPr>
          <p:cNvPr id="4100" name="Picture 4" descr="Imagenes pato donald bebé - Imagui">
            <a:extLst>
              <a:ext uri="{FF2B5EF4-FFF2-40B4-BE49-F238E27FC236}">
                <a16:creationId xmlns:a16="http://schemas.microsoft.com/office/drawing/2014/main" id="{EC40D820-0973-4387-8662-195E4D061971}"/>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10914" t="65314" r="50994"/>
          <a:stretch/>
        </p:blipFill>
        <p:spPr bwMode="auto">
          <a:xfrm>
            <a:off x="312850" y="4539722"/>
            <a:ext cx="1866680" cy="1579635"/>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4" descr="Imagenes pato donald bebé - Imagui">
            <a:extLst>
              <a:ext uri="{FF2B5EF4-FFF2-40B4-BE49-F238E27FC236}">
                <a16:creationId xmlns:a16="http://schemas.microsoft.com/office/drawing/2014/main" id="{83CE9FFC-0F16-4448-9955-38554CDFF8BA}"/>
              </a:ext>
            </a:extLst>
          </p:cNvPr>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68646" b="97588" l="10000" r="90000">
                        <a14:foregroundMark x1="36897" y1="79035" x2="36897" y2="84787"/>
                        <a14:foregroundMark x1="39828" y1="78850" x2="39828" y2="81076"/>
                        <a14:foregroundMark x1="33966" y1="97588" x2="33966" y2="97588"/>
                        <a14:foregroundMark x1="41034" y1="81818" x2="39655" y2="79035"/>
                        <a14:foregroundMark x1="65862" y1="97588" x2="71897" y2="75139"/>
                        <a14:foregroundMark x1="66207" y1="82189" x2="70172" y2="71243"/>
                        <a14:foregroundMark x1="63966" y1="85529" x2="65690" y2="80519"/>
                        <a14:foregroundMark x1="74483" y1="93506" x2="73966" y2="85158"/>
                        <a14:foregroundMark x1="74828" y1="83673" x2="77241" y2="78850"/>
                        <a14:foregroundMark x1="73448" y1="96846" x2="81552" y2="92208"/>
                        <a14:foregroundMark x1="81552" y1="92208" x2="81552" y2="92022"/>
                        <a14:foregroundMark x1="77931" y1="92208" x2="82759" y2="89425"/>
                        <a14:foregroundMark x1="82069" y1="88126" x2="80172" y2="95362"/>
                        <a14:foregroundMark x1="83448" y1="88126" x2="82931" y2="87199"/>
                        <a14:foregroundMark x1="72241" y1="96475" x2="72931" y2="92764"/>
                      </a14:backgroundRemoval>
                    </a14:imgEffect>
                  </a14:imgLayer>
                </a14:imgProps>
              </a:ext>
              <a:ext uri="{28A0092B-C50C-407E-A947-70E740481C1C}">
                <a14:useLocalDpi xmlns:a14="http://schemas.microsoft.com/office/drawing/2010/main" val="0"/>
              </a:ext>
            </a:extLst>
          </a:blip>
          <a:srcRect l="56941" t="65314" r="6145"/>
          <a:stretch/>
        </p:blipFill>
        <p:spPr bwMode="auto">
          <a:xfrm>
            <a:off x="3901228" y="4639098"/>
            <a:ext cx="1739419" cy="1518923"/>
          </a:xfrm>
          <a:prstGeom prst="rect">
            <a:avLst/>
          </a:prstGeom>
          <a:noFill/>
          <a:extLst>
            <a:ext uri="{909E8E84-426E-40DD-AFC4-6F175D3DCCD1}">
              <a14:hiddenFill xmlns:a14="http://schemas.microsoft.com/office/drawing/2010/main">
                <a:solidFill>
                  <a:srgbClr val="FFFFFF"/>
                </a:solidFill>
              </a14:hiddenFill>
            </a:ext>
          </a:extLst>
        </p:spPr>
      </p:pic>
      <p:sp>
        <p:nvSpPr>
          <p:cNvPr id="54" name="Google Shape;179;p14">
            <a:extLst>
              <a:ext uri="{FF2B5EF4-FFF2-40B4-BE49-F238E27FC236}">
                <a16:creationId xmlns:a16="http://schemas.microsoft.com/office/drawing/2014/main" id="{16E80612-950F-4CC4-A97A-CAD167A97AE3}"/>
              </a:ext>
            </a:extLst>
          </p:cNvPr>
          <p:cNvSpPr/>
          <p:nvPr/>
        </p:nvSpPr>
        <p:spPr>
          <a:xfrm>
            <a:off x="7616230" y="1743710"/>
            <a:ext cx="148500" cy="152700"/>
          </a:xfrm>
          <a:prstGeom prst="rect">
            <a:avLst/>
          </a:prstGeom>
          <a:solidFill>
            <a:schemeClr val="accen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0"/>
              <a:buFont typeface="Calibri"/>
              <a:buNone/>
            </a:pPr>
            <a:endParaRPr sz="1800" b="0" i="0" u="none" strike="noStrike" cap="none" dirty="0">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2786732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46" name="Picture 4" descr="Marco De Fotos Esquema - Imagen gratis en Pixabay">
            <a:extLst>
              <a:ext uri="{FF2B5EF4-FFF2-40B4-BE49-F238E27FC236}">
                <a16:creationId xmlns:a16="http://schemas.microsoft.com/office/drawing/2014/main" id="{CFE66723-0678-447F-BAB5-585A2EA9DC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4" descr="Marco De Fotos Esquema - Imagen gratis en Pixabay">
            <a:extLst>
              <a:ext uri="{FF2B5EF4-FFF2-40B4-BE49-F238E27FC236}">
                <a16:creationId xmlns:a16="http://schemas.microsoft.com/office/drawing/2014/main" id="{9361B4AB-6C29-461F-9C97-FEF069B375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5444" y="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188" name="Google Shape;188;p15"/>
          <p:cNvGrpSpPr/>
          <p:nvPr/>
        </p:nvGrpSpPr>
        <p:grpSpPr>
          <a:xfrm>
            <a:off x="5665720" y="150740"/>
            <a:ext cx="860647" cy="589800"/>
            <a:chOff x="5665713" y="150741"/>
            <a:chExt cx="860647" cy="589800"/>
          </a:xfrm>
        </p:grpSpPr>
        <p:sp>
          <p:nvSpPr>
            <p:cNvPr id="189" name="Google Shape;189;p15"/>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0" name="Google Shape;190;p15"/>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1" name="Google Shape;191;p15"/>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2" name="Google Shape;192;p15"/>
          <p:cNvGrpSpPr/>
          <p:nvPr/>
        </p:nvGrpSpPr>
        <p:grpSpPr>
          <a:xfrm>
            <a:off x="5665720" y="750393"/>
            <a:ext cx="860647" cy="589800"/>
            <a:chOff x="5665713" y="750395"/>
            <a:chExt cx="860647" cy="589800"/>
          </a:xfrm>
        </p:grpSpPr>
        <p:sp>
          <p:nvSpPr>
            <p:cNvPr id="193" name="Google Shape;193;p15"/>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4" name="Google Shape;194;p15"/>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5" name="Google Shape;195;p15"/>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196" name="Google Shape;196;p15"/>
          <p:cNvGrpSpPr/>
          <p:nvPr/>
        </p:nvGrpSpPr>
        <p:grpSpPr>
          <a:xfrm>
            <a:off x="5665720" y="1473862"/>
            <a:ext cx="860647" cy="589800"/>
            <a:chOff x="5665713" y="1473865"/>
            <a:chExt cx="860647" cy="589800"/>
          </a:xfrm>
        </p:grpSpPr>
        <p:sp>
          <p:nvSpPr>
            <p:cNvPr id="197" name="Google Shape;197;p15"/>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8" name="Google Shape;198;p15"/>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199" name="Google Shape;199;p15"/>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0" name="Google Shape;200;p15"/>
          <p:cNvGrpSpPr/>
          <p:nvPr/>
        </p:nvGrpSpPr>
        <p:grpSpPr>
          <a:xfrm>
            <a:off x="5665720" y="2181241"/>
            <a:ext cx="860647" cy="589800"/>
            <a:chOff x="5665713" y="2181246"/>
            <a:chExt cx="860647" cy="589800"/>
          </a:xfrm>
        </p:grpSpPr>
        <p:sp>
          <p:nvSpPr>
            <p:cNvPr id="201" name="Google Shape;201;p15"/>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2" name="Google Shape;202;p15"/>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3" name="Google Shape;203;p15"/>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4" name="Google Shape;204;p15"/>
          <p:cNvGrpSpPr/>
          <p:nvPr/>
        </p:nvGrpSpPr>
        <p:grpSpPr>
          <a:xfrm>
            <a:off x="5665720" y="2780895"/>
            <a:ext cx="860647" cy="589800"/>
            <a:chOff x="5665713" y="2780900"/>
            <a:chExt cx="860647" cy="589800"/>
          </a:xfrm>
        </p:grpSpPr>
        <p:sp>
          <p:nvSpPr>
            <p:cNvPr id="205" name="Google Shape;205;p15"/>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6" name="Google Shape;206;p15"/>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07" name="Google Shape;207;p15"/>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08" name="Google Shape;208;p15"/>
          <p:cNvGrpSpPr/>
          <p:nvPr/>
        </p:nvGrpSpPr>
        <p:grpSpPr>
          <a:xfrm>
            <a:off x="5665720" y="3504363"/>
            <a:ext cx="860647" cy="589800"/>
            <a:chOff x="5665713" y="3504370"/>
            <a:chExt cx="860647" cy="589800"/>
          </a:xfrm>
        </p:grpSpPr>
        <p:sp>
          <p:nvSpPr>
            <p:cNvPr id="209" name="Google Shape;209;p15"/>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0" name="Google Shape;210;p15"/>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1" name="Google Shape;211;p15"/>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2" name="Google Shape;212;p15"/>
          <p:cNvGrpSpPr/>
          <p:nvPr/>
        </p:nvGrpSpPr>
        <p:grpSpPr>
          <a:xfrm>
            <a:off x="5665720" y="4109157"/>
            <a:ext cx="860647" cy="589800"/>
            <a:chOff x="5665713" y="4109164"/>
            <a:chExt cx="860647" cy="589800"/>
          </a:xfrm>
        </p:grpSpPr>
        <p:sp>
          <p:nvSpPr>
            <p:cNvPr id="213" name="Google Shape;213;p15"/>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4" name="Google Shape;214;p15"/>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5" name="Google Shape;215;p15"/>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16" name="Google Shape;216;p15"/>
          <p:cNvGrpSpPr/>
          <p:nvPr/>
        </p:nvGrpSpPr>
        <p:grpSpPr>
          <a:xfrm>
            <a:off x="5665720" y="4708809"/>
            <a:ext cx="860647" cy="589800"/>
            <a:chOff x="5665713" y="4708818"/>
            <a:chExt cx="860647" cy="589800"/>
          </a:xfrm>
        </p:grpSpPr>
        <p:sp>
          <p:nvSpPr>
            <p:cNvPr id="217" name="Google Shape;217;p15"/>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8" name="Google Shape;218;p15"/>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19" name="Google Shape;219;p15"/>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0" name="Google Shape;220;p15"/>
          <p:cNvGrpSpPr/>
          <p:nvPr/>
        </p:nvGrpSpPr>
        <p:grpSpPr>
          <a:xfrm>
            <a:off x="5665720" y="5432278"/>
            <a:ext cx="860647" cy="589800"/>
            <a:chOff x="5665713" y="5432288"/>
            <a:chExt cx="860647" cy="589800"/>
          </a:xfrm>
        </p:grpSpPr>
        <p:sp>
          <p:nvSpPr>
            <p:cNvPr id="221" name="Google Shape;221;p15"/>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2" name="Google Shape;222;p15"/>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3" name="Google Shape;223;p15"/>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24" name="Google Shape;224;p15"/>
          <p:cNvGrpSpPr/>
          <p:nvPr/>
        </p:nvGrpSpPr>
        <p:grpSpPr>
          <a:xfrm>
            <a:off x="5665720" y="6039742"/>
            <a:ext cx="860647" cy="589800"/>
            <a:chOff x="5665713" y="6039752"/>
            <a:chExt cx="860647" cy="589800"/>
          </a:xfrm>
        </p:grpSpPr>
        <p:sp>
          <p:nvSpPr>
            <p:cNvPr id="225" name="Google Shape;225;p15"/>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6" name="Google Shape;226;p15"/>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27" name="Google Shape;227;p15"/>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30" name="Google Shape;230;p15"/>
          <p:cNvSpPr/>
          <p:nvPr/>
        </p:nvSpPr>
        <p:spPr>
          <a:xfrm>
            <a:off x="842671" y="903555"/>
            <a:ext cx="4390049" cy="4558069"/>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-Como fue mi intervención docente: </a:t>
            </a:r>
            <a:r>
              <a:rPr lang="es-MX" u="sng" dirty="0">
                <a:solidFill>
                  <a:srgbClr val="000000"/>
                </a:solidFill>
                <a:latin typeface="Century Gothic"/>
                <a:ea typeface="Century Gothic"/>
                <a:cs typeface="Century Gothic"/>
                <a:sym typeface="Century Gothic"/>
              </a:rPr>
              <a:t>Estuvo regular, debido a que con el cambio de jardín fue el volverme a adaptar y conocer a los niños. </a:t>
            </a:r>
            <a:endParaRPr lang="es-MX" i="0" u="sng" strike="noStrike" cap="none" dirty="0">
              <a:solidFill>
                <a:srgbClr val="000000"/>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que otra manera podría intervenir:  </a:t>
            </a:r>
            <a:r>
              <a:rPr lang="es-MX" u="sng" dirty="0">
                <a:solidFill>
                  <a:srgbClr val="000000"/>
                </a:solidFill>
                <a:latin typeface="Century Gothic"/>
                <a:ea typeface="Century Gothic"/>
                <a:cs typeface="Century Gothic"/>
                <a:sym typeface="Century Gothic"/>
              </a:rPr>
              <a:t>Seguir utilizando estrategias en donde los alumnos tengan la oportunidad de conocer los números y comenzar a identificar las cantidades de las mismas, así como también buscar que el niño comience a plasmar los resultados que va rescatando. </a:t>
            </a:r>
            <a:endParaRPr i="0" u="sng" strike="noStrike" cap="none" dirty="0">
              <a:solidFill>
                <a:schemeClr val="dk1"/>
              </a:solidFill>
              <a:latin typeface="Century Gothic"/>
              <a:ea typeface="Century Gothic"/>
              <a:cs typeface="Century Gothic"/>
              <a:sym typeface="Century Gothic"/>
            </a:endParaRPr>
          </a:p>
        </p:txBody>
      </p:sp>
      <p:sp>
        <p:nvSpPr>
          <p:cNvPr id="231" name="Google Shape;231;p15"/>
          <p:cNvSpPr/>
          <p:nvPr/>
        </p:nvSpPr>
        <p:spPr>
          <a:xfrm>
            <a:off x="7022556" y="549343"/>
            <a:ext cx="4503392" cy="228165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-Las consignas o indicaciones fueron claras: </a:t>
            </a:r>
            <a:r>
              <a:rPr lang="es-MX" b="0" i="0" u="sng" strike="noStrike" cap="none" dirty="0">
                <a:solidFill>
                  <a:schemeClr val="dk1"/>
                </a:solidFill>
                <a:latin typeface="Century Gothic"/>
                <a:ea typeface="Century Gothic"/>
                <a:cs typeface="Century Gothic"/>
                <a:sym typeface="Century Gothic"/>
              </a:rPr>
              <a:t>Si </a:t>
            </a:r>
            <a:endParaRPr lang="es-MX" u="sng" dirty="0">
              <a:solidFill>
                <a:schemeClr val="dk1"/>
              </a:solidFill>
              <a:latin typeface="Century Gothic"/>
              <a:ea typeface="Century Gothic"/>
              <a:cs typeface="Century Gothic"/>
              <a:sym typeface="Century Gothic"/>
            </a:endParaRP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-Los materiales empleados fueron: </a:t>
            </a:r>
            <a:r>
              <a:rPr lang="es-MX" i="0" u="sng" strike="noStrike" cap="none" dirty="0">
                <a:solidFill>
                  <a:srgbClr val="000000"/>
                </a:solidFill>
                <a:latin typeface="Century Gothic"/>
                <a:ea typeface="Century Gothic"/>
                <a:cs typeface="Century Gothic"/>
                <a:sym typeface="Century Gothic"/>
              </a:rPr>
              <a:t> Caja mágica de la vista, imágenes del olfato y del tacto, molde de niño y niña, colores, ojos móviles. </a:t>
            </a:r>
            <a:endParaRPr b="0" i="0" u="sng" strike="noStrike" cap="none" dirty="0">
              <a:solidFill>
                <a:schemeClr val="dk1"/>
              </a:solidFill>
              <a:latin typeface="Arial"/>
              <a:ea typeface="Arial"/>
              <a:cs typeface="Arial"/>
              <a:sym typeface="Arial"/>
            </a:endParaRPr>
          </a:p>
        </p:txBody>
      </p:sp>
      <p:sp>
        <p:nvSpPr>
          <p:cNvPr id="232" name="Google Shape;232;p15"/>
          <p:cNvSpPr/>
          <p:nvPr/>
        </p:nvSpPr>
        <p:spPr>
          <a:xfrm>
            <a:off x="6994011" y="3055762"/>
            <a:ext cx="4503392" cy="240156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-De qué manera involucre a los alumnos: </a:t>
            </a:r>
            <a:r>
              <a:rPr lang="es-MX" u="sng" dirty="0">
                <a:solidFill>
                  <a:srgbClr val="000000"/>
                </a:solidFill>
                <a:latin typeface="Century Gothic"/>
                <a:ea typeface="Century Gothic"/>
                <a:cs typeface="Century Gothic"/>
                <a:sym typeface="Century Gothic"/>
              </a:rPr>
              <a:t>Los alumnos tenían que identificar lo que podía hacer con sus ojos. Posteriormente, realizamos el títere para que el alumno comprendiera que es lo que podía ver. </a:t>
            </a:r>
          </a:p>
          <a:p>
            <a:pPr marL="0" marR="0" lvl="0" indent="0" algn="l" rtl="0">
              <a:lnSpc>
                <a:spcPct val="100000"/>
              </a:lnSpc>
              <a:spcBef>
                <a:spcPts val="0"/>
              </a:spcBef>
              <a:spcAft>
                <a:spcPts val="0"/>
              </a:spcAft>
              <a:buClr>
                <a:srgbClr val="000000"/>
              </a:buClr>
              <a:buSzPts val="1600"/>
              <a:buFont typeface="Century Gothic"/>
              <a:buNone/>
            </a:pPr>
            <a:r>
              <a:rPr lang="es-MX" b="1" i="0" u="sng" strike="noStrike" cap="none" dirty="0">
                <a:solidFill>
                  <a:srgbClr val="000000"/>
                </a:solidFill>
                <a:latin typeface="Century Gothic"/>
                <a:ea typeface="Century Gothic"/>
                <a:cs typeface="Century Gothic"/>
                <a:sym typeface="Century Gothic"/>
              </a:rPr>
              <a:t>-Se interesaron en las actividades: </a:t>
            </a:r>
            <a:r>
              <a:rPr lang="es-MX" b="1" u="sng" dirty="0">
                <a:solidFill>
                  <a:srgbClr val="000000"/>
                </a:solidFill>
                <a:latin typeface="Century Gothic"/>
                <a:ea typeface="Century Gothic"/>
                <a:cs typeface="Century Gothic"/>
                <a:sym typeface="Century Gothic"/>
              </a:rPr>
              <a:t> </a:t>
            </a:r>
            <a:r>
              <a:rPr lang="es-MX" u="sng" dirty="0">
                <a:solidFill>
                  <a:srgbClr val="000000"/>
                </a:solidFill>
                <a:latin typeface="Century Gothic"/>
                <a:ea typeface="Century Gothic"/>
                <a:cs typeface="Century Gothic"/>
                <a:sym typeface="Century Gothic"/>
              </a:rPr>
              <a:t>Considero que sí, ya que es tema nuevo, hoy me sentí más segura y esa emoción la pase a mis alumnos. Creando un ambiente más interactivo.  </a:t>
            </a:r>
            <a:endParaRPr b="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820922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pic>
        <p:nvPicPr>
          <p:cNvPr id="47" name="Picture 4" descr="Marco De Fotos Esquema - Imagen gratis en Pixabay">
            <a:extLst>
              <a:ext uri="{FF2B5EF4-FFF2-40B4-BE49-F238E27FC236}">
                <a16:creationId xmlns:a16="http://schemas.microsoft.com/office/drawing/2014/main" id="{93F4F7E1-DA02-436E-863B-9A6C8AC5C0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470"/>
            <a:ext cx="6156556" cy="6850618"/>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4" descr="Marco De Fotos Esquema - Imagen gratis en Pixabay">
            <a:extLst>
              <a:ext uri="{FF2B5EF4-FFF2-40B4-BE49-F238E27FC236}">
                <a16:creationId xmlns:a16="http://schemas.microsoft.com/office/drawing/2014/main" id="{6B610B9C-83ED-4B7C-AFD8-DE124E11E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4108" y="9470"/>
            <a:ext cx="6156556" cy="6850618"/>
          </a:xfrm>
          <a:prstGeom prst="rect">
            <a:avLst/>
          </a:prstGeom>
          <a:noFill/>
          <a:extLst>
            <a:ext uri="{909E8E84-426E-40DD-AFC4-6F175D3DCCD1}">
              <a14:hiddenFill xmlns:a14="http://schemas.microsoft.com/office/drawing/2010/main">
                <a:solidFill>
                  <a:srgbClr val="FFFFFF"/>
                </a:solidFill>
              </a14:hiddenFill>
            </a:ext>
          </a:extLst>
        </p:spPr>
      </p:pic>
      <p:grpSp>
        <p:nvGrpSpPr>
          <p:cNvPr id="240" name="Google Shape;240;p16"/>
          <p:cNvGrpSpPr/>
          <p:nvPr/>
        </p:nvGrpSpPr>
        <p:grpSpPr>
          <a:xfrm>
            <a:off x="5665720" y="150740"/>
            <a:ext cx="860647" cy="589800"/>
            <a:chOff x="5665713" y="150741"/>
            <a:chExt cx="860647" cy="589800"/>
          </a:xfrm>
        </p:grpSpPr>
        <p:sp>
          <p:nvSpPr>
            <p:cNvPr id="241" name="Google Shape;241;p16"/>
            <p:cNvSpPr/>
            <p:nvPr/>
          </p:nvSpPr>
          <p:spPr>
            <a:xfrm>
              <a:off x="5665713" y="38016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2" name="Google Shape;242;p16"/>
            <p:cNvSpPr/>
            <p:nvPr/>
          </p:nvSpPr>
          <p:spPr>
            <a:xfrm>
              <a:off x="6188860" y="38016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3" name="Google Shape;243;p16"/>
            <p:cNvSpPr/>
            <p:nvPr/>
          </p:nvSpPr>
          <p:spPr>
            <a:xfrm>
              <a:off x="5754084" y="150741"/>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4" name="Google Shape;244;p16"/>
          <p:cNvGrpSpPr/>
          <p:nvPr/>
        </p:nvGrpSpPr>
        <p:grpSpPr>
          <a:xfrm>
            <a:off x="5665720" y="750393"/>
            <a:ext cx="860647" cy="589800"/>
            <a:chOff x="5665713" y="750395"/>
            <a:chExt cx="860647" cy="589800"/>
          </a:xfrm>
        </p:grpSpPr>
        <p:sp>
          <p:nvSpPr>
            <p:cNvPr id="245" name="Google Shape;245;p16"/>
            <p:cNvSpPr/>
            <p:nvPr/>
          </p:nvSpPr>
          <p:spPr>
            <a:xfrm>
              <a:off x="5665713" y="97982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6" name="Google Shape;246;p16"/>
            <p:cNvSpPr/>
            <p:nvPr/>
          </p:nvSpPr>
          <p:spPr>
            <a:xfrm>
              <a:off x="6188860" y="97982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47" name="Google Shape;247;p16"/>
            <p:cNvSpPr/>
            <p:nvPr/>
          </p:nvSpPr>
          <p:spPr>
            <a:xfrm>
              <a:off x="5754084" y="75039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48" name="Google Shape;248;p16"/>
          <p:cNvGrpSpPr/>
          <p:nvPr/>
        </p:nvGrpSpPr>
        <p:grpSpPr>
          <a:xfrm>
            <a:off x="5665720" y="1473862"/>
            <a:ext cx="860647" cy="589800"/>
            <a:chOff x="5665713" y="1473865"/>
            <a:chExt cx="860647" cy="589800"/>
          </a:xfrm>
        </p:grpSpPr>
        <p:sp>
          <p:nvSpPr>
            <p:cNvPr id="249" name="Google Shape;249;p16"/>
            <p:cNvSpPr/>
            <p:nvPr/>
          </p:nvSpPr>
          <p:spPr>
            <a:xfrm>
              <a:off x="5665713" y="170329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0" name="Google Shape;250;p16"/>
            <p:cNvSpPr/>
            <p:nvPr/>
          </p:nvSpPr>
          <p:spPr>
            <a:xfrm>
              <a:off x="6188860" y="17032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1" name="Google Shape;251;p16"/>
            <p:cNvSpPr/>
            <p:nvPr/>
          </p:nvSpPr>
          <p:spPr>
            <a:xfrm>
              <a:off x="5754084" y="1473865"/>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2" name="Google Shape;252;p16"/>
          <p:cNvGrpSpPr/>
          <p:nvPr/>
        </p:nvGrpSpPr>
        <p:grpSpPr>
          <a:xfrm>
            <a:off x="5665720" y="2181241"/>
            <a:ext cx="860647" cy="589800"/>
            <a:chOff x="5665713" y="2181246"/>
            <a:chExt cx="860647" cy="589800"/>
          </a:xfrm>
        </p:grpSpPr>
        <p:sp>
          <p:nvSpPr>
            <p:cNvPr id="253" name="Google Shape;253;p16"/>
            <p:cNvSpPr/>
            <p:nvPr/>
          </p:nvSpPr>
          <p:spPr>
            <a:xfrm>
              <a:off x="5665713" y="2410672"/>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4" name="Google Shape;254;p16"/>
            <p:cNvSpPr/>
            <p:nvPr/>
          </p:nvSpPr>
          <p:spPr>
            <a:xfrm>
              <a:off x="6188860" y="2410671"/>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5" name="Google Shape;255;p16"/>
            <p:cNvSpPr/>
            <p:nvPr/>
          </p:nvSpPr>
          <p:spPr>
            <a:xfrm>
              <a:off x="5754084" y="2181246"/>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56" name="Google Shape;256;p16"/>
          <p:cNvGrpSpPr/>
          <p:nvPr/>
        </p:nvGrpSpPr>
        <p:grpSpPr>
          <a:xfrm>
            <a:off x="5665720" y="2780895"/>
            <a:ext cx="860647" cy="589800"/>
            <a:chOff x="5665713" y="2780900"/>
            <a:chExt cx="860647" cy="589800"/>
          </a:xfrm>
        </p:grpSpPr>
        <p:sp>
          <p:nvSpPr>
            <p:cNvPr id="257" name="Google Shape;257;p16"/>
            <p:cNvSpPr/>
            <p:nvPr/>
          </p:nvSpPr>
          <p:spPr>
            <a:xfrm>
              <a:off x="5665713" y="301032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8" name="Google Shape;258;p16"/>
            <p:cNvSpPr/>
            <p:nvPr/>
          </p:nvSpPr>
          <p:spPr>
            <a:xfrm>
              <a:off x="6188860" y="301032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59" name="Google Shape;259;p16"/>
            <p:cNvSpPr/>
            <p:nvPr/>
          </p:nvSpPr>
          <p:spPr>
            <a:xfrm>
              <a:off x="5754084" y="278090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0" name="Google Shape;260;p16"/>
          <p:cNvGrpSpPr/>
          <p:nvPr/>
        </p:nvGrpSpPr>
        <p:grpSpPr>
          <a:xfrm>
            <a:off x="5665720" y="3504363"/>
            <a:ext cx="860647" cy="589800"/>
            <a:chOff x="5665713" y="3504370"/>
            <a:chExt cx="860647" cy="589800"/>
          </a:xfrm>
        </p:grpSpPr>
        <p:sp>
          <p:nvSpPr>
            <p:cNvPr id="261" name="Google Shape;261;p16"/>
            <p:cNvSpPr/>
            <p:nvPr/>
          </p:nvSpPr>
          <p:spPr>
            <a:xfrm>
              <a:off x="5665713" y="3733796"/>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2" name="Google Shape;262;p16"/>
            <p:cNvSpPr/>
            <p:nvPr/>
          </p:nvSpPr>
          <p:spPr>
            <a:xfrm>
              <a:off x="6188860" y="3733795"/>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3" name="Google Shape;263;p16"/>
            <p:cNvSpPr/>
            <p:nvPr/>
          </p:nvSpPr>
          <p:spPr>
            <a:xfrm>
              <a:off x="5754084" y="3504370"/>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4" name="Google Shape;264;p16"/>
          <p:cNvGrpSpPr/>
          <p:nvPr/>
        </p:nvGrpSpPr>
        <p:grpSpPr>
          <a:xfrm>
            <a:off x="5665720" y="4109157"/>
            <a:ext cx="860647" cy="589800"/>
            <a:chOff x="5665713" y="4109164"/>
            <a:chExt cx="860647" cy="589800"/>
          </a:xfrm>
        </p:grpSpPr>
        <p:sp>
          <p:nvSpPr>
            <p:cNvPr id="265" name="Google Shape;265;p16"/>
            <p:cNvSpPr/>
            <p:nvPr/>
          </p:nvSpPr>
          <p:spPr>
            <a:xfrm>
              <a:off x="5665713" y="4338590"/>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6" name="Google Shape;266;p16"/>
            <p:cNvSpPr/>
            <p:nvPr/>
          </p:nvSpPr>
          <p:spPr>
            <a:xfrm>
              <a:off x="6188860" y="4338589"/>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67" name="Google Shape;267;p16"/>
            <p:cNvSpPr/>
            <p:nvPr/>
          </p:nvSpPr>
          <p:spPr>
            <a:xfrm>
              <a:off x="5754084" y="4109164"/>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68" name="Google Shape;268;p16"/>
          <p:cNvGrpSpPr/>
          <p:nvPr/>
        </p:nvGrpSpPr>
        <p:grpSpPr>
          <a:xfrm>
            <a:off x="5665720" y="4708809"/>
            <a:ext cx="860647" cy="589800"/>
            <a:chOff x="5665713" y="4708818"/>
            <a:chExt cx="860647" cy="589800"/>
          </a:xfrm>
        </p:grpSpPr>
        <p:sp>
          <p:nvSpPr>
            <p:cNvPr id="269" name="Google Shape;269;p16"/>
            <p:cNvSpPr/>
            <p:nvPr/>
          </p:nvSpPr>
          <p:spPr>
            <a:xfrm>
              <a:off x="5665713" y="493824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0" name="Google Shape;270;p16"/>
            <p:cNvSpPr/>
            <p:nvPr/>
          </p:nvSpPr>
          <p:spPr>
            <a:xfrm>
              <a:off x="6188860" y="493824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1" name="Google Shape;271;p16"/>
            <p:cNvSpPr/>
            <p:nvPr/>
          </p:nvSpPr>
          <p:spPr>
            <a:xfrm>
              <a:off x="5754084" y="470881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2" name="Google Shape;272;p16"/>
          <p:cNvGrpSpPr/>
          <p:nvPr/>
        </p:nvGrpSpPr>
        <p:grpSpPr>
          <a:xfrm>
            <a:off x="5665720" y="5432278"/>
            <a:ext cx="860647" cy="589800"/>
            <a:chOff x="5665713" y="5432288"/>
            <a:chExt cx="860647" cy="589800"/>
          </a:xfrm>
        </p:grpSpPr>
        <p:sp>
          <p:nvSpPr>
            <p:cNvPr id="273" name="Google Shape;273;p16"/>
            <p:cNvSpPr/>
            <p:nvPr/>
          </p:nvSpPr>
          <p:spPr>
            <a:xfrm>
              <a:off x="5665713" y="5661714"/>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4" name="Google Shape;274;p16"/>
            <p:cNvSpPr/>
            <p:nvPr/>
          </p:nvSpPr>
          <p:spPr>
            <a:xfrm>
              <a:off x="6188860" y="5661713"/>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5" name="Google Shape;275;p16"/>
            <p:cNvSpPr/>
            <p:nvPr/>
          </p:nvSpPr>
          <p:spPr>
            <a:xfrm>
              <a:off x="5754084" y="5432288"/>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grpSp>
        <p:nvGrpSpPr>
          <p:cNvPr id="276" name="Google Shape;276;p16"/>
          <p:cNvGrpSpPr/>
          <p:nvPr/>
        </p:nvGrpSpPr>
        <p:grpSpPr>
          <a:xfrm>
            <a:off x="5665720" y="6039742"/>
            <a:ext cx="860647" cy="589800"/>
            <a:chOff x="5665713" y="6039752"/>
            <a:chExt cx="860647" cy="589800"/>
          </a:xfrm>
        </p:grpSpPr>
        <p:sp>
          <p:nvSpPr>
            <p:cNvPr id="277" name="Google Shape;277;p16"/>
            <p:cNvSpPr/>
            <p:nvPr/>
          </p:nvSpPr>
          <p:spPr>
            <a:xfrm>
              <a:off x="5665713" y="6269178"/>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8" name="Google Shape;278;p16"/>
            <p:cNvSpPr/>
            <p:nvPr/>
          </p:nvSpPr>
          <p:spPr>
            <a:xfrm>
              <a:off x="6188860" y="6269177"/>
              <a:ext cx="337500" cy="252000"/>
            </a:xfrm>
            <a:prstGeom prst="rect">
              <a:avLst/>
            </a:prstGeom>
            <a:solidFill>
              <a:srgbClr val="262626"/>
            </a:solid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lt1"/>
                </a:solidFill>
                <a:latin typeface="Calibri"/>
                <a:ea typeface="Calibri"/>
                <a:cs typeface="Calibri"/>
                <a:sym typeface="Calibri"/>
              </a:endParaRPr>
            </a:p>
          </p:txBody>
        </p:sp>
        <p:sp>
          <p:nvSpPr>
            <p:cNvPr id="279" name="Google Shape;279;p16"/>
            <p:cNvSpPr/>
            <p:nvPr/>
          </p:nvSpPr>
          <p:spPr>
            <a:xfrm>
              <a:off x="5754084" y="6039752"/>
              <a:ext cx="658800" cy="589800"/>
            </a:xfrm>
            <a:prstGeom prst="blockArc">
              <a:avLst>
                <a:gd name="adj1" fmla="val 10800000"/>
                <a:gd name="adj2" fmla="val 0"/>
                <a:gd name="adj3" fmla="val 25000"/>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801"/>
                <a:buFont typeface="Calibri"/>
                <a:buNone/>
              </a:pPr>
              <a:endParaRPr sz="1801" b="0" i="0" u="none" strike="noStrike" cap="none">
                <a:solidFill>
                  <a:schemeClr val="dk1"/>
                </a:solidFill>
                <a:latin typeface="Calibri"/>
                <a:ea typeface="Calibri"/>
                <a:cs typeface="Calibri"/>
                <a:sym typeface="Calibri"/>
              </a:endParaRPr>
            </a:p>
          </p:txBody>
        </p:sp>
      </p:grpSp>
      <p:sp>
        <p:nvSpPr>
          <p:cNvPr id="282" name="Google Shape;282;p16"/>
          <p:cNvSpPr/>
          <p:nvPr/>
        </p:nvSpPr>
        <p:spPr>
          <a:xfrm>
            <a:off x="416700" y="506165"/>
            <a:ext cx="5310708" cy="5818044"/>
          </a:xfrm>
          <a:prstGeom prst="rect">
            <a:avLst/>
          </a:prstGeom>
          <a:noFill/>
          <a:ln>
            <a:noFill/>
          </a:ln>
        </p:spPr>
        <p:txBody>
          <a:bodyPr spcFirstLastPara="1" wrap="square" lIns="91425" tIns="45700" rIns="91425" bIns="45700" anchor="ctr" anchorCtr="0">
            <a:noAutofit/>
          </a:bodyPr>
          <a:lstStyle/>
          <a:p>
            <a:pPr>
              <a:buClr>
                <a:srgbClr val="000000"/>
              </a:buClr>
              <a:buSzPts val="1600"/>
            </a:pPr>
            <a:r>
              <a:rPr lang="es-MX" sz="1600" b="1" u="sng" dirty="0">
                <a:latin typeface="Century Gothic"/>
                <a:ea typeface="Century Gothic"/>
                <a:cs typeface="Century Gothic"/>
                <a:sym typeface="Century Gothic"/>
              </a:rPr>
              <a:t>-</a:t>
            </a:r>
            <a:r>
              <a:rPr lang="es-MX" sz="1600" b="1" i="0" u="sng" strike="noStrike" cap="none" dirty="0">
                <a:solidFill>
                  <a:srgbClr val="000000"/>
                </a:solidFill>
                <a:latin typeface="Century Gothic"/>
                <a:ea typeface="Century Gothic"/>
                <a:cs typeface="Century Gothic"/>
                <a:sym typeface="Century Gothic"/>
              </a:rPr>
              <a:t>Como realice o rescate la evaluación del aprendizaje esperado:  </a:t>
            </a:r>
            <a:r>
              <a:rPr lang="es-MX" sz="1600" u="sng" dirty="0">
                <a:solidFill>
                  <a:srgbClr val="000000"/>
                </a:solidFill>
                <a:latin typeface="Century Gothic"/>
                <a:ea typeface="Century Gothic"/>
                <a:cs typeface="Century Gothic"/>
                <a:sym typeface="Century Gothic"/>
              </a:rPr>
              <a:t>El aprendizaje que se observó el día de hoy fue el de “Contesta preguntas en las que necesite recabar datos; los organiza a través de tablas y pictogramas que interpreta para contestar las pregunta planteadas”. Por ende se debían contar las partes del cuerpo. Y también contar los objetos que podíamos oler y tocar. Sin embargo, en este día considero que me enfoque mucho en lo que es el sentido de la vista, desviándome nuevamente del aprendizaje inicial.  Me siento más insegura ahora que estoy en presencial y en muchas ocasiones me pierdo entre mis propias ideas y de lo que realmente quiero hacer. La educadora se ha mostrado dispuesta a resolver mis dudas y me da comentarios para mejorar. </a:t>
            </a:r>
          </a:p>
          <a:p>
            <a:pPr>
              <a:buClr>
                <a:srgbClr val="000000"/>
              </a:buClr>
              <a:buSzPts val="1600"/>
            </a:pPr>
            <a:r>
              <a:rPr lang="es-MX" sz="1600" b="1" u="sng" dirty="0">
                <a:latin typeface="Century Gothic" panose="020B0502020202020204" pitchFamily="34" charset="0"/>
              </a:rPr>
              <a:t>De qué manera puedo mejorar mi intervención (darle fundamentación teórica) </a:t>
            </a:r>
          </a:p>
          <a:p>
            <a:pPr lvl="0">
              <a:buClr>
                <a:srgbClr val="000000"/>
              </a:buClr>
              <a:buSzPts val="1600"/>
            </a:pPr>
            <a:r>
              <a:rPr lang="es-MX" sz="1600" u="sng" dirty="0">
                <a:latin typeface="Century Gothic" panose="020B0502020202020204" pitchFamily="34" charset="0"/>
              </a:rPr>
              <a:t>Considero que en esta ocasión no puedo mencionar mucho sobre mi intervención, ya que acabo de ingresar al jardín. </a:t>
            </a:r>
          </a:p>
        </p:txBody>
      </p:sp>
      <p:sp>
        <p:nvSpPr>
          <p:cNvPr id="283" name="Google Shape;283;p16"/>
          <p:cNvSpPr/>
          <p:nvPr/>
        </p:nvSpPr>
        <p:spPr>
          <a:xfrm>
            <a:off x="6979779" y="750393"/>
            <a:ext cx="4621523" cy="14089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SzPts val="1600"/>
              <a:buFont typeface="Century Gothic"/>
              <a:buNone/>
            </a:pPr>
            <a:r>
              <a:rPr lang="es-MX" sz="1600" b="1" i="0" u="sng" strike="noStrike" cap="none" dirty="0">
                <a:solidFill>
                  <a:srgbClr val="000000"/>
                </a:solidFill>
                <a:latin typeface="Century Gothic"/>
                <a:ea typeface="Century Gothic"/>
                <a:cs typeface="Century Gothic"/>
                <a:sym typeface="Century Gothic"/>
              </a:rPr>
              <a:t>-Que no debe olvidar al desempeñar mi intervención: </a:t>
            </a:r>
            <a:r>
              <a:rPr lang="es-MX" sz="1600" u="sng" dirty="0">
                <a:solidFill>
                  <a:srgbClr val="000000"/>
                </a:solidFill>
                <a:latin typeface="Century Gothic"/>
                <a:ea typeface="Century Gothic"/>
                <a:cs typeface="Century Gothic"/>
                <a:sym typeface="Century Gothic"/>
              </a:rPr>
              <a:t>Seguir adaptándome a la manera de trabajar con </a:t>
            </a:r>
            <a:r>
              <a:rPr lang="es-MX" sz="1600" u="sng">
                <a:solidFill>
                  <a:srgbClr val="000000"/>
                </a:solidFill>
                <a:latin typeface="Century Gothic"/>
                <a:ea typeface="Century Gothic"/>
                <a:cs typeface="Century Gothic"/>
                <a:sym typeface="Century Gothic"/>
              </a:rPr>
              <a:t>los alumnos. </a:t>
            </a:r>
            <a:endParaRPr sz="1600" i="0" u="sng" strike="noStrike" cap="none"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136877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11377</TotalTime>
  <Words>485</Words>
  <Application>Microsoft Office PowerPoint</Application>
  <PresentationFormat>Panorámica</PresentationFormat>
  <Paragraphs>24</Paragraphs>
  <Slides>4</Slides>
  <Notes>4</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vt:i4>
      </vt:variant>
    </vt:vector>
  </HeadingPairs>
  <TitlesOfParts>
    <vt:vector size="13" baseType="lpstr">
      <vt:lpstr>Abadi</vt:lpstr>
      <vt:lpstr>Aharoni</vt:lpstr>
      <vt:lpstr>Amasis MT Pro Black</vt:lpstr>
      <vt:lpstr>Arial</vt:lpstr>
      <vt:lpstr>Calibri</vt:lpstr>
      <vt:lpstr>Calibri Light</vt:lpstr>
      <vt:lpstr>Century Gothic</vt:lpstr>
      <vt:lpstr>Dancing Script</vt: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ALEX RIVALDO ARIAS SOSA</dc:creator>
  <cp:lastModifiedBy>ALEX RIVALDO ARIAS SOSA</cp:lastModifiedBy>
  <cp:revision>31</cp:revision>
  <dcterms:created xsi:type="dcterms:W3CDTF">2021-11-23T05:08:13Z</dcterms:created>
  <dcterms:modified xsi:type="dcterms:W3CDTF">2022-03-03T02:03:15Z</dcterms:modified>
</cp:coreProperties>
</file>