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5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5A0C86"/>
    <a:srgbClr val="9814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9883" autoAdjust="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44D25E-2F01-4C81-82BE-6A0C3FD6B8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444DA93-FA1A-4FC4-A154-B132D46895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66430D8-334C-4D59-B837-E44AFC6F4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B6ED4-A780-4B82-9DB9-F0E5F1D6A53A}" type="datetimeFigureOut">
              <a:rPr lang="es-MX" smtClean="0"/>
              <a:t>05/03/2022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B36D37-3E1C-43B2-8FEF-B659D6000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DCF2BA-274A-44B2-A1DE-C272EEE6F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46AD-3405-4678-BDC0-90AF50EEF9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42615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475D11-1D87-45FB-B54E-316FC7FAA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C75F38-F60D-409A-B18F-4F087A43B3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E39143-1F4F-401A-A4D7-21D42B3A6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B6ED4-A780-4B82-9DB9-F0E5F1D6A53A}" type="datetimeFigureOut">
              <a:rPr lang="es-MX" smtClean="0"/>
              <a:t>05/03/2022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88E0B5-1017-4997-BA98-2CE7DC885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D602D8-DB86-4997-8715-80481F874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46AD-3405-4678-BDC0-90AF50EEF9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96760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3DFD84C-7433-4C4B-BD9B-460C5DAB87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5040AD3-7640-4897-9418-CFDDBBECF1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E9556D-84E7-4465-B3C4-8BC507E9C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B6ED4-A780-4B82-9DB9-F0E5F1D6A53A}" type="datetimeFigureOut">
              <a:rPr lang="es-MX" smtClean="0"/>
              <a:t>05/03/2022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75CDEC-494F-4377-92F6-6EE70DF52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736B43-F6C0-4851-AAA0-8BFE4E584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46AD-3405-4678-BDC0-90AF50EEF9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84164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140EAA-A3A1-4040-A676-05290DBD4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BF10EF-8349-47B7-B90E-1A4368FF1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FBCB56-0079-4E78-AF42-2B93DE13F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B6ED4-A780-4B82-9DB9-F0E5F1D6A53A}" type="datetimeFigureOut">
              <a:rPr lang="es-MX" smtClean="0"/>
              <a:t>05/03/2022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3E9A9F-8771-4394-B295-F447AD564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4C31A-B846-47B2-90D8-EF001D952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46AD-3405-4678-BDC0-90AF50EEF9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4970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F73E47-FA8E-4EF3-AF5F-682CAB424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1C5CB7-2548-49BD-ADD5-9155C751A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9BD9ED-D444-42A6-9555-73C483D37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B6ED4-A780-4B82-9DB9-F0E5F1D6A53A}" type="datetimeFigureOut">
              <a:rPr lang="es-MX" smtClean="0"/>
              <a:t>05/03/2022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1E451D-25D0-4809-B6DD-C58C11496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14E3F1-40E4-460B-892C-5D4D04926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46AD-3405-4678-BDC0-90AF50EEF9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65644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E5B79-A1B5-4A32-A568-1206A4256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FD12BE-10BD-421E-9914-FE0A6FC18B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AF34C57-F550-4990-8956-3BC2C8AB8A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FB9DB0A-1BDC-454C-877A-EBD7E7264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B6ED4-A780-4B82-9DB9-F0E5F1D6A53A}" type="datetimeFigureOut">
              <a:rPr lang="es-MX" smtClean="0"/>
              <a:t>05/03/2022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1EC456D-2637-46F4-9845-5527DB750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34B2300-9730-432F-991F-395B78F2B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46AD-3405-4678-BDC0-90AF50EEF9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46109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97B1EE-C4BA-4D4E-A471-56ACD11E9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4FC7898-1E2E-4D0F-B6AD-D80AF0B1A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0CE2767-5831-44C3-BC31-A930E4908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929F6C9-99B5-4F05-8047-83A9D83E6F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D87F62B-687D-4895-9128-439F70D4E3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065786C-14D6-4A93-9278-7D797AE7A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B6ED4-A780-4B82-9DB9-F0E5F1D6A53A}" type="datetimeFigureOut">
              <a:rPr lang="es-MX" smtClean="0"/>
              <a:t>05/03/2022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4D7FEB8-9AA1-43DD-B21D-2F2F32675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A60FCB8-1948-4213-A81E-9F8A089DB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46AD-3405-4678-BDC0-90AF50EEF9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59853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23C2FF-29C5-4153-AC8A-E17A2A621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2AC036C-A19F-40E4-BD8D-467827EB6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B6ED4-A780-4B82-9DB9-F0E5F1D6A53A}" type="datetimeFigureOut">
              <a:rPr lang="es-MX" smtClean="0"/>
              <a:t>05/03/2022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B3BA17D-FB1C-4294-9D4D-929A64E99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8AF32A6-9ECF-4A23-9196-63431FE8F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46AD-3405-4678-BDC0-90AF50EEF9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2735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61ABC33-F9BC-4CF9-AC1C-FF9E0194F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B6ED4-A780-4B82-9DB9-F0E5F1D6A53A}" type="datetimeFigureOut">
              <a:rPr lang="es-MX" smtClean="0"/>
              <a:t>05/03/2022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C5E0B5D-2C14-4FF7-A05B-1B71EE677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3265042-37B9-4BBB-BF80-217B0C2CD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46AD-3405-4678-BDC0-90AF50EEF9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74845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EAF4E4-7CDD-412C-AD6D-4EC228F99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A12C14-820C-4760-9840-5F3781242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4C205F6-601F-4F55-8262-3A17C46658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1309A1-A385-42DE-8868-DECD33733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B6ED4-A780-4B82-9DB9-F0E5F1D6A53A}" type="datetimeFigureOut">
              <a:rPr lang="es-MX" smtClean="0"/>
              <a:t>05/03/2022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3B675A2-1EC1-4EED-B309-0CA5F6096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6A7C229-EA8A-4BCE-AD40-6A2D28432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46AD-3405-4678-BDC0-90AF50EEF9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23203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C80434-A9D2-4142-8D0B-7622089D4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E4F92C1-6DEC-4D16-9D5B-D59B30A5B2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EFB3452-BDCC-4000-9C88-904CC42B3F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E8CA293-AC6D-4544-AD95-E94AE739C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B6ED4-A780-4B82-9DB9-F0E5F1D6A53A}" type="datetimeFigureOut">
              <a:rPr lang="es-MX" smtClean="0"/>
              <a:t>05/03/2022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E6BDA6C-7BB3-4ADF-BD3E-01BEB8E21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6C4C01-A0A4-42FE-8FD5-4037B572A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46AD-3405-4678-BDC0-90AF50EEF9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46120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CF3F601-7355-4D67-B60B-694360769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CD6201B-08A6-4010-9B0E-C2B7E6A617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77A769-06AE-46D0-AC3F-3577334B79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B6ED4-A780-4B82-9DB9-F0E5F1D6A53A}" type="datetimeFigureOut">
              <a:rPr lang="es-MX" smtClean="0"/>
              <a:t>05/03/2022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C31D05-B2B8-4676-AF8F-AA8A61BCB4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3202F8-C466-4BDE-AB0C-81AD19A285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646AD-3405-4678-BDC0-90AF50EEF9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4639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2.wdp"/><Relationship Id="rId7" Type="http://schemas.microsoft.com/office/2007/relationships/hdphoto" Target="../media/hdphoto5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microsoft.com/office/2007/relationships/hdphoto" Target="../media/hdphoto4.wdp"/><Relationship Id="rId4" Type="http://schemas.openxmlformats.org/officeDocument/2006/relationships/image" Target="../media/image5.png"/><Relationship Id="rId9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microsoft.com/office/2007/relationships/hdphoto" Target="../media/hdphoto4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2.wdp"/><Relationship Id="rId7" Type="http://schemas.microsoft.com/office/2007/relationships/hdphoto" Target="../media/hdphoto4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microsoft.com/office/2007/relationships/hdphoto" Target="../media/hdphoto3.wdp"/><Relationship Id="rId4" Type="http://schemas.openxmlformats.org/officeDocument/2006/relationships/image" Target="../media/image4.png"/><Relationship Id="rId9" Type="http://schemas.microsoft.com/office/2007/relationships/hdphoto" Target="../media/hdphoto5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AB2C3778-9F8B-4B03-943E-320D6009F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1025" name="Imagen 1">
            <a:extLst>
              <a:ext uri="{FF2B5EF4-FFF2-40B4-BE49-F238E27FC236}">
                <a16:creationId xmlns:a16="http://schemas.microsoft.com/office/drawing/2014/main" id="{E06F6BBD-1692-4945-BF5E-7F5E8766D5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9" r="8660"/>
          <a:stretch/>
        </p:blipFill>
        <p:spPr bwMode="auto">
          <a:xfrm>
            <a:off x="1" y="0"/>
            <a:ext cx="2438400" cy="2344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F3428417-F0A6-4D02-A01D-6CDCE3AE6795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1857375" y="-5417"/>
            <a:ext cx="9199418" cy="6863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ESCUELA NORMAL DE EDUCACIÓN PREESCOLAR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LIC. EN EDUCACIÓN PREESCOLAR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CICLO 2021-2022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COMPUTACIÓN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GRACIANO MONTOYA HOYOS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ARACELY LARA HERNÁNDEZ 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3°C            N.L.10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2800" b="1" dirty="0">
                <a:cs typeface="Arial" panose="020B0604020202020204" pitchFamily="34" charset="0"/>
              </a:rPr>
              <a:t>LIBRETA INTERACTIVA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COMPETENCIAS:	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Usa las TIC como herramienta de ense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anza y aprendizaje.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Aplica estrategias de aprendizaje basadas en el uso de las tecnolog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 de la informaci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y la comunicaci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de acuerdo con el nivel escolar de los alumnos.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Promueve el uso de la tecnolog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entre sus alumnos para que aprendan por s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mismos.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Emplea la tecnolog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para generar comunidades de aprendizaje.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Usa los recursos de la tecnolog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para crear ambientes de aprendizaje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2800" b="1" dirty="0">
                <a:ea typeface="Times New Roman" panose="02020603050405020304" pitchFamily="18" charset="0"/>
                <a:cs typeface="Arial" panose="020B0604020202020204" pitchFamily="34" charset="0"/>
              </a:rPr>
              <a:t>06</a:t>
            </a:r>
            <a:r>
              <a:rPr kumimoji="0" lang="es-MX" altLang="es-MX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/03/22</a:t>
            </a: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                                                            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SALTILLO, COAHUILA</a:t>
            </a:r>
            <a:endParaRPr kumimoji="0" lang="es-MX" altLang="es-MX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3191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46B59C82-2087-4337-9A29-C9D7914DFF44}"/>
              </a:ext>
            </a:extLst>
          </p:cNvPr>
          <p:cNvSpPr/>
          <p:nvPr/>
        </p:nvSpPr>
        <p:spPr>
          <a:xfrm>
            <a:off x="0" y="-37734"/>
            <a:ext cx="12192000" cy="6895734"/>
          </a:xfrm>
          <a:prstGeom prst="rect">
            <a:avLst/>
          </a:prstGeom>
          <a:gradFill>
            <a:gsLst>
              <a:gs pos="0">
                <a:srgbClr val="9814E2"/>
              </a:gs>
              <a:gs pos="100000">
                <a:srgbClr val="5A0C8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5" name="Rectángulo 64">
            <a:extLst>
              <a:ext uri="{FF2B5EF4-FFF2-40B4-BE49-F238E27FC236}">
                <a16:creationId xmlns:a16="http://schemas.microsoft.com/office/drawing/2014/main" id="{45C248D6-D910-4CB1-BF3B-5F40F4E267FC}"/>
              </a:ext>
            </a:extLst>
          </p:cNvPr>
          <p:cNvSpPr/>
          <p:nvPr/>
        </p:nvSpPr>
        <p:spPr>
          <a:xfrm>
            <a:off x="278090" y="199231"/>
            <a:ext cx="5742134" cy="6459538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pSp>
        <p:nvGrpSpPr>
          <p:cNvPr id="66" name="Grupo 65">
            <a:extLst>
              <a:ext uri="{FF2B5EF4-FFF2-40B4-BE49-F238E27FC236}">
                <a16:creationId xmlns:a16="http://schemas.microsoft.com/office/drawing/2014/main" id="{41B0268B-3A6F-40B7-AF98-A2151CF9A18F}"/>
              </a:ext>
            </a:extLst>
          </p:cNvPr>
          <p:cNvGrpSpPr/>
          <p:nvPr/>
        </p:nvGrpSpPr>
        <p:grpSpPr>
          <a:xfrm>
            <a:off x="522494" y="666012"/>
            <a:ext cx="5016427" cy="5257917"/>
            <a:chOff x="6879102" y="766685"/>
            <a:chExt cx="5509846" cy="5273084"/>
          </a:xfrm>
        </p:grpSpPr>
        <p:cxnSp>
          <p:nvCxnSpPr>
            <p:cNvPr id="67" name="Conector recto 66">
              <a:extLst>
                <a:ext uri="{FF2B5EF4-FFF2-40B4-BE49-F238E27FC236}">
                  <a16:creationId xmlns:a16="http://schemas.microsoft.com/office/drawing/2014/main" id="{1C4FC209-DEFC-4E57-BA4F-A1366044C558}"/>
                </a:ext>
              </a:extLst>
            </p:cNvPr>
            <p:cNvCxnSpPr/>
            <p:nvPr/>
          </p:nvCxnSpPr>
          <p:spPr>
            <a:xfrm>
              <a:off x="6879102" y="76668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ector recto 67">
              <a:extLst>
                <a:ext uri="{FF2B5EF4-FFF2-40B4-BE49-F238E27FC236}">
                  <a16:creationId xmlns:a16="http://schemas.microsoft.com/office/drawing/2014/main" id="{8F17FDE6-F3B3-4D41-88B2-F9FAFC5662E5}"/>
                </a:ext>
              </a:extLst>
            </p:cNvPr>
            <p:cNvCxnSpPr/>
            <p:nvPr/>
          </p:nvCxnSpPr>
          <p:spPr>
            <a:xfrm>
              <a:off x="6879102" y="1270777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ector recto 69">
              <a:extLst>
                <a:ext uri="{FF2B5EF4-FFF2-40B4-BE49-F238E27FC236}">
                  <a16:creationId xmlns:a16="http://schemas.microsoft.com/office/drawing/2014/main" id="{F800006D-8E75-46AC-B598-652EC1712DBB}"/>
                </a:ext>
              </a:extLst>
            </p:cNvPr>
            <p:cNvCxnSpPr/>
            <p:nvPr/>
          </p:nvCxnSpPr>
          <p:spPr>
            <a:xfrm>
              <a:off x="6879102" y="180066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ector recto 70">
              <a:extLst>
                <a:ext uri="{FF2B5EF4-FFF2-40B4-BE49-F238E27FC236}">
                  <a16:creationId xmlns:a16="http://schemas.microsoft.com/office/drawing/2014/main" id="{7B9D6289-1001-4829-84F7-129671CCFCDE}"/>
                </a:ext>
              </a:extLst>
            </p:cNvPr>
            <p:cNvCxnSpPr/>
            <p:nvPr/>
          </p:nvCxnSpPr>
          <p:spPr>
            <a:xfrm>
              <a:off x="6879102" y="2330553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ector recto 118">
              <a:extLst>
                <a:ext uri="{FF2B5EF4-FFF2-40B4-BE49-F238E27FC236}">
                  <a16:creationId xmlns:a16="http://schemas.microsoft.com/office/drawing/2014/main" id="{5B74502E-62F6-40A9-8133-6F2D51321E5D}"/>
                </a:ext>
              </a:extLst>
            </p:cNvPr>
            <p:cNvCxnSpPr/>
            <p:nvPr/>
          </p:nvCxnSpPr>
          <p:spPr>
            <a:xfrm>
              <a:off x="6879102" y="2860441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Conector recto 119">
              <a:extLst>
                <a:ext uri="{FF2B5EF4-FFF2-40B4-BE49-F238E27FC236}">
                  <a16:creationId xmlns:a16="http://schemas.microsoft.com/office/drawing/2014/main" id="{EAB9E6DB-FDB0-4A4A-91E5-E3D2B126F5AA}"/>
                </a:ext>
              </a:extLst>
            </p:cNvPr>
            <p:cNvCxnSpPr/>
            <p:nvPr/>
          </p:nvCxnSpPr>
          <p:spPr>
            <a:xfrm>
              <a:off x="6879102" y="3390329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Conector recto 120">
              <a:extLst>
                <a:ext uri="{FF2B5EF4-FFF2-40B4-BE49-F238E27FC236}">
                  <a16:creationId xmlns:a16="http://schemas.microsoft.com/office/drawing/2014/main" id="{99A8838C-4994-4249-8071-E974BBB62979}"/>
                </a:ext>
              </a:extLst>
            </p:cNvPr>
            <p:cNvCxnSpPr/>
            <p:nvPr/>
          </p:nvCxnSpPr>
          <p:spPr>
            <a:xfrm>
              <a:off x="6879102" y="3920217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ector recto 121">
              <a:extLst>
                <a:ext uri="{FF2B5EF4-FFF2-40B4-BE49-F238E27FC236}">
                  <a16:creationId xmlns:a16="http://schemas.microsoft.com/office/drawing/2014/main" id="{DC11D8A0-24FC-41E3-BF80-EE8D82864C12}"/>
                </a:ext>
              </a:extLst>
            </p:cNvPr>
            <p:cNvCxnSpPr/>
            <p:nvPr/>
          </p:nvCxnSpPr>
          <p:spPr>
            <a:xfrm>
              <a:off x="6879102" y="445010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Conector recto 122">
              <a:extLst>
                <a:ext uri="{FF2B5EF4-FFF2-40B4-BE49-F238E27FC236}">
                  <a16:creationId xmlns:a16="http://schemas.microsoft.com/office/drawing/2014/main" id="{7597C495-C07B-4794-B965-25411E0A2C02}"/>
                </a:ext>
              </a:extLst>
            </p:cNvPr>
            <p:cNvCxnSpPr/>
            <p:nvPr/>
          </p:nvCxnSpPr>
          <p:spPr>
            <a:xfrm>
              <a:off x="6879102" y="4979993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onector recto 125">
              <a:extLst>
                <a:ext uri="{FF2B5EF4-FFF2-40B4-BE49-F238E27FC236}">
                  <a16:creationId xmlns:a16="http://schemas.microsoft.com/office/drawing/2014/main" id="{C8278473-4BA8-4DA0-AE92-A36537FA54BB}"/>
                </a:ext>
              </a:extLst>
            </p:cNvPr>
            <p:cNvCxnSpPr/>
            <p:nvPr/>
          </p:nvCxnSpPr>
          <p:spPr>
            <a:xfrm>
              <a:off x="6879102" y="5509881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ector recto 126">
              <a:extLst>
                <a:ext uri="{FF2B5EF4-FFF2-40B4-BE49-F238E27FC236}">
                  <a16:creationId xmlns:a16="http://schemas.microsoft.com/office/drawing/2014/main" id="{469738C1-EA1B-4650-8C7E-4751C6FCADC0}"/>
                </a:ext>
              </a:extLst>
            </p:cNvPr>
            <p:cNvCxnSpPr/>
            <p:nvPr/>
          </p:nvCxnSpPr>
          <p:spPr>
            <a:xfrm>
              <a:off x="6879102" y="6039769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2EC006A1-5DAF-4AE5-BE27-25A66E69EB3F}"/>
              </a:ext>
            </a:extLst>
          </p:cNvPr>
          <p:cNvGrpSpPr/>
          <p:nvPr/>
        </p:nvGrpSpPr>
        <p:grpSpPr>
          <a:xfrm>
            <a:off x="5677966" y="291608"/>
            <a:ext cx="838323" cy="358965"/>
            <a:chOff x="5582125" y="399655"/>
            <a:chExt cx="920780" cy="360000"/>
          </a:xfrm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EF69A12B-9B8C-4251-B3F1-980ABEF34A4B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FA58B273-B1D5-491E-BBBC-734277DD0133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3" name="Arco de bloque 72">
              <a:extLst>
                <a:ext uri="{FF2B5EF4-FFF2-40B4-BE49-F238E27FC236}">
                  <a16:creationId xmlns:a16="http://schemas.microsoft.com/office/drawing/2014/main" id="{B56EC6BF-2F05-4681-8728-1AFCF2D66A72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F9305F25-DBEE-47C2-BB76-CEE66F621E83}"/>
              </a:ext>
            </a:extLst>
          </p:cNvPr>
          <p:cNvGrpSpPr/>
          <p:nvPr/>
        </p:nvGrpSpPr>
        <p:grpSpPr>
          <a:xfrm>
            <a:off x="5677966" y="812113"/>
            <a:ext cx="838323" cy="358965"/>
            <a:chOff x="5582125" y="399655"/>
            <a:chExt cx="920780" cy="360000"/>
          </a:xfrm>
        </p:grpSpPr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51295134-DA92-4414-B6B4-8981E7991043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7" name="Rectángulo 76">
              <a:extLst>
                <a:ext uri="{FF2B5EF4-FFF2-40B4-BE49-F238E27FC236}">
                  <a16:creationId xmlns:a16="http://schemas.microsoft.com/office/drawing/2014/main" id="{A2A87CA4-663B-440C-964F-C02B7ECC9F6C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8" name="Arco de bloque 77">
              <a:extLst>
                <a:ext uri="{FF2B5EF4-FFF2-40B4-BE49-F238E27FC236}">
                  <a16:creationId xmlns:a16="http://schemas.microsoft.com/office/drawing/2014/main" id="{6E4522B2-819A-49CB-8211-8034166AF185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79" name="Grupo 78">
            <a:extLst>
              <a:ext uri="{FF2B5EF4-FFF2-40B4-BE49-F238E27FC236}">
                <a16:creationId xmlns:a16="http://schemas.microsoft.com/office/drawing/2014/main" id="{A1A2447A-BDAD-402F-B1C9-C262477916DE}"/>
              </a:ext>
            </a:extLst>
          </p:cNvPr>
          <p:cNvGrpSpPr/>
          <p:nvPr/>
        </p:nvGrpSpPr>
        <p:grpSpPr>
          <a:xfrm>
            <a:off x="5677966" y="1332618"/>
            <a:ext cx="838323" cy="358965"/>
            <a:chOff x="5582125" y="399655"/>
            <a:chExt cx="920780" cy="360000"/>
          </a:xfrm>
        </p:grpSpPr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id="{69A419AB-A8B6-4781-8EED-0E5004246A02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1" name="Rectángulo 80">
              <a:extLst>
                <a:ext uri="{FF2B5EF4-FFF2-40B4-BE49-F238E27FC236}">
                  <a16:creationId xmlns:a16="http://schemas.microsoft.com/office/drawing/2014/main" id="{A52B3483-8E47-4285-93F8-1C325DFEA45C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2" name="Arco de bloque 81">
              <a:extLst>
                <a:ext uri="{FF2B5EF4-FFF2-40B4-BE49-F238E27FC236}">
                  <a16:creationId xmlns:a16="http://schemas.microsoft.com/office/drawing/2014/main" id="{D66D0DE0-3AEB-47C2-93B2-73FCE17C0C35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83" name="Grupo 82">
            <a:extLst>
              <a:ext uri="{FF2B5EF4-FFF2-40B4-BE49-F238E27FC236}">
                <a16:creationId xmlns:a16="http://schemas.microsoft.com/office/drawing/2014/main" id="{8BEC0397-8066-42D9-BE8A-7BAD89DA205B}"/>
              </a:ext>
            </a:extLst>
          </p:cNvPr>
          <p:cNvGrpSpPr/>
          <p:nvPr/>
        </p:nvGrpSpPr>
        <p:grpSpPr>
          <a:xfrm>
            <a:off x="5677966" y="1853123"/>
            <a:ext cx="838323" cy="358965"/>
            <a:chOff x="5582125" y="399655"/>
            <a:chExt cx="920780" cy="360000"/>
          </a:xfrm>
        </p:grpSpPr>
        <p:sp>
          <p:nvSpPr>
            <p:cNvPr id="84" name="Rectángulo 83">
              <a:extLst>
                <a:ext uri="{FF2B5EF4-FFF2-40B4-BE49-F238E27FC236}">
                  <a16:creationId xmlns:a16="http://schemas.microsoft.com/office/drawing/2014/main" id="{AC3CA931-1C16-43A6-A681-EF7C3F67DDDB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4D8EF22A-C639-40ED-A25D-4EA737B91EA5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6" name="Arco de bloque 85">
              <a:extLst>
                <a:ext uri="{FF2B5EF4-FFF2-40B4-BE49-F238E27FC236}">
                  <a16:creationId xmlns:a16="http://schemas.microsoft.com/office/drawing/2014/main" id="{F94FE666-F289-4F35-9CAD-4CC7032AC0CC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87" name="Grupo 86">
            <a:extLst>
              <a:ext uri="{FF2B5EF4-FFF2-40B4-BE49-F238E27FC236}">
                <a16:creationId xmlns:a16="http://schemas.microsoft.com/office/drawing/2014/main" id="{16347C15-8CBE-4EE0-B1A6-878B0DFC44EE}"/>
              </a:ext>
            </a:extLst>
          </p:cNvPr>
          <p:cNvGrpSpPr/>
          <p:nvPr/>
        </p:nvGrpSpPr>
        <p:grpSpPr>
          <a:xfrm>
            <a:off x="5677966" y="2373628"/>
            <a:ext cx="838323" cy="358965"/>
            <a:chOff x="5582125" y="399655"/>
            <a:chExt cx="920780" cy="360000"/>
          </a:xfrm>
        </p:grpSpPr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FB4DC1A5-32C4-4C9F-B0A2-CF1C6EF7E29E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9" name="Rectángulo 88">
              <a:extLst>
                <a:ext uri="{FF2B5EF4-FFF2-40B4-BE49-F238E27FC236}">
                  <a16:creationId xmlns:a16="http://schemas.microsoft.com/office/drawing/2014/main" id="{23D9603A-6BC0-4EF9-AE17-64049EF9C9E5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0" name="Arco de bloque 89">
              <a:extLst>
                <a:ext uri="{FF2B5EF4-FFF2-40B4-BE49-F238E27FC236}">
                  <a16:creationId xmlns:a16="http://schemas.microsoft.com/office/drawing/2014/main" id="{C418EFC3-0AA4-4121-840E-553DB821EDF5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91" name="Grupo 90">
            <a:extLst>
              <a:ext uri="{FF2B5EF4-FFF2-40B4-BE49-F238E27FC236}">
                <a16:creationId xmlns:a16="http://schemas.microsoft.com/office/drawing/2014/main" id="{1A76B6D0-7CE2-4D1E-9A5F-EDF33CD8DFA3}"/>
              </a:ext>
            </a:extLst>
          </p:cNvPr>
          <p:cNvGrpSpPr/>
          <p:nvPr/>
        </p:nvGrpSpPr>
        <p:grpSpPr>
          <a:xfrm>
            <a:off x="5677966" y="2894133"/>
            <a:ext cx="838323" cy="358965"/>
            <a:chOff x="5582125" y="399655"/>
            <a:chExt cx="920780" cy="360000"/>
          </a:xfrm>
        </p:grpSpPr>
        <p:sp>
          <p:nvSpPr>
            <p:cNvPr id="92" name="Rectángulo 91">
              <a:extLst>
                <a:ext uri="{FF2B5EF4-FFF2-40B4-BE49-F238E27FC236}">
                  <a16:creationId xmlns:a16="http://schemas.microsoft.com/office/drawing/2014/main" id="{E88DDF9A-28BE-4265-89F5-D592009F8CFC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3" name="Rectángulo 92">
              <a:extLst>
                <a:ext uri="{FF2B5EF4-FFF2-40B4-BE49-F238E27FC236}">
                  <a16:creationId xmlns:a16="http://schemas.microsoft.com/office/drawing/2014/main" id="{A6086E5E-ABF6-4962-9136-FD6A4E0A7B8C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4" name="Arco de bloque 93">
              <a:extLst>
                <a:ext uri="{FF2B5EF4-FFF2-40B4-BE49-F238E27FC236}">
                  <a16:creationId xmlns:a16="http://schemas.microsoft.com/office/drawing/2014/main" id="{2D74C335-A514-46BF-9C9C-E6309B68C2C6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95" name="Grupo 94">
            <a:extLst>
              <a:ext uri="{FF2B5EF4-FFF2-40B4-BE49-F238E27FC236}">
                <a16:creationId xmlns:a16="http://schemas.microsoft.com/office/drawing/2014/main" id="{B563AE9D-74F3-4CFC-B932-85C5BD8FCC29}"/>
              </a:ext>
            </a:extLst>
          </p:cNvPr>
          <p:cNvGrpSpPr/>
          <p:nvPr/>
        </p:nvGrpSpPr>
        <p:grpSpPr>
          <a:xfrm>
            <a:off x="5677966" y="3414638"/>
            <a:ext cx="838323" cy="358965"/>
            <a:chOff x="5582125" y="399655"/>
            <a:chExt cx="920780" cy="360000"/>
          </a:xfrm>
        </p:grpSpPr>
        <p:sp>
          <p:nvSpPr>
            <p:cNvPr id="96" name="Rectángulo 95">
              <a:extLst>
                <a:ext uri="{FF2B5EF4-FFF2-40B4-BE49-F238E27FC236}">
                  <a16:creationId xmlns:a16="http://schemas.microsoft.com/office/drawing/2014/main" id="{3B0AA17D-3399-4563-B422-556BEFE3F5B4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7" name="Rectángulo 96">
              <a:extLst>
                <a:ext uri="{FF2B5EF4-FFF2-40B4-BE49-F238E27FC236}">
                  <a16:creationId xmlns:a16="http://schemas.microsoft.com/office/drawing/2014/main" id="{99F6A108-0A3C-4201-A470-282D0D5B5809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8" name="Arco de bloque 97">
              <a:extLst>
                <a:ext uri="{FF2B5EF4-FFF2-40B4-BE49-F238E27FC236}">
                  <a16:creationId xmlns:a16="http://schemas.microsoft.com/office/drawing/2014/main" id="{0EF48341-948D-4C08-B064-41B6EF08EADB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99" name="Grupo 98">
            <a:extLst>
              <a:ext uri="{FF2B5EF4-FFF2-40B4-BE49-F238E27FC236}">
                <a16:creationId xmlns:a16="http://schemas.microsoft.com/office/drawing/2014/main" id="{6A47AE82-0D5B-4FFE-B6D6-73345E546ECA}"/>
              </a:ext>
            </a:extLst>
          </p:cNvPr>
          <p:cNvGrpSpPr/>
          <p:nvPr/>
        </p:nvGrpSpPr>
        <p:grpSpPr>
          <a:xfrm>
            <a:off x="5677966" y="3935143"/>
            <a:ext cx="838323" cy="358965"/>
            <a:chOff x="5582125" y="399655"/>
            <a:chExt cx="920780" cy="360000"/>
          </a:xfrm>
        </p:grpSpPr>
        <p:sp>
          <p:nvSpPr>
            <p:cNvPr id="100" name="Rectángulo 99">
              <a:extLst>
                <a:ext uri="{FF2B5EF4-FFF2-40B4-BE49-F238E27FC236}">
                  <a16:creationId xmlns:a16="http://schemas.microsoft.com/office/drawing/2014/main" id="{CB9D5365-5762-4266-A02D-B9C442E88F68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1" name="Rectángulo 100">
              <a:extLst>
                <a:ext uri="{FF2B5EF4-FFF2-40B4-BE49-F238E27FC236}">
                  <a16:creationId xmlns:a16="http://schemas.microsoft.com/office/drawing/2014/main" id="{397B41DD-2F06-4416-A31A-F2C79590868C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2" name="Arco de bloque 101">
              <a:extLst>
                <a:ext uri="{FF2B5EF4-FFF2-40B4-BE49-F238E27FC236}">
                  <a16:creationId xmlns:a16="http://schemas.microsoft.com/office/drawing/2014/main" id="{FF9680CA-BF7B-44E1-8EA5-6D5D6A32DE13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03" name="Grupo 102">
            <a:extLst>
              <a:ext uri="{FF2B5EF4-FFF2-40B4-BE49-F238E27FC236}">
                <a16:creationId xmlns:a16="http://schemas.microsoft.com/office/drawing/2014/main" id="{856A40E6-DBFD-4577-8CA7-FAE74F8C9CC0}"/>
              </a:ext>
            </a:extLst>
          </p:cNvPr>
          <p:cNvGrpSpPr/>
          <p:nvPr/>
        </p:nvGrpSpPr>
        <p:grpSpPr>
          <a:xfrm>
            <a:off x="5677966" y="4455648"/>
            <a:ext cx="838323" cy="358965"/>
            <a:chOff x="5582125" y="399655"/>
            <a:chExt cx="920780" cy="360000"/>
          </a:xfrm>
        </p:grpSpPr>
        <p:sp>
          <p:nvSpPr>
            <p:cNvPr id="104" name="Rectángulo 103">
              <a:extLst>
                <a:ext uri="{FF2B5EF4-FFF2-40B4-BE49-F238E27FC236}">
                  <a16:creationId xmlns:a16="http://schemas.microsoft.com/office/drawing/2014/main" id="{BE693A72-FF9A-47E4-A20A-5378394A320F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5" name="Rectángulo 104">
              <a:extLst>
                <a:ext uri="{FF2B5EF4-FFF2-40B4-BE49-F238E27FC236}">
                  <a16:creationId xmlns:a16="http://schemas.microsoft.com/office/drawing/2014/main" id="{5FEF06C1-17AF-4B6B-A0E7-75A3A545A87F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6" name="Arco de bloque 105">
              <a:extLst>
                <a:ext uri="{FF2B5EF4-FFF2-40B4-BE49-F238E27FC236}">
                  <a16:creationId xmlns:a16="http://schemas.microsoft.com/office/drawing/2014/main" id="{ED61E55D-E92C-4F04-AAD1-06D85CAEC817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07" name="Grupo 106">
            <a:extLst>
              <a:ext uri="{FF2B5EF4-FFF2-40B4-BE49-F238E27FC236}">
                <a16:creationId xmlns:a16="http://schemas.microsoft.com/office/drawing/2014/main" id="{8B607251-91C2-450D-B27D-4B5EAE79EC2D}"/>
              </a:ext>
            </a:extLst>
          </p:cNvPr>
          <p:cNvGrpSpPr/>
          <p:nvPr/>
        </p:nvGrpSpPr>
        <p:grpSpPr>
          <a:xfrm>
            <a:off x="5677966" y="4976153"/>
            <a:ext cx="838323" cy="358965"/>
            <a:chOff x="5582125" y="399655"/>
            <a:chExt cx="920780" cy="360000"/>
          </a:xfrm>
        </p:grpSpPr>
        <p:sp>
          <p:nvSpPr>
            <p:cNvPr id="108" name="Rectángulo 107">
              <a:extLst>
                <a:ext uri="{FF2B5EF4-FFF2-40B4-BE49-F238E27FC236}">
                  <a16:creationId xmlns:a16="http://schemas.microsoft.com/office/drawing/2014/main" id="{EACC4566-34DC-4E6E-AD23-E76C7707AE52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9" name="Rectángulo 108">
              <a:extLst>
                <a:ext uri="{FF2B5EF4-FFF2-40B4-BE49-F238E27FC236}">
                  <a16:creationId xmlns:a16="http://schemas.microsoft.com/office/drawing/2014/main" id="{AF5D6CB9-BDBD-44E7-9AD1-BE1B37BDAE76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0" name="Arco de bloque 109">
              <a:extLst>
                <a:ext uri="{FF2B5EF4-FFF2-40B4-BE49-F238E27FC236}">
                  <a16:creationId xmlns:a16="http://schemas.microsoft.com/office/drawing/2014/main" id="{62BF05C9-FAB3-40AA-B659-C092AC26C8CD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11" name="Grupo 110">
            <a:extLst>
              <a:ext uri="{FF2B5EF4-FFF2-40B4-BE49-F238E27FC236}">
                <a16:creationId xmlns:a16="http://schemas.microsoft.com/office/drawing/2014/main" id="{1ECAA7A3-1A8F-4511-8716-8399E8BABE0C}"/>
              </a:ext>
            </a:extLst>
          </p:cNvPr>
          <p:cNvGrpSpPr/>
          <p:nvPr/>
        </p:nvGrpSpPr>
        <p:grpSpPr>
          <a:xfrm>
            <a:off x="5677966" y="5496658"/>
            <a:ext cx="838323" cy="358965"/>
            <a:chOff x="5582125" y="399655"/>
            <a:chExt cx="920780" cy="360000"/>
          </a:xfrm>
        </p:grpSpPr>
        <p:sp>
          <p:nvSpPr>
            <p:cNvPr id="112" name="Rectángulo 111">
              <a:extLst>
                <a:ext uri="{FF2B5EF4-FFF2-40B4-BE49-F238E27FC236}">
                  <a16:creationId xmlns:a16="http://schemas.microsoft.com/office/drawing/2014/main" id="{F564F810-4896-4350-ADB6-8F4AE5ED4EC4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3" name="Rectángulo 112">
              <a:extLst>
                <a:ext uri="{FF2B5EF4-FFF2-40B4-BE49-F238E27FC236}">
                  <a16:creationId xmlns:a16="http://schemas.microsoft.com/office/drawing/2014/main" id="{C86C13D0-C286-4E90-99ED-BDB6D62B4369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4" name="Arco de bloque 113">
              <a:extLst>
                <a:ext uri="{FF2B5EF4-FFF2-40B4-BE49-F238E27FC236}">
                  <a16:creationId xmlns:a16="http://schemas.microsoft.com/office/drawing/2014/main" id="{8B7D3DBC-0F36-497D-92A2-FF020819AB5A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15" name="Grupo 114">
            <a:extLst>
              <a:ext uri="{FF2B5EF4-FFF2-40B4-BE49-F238E27FC236}">
                <a16:creationId xmlns:a16="http://schemas.microsoft.com/office/drawing/2014/main" id="{DA4EA740-2970-4FD6-91CA-127A84863E70}"/>
              </a:ext>
            </a:extLst>
          </p:cNvPr>
          <p:cNvGrpSpPr/>
          <p:nvPr/>
        </p:nvGrpSpPr>
        <p:grpSpPr>
          <a:xfrm>
            <a:off x="5677966" y="6017163"/>
            <a:ext cx="838323" cy="358965"/>
            <a:chOff x="5582125" y="399655"/>
            <a:chExt cx="920780" cy="360000"/>
          </a:xfrm>
        </p:grpSpPr>
        <p:sp>
          <p:nvSpPr>
            <p:cNvPr id="116" name="Rectángulo 115">
              <a:extLst>
                <a:ext uri="{FF2B5EF4-FFF2-40B4-BE49-F238E27FC236}">
                  <a16:creationId xmlns:a16="http://schemas.microsoft.com/office/drawing/2014/main" id="{576EFC6B-CA59-4789-A352-95C28D48FDC8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7" name="Rectángulo 116">
              <a:extLst>
                <a:ext uri="{FF2B5EF4-FFF2-40B4-BE49-F238E27FC236}">
                  <a16:creationId xmlns:a16="http://schemas.microsoft.com/office/drawing/2014/main" id="{E731C6A5-863D-4CEA-913A-A8D429892355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8" name="Arco de bloque 117">
              <a:extLst>
                <a:ext uri="{FF2B5EF4-FFF2-40B4-BE49-F238E27FC236}">
                  <a16:creationId xmlns:a16="http://schemas.microsoft.com/office/drawing/2014/main" id="{FBCCC7C7-4BE0-4FC9-A365-1DE88A3C91A5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sp>
        <p:nvSpPr>
          <p:cNvPr id="64" name="Rectángulo: esquinas superiores redondeadas 63">
            <a:extLst>
              <a:ext uri="{FF2B5EF4-FFF2-40B4-BE49-F238E27FC236}">
                <a16:creationId xmlns:a16="http://schemas.microsoft.com/office/drawing/2014/main" id="{0EE61458-A542-407F-830E-2ED885145536}"/>
              </a:ext>
            </a:extLst>
          </p:cNvPr>
          <p:cNvSpPr/>
          <p:nvPr/>
        </p:nvSpPr>
        <p:spPr>
          <a:xfrm rot="16200000" flipH="1">
            <a:off x="-376912" y="789520"/>
            <a:ext cx="1194018" cy="385787"/>
          </a:xfrm>
          <a:prstGeom prst="round2Same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hlinkClick r:id="" action="ppaction://hlinkshowjump?jump=nextslide"/>
              </a:rPr>
              <a:t>Tema 1 </a:t>
            </a:r>
            <a:endParaRPr lang="es-MX" dirty="0"/>
          </a:p>
        </p:txBody>
      </p:sp>
      <p:sp>
        <p:nvSpPr>
          <p:cNvPr id="124" name="Rectángulo: esquinas superiores redondeadas 123">
            <a:extLst>
              <a:ext uri="{FF2B5EF4-FFF2-40B4-BE49-F238E27FC236}">
                <a16:creationId xmlns:a16="http://schemas.microsoft.com/office/drawing/2014/main" id="{3C5AA5C2-CDCC-4F38-A98E-9C829977A60B}"/>
              </a:ext>
            </a:extLst>
          </p:cNvPr>
          <p:cNvSpPr/>
          <p:nvPr/>
        </p:nvSpPr>
        <p:spPr>
          <a:xfrm rot="16200000" flipH="1">
            <a:off x="-369701" y="2257239"/>
            <a:ext cx="1194020" cy="385787"/>
          </a:xfrm>
          <a:prstGeom prst="round2Same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hlinkClick r:id="rId2" action="ppaction://hlinksldjump"/>
              </a:rPr>
              <a:t>Tema</a:t>
            </a:r>
            <a:r>
              <a:rPr lang="es-MX" dirty="0"/>
              <a:t> </a:t>
            </a:r>
            <a:r>
              <a:rPr lang="es-MX" dirty="0">
                <a:hlinkClick r:id="rId2" action="ppaction://hlinksldjump"/>
              </a:rPr>
              <a:t>2</a:t>
            </a:r>
            <a:r>
              <a:rPr lang="es-MX" dirty="0"/>
              <a:t> </a:t>
            </a:r>
          </a:p>
        </p:txBody>
      </p:sp>
      <p:sp>
        <p:nvSpPr>
          <p:cNvPr id="125" name="Rectángulo: esquinas superiores redondeadas 124">
            <a:extLst>
              <a:ext uri="{FF2B5EF4-FFF2-40B4-BE49-F238E27FC236}">
                <a16:creationId xmlns:a16="http://schemas.microsoft.com/office/drawing/2014/main" id="{A0E1E316-3BD8-4257-A0BF-C63D0F732D6C}"/>
              </a:ext>
            </a:extLst>
          </p:cNvPr>
          <p:cNvSpPr/>
          <p:nvPr/>
        </p:nvSpPr>
        <p:spPr>
          <a:xfrm rot="16200000" flipH="1">
            <a:off x="-385422" y="3697802"/>
            <a:ext cx="1194019" cy="471636"/>
          </a:xfrm>
          <a:prstGeom prst="round2Same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hlinkClick r:id="rId3" action="ppaction://hlinksldjump"/>
              </a:rPr>
              <a:t>Tema</a:t>
            </a:r>
            <a:r>
              <a:rPr lang="es-MX" dirty="0"/>
              <a:t> </a:t>
            </a:r>
            <a:r>
              <a:rPr lang="es-MX" dirty="0">
                <a:hlinkClick r:id="rId3" action="ppaction://hlinksldjump"/>
              </a:rPr>
              <a:t>3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098496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5639E866-23E7-40F7-9047-B46174F8BA8D}"/>
              </a:ext>
            </a:extLst>
          </p:cNvPr>
          <p:cNvGrpSpPr/>
          <p:nvPr/>
        </p:nvGrpSpPr>
        <p:grpSpPr>
          <a:xfrm flipH="1">
            <a:off x="0" y="-37734"/>
            <a:ext cx="6392981" cy="6895734"/>
            <a:chOff x="5799019" y="0"/>
            <a:chExt cx="6392981" cy="6895734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46B59C82-2087-4337-9A29-C9D7914DFF44}"/>
                </a:ext>
              </a:extLst>
            </p:cNvPr>
            <p:cNvSpPr/>
            <p:nvPr/>
          </p:nvSpPr>
          <p:spPr>
            <a:xfrm>
              <a:off x="5985164" y="0"/>
              <a:ext cx="6206836" cy="6895734"/>
            </a:xfrm>
            <a:prstGeom prst="rect">
              <a:avLst/>
            </a:prstGeom>
            <a:gradFill>
              <a:gsLst>
                <a:gs pos="0">
                  <a:srgbClr val="9814E2"/>
                </a:gs>
                <a:gs pos="100000">
                  <a:srgbClr val="5A0C86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grpSp>
          <p:nvGrpSpPr>
            <p:cNvPr id="3" name="Grupo 2">
              <a:extLst>
                <a:ext uri="{FF2B5EF4-FFF2-40B4-BE49-F238E27FC236}">
                  <a16:creationId xmlns:a16="http://schemas.microsoft.com/office/drawing/2014/main" id="{307B0FA4-781C-4473-AFBF-F3BBAADC52D4}"/>
                </a:ext>
              </a:extLst>
            </p:cNvPr>
            <p:cNvGrpSpPr/>
            <p:nvPr/>
          </p:nvGrpSpPr>
          <p:grpSpPr>
            <a:xfrm>
              <a:off x="5835930" y="294604"/>
              <a:ext cx="680359" cy="358965"/>
              <a:chOff x="5835930" y="291608"/>
              <a:chExt cx="680359" cy="358965"/>
            </a:xfrm>
          </p:grpSpPr>
          <p:sp>
            <p:nvSpPr>
              <p:cNvPr id="69" name="Rectángulo 68">
                <a:extLst>
                  <a:ext uri="{FF2B5EF4-FFF2-40B4-BE49-F238E27FC236}">
                    <a16:creationId xmlns:a16="http://schemas.microsoft.com/office/drawing/2014/main" id="{EF69A12B-9B8C-4251-B3F1-980ABEF34A4B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3" name="Arco de bloque 72">
                <a:extLst>
                  <a:ext uri="{FF2B5EF4-FFF2-40B4-BE49-F238E27FC236}">
                    <a16:creationId xmlns:a16="http://schemas.microsoft.com/office/drawing/2014/main" id="{B56EC6BF-2F05-4681-8728-1AFCF2D66A72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51295134-DA92-4414-B6B4-8981E7991043}"/>
                </a:ext>
              </a:extLst>
            </p:cNvPr>
            <p:cNvSpPr/>
            <p:nvPr/>
          </p:nvSpPr>
          <p:spPr>
            <a:xfrm>
              <a:off x="6200361" y="890534"/>
              <a:ext cx="315928" cy="28054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8" name="Arco de bloque 77">
              <a:extLst>
                <a:ext uri="{FF2B5EF4-FFF2-40B4-BE49-F238E27FC236}">
                  <a16:creationId xmlns:a16="http://schemas.microsoft.com/office/drawing/2014/main" id="{6E4522B2-819A-49CB-8211-8034166AF185}"/>
                </a:ext>
              </a:extLst>
            </p:cNvPr>
            <p:cNvSpPr/>
            <p:nvPr/>
          </p:nvSpPr>
          <p:spPr>
            <a:xfrm>
              <a:off x="5835930" y="784404"/>
              <a:ext cx="485725" cy="358965"/>
            </a:xfrm>
            <a:prstGeom prst="blockArc">
              <a:avLst>
                <a:gd name="adj1" fmla="val 7479084"/>
                <a:gd name="adj2" fmla="val 0"/>
                <a:gd name="adj3" fmla="val 25000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grpSp>
          <p:nvGrpSpPr>
            <p:cNvPr id="161" name="Grupo 160">
              <a:extLst>
                <a:ext uri="{FF2B5EF4-FFF2-40B4-BE49-F238E27FC236}">
                  <a16:creationId xmlns:a16="http://schemas.microsoft.com/office/drawing/2014/main" id="{1D7E087E-B75F-4BAE-8DAB-D4410AA7E973}"/>
                </a:ext>
              </a:extLst>
            </p:cNvPr>
            <p:cNvGrpSpPr/>
            <p:nvPr/>
          </p:nvGrpSpPr>
          <p:grpSpPr>
            <a:xfrm>
              <a:off x="5813381" y="765778"/>
              <a:ext cx="717270" cy="398123"/>
              <a:chOff x="5835930" y="291608"/>
              <a:chExt cx="680359" cy="358965"/>
            </a:xfrm>
          </p:grpSpPr>
          <p:sp>
            <p:nvSpPr>
              <p:cNvPr id="162" name="Rectángulo 161">
                <a:extLst>
                  <a:ext uri="{FF2B5EF4-FFF2-40B4-BE49-F238E27FC236}">
                    <a16:creationId xmlns:a16="http://schemas.microsoft.com/office/drawing/2014/main" id="{2F8B8618-9E67-4BFD-A318-0CF8D6B02921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63" name="Arco de bloque 162">
                <a:extLst>
                  <a:ext uri="{FF2B5EF4-FFF2-40B4-BE49-F238E27FC236}">
                    <a16:creationId xmlns:a16="http://schemas.microsoft.com/office/drawing/2014/main" id="{6980FAC5-203A-4B2F-BF46-5EFF7EBEF9E3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64" name="Grupo 163">
              <a:extLst>
                <a:ext uri="{FF2B5EF4-FFF2-40B4-BE49-F238E27FC236}">
                  <a16:creationId xmlns:a16="http://schemas.microsoft.com/office/drawing/2014/main" id="{798E9448-D6C2-40C1-BD72-67BA905DAB7C}"/>
                </a:ext>
              </a:extLst>
            </p:cNvPr>
            <p:cNvGrpSpPr/>
            <p:nvPr/>
          </p:nvGrpSpPr>
          <p:grpSpPr>
            <a:xfrm>
              <a:off x="5802541" y="1236952"/>
              <a:ext cx="717270" cy="398123"/>
              <a:chOff x="5835930" y="291608"/>
              <a:chExt cx="680359" cy="358965"/>
            </a:xfrm>
          </p:grpSpPr>
          <p:sp>
            <p:nvSpPr>
              <p:cNvPr id="165" name="Rectángulo 164">
                <a:extLst>
                  <a:ext uri="{FF2B5EF4-FFF2-40B4-BE49-F238E27FC236}">
                    <a16:creationId xmlns:a16="http://schemas.microsoft.com/office/drawing/2014/main" id="{1DB9B04B-2896-49BF-8C09-4DD654322B7E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66" name="Arco de bloque 165">
                <a:extLst>
                  <a:ext uri="{FF2B5EF4-FFF2-40B4-BE49-F238E27FC236}">
                    <a16:creationId xmlns:a16="http://schemas.microsoft.com/office/drawing/2014/main" id="{6DCCECF4-66C7-4E7F-AC8C-8A42470B4D6F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67" name="Grupo 166">
              <a:extLst>
                <a:ext uri="{FF2B5EF4-FFF2-40B4-BE49-F238E27FC236}">
                  <a16:creationId xmlns:a16="http://schemas.microsoft.com/office/drawing/2014/main" id="{C1DBD709-7007-4A4F-8C75-E36746B1B0B5}"/>
                </a:ext>
              </a:extLst>
            </p:cNvPr>
            <p:cNvGrpSpPr/>
            <p:nvPr/>
          </p:nvGrpSpPr>
          <p:grpSpPr>
            <a:xfrm>
              <a:off x="5799019" y="1708126"/>
              <a:ext cx="717270" cy="398123"/>
              <a:chOff x="5835930" y="291608"/>
              <a:chExt cx="680359" cy="358965"/>
            </a:xfrm>
          </p:grpSpPr>
          <p:sp>
            <p:nvSpPr>
              <p:cNvPr id="168" name="Rectángulo 167">
                <a:extLst>
                  <a:ext uri="{FF2B5EF4-FFF2-40B4-BE49-F238E27FC236}">
                    <a16:creationId xmlns:a16="http://schemas.microsoft.com/office/drawing/2014/main" id="{B50D1DFC-7874-4903-893D-23C9A2A32181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69" name="Arco de bloque 168">
                <a:extLst>
                  <a:ext uri="{FF2B5EF4-FFF2-40B4-BE49-F238E27FC236}">
                    <a16:creationId xmlns:a16="http://schemas.microsoft.com/office/drawing/2014/main" id="{75BDFBCF-4E5B-4F8A-B707-7E3A0E4214DD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EC9A2CED-1BF7-47AA-B4B8-B8FF30886D16}"/>
                </a:ext>
              </a:extLst>
            </p:cNvPr>
            <p:cNvGrpSpPr/>
            <p:nvPr/>
          </p:nvGrpSpPr>
          <p:grpSpPr>
            <a:xfrm>
              <a:off x="5813381" y="2171840"/>
              <a:ext cx="717270" cy="398123"/>
              <a:chOff x="5835930" y="291608"/>
              <a:chExt cx="680359" cy="358965"/>
            </a:xfrm>
          </p:grpSpPr>
          <p:sp>
            <p:nvSpPr>
              <p:cNvPr id="171" name="Rectángulo 170">
                <a:extLst>
                  <a:ext uri="{FF2B5EF4-FFF2-40B4-BE49-F238E27FC236}">
                    <a16:creationId xmlns:a16="http://schemas.microsoft.com/office/drawing/2014/main" id="{30882D9C-F3BD-4710-8A69-D124A97757E6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72" name="Arco de bloque 171">
                <a:extLst>
                  <a:ext uri="{FF2B5EF4-FFF2-40B4-BE49-F238E27FC236}">
                    <a16:creationId xmlns:a16="http://schemas.microsoft.com/office/drawing/2014/main" id="{FF06FF6B-158C-4E67-8AA7-D4D158732494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73" name="Grupo 172">
              <a:extLst>
                <a:ext uri="{FF2B5EF4-FFF2-40B4-BE49-F238E27FC236}">
                  <a16:creationId xmlns:a16="http://schemas.microsoft.com/office/drawing/2014/main" id="{1412B006-022F-44E8-A2C4-006EBFC24894}"/>
                </a:ext>
              </a:extLst>
            </p:cNvPr>
            <p:cNvGrpSpPr/>
            <p:nvPr/>
          </p:nvGrpSpPr>
          <p:grpSpPr>
            <a:xfrm>
              <a:off x="5807938" y="2650474"/>
              <a:ext cx="717270" cy="398123"/>
              <a:chOff x="5835930" y="291608"/>
              <a:chExt cx="680359" cy="358965"/>
            </a:xfrm>
          </p:grpSpPr>
          <p:sp>
            <p:nvSpPr>
              <p:cNvPr id="174" name="Rectángulo 173">
                <a:extLst>
                  <a:ext uri="{FF2B5EF4-FFF2-40B4-BE49-F238E27FC236}">
                    <a16:creationId xmlns:a16="http://schemas.microsoft.com/office/drawing/2014/main" id="{C2C11B74-30CB-48BC-8502-4FA4EEA0DEFB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75" name="Arco de bloque 174">
                <a:extLst>
                  <a:ext uri="{FF2B5EF4-FFF2-40B4-BE49-F238E27FC236}">
                    <a16:creationId xmlns:a16="http://schemas.microsoft.com/office/drawing/2014/main" id="{E2B977F5-680F-48DF-A594-CF4BEFC6976F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76" name="Grupo 175">
              <a:extLst>
                <a:ext uri="{FF2B5EF4-FFF2-40B4-BE49-F238E27FC236}">
                  <a16:creationId xmlns:a16="http://schemas.microsoft.com/office/drawing/2014/main" id="{A390CB4D-FD52-424F-B5B2-C81991F1200D}"/>
                </a:ext>
              </a:extLst>
            </p:cNvPr>
            <p:cNvGrpSpPr/>
            <p:nvPr/>
          </p:nvGrpSpPr>
          <p:grpSpPr>
            <a:xfrm>
              <a:off x="5799019" y="3121648"/>
              <a:ext cx="717270" cy="398123"/>
              <a:chOff x="5835930" y="291608"/>
              <a:chExt cx="680359" cy="358965"/>
            </a:xfrm>
          </p:grpSpPr>
          <p:sp>
            <p:nvSpPr>
              <p:cNvPr id="177" name="Rectángulo 176">
                <a:extLst>
                  <a:ext uri="{FF2B5EF4-FFF2-40B4-BE49-F238E27FC236}">
                    <a16:creationId xmlns:a16="http://schemas.microsoft.com/office/drawing/2014/main" id="{E34B50A9-4988-493E-8CCE-F9F1E9096232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78" name="Arco de bloque 177">
                <a:extLst>
                  <a:ext uri="{FF2B5EF4-FFF2-40B4-BE49-F238E27FC236}">
                    <a16:creationId xmlns:a16="http://schemas.microsoft.com/office/drawing/2014/main" id="{9B2A7673-48D7-4499-BE67-D760C0BFF055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79" name="Grupo 178">
              <a:extLst>
                <a:ext uri="{FF2B5EF4-FFF2-40B4-BE49-F238E27FC236}">
                  <a16:creationId xmlns:a16="http://schemas.microsoft.com/office/drawing/2014/main" id="{1860056B-0BDF-44B3-9B21-2F6DB0A29D41}"/>
                </a:ext>
              </a:extLst>
            </p:cNvPr>
            <p:cNvGrpSpPr/>
            <p:nvPr/>
          </p:nvGrpSpPr>
          <p:grpSpPr>
            <a:xfrm>
              <a:off x="5801877" y="3592822"/>
              <a:ext cx="717270" cy="398123"/>
              <a:chOff x="5835930" y="291608"/>
              <a:chExt cx="680359" cy="358965"/>
            </a:xfrm>
          </p:grpSpPr>
          <p:sp>
            <p:nvSpPr>
              <p:cNvPr id="180" name="Rectángulo 179">
                <a:extLst>
                  <a:ext uri="{FF2B5EF4-FFF2-40B4-BE49-F238E27FC236}">
                    <a16:creationId xmlns:a16="http://schemas.microsoft.com/office/drawing/2014/main" id="{31C9D935-05FC-468D-8C5F-6264EA13435D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81" name="Arco de bloque 180">
                <a:extLst>
                  <a:ext uri="{FF2B5EF4-FFF2-40B4-BE49-F238E27FC236}">
                    <a16:creationId xmlns:a16="http://schemas.microsoft.com/office/drawing/2014/main" id="{05AFEA81-6E3D-4262-AED1-0080CC7F8950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82" name="Grupo 181">
              <a:extLst>
                <a:ext uri="{FF2B5EF4-FFF2-40B4-BE49-F238E27FC236}">
                  <a16:creationId xmlns:a16="http://schemas.microsoft.com/office/drawing/2014/main" id="{35356DCB-95BD-4CF8-AE43-F4C0CD779845}"/>
                </a:ext>
              </a:extLst>
            </p:cNvPr>
            <p:cNvGrpSpPr/>
            <p:nvPr/>
          </p:nvGrpSpPr>
          <p:grpSpPr>
            <a:xfrm>
              <a:off x="5807938" y="4063996"/>
              <a:ext cx="717270" cy="398123"/>
              <a:chOff x="5835930" y="291608"/>
              <a:chExt cx="680359" cy="358965"/>
            </a:xfrm>
          </p:grpSpPr>
          <p:sp>
            <p:nvSpPr>
              <p:cNvPr id="183" name="Rectángulo 182">
                <a:extLst>
                  <a:ext uri="{FF2B5EF4-FFF2-40B4-BE49-F238E27FC236}">
                    <a16:creationId xmlns:a16="http://schemas.microsoft.com/office/drawing/2014/main" id="{75B4CEF0-0B9E-492B-948F-A8A8DEE9DFC6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84" name="Arco de bloque 183">
                <a:extLst>
                  <a:ext uri="{FF2B5EF4-FFF2-40B4-BE49-F238E27FC236}">
                    <a16:creationId xmlns:a16="http://schemas.microsoft.com/office/drawing/2014/main" id="{C4C8A429-60B2-4459-A44B-10F095DDA69B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85" name="Grupo 184">
              <a:extLst>
                <a:ext uri="{FF2B5EF4-FFF2-40B4-BE49-F238E27FC236}">
                  <a16:creationId xmlns:a16="http://schemas.microsoft.com/office/drawing/2014/main" id="{B437BF50-E5B9-4301-A85A-FF35ECCF7F4A}"/>
                </a:ext>
              </a:extLst>
            </p:cNvPr>
            <p:cNvGrpSpPr/>
            <p:nvPr/>
          </p:nvGrpSpPr>
          <p:grpSpPr>
            <a:xfrm>
              <a:off x="5807938" y="4535170"/>
              <a:ext cx="717270" cy="398123"/>
              <a:chOff x="5835930" y="291608"/>
              <a:chExt cx="680359" cy="358965"/>
            </a:xfrm>
          </p:grpSpPr>
          <p:sp>
            <p:nvSpPr>
              <p:cNvPr id="186" name="Rectángulo 185">
                <a:extLst>
                  <a:ext uri="{FF2B5EF4-FFF2-40B4-BE49-F238E27FC236}">
                    <a16:creationId xmlns:a16="http://schemas.microsoft.com/office/drawing/2014/main" id="{46A344E4-D231-4C75-80E9-DB76205E0860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87" name="Arco de bloque 186">
                <a:extLst>
                  <a:ext uri="{FF2B5EF4-FFF2-40B4-BE49-F238E27FC236}">
                    <a16:creationId xmlns:a16="http://schemas.microsoft.com/office/drawing/2014/main" id="{72D29940-26C6-4849-8C14-2D250FD755E3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88" name="Grupo 187">
              <a:extLst>
                <a:ext uri="{FF2B5EF4-FFF2-40B4-BE49-F238E27FC236}">
                  <a16:creationId xmlns:a16="http://schemas.microsoft.com/office/drawing/2014/main" id="{243C0480-8B04-470C-AE7C-80790381CE96}"/>
                </a:ext>
              </a:extLst>
            </p:cNvPr>
            <p:cNvGrpSpPr/>
            <p:nvPr/>
          </p:nvGrpSpPr>
          <p:grpSpPr>
            <a:xfrm>
              <a:off x="5807938" y="5006344"/>
              <a:ext cx="717270" cy="398123"/>
              <a:chOff x="5835930" y="291608"/>
              <a:chExt cx="680359" cy="358965"/>
            </a:xfrm>
          </p:grpSpPr>
          <p:sp>
            <p:nvSpPr>
              <p:cNvPr id="189" name="Rectángulo 188">
                <a:extLst>
                  <a:ext uri="{FF2B5EF4-FFF2-40B4-BE49-F238E27FC236}">
                    <a16:creationId xmlns:a16="http://schemas.microsoft.com/office/drawing/2014/main" id="{250B0761-AF75-4509-B479-34B14F6E608C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90" name="Arco de bloque 189">
                <a:extLst>
                  <a:ext uri="{FF2B5EF4-FFF2-40B4-BE49-F238E27FC236}">
                    <a16:creationId xmlns:a16="http://schemas.microsoft.com/office/drawing/2014/main" id="{598EEB2B-0ED3-47A7-8E05-ED5C8F00F461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91" name="Grupo 190">
              <a:extLst>
                <a:ext uri="{FF2B5EF4-FFF2-40B4-BE49-F238E27FC236}">
                  <a16:creationId xmlns:a16="http://schemas.microsoft.com/office/drawing/2014/main" id="{198549A7-570B-4571-9579-47225C958296}"/>
                </a:ext>
              </a:extLst>
            </p:cNvPr>
            <p:cNvGrpSpPr/>
            <p:nvPr/>
          </p:nvGrpSpPr>
          <p:grpSpPr>
            <a:xfrm>
              <a:off x="5799019" y="5458195"/>
              <a:ext cx="717270" cy="398123"/>
              <a:chOff x="5835930" y="291608"/>
              <a:chExt cx="680359" cy="358965"/>
            </a:xfrm>
          </p:grpSpPr>
          <p:sp>
            <p:nvSpPr>
              <p:cNvPr id="192" name="Rectángulo 191">
                <a:extLst>
                  <a:ext uri="{FF2B5EF4-FFF2-40B4-BE49-F238E27FC236}">
                    <a16:creationId xmlns:a16="http://schemas.microsoft.com/office/drawing/2014/main" id="{FAEDE5AB-3259-45EA-8170-7C5DFAE0BF38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93" name="Arco de bloque 192">
                <a:extLst>
                  <a:ext uri="{FF2B5EF4-FFF2-40B4-BE49-F238E27FC236}">
                    <a16:creationId xmlns:a16="http://schemas.microsoft.com/office/drawing/2014/main" id="{4234F85E-DA6D-4FD8-B6B1-B024F33A3D93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94" name="Grupo 193">
              <a:extLst>
                <a:ext uri="{FF2B5EF4-FFF2-40B4-BE49-F238E27FC236}">
                  <a16:creationId xmlns:a16="http://schemas.microsoft.com/office/drawing/2014/main" id="{115C0966-44A1-4207-A820-0B00EE1184E0}"/>
                </a:ext>
              </a:extLst>
            </p:cNvPr>
            <p:cNvGrpSpPr/>
            <p:nvPr/>
          </p:nvGrpSpPr>
          <p:grpSpPr>
            <a:xfrm>
              <a:off x="5801361" y="5934090"/>
              <a:ext cx="717270" cy="398123"/>
              <a:chOff x="5835930" y="291608"/>
              <a:chExt cx="680359" cy="358965"/>
            </a:xfrm>
          </p:grpSpPr>
          <p:sp>
            <p:nvSpPr>
              <p:cNvPr id="195" name="Rectángulo 194">
                <a:extLst>
                  <a:ext uri="{FF2B5EF4-FFF2-40B4-BE49-F238E27FC236}">
                    <a16:creationId xmlns:a16="http://schemas.microsoft.com/office/drawing/2014/main" id="{FAD06A3D-AF59-487A-933B-2D115920181C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96" name="Arco de bloque 195">
                <a:extLst>
                  <a:ext uri="{FF2B5EF4-FFF2-40B4-BE49-F238E27FC236}">
                    <a16:creationId xmlns:a16="http://schemas.microsoft.com/office/drawing/2014/main" id="{42A96F96-604C-4438-917F-E02D4458A0A6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</p:grpSp>
      <p:pic>
        <p:nvPicPr>
          <p:cNvPr id="45" name="Picture 4" descr="Lentes | Salud Digna">
            <a:extLst>
              <a:ext uri="{FF2B5EF4-FFF2-40B4-BE49-F238E27FC236}">
                <a16:creationId xmlns:a16="http://schemas.microsoft.com/office/drawing/2014/main" id="{69930437-9DC5-4F0A-B2E2-BCA30B0454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139" t="32969" r="16583" b="20963"/>
          <a:stretch/>
        </p:blipFill>
        <p:spPr bwMode="auto">
          <a:xfrm rot="20244419">
            <a:off x="10045773" y="5531038"/>
            <a:ext cx="2018724" cy="962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CuadroTexto 45">
            <a:extLst>
              <a:ext uri="{FF2B5EF4-FFF2-40B4-BE49-F238E27FC236}">
                <a16:creationId xmlns:a16="http://schemas.microsoft.com/office/drawing/2014/main" id="{477AF157-E01E-4C8C-BDA3-57D0751AB1CC}"/>
              </a:ext>
            </a:extLst>
          </p:cNvPr>
          <p:cNvSpPr txBox="1"/>
          <p:nvPr/>
        </p:nvSpPr>
        <p:spPr>
          <a:xfrm>
            <a:off x="6268974" y="2025826"/>
            <a:ext cx="58159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>
                <a:latin typeface="Elephant" panose="02020904090505020303" pitchFamily="18" charset="0"/>
              </a:rPr>
              <a:t>ESTE FUE MI CUADERNILLO DE NOTAS…</a:t>
            </a:r>
          </a:p>
        </p:txBody>
      </p:sp>
      <p:pic>
        <p:nvPicPr>
          <p:cNvPr id="47" name="Picture 8" descr="110 ideas de Maestras animadas en 2022 | maestras animadas, maestros,  imagenes para maestros">
            <a:extLst>
              <a:ext uri="{FF2B5EF4-FFF2-40B4-BE49-F238E27FC236}">
                <a16:creationId xmlns:a16="http://schemas.microsoft.com/office/drawing/2014/main" id="{FA7D030B-D04B-4B3E-8056-2835CD5385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093" b="96564" l="4624" r="96532">
                        <a14:foregroundMark x1="21387" y1="48110" x2="36416" y2="40893"/>
                        <a14:foregroundMark x1="61272" y1="40893" x2="73410" y2="43643"/>
                        <a14:foregroundMark x1="89595" y1="40893" x2="89595" y2="40893"/>
                        <a14:foregroundMark x1="67052" y1="41581" x2="67052" y2="41581"/>
                        <a14:foregroundMark x1="68786" y1="40206" x2="68786" y2="40206"/>
                        <a14:foregroundMark x1="96532" y1="40893" x2="96532" y2="40893"/>
                        <a14:foregroundMark x1="41618" y1="6873" x2="41618" y2="6873"/>
                        <a14:foregroundMark x1="58382" y1="5842" x2="58382" y2="5842"/>
                        <a14:foregroundMark x1="50289" y1="3093" x2="50289" y2="3093"/>
                        <a14:foregroundMark x1="58382" y1="21649" x2="58382" y2="21649"/>
                        <a14:foregroundMark x1="61850" y1="22337" x2="61850" y2="22337"/>
                        <a14:foregroundMark x1="34104" y1="22337" x2="34104" y2="22337"/>
                        <a14:foregroundMark x1="8092" y1="41581" x2="8092" y2="41581"/>
                        <a14:foregroundMark x1="30636" y1="41237" x2="30636" y2="41237"/>
                        <a14:foregroundMark x1="41040" y1="96220" x2="41040" y2="96220"/>
                        <a14:foregroundMark x1="65896" y1="94845" x2="65896" y2="94845"/>
                        <a14:foregroundMark x1="61850" y1="93127" x2="61850" y2="93127"/>
                        <a14:foregroundMark x1="70520" y1="95876" x2="70520" y2="95876"/>
                        <a14:foregroundMark x1="28324" y1="96564" x2="28324" y2="96564"/>
                        <a14:foregroundMark x1="28902" y1="94158" x2="28902" y2="94158"/>
                        <a14:foregroundMark x1="4624" y1="42268" x2="4624" y2="42268"/>
                        <a14:foregroundMark x1="61850" y1="23711" x2="61850" y2="237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0459" y="4520802"/>
            <a:ext cx="1322121" cy="2223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10">
            <a:extLst>
              <a:ext uri="{FF2B5EF4-FFF2-40B4-BE49-F238E27FC236}">
                <a16:creationId xmlns:a16="http://schemas.microsoft.com/office/drawing/2014/main" id="{DA2EF418-CE91-482B-ABAC-EAEE143495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foregroundMark x1="69271" y1="9639" x2="69271" y2="963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6248" y="-104448"/>
            <a:ext cx="2283066" cy="197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6" descr="Flecha Curva PNG Imágenes Gratis - Lovepik">
            <a:extLst>
              <a:ext uri="{FF2B5EF4-FFF2-40B4-BE49-F238E27FC236}">
                <a16:creationId xmlns:a16="http://schemas.microsoft.com/office/drawing/2014/main" id="{BF92E07B-9629-4A46-9FB2-7FA22EEC84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7426" b="89604" l="3213" r="96386">
                        <a14:foregroundMark x1="89157" y1="50990" x2="96386" y2="59406"/>
                        <a14:foregroundMark x1="15663" y1="9406" x2="17269" y2="7426"/>
                        <a14:foregroundMark x1="10442" y1="15842" x2="3213" y2="2178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741458" flipH="1" flipV="1">
            <a:off x="6532186" y="-336722"/>
            <a:ext cx="3234349" cy="3204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51381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3F0AFEDD-850C-4831-8427-A3EC40EAADE5}"/>
              </a:ext>
            </a:extLst>
          </p:cNvPr>
          <p:cNvGrpSpPr/>
          <p:nvPr/>
        </p:nvGrpSpPr>
        <p:grpSpPr>
          <a:xfrm rot="20528835">
            <a:off x="679293" y="388450"/>
            <a:ext cx="2372196" cy="2684272"/>
            <a:chOff x="5799019" y="0"/>
            <a:chExt cx="6392981" cy="6895734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46B59C82-2087-4337-9A29-C9D7914DFF44}"/>
                </a:ext>
              </a:extLst>
            </p:cNvPr>
            <p:cNvSpPr/>
            <p:nvPr/>
          </p:nvSpPr>
          <p:spPr>
            <a:xfrm>
              <a:off x="5985164" y="0"/>
              <a:ext cx="6206836" cy="6895734"/>
            </a:xfrm>
            <a:prstGeom prst="rect">
              <a:avLst/>
            </a:prstGeom>
            <a:gradFill>
              <a:gsLst>
                <a:gs pos="0">
                  <a:srgbClr val="9814E2"/>
                </a:gs>
                <a:gs pos="100000">
                  <a:srgbClr val="5A0C86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grpSp>
          <p:nvGrpSpPr>
            <p:cNvPr id="3" name="Grupo 2">
              <a:extLst>
                <a:ext uri="{FF2B5EF4-FFF2-40B4-BE49-F238E27FC236}">
                  <a16:creationId xmlns:a16="http://schemas.microsoft.com/office/drawing/2014/main" id="{307B0FA4-781C-4473-AFBF-F3BBAADC52D4}"/>
                </a:ext>
              </a:extLst>
            </p:cNvPr>
            <p:cNvGrpSpPr/>
            <p:nvPr/>
          </p:nvGrpSpPr>
          <p:grpSpPr>
            <a:xfrm>
              <a:off x="5835930" y="294604"/>
              <a:ext cx="680359" cy="358965"/>
              <a:chOff x="5835930" y="291608"/>
              <a:chExt cx="680359" cy="358965"/>
            </a:xfrm>
          </p:grpSpPr>
          <p:sp>
            <p:nvSpPr>
              <p:cNvPr id="69" name="Rectángulo 68">
                <a:extLst>
                  <a:ext uri="{FF2B5EF4-FFF2-40B4-BE49-F238E27FC236}">
                    <a16:creationId xmlns:a16="http://schemas.microsoft.com/office/drawing/2014/main" id="{EF69A12B-9B8C-4251-B3F1-980ABEF34A4B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3" name="Arco de bloque 72">
                <a:extLst>
                  <a:ext uri="{FF2B5EF4-FFF2-40B4-BE49-F238E27FC236}">
                    <a16:creationId xmlns:a16="http://schemas.microsoft.com/office/drawing/2014/main" id="{B56EC6BF-2F05-4681-8728-1AFCF2D66A72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51295134-DA92-4414-B6B4-8981E7991043}"/>
                </a:ext>
              </a:extLst>
            </p:cNvPr>
            <p:cNvSpPr/>
            <p:nvPr/>
          </p:nvSpPr>
          <p:spPr>
            <a:xfrm>
              <a:off x="6200361" y="890534"/>
              <a:ext cx="315928" cy="28054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8" name="Arco de bloque 77">
              <a:extLst>
                <a:ext uri="{FF2B5EF4-FFF2-40B4-BE49-F238E27FC236}">
                  <a16:creationId xmlns:a16="http://schemas.microsoft.com/office/drawing/2014/main" id="{6E4522B2-819A-49CB-8211-8034166AF185}"/>
                </a:ext>
              </a:extLst>
            </p:cNvPr>
            <p:cNvSpPr/>
            <p:nvPr/>
          </p:nvSpPr>
          <p:spPr>
            <a:xfrm>
              <a:off x="5835930" y="784404"/>
              <a:ext cx="485725" cy="358965"/>
            </a:xfrm>
            <a:prstGeom prst="blockArc">
              <a:avLst>
                <a:gd name="adj1" fmla="val 7479084"/>
                <a:gd name="adj2" fmla="val 0"/>
                <a:gd name="adj3" fmla="val 25000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grpSp>
          <p:nvGrpSpPr>
            <p:cNvPr id="161" name="Grupo 160">
              <a:extLst>
                <a:ext uri="{FF2B5EF4-FFF2-40B4-BE49-F238E27FC236}">
                  <a16:creationId xmlns:a16="http://schemas.microsoft.com/office/drawing/2014/main" id="{1D7E087E-B75F-4BAE-8DAB-D4410AA7E973}"/>
                </a:ext>
              </a:extLst>
            </p:cNvPr>
            <p:cNvGrpSpPr/>
            <p:nvPr/>
          </p:nvGrpSpPr>
          <p:grpSpPr>
            <a:xfrm>
              <a:off x="5813381" y="765778"/>
              <a:ext cx="717270" cy="398123"/>
              <a:chOff x="5835930" y="291608"/>
              <a:chExt cx="680359" cy="358965"/>
            </a:xfrm>
          </p:grpSpPr>
          <p:sp>
            <p:nvSpPr>
              <p:cNvPr id="162" name="Rectángulo 161">
                <a:extLst>
                  <a:ext uri="{FF2B5EF4-FFF2-40B4-BE49-F238E27FC236}">
                    <a16:creationId xmlns:a16="http://schemas.microsoft.com/office/drawing/2014/main" id="{2F8B8618-9E67-4BFD-A318-0CF8D6B02921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63" name="Arco de bloque 162">
                <a:extLst>
                  <a:ext uri="{FF2B5EF4-FFF2-40B4-BE49-F238E27FC236}">
                    <a16:creationId xmlns:a16="http://schemas.microsoft.com/office/drawing/2014/main" id="{6980FAC5-203A-4B2F-BF46-5EFF7EBEF9E3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64" name="Grupo 163">
              <a:extLst>
                <a:ext uri="{FF2B5EF4-FFF2-40B4-BE49-F238E27FC236}">
                  <a16:creationId xmlns:a16="http://schemas.microsoft.com/office/drawing/2014/main" id="{798E9448-D6C2-40C1-BD72-67BA905DAB7C}"/>
                </a:ext>
              </a:extLst>
            </p:cNvPr>
            <p:cNvGrpSpPr/>
            <p:nvPr/>
          </p:nvGrpSpPr>
          <p:grpSpPr>
            <a:xfrm>
              <a:off x="5802541" y="1236952"/>
              <a:ext cx="717270" cy="398123"/>
              <a:chOff x="5835930" y="291608"/>
              <a:chExt cx="680359" cy="358965"/>
            </a:xfrm>
          </p:grpSpPr>
          <p:sp>
            <p:nvSpPr>
              <p:cNvPr id="165" name="Rectángulo 164">
                <a:extLst>
                  <a:ext uri="{FF2B5EF4-FFF2-40B4-BE49-F238E27FC236}">
                    <a16:creationId xmlns:a16="http://schemas.microsoft.com/office/drawing/2014/main" id="{1DB9B04B-2896-49BF-8C09-4DD654322B7E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66" name="Arco de bloque 165">
                <a:extLst>
                  <a:ext uri="{FF2B5EF4-FFF2-40B4-BE49-F238E27FC236}">
                    <a16:creationId xmlns:a16="http://schemas.microsoft.com/office/drawing/2014/main" id="{6DCCECF4-66C7-4E7F-AC8C-8A42470B4D6F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67" name="Grupo 166">
              <a:extLst>
                <a:ext uri="{FF2B5EF4-FFF2-40B4-BE49-F238E27FC236}">
                  <a16:creationId xmlns:a16="http://schemas.microsoft.com/office/drawing/2014/main" id="{C1DBD709-7007-4A4F-8C75-E36746B1B0B5}"/>
                </a:ext>
              </a:extLst>
            </p:cNvPr>
            <p:cNvGrpSpPr/>
            <p:nvPr/>
          </p:nvGrpSpPr>
          <p:grpSpPr>
            <a:xfrm>
              <a:off x="5799019" y="1708126"/>
              <a:ext cx="717270" cy="398123"/>
              <a:chOff x="5835930" y="291608"/>
              <a:chExt cx="680359" cy="358965"/>
            </a:xfrm>
          </p:grpSpPr>
          <p:sp>
            <p:nvSpPr>
              <p:cNvPr id="168" name="Rectángulo 167">
                <a:extLst>
                  <a:ext uri="{FF2B5EF4-FFF2-40B4-BE49-F238E27FC236}">
                    <a16:creationId xmlns:a16="http://schemas.microsoft.com/office/drawing/2014/main" id="{B50D1DFC-7874-4903-893D-23C9A2A32181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69" name="Arco de bloque 168">
                <a:extLst>
                  <a:ext uri="{FF2B5EF4-FFF2-40B4-BE49-F238E27FC236}">
                    <a16:creationId xmlns:a16="http://schemas.microsoft.com/office/drawing/2014/main" id="{75BDFBCF-4E5B-4F8A-B707-7E3A0E4214DD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EC9A2CED-1BF7-47AA-B4B8-B8FF30886D16}"/>
                </a:ext>
              </a:extLst>
            </p:cNvPr>
            <p:cNvGrpSpPr/>
            <p:nvPr/>
          </p:nvGrpSpPr>
          <p:grpSpPr>
            <a:xfrm>
              <a:off x="5813381" y="2171840"/>
              <a:ext cx="717270" cy="398123"/>
              <a:chOff x="5835930" y="291608"/>
              <a:chExt cx="680359" cy="358965"/>
            </a:xfrm>
          </p:grpSpPr>
          <p:sp>
            <p:nvSpPr>
              <p:cNvPr id="171" name="Rectángulo 170">
                <a:extLst>
                  <a:ext uri="{FF2B5EF4-FFF2-40B4-BE49-F238E27FC236}">
                    <a16:creationId xmlns:a16="http://schemas.microsoft.com/office/drawing/2014/main" id="{30882D9C-F3BD-4710-8A69-D124A97757E6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72" name="Arco de bloque 171">
                <a:extLst>
                  <a:ext uri="{FF2B5EF4-FFF2-40B4-BE49-F238E27FC236}">
                    <a16:creationId xmlns:a16="http://schemas.microsoft.com/office/drawing/2014/main" id="{FF06FF6B-158C-4E67-8AA7-D4D158732494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73" name="Grupo 172">
              <a:extLst>
                <a:ext uri="{FF2B5EF4-FFF2-40B4-BE49-F238E27FC236}">
                  <a16:creationId xmlns:a16="http://schemas.microsoft.com/office/drawing/2014/main" id="{1412B006-022F-44E8-A2C4-006EBFC24894}"/>
                </a:ext>
              </a:extLst>
            </p:cNvPr>
            <p:cNvGrpSpPr/>
            <p:nvPr/>
          </p:nvGrpSpPr>
          <p:grpSpPr>
            <a:xfrm>
              <a:off x="5807938" y="2650474"/>
              <a:ext cx="717270" cy="398123"/>
              <a:chOff x="5835930" y="291608"/>
              <a:chExt cx="680359" cy="358965"/>
            </a:xfrm>
          </p:grpSpPr>
          <p:sp>
            <p:nvSpPr>
              <p:cNvPr id="174" name="Rectángulo 173">
                <a:extLst>
                  <a:ext uri="{FF2B5EF4-FFF2-40B4-BE49-F238E27FC236}">
                    <a16:creationId xmlns:a16="http://schemas.microsoft.com/office/drawing/2014/main" id="{C2C11B74-30CB-48BC-8502-4FA4EEA0DEFB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75" name="Arco de bloque 174">
                <a:extLst>
                  <a:ext uri="{FF2B5EF4-FFF2-40B4-BE49-F238E27FC236}">
                    <a16:creationId xmlns:a16="http://schemas.microsoft.com/office/drawing/2014/main" id="{E2B977F5-680F-48DF-A594-CF4BEFC6976F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76" name="Grupo 175">
              <a:extLst>
                <a:ext uri="{FF2B5EF4-FFF2-40B4-BE49-F238E27FC236}">
                  <a16:creationId xmlns:a16="http://schemas.microsoft.com/office/drawing/2014/main" id="{A390CB4D-FD52-424F-B5B2-C81991F1200D}"/>
                </a:ext>
              </a:extLst>
            </p:cNvPr>
            <p:cNvGrpSpPr/>
            <p:nvPr/>
          </p:nvGrpSpPr>
          <p:grpSpPr>
            <a:xfrm>
              <a:off x="5799019" y="3121648"/>
              <a:ext cx="717270" cy="398123"/>
              <a:chOff x="5835930" y="291608"/>
              <a:chExt cx="680359" cy="358965"/>
            </a:xfrm>
          </p:grpSpPr>
          <p:sp>
            <p:nvSpPr>
              <p:cNvPr id="177" name="Rectángulo 176">
                <a:extLst>
                  <a:ext uri="{FF2B5EF4-FFF2-40B4-BE49-F238E27FC236}">
                    <a16:creationId xmlns:a16="http://schemas.microsoft.com/office/drawing/2014/main" id="{E34B50A9-4988-493E-8CCE-F9F1E9096232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78" name="Arco de bloque 177">
                <a:extLst>
                  <a:ext uri="{FF2B5EF4-FFF2-40B4-BE49-F238E27FC236}">
                    <a16:creationId xmlns:a16="http://schemas.microsoft.com/office/drawing/2014/main" id="{9B2A7673-48D7-4499-BE67-D760C0BFF055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79" name="Grupo 178">
              <a:extLst>
                <a:ext uri="{FF2B5EF4-FFF2-40B4-BE49-F238E27FC236}">
                  <a16:creationId xmlns:a16="http://schemas.microsoft.com/office/drawing/2014/main" id="{1860056B-0BDF-44B3-9B21-2F6DB0A29D41}"/>
                </a:ext>
              </a:extLst>
            </p:cNvPr>
            <p:cNvGrpSpPr/>
            <p:nvPr/>
          </p:nvGrpSpPr>
          <p:grpSpPr>
            <a:xfrm>
              <a:off x="5801877" y="3592822"/>
              <a:ext cx="717270" cy="398123"/>
              <a:chOff x="5835930" y="291608"/>
              <a:chExt cx="680359" cy="358965"/>
            </a:xfrm>
          </p:grpSpPr>
          <p:sp>
            <p:nvSpPr>
              <p:cNvPr id="180" name="Rectángulo 179">
                <a:extLst>
                  <a:ext uri="{FF2B5EF4-FFF2-40B4-BE49-F238E27FC236}">
                    <a16:creationId xmlns:a16="http://schemas.microsoft.com/office/drawing/2014/main" id="{31C9D935-05FC-468D-8C5F-6264EA13435D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81" name="Arco de bloque 180">
                <a:extLst>
                  <a:ext uri="{FF2B5EF4-FFF2-40B4-BE49-F238E27FC236}">
                    <a16:creationId xmlns:a16="http://schemas.microsoft.com/office/drawing/2014/main" id="{05AFEA81-6E3D-4262-AED1-0080CC7F8950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82" name="Grupo 181">
              <a:extLst>
                <a:ext uri="{FF2B5EF4-FFF2-40B4-BE49-F238E27FC236}">
                  <a16:creationId xmlns:a16="http://schemas.microsoft.com/office/drawing/2014/main" id="{35356DCB-95BD-4CF8-AE43-F4C0CD779845}"/>
                </a:ext>
              </a:extLst>
            </p:cNvPr>
            <p:cNvGrpSpPr/>
            <p:nvPr/>
          </p:nvGrpSpPr>
          <p:grpSpPr>
            <a:xfrm>
              <a:off x="5807938" y="4063996"/>
              <a:ext cx="717270" cy="398123"/>
              <a:chOff x="5835930" y="291608"/>
              <a:chExt cx="680359" cy="358965"/>
            </a:xfrm>
          </p:grpSpPr>
          <p:sp>
            <p:nvSpPr>
              <p:cNvPr id="183" name="Rectángulo 182">
                <a:extLst>
                  <a:ext uri="{FF2B5EF4-FFF2-40B4-BE49-F238E27FC236}">
                    <a16:creationId xmlns:a16="http://schemas.microsoft.com/office/drawing/2014/main" id="{75B4CEF0-0B9E-492B-948F-A8A8DEE9DFC6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84" name="Arco de bloque 183">
                <a:extLst>
                  <a:ext uri="{FF2B5EF4-FFF2-40B4-BE49-F238E27FC236}">
                    <a16:creationId xmlns:a16="http://schemas.microsoft.com/office/drawing/2014/main" id="{C4C8A429-60B2-4459-A44B-10F095DDA69B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85" name="Grupo 184">
              <a:extLst>
                <a:ext uri="{FF2B5EF4-FFF2-40B4-BE49-F238E27FC236}">
                  <a16:creationId xmlns:a16="http://schemas.microsoft.com/office/drawing/2014/main" id="{B437BF50-E5B9-4301-A85A-FF35ECCF7F4A}"/>
                </a:ext>
              </a:extLst>
            </p:cNvPr>
            <p:cNvGrpSpPr/>
            <p:nvPr/>
          </p:nvGrpSpPr>
          <p:grpSpPr>
            <a:xfrm>
              <a:off x="5807938" y="4535170"/>
              <a:ext cx="717270" cy="398123"/>
              <a:chOff x="5835930" y="291608"/>
              <a:chExt cx="680359" cy="358965"/>
            </a:xfrm>
          </p:grpSpPr>
          <p:sp>
            <p:nvSpPr>
              <p:cNvPr id="186" name="Rectángulo 185">
                <a:extLst>
                  <a:ext uri="{FF2B5EF4-FFF2-40B4-BE49-F238E27FC236}">
                    <a16:creationId xmlns:a16="http://schemas.microsoft.com/office/drawing/2014/main" id="{46A344E4-D231-4C75-80E9-DB76205E0860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87" name="Arco de bloque 186">
                <a:extLst>
                  <a:ext uri="{FF2B5EF4-FFF2-40B4-BE49-F238E27FC236}">
                    <a16:creationId xmlns:a16="http://schemas.microsoft.com/office/drawing/2014/main" id="{72D29940-26C6-4849-8C14-2D250FD755E3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88" name="Grupo 187">
              <a:extLst>
                <a:ext uri="{FF2B5EF4-FFF2-40B4-BE49-F238E27FC236}">
                  <a16:creationId xmlns:a16="http://schemas.microsoft.com/office/drawing/2014/main" id="{243C0480-8B04-470C-AE7C-80790381CE96}"/>
                </a:ext>
              </a:extLst>
            </p:cNvPr>
            <p:cNvGrpSpPr/>
            <p:nvPr/>
          </p:nvGrpSpPr>
          <p:grpSpPr>
            <a:xfrm>
              <a:off x="5807938" y="5006344"/>
              <a:ext cx="717270" cy="398123"/>
              <a:chOff x="5835930" y="291608"/>
              <a:chExt cx="680359" cy="358965"/>
            </a:xfrm>
          </p:grpSpPr>
          <p:sp>
            <p:nvSpPr>
              <p:cNvPr id="189" name="Rectángulo 188">
                <a:extLst>
                  <a:ext uri="{FF2B5EF4-FFF2-40B4-BE49-F238E27FC236}">
                    <a16:creationId xmlns:a16="http://schemas.microsoft.com/office/drawing/2014/main" id="{250B0761-AF75-4509-B479-34B14F6E608C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90" name="Arco de bloque 189">
                <a:extLst>
                  <a:ext uri="{FF2B5EF4-FFF2-40B4-BE49-F238E27FC236}">
                    <a16:creationId xmlns:a16="http://schemas.microsoft.com/office/drawing/2014/main" id="{598EEB2B-0ED3-47A7-8E05-ED5C8F00F461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91" name="Grupo 190">
              <a:extLst>
                <a:ext uri="{FF2B5EF4-FFF2-40B4-BE49-F238E27FC236}">
                  <a16:creationId xmlns:a16="http://schemas.microsoft.com/office/drawing/2014/main" id="{198549A7-570B-4571-9579-47225C958296}"/>
                </a:ext>
              </a:extLst>
            </p:cNvPr>
            <p:cNvGrpSpPr/>
            <p:nvPr/>
          </p:nvGrpSpPr>
          <p:grpSpPr>
            <a:xfrm>
              <a:off x="5799019" y="5458195"/>
              <a:ext cx="717270" cy="398123"/>
              <a:chOff x="5835930" y="291608"/>
              <a:chExt cx="680359" cy="358965"/>
            </a:xfrm>
          </p:grpSpPr>
          <p:sp>
            <p:nvSpPr>
              <p:cNvPr id="192" name="Rectángulo 191">
                <a:extLst>
                  <a:ext uri="{FF2B5EF4-FFF2-40B4-BE49-F238E27FC236}">
                    <a16:creationId xmlns:a16="http://schemas.microsoft.com/office/drawing/2014/main" id="{FAEDE5AB-3259-45EA-8170-7C5DFAE0BF38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93" name="Arco de bloque 192">
                <a:extLst>
                  <a:ext uri="{FF2B5EF4-FFF2-40B4-BE49-F238E27FC236}">
                    <a16:creationId xmlns:a16="http://schemas.microsoft.com/office/drawing/2014/main" id="{4234F85E-DA6D-4FD8-B6B1-B024F33A3D93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94" name="Grupo 193">
              <a:extLst>
                <a:ext uri="{FF2B5EF4-FFF2-40B4-BE49-F238E27FC236}">
                  <a16:creationId xmlns:a16="http://schemas.microsoft.com/office/drawing/2014/main" id="{115C0966-44A1-4207-A820-0B00EE1184E0}"/>
                </a:ext>
              </a:extLst>
            </p:cNvPr>
            <p:cNvGrpSpPr/>
            <p:nvPr/>
          </p:nvGrpSpPr>
          <p:grpSpPr>
            <a:xfrm>
              <a:off x="5801361" y="5934090"/>
              <a:ext cx="717270" cy="398123"/>
              <a:chOff x="5835930" y="291608"/>
              <a:chExt cx="680359" cy="358965"/>
            </a:xfrm>
          </p:grpSpPr>
          <p:sp>
            <p:nvSpPr>
              <p:cNvPr id="195" name="Rectángulo 194">
                <a:extLst>
                  <a:ext uri="{FF2B5EF4-FFF2-40B4-BE49-F238E27FC236}">
                    <a16:creationId xmlns:a16="http://schemas.microsoft.com/office/drawing/2014/main" id="{FAD06A3D-AF59-487A-933B-2D115920181C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96" name="Arco de bloque 195">
                <a:extLst>
                  <a:ext uri="{FF2B5EF4-FFF2-40B4-BE49-F238E27FC236}">
                    <a16:creationId xmlns:a16="http://schemas.microsoft.com/office/drawing/2014/main" id="{42A96F96-604C-4438-917F-E02D4458A0A6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CA1FCEE1-0D6A-4C5A-928E-708C82C89548}"/>
                </a:ext>
              </a:extLst>
            </p:cNvPr>
            <p:cNvSpPr txBox="1"/>
            <p:nvPr/>
          </p:nvSpPr>
          <p:spPr>
            <a:xfrm>
              <a:off x="6854966" y="2398711"/>
              <a:ext cx="4807528" cy="2060579"/>
            </a:xfrm>
            <a:prstGeom prst="rect">
              <a:avLst/>
            </a:prstGeom>
            <a:solidFill>
              <a:srgbClr val="CC00CC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400" b="1" dirty="0">
                  <a:latin typeface="Castellar" panose="020A0402060406010301" pitchFamily="18" charset="0"/>
                </a:rPr>
                <a:t>ARACELY LARA</a:t>
              </a:r>
            </a:p>
          </p:txBody>
        </p:sp>
      </p:grpSp>
      <p:pic>
        <p:nvPicPr>
          <p:cNvPr id="1026" name="Picture 2" descr="Plumón Sharpie Punto Fino Negro">
            <a:extLst>
              <a:ext uri="{FF2B5EF4-FFF2-40B4-BE49-F238E27FC236}">
                <a16:creationId xmlns:a16="http://schemas.microsoft.com/office/drawing/2014/main" id="{A85DB61C-94AC-42E7-9414-A2CB66E11E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05" b="89451" l="7512" r="94366">
                        <a14:foregroundMark x1="10329" y1="86076" x2="7512" y2="86076"/>
                        <a14:foregroundMark x1="94366" y1="13502" x2="84038" y2="14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2908">
            <a:off x="2433359" y="-80827"/>
            <a:ext cx="2028825" cy="225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entes | Salud Digna">
            <a:extLst>
              <a:ext uri="{FF2B5EF4-FFF2-40B4-BE49-F238E27FC236}">
                <a16:creationId xmlns:a16="http://schemas.microsoft.com/office/drawing/2014/main" id="{842C2402-343D-48BB-A42C-8E2EA668C41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139" t="32969" r="16583" b="20963"/>
          <a:stretch/>
        </p:blipFill>
        <p:spPr bwMode="auto">
          <a:xfrm rot="20244419">
            <a:off x="8306537" y="4258679"/>
            <a:ext cx="2516036" cy="1199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F0D9883F-D133-44BC-AFC4-790ECDC5896A}"/>
              </a:ext>
            </a:extLst>
          </p:cNvPr>
          <p:cNvSpPr txBox="1"/>
          <p:nvPr/>
        </p:nvSpPr>
        <p:spPr>
          <a:xfrm>
            <a:off x="5384129" y="1269073"/>
            <a:ext cx="5486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b="1" dirty="0">
                <a:latin typeface="Elephant" panose="02020904090505020303" pitchFamily="18" charset="0"/>
              </a:rPr>
              <a:t>MIS NOTAS…</a:t>
            </a:r>
          </a:p>
        </p:txBody>
      </p:sp>
      <p:pic>
        <p:nvPicPr>
          <p:cNvPr id="1030" name="Picture 6" descr="Flecha Curva PNG Imágenes Gratis - Lovepik">
            <a:extLst>
              <a:ext uri="{FF2B5EF4-FFF2-40B4-BE49-F238E27FC236}">
                <a16:creationId xmlns:a16="http://schemas.microsoft.com/office/drawing/2014/main" id="{977D0821-0A32-4CEF-B543-FDFD9897E5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7426" b="89604" l="3213" r="96386">
                        <a14:foregroundMark x1="89157" y1="50990" x2="96386" y2="59406"/>
                        <a14:foregroundMark x1="15663" y1="9406" x2="17269" y2="7426"/>
                        <a14:foregroundMark x1="10442" y1="15842" x2="3213" y2="2178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87850" flipV="1">
            <a:off x="2799685" y="2253856"/>
            <a:ext cx="4736612" cy="3204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110 ideas de Maestras animadas en 2022 | maestras animadas, maestros,  imagenes para maestros">
            <a:extLst>
              <a:ext uri="{FF2B5EF4-FFF2-40B4-BE49-F238E27FC236}">
                <a16:creationId xmlns:a16="http://schemas.microsoft.com/office/drawing/2014/main" id="{041211C6-D117-42DA-B1E2-7771BE216F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3093" b="96564" l="4624" r="96532">
                        <a14:foregroundMark x1="21387" y1="48110" x2="36416" y2="40893"/>
                        <a14:foregroundMark x1="61272" y1="40893" x2="73410" y2="43643"/>
                        <a14:foregroundMark x1="89595" y1="40893" x2="89595" y2="40893"/>
                        <a14:foregroundMark x1="67052" y1="41581" x2="67052" y2="41581"/>
                        <a14:foregroundMark x1="68786" y1="40206" x2="68786" y2="40206"/>
                        <a14:foregroundMark x1="96532" y1="40893" x2="96532" y2="40893"/>
                        <a14:foregroundMark x1="41618" y1="6873" x2="41618" y2="6873"/>
                        <a14:foregroundMark x1="58382" y1="5842" x2="58382" y2="5842"/>
                        <a14:foregroundMark x1="50289" y1="3093" x2="50289" y2="3093"/>
                        <a14:foregroundMark x1="58382" y1="21649" x2="58382" y2="21649"/>
                        <a14:foregroundMark x1="61850" y1="22337" x2="61850" y2="22337"/>
                        <a14:foregroundMark x1="34104" y1="22337" x2="34104" y2="22337"/>
                        <a14:foregroundMark x1="8092" y1="41581" x2="8092" y2="41581"/>
                        <a14:foregroundMark x1="30636" y1="41237" x2="30636" y2="41237"/>
                        <a14:foregroundMark x1="41040" y1="96220" x2="41040" y2="96220"/>
                        <a14:foregroundMark x1="65896" y1="94845" x2="65896" y2="94845"/>
                        <a14:foregroundMark x1="61850" y1="93127" x2="61850" y2="93127"/>
                        <a14:foregroundMark x1="70520" y1="95876" x2="70520" y2="95876"/>
                        <a14:foregroundMark x1="28324" y1="96564" x2="28324" y2="96564"/>
                        <a14:foregroundMark x1="28902" y1="94158" x2="28902" y2="94158"/>
                        <a14:foregroundMark x1="4624" y1="42268" x2="4624" y2="42268"/>
                        <a14:foregroundMark x1="61850" y1="23711" x2="61850" y2="237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19" y="3914259"/>
            <a:ext cx="1647825" cy="277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6655D517-511E-4A6E-A2C3-700DC5F330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>
                        <a14:foregroundMark x1="69271" y1="9639" x2="69271" y2="963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0720" y="81143"/>
            <a:ext cx="2845498" cy="2460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4" name="Grupo 103">
            <a:extLst>
              <a:ext uri="{FF2B5EF4-FFF2-40B4-BE49-F238E27FC236}">
                <a16:creationId xmlns:a16="http://schemas.microsoft.com/office/drawing/2014/main" id="{9E1A9883-2A40-428B-8F23-8E20CAB33C54}"/>
              </a:ext>
            </a:extLst>
          </p:cNvPr>
          <p:cNvGrpSpPr/>
          <p:nvPr/>
        </p:nvGrpSpPr>
        <p:grpSpPr>
          <a:xfrm rot="20528835">
            <a:off x="679295" y="388450"/>
            <a:ext cx="2372196" cy="2684272"/>
            <a:chOff x="5799019" y="0"/>
            <a:chExt cx="6392981" cy="6895734"/>
          </a:xfrm>
        </p:grpSpPr>
        <p:sp>
          <p:nvSpPr>
            <p:cNvPr id="105" name="Rectángulo 104">
              <a:extLst>
                <a:ext uri="{FF2B5EF4-FFF2-40B4-BE49-F238E27FC236}">
                  <a16:creationId xmlns:a16="http://schemas.microsoft.com/office/drawing/2014/main" id="{71918500-44A6-4F4C-8602-70C41645B872}"/>
                </a:ext>
              </a:extLst>
            </p:cNvPr>
            <p:cNvSpPr/>
            <p:nvPr/>
          </p:nvSpPr>
          <p:spPr>
            <a:xfrm>
              <a:off x="5985164" y="0"/>
              <a:ext cx="6206836" cy="6895734"/>
            </a:xfrm>
            <a:prstGeom prst="rect">
              <a:avLst/>
            </a:prstGeom>
            <a:gradFill>
              <a:gsLst>
                <a:gs pos="0">
                  <a:srgbClr val="9814E2"/>
                </a:gs>
                <a:gs pos="100000">
                  <a:srgbClr val="5A0C86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grpSp>
          <p:nvGrpSpPr>
            <p:cNvPr id="106" name="Grupo 105">
              <a:extLst>
                <a:ext uri="{FF2B5EF4-FFF2-40B4-BE49-F238E27FC236}">
                  <a16:creationId xmlns:a16="http://schemas.microsoft.com/office/drawing/2014/main" id="{1D137C1B-A703-4845-BB65-1450A1806323}"/>
                </a:ext>
              </a:extLst>
            </p:cNvPr>
            <p:cNvGrpSpPr/>
            <p:nvPr/>
          </p:nvGrpSpPr>
          <p:grpSpPr>
            <a:xfrm>
              <a:off x="5835930" y="294604"/>
              <a:ext cx="680359" cy="358965"/>
              <a:chOff x="5835930" y="291608"/>
              <a:chExt cx="680359" cy="358965"/>
            </a:xfrm>
          </p:grpSpPr>
          <p:sp>
            <p:nvSpPr>
              <p:cNvPr id="146" name="Rectángulo 145">
                <a:extLst>
                  <a:ext uri="{FF2B5EF4-FFF2-40B4-BE49-F238E27FC236}">
                    <a16:creationId xmlns:a16="http://schemas.microsoft.com/office/drawing/2014/main" id="{8E0E0D63-B16C-4CBF-898E-470AE6ECFFBF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47" name="Arco de bloque 146">
                <a:extLst>
                  <a:ext uri="{FF2B5EF4-FFF2-40B4-BE49-F238E27FC236}">
                    <a16:creationId xmlns:a16="http://schemas.microsoft.com/office/drawing/2014/main" id="{E1827882-9918-4D1E-B55C-148ABEB5DF09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07" name="Rectángulo 106">
              <a:extLst>
                <a:ext uri="{FF2B5EF4-FFF2-40B4-BE49-F238E27FC236}">
                  <a16:creationId xmlns:a16="http://schemas.microsoft.com/office/drawing/2014/main" id="{1C213F43-7D8B-4AD3-B376-693B904617B5}"/>
                </a:ext>
              </a:extLst>
            </p:cNvPr>
            <p:cNvSpPr/>
            <p:nvPr/>
          </p:nvSpPr>
          <p:spPr>
            <a:xfrm>
              <a:off x="6200361" y="890534"/>
              <a:ext cx="315928" cy="28054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8" name="Arco de bloque 107">
              <a:extLst>
                <a:ext uri="{FF2B5EF4-FFF2-40B4-BE49-F238E27FC236}">
                  <a16:creationId xmlns:a16="http://schemas.microsoft.com/office/drawing/2014/main" id="{87E3DA92-26D7-4726-99F9-9E81F47D9C49}"/>
                </a:ext>
              </a:extLst>
            </p:cNvPr>
            <p:cNvSpPr/>
            <p:nvPr/>
          </p:nvSpPr>
          <p:spPr>
            <a:xfrm>
              <a:off x="5835930" y="784404"/>
              <a:ext cx="485725" cy="358965"/>
            </a:xfrm>
            <a:prstGeom prst="blockArc">
              <a:avLst>
                <a:gd name="adj1" fmla="val 7479084"/>
                <a:gd name="adj2" fmla="val 0"/>
                <a:gd name="adj3" fmla="val 25000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grpSp>
          <p:nvGrpSpPr>
            <p:cNvPr id="109" name="Grupo 108">
              <a:extLst>
                <a:ext uri="{FF2B5EF4-FFF2-40B4-BE49-F238E27FC236}">
                  <a16:creationId xmlns:a16="http://schemas.microsoft.com/office/drawing/2014/main" id="{5592764D-DFA8-424C-B696-5D0F402C512E}"/>
                </a:ext>
              </a:extLst>
            </p:cNvPr>
            <p:cNvGrpSpPr/>
            <p:nvPr/>
          </p:nvGrpSpPr>
          <p:grpSpPr>
            <a:xfrm>
              <a:off x="5813381" y="765778"/>
              <a:ext cx="717270" cy="398123"/>
              <a:chOff x="5835930" y="291608"/>
              <a:chExt cx="680359" cy="358965"/>
            </a:xfrm>
          </p:grpSpPr>
          <p:sp>
            <p:nvSpPr>
              <p:cNvPr id="144" name="Rectángulo 143">
                <a:extLst>
                  <a:ext uri="{FF2B5EF4-FFF2-40B4-BE49-F238E27FC236}">
                    <a16:creationId xmlns:a16="http://schemas.microsoft.com/office/drawing/2014/main" id="{1AAD8A7A-7318-4918-9A19-9C1478DA188B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45" name="Arco de bloque 144">
                <a:extLst>
                  <a:ext uri="{FF2B5EF4-FFF2-40B4-BE49-F238E27FC236}">
                    <a16:creationId xmlns:a16="http://schemas.microsoft.com/office/drawing/2014/main" id="{57362ADA-BC27-4BBF-BF7C-E591A6D8B516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0" name="Grupo 109">
              <a:extLst>
                <a:ext uri="{FF2B5EF4-FFF2-40B4-BE49-F238E27FC236}">
                  <a16:creationId xmlns:a16="http://schemas.microsoft.com/office/drawing/2014/main" id="{17198C48-82F3-4471-A1EB-1B2F20FD484D}"/>
                </a:ext>
              </a:extLst>
            </p:cNvPr>
            <p:cNvGrpSpPr/>
            <p:nvPr/>
          </p:nvGrpSpPr>
          <p:grpSpPr>
            <a:xfrm>
              <a:off x="5802541" y="1236952"/>
              <a:ext cx="717270" cy="398123"/>
              <a:chOff x="5835930" y="291608"/>
              <a:chExt cx="680359" cy="358965"/>
            </a:xfrm>
          </p:grpSpPr>
          <p:sp>
            <p:nvSpPr>
              <p:cNvPr id="142" name="Rectángulo 141">
                <a:extLst>
                  <a:ext uri="{FF2B5EF4-FFF2-40B4-BE49-F238E27FC236}">
                    <a16:creationId xmlns:a16="http://schemas.microsoft.com/office/drawing/2014/main" id="{98D21E76-6A26-4471-9400-0A6C8F5F4C72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43" name="Arco de bloque 142">
                <a:extLst>
                  <a:ext uri="{FF2B5EF4-FFF2-40B4-BE49-F238E27FC236}">
                    <a16:creationId xmlns:a16="http://schemas.microsoft.com/office/drawing/2014/main" id="{3067FE2A-0C5D-413F-A915-4B4D636000D0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1" name="Grupo 110">
              <a:extLst>
                <a:ext uri="{FF2B5EF4-FFF2-40B4-BE49-F238E27FC236}">
                  <a16:creationId xmlns:a16="http://schemas.microsoft.com/office/drawing/2014/main" id="{F356739F-11BE-43CC-BF08-BB2FEB357855}"/>
                </a:ext>
              </a:extLst>
            </p:cNvPr>
            <p:cNvGrpSpPr/>
            <p:nvPr/>
          </p:nvGrpSpPr>
          <p:grpSpPr>
            <a:xfrm>
              <a:off x="5799019" y="1708126"/>
              <a:ext cx="717270" cy="398123"/>
              <a:chOff x="5835930" y="291608"/>
              <a:chExt cx="680359" cy="358965"/>
            </a:xfrm>
          </p:grpSpPr>
          <p:sp>
            <p:nvSpPr>
              <p:cNvPr id="140" name="Rectángulo 139">
                <a:extLst>
                  <a:ext uri="{FF2B5EF4-FFF2-40B4-BE49-F238E27FC236}">
                    <a16:creationId xmlns:a16="http://schemas.microsoft.com/office/drawing/2014/main" id="{75CD14CD-FE2E-4F8D-A129-889FCCEBDAFE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41" name="Arco de bloque 140">
                <a:extLst>
                  <a:ext uri="{FF2B5EF4-FFF2-40B4-BE49-F238E27FC236}">
                    <a16:creationId xmlns:a16="http://schemas.microsoft.com/office/drawing/2014/main" id="{3132105E-BA45-48E7-B878-20C89C681960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2" name="Grupo 111">
              <a:extLst>
                <a:ext uri="{FF2B5EF4-FFF2-40B4-BE49-F238E27FC236}">
                  <a16:creationId xmlns:a16="http://schemas.microsoft.com/office/drawing/2014/main" id="{4B84429A-29DD-4EE3-8ED6-AB5E190A7895}"/>
                </a:ext>
              </a:extLst>
            </p:cNvPr>
            <p:cNvGrpSpPr/>
            <p:nvPr/>
          </p:nvGrpSpPr>
          <p:grpSpPr>
            <a:xfrm>
              <a:off x="5813381" y="2171840"/>
              <a:ext cx="717270" cy="398123"/>
              <a:chOff x="5835930" y="291608"/>
              <a:chExt cx="680359" cy="358965"/>
            </a:xfrm>
          </p:grpSpPr>
          <p:sp>
            <p:nvSpPr>
              <p:cNvPr id="138" name="Rectángulo 137">
                <a:extLst>
                  <a:ext uri="{FF2B5EF4-FFF2-40B4-BE49-F238E27FC236}">
                    <a16:creationId xmlns:a16="http://schemas.microsoft.com/office/drawing/2014/main" id="{AA9AC9FC-906B-465F-9C38-98D11C327CBE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39" name="Arco de bloque 138">
                <a:extLst>
                  <a:ext uri="{FF2B5EF4-FFF2-40B4-BE49-F238E27FC236}">
                    <a16:creationId xmlns:a16="http://schemas.microsoft.com/office/drawing/2014/main" id="{FA2152B7-2963-4F15-9AF9-921F5BC44545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3" name="Grupo 112">
              <a:extLst>
                <a:ext uri="{FF2B5EF4-FFF2-40B4-BE49-F238E27FC236}">
                  <a16:creationId xmlns:a16="http://schemas.microsoft.com/office/drawing/2014/main" id="{04B97A9C-E309-4F00-8276-1FED3F123C5D}"/>
                </a:ext>
              </a:extLst>
            </p:cNvPr>
            <p:cNvGrpSpPr/>
            <p:nvPr/>
          </p:nvGrpSpPr>
          <p:grpSpPr>
            <a:xfrm>
              <a:off x="5807938" y="2650474"/>
              <a:ext cx="717270" cy="398123"/>
              <a:chOff x="5835930" y="291608"/>
              <a:chExt cx="680359" cy="358965"/>
            </a:xfrm>
          </p:grpSpPr>
          <p:sp>
            <p:nvSpPr>
              <p:cNvPr id="136" name="Rectángulo 135">
                <a:extLst>
                  <a:ext uri="{FF2B5EF4-FFF2-40B4-BE49-F238E27FC236}">
                    <a16:creationId xmlns:a16="http://schemas.microsoft.com/office/drawing/2014/main" id="{4482FE1C-8614-43AD-A541-C351FB0DF59D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37" name="Arco de bloque 136">
                <a:extLst>
                  <a:ext uri="{FF2B5EF4-FFF2-40B4-BE49-F238E27FC236}">
                    <a16:creationId xmlns:a16="http://schemas.microsoft.com/office/drawing/2014/main" id="{097282FD-7971-462A-8D6E-54D588348A0C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4" name="Grupo 113">
              <a:extLst>
                <a:ext uri="{FF2B5EF4-FFF2-40B4-BE49-F238E27FC236}">
                  <a16:creationId xmlns:a16="http://schemas.microsoft.com/office/drawing/2014/main" id="{0DD438A8-DE9A-4359-9092-3F03B36DA70D}"/>
                </a:ext>
              </a:extLst>
            </p:cNvPr>
            <p:cNvGrpSpPr/>
            <p:nvPr/>
          </p:nvGrpSpPr>
          <p:grpSpPr>
            <a:xfrm>
              <a:off x="5799019" y="3121648"/>
              <a:ext cx="717270" cy="398123"/>
              <a:chOff x="5835930" y="291608"/>
              <a:chExt cx="680359" cy="358965"/>
            </a:xfrm>
          </p:grpSpPr>
          <p:sp>
            <p:nvSpPr>
              <p:cNvPr id="134" name="Rectángulo 133">
                <a:extLst>
                  <a:ext uri="{FF2B5EF4-FFF2-40B4-BE49-F238E27FC236}">
                    <a16:creationId xmlns:a16="http://schemas.microsoft.com/office/drawing/2014/main" id="{6C015BEA-926E-42B2-B530-B27C6F420531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35" name="Arco de bloque 134">
                <a:extLst>
                  <a:ext uri="{FF2B5EF4-FFF2-40B4-BE49-F238E27FC236}">
                    <a16:creationId xmlns:a16="http://schemas.microsoft.com/office/drawing/2014/main" id="{FCCA7AF5-8487-435A-8A98-F197456D3B50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5" name="Grupo 114">
              <a:extLst>
                <a:ext uri="{FF2B5EF4-FFF2-40B4-BE49-F238E27FC236}">
                  <a16:creationId xmlns:a16="http://schemas.microsoft.com/office/drawing/2014/main" id="{66633CBD-37D1-4B96-BCD8-0E6BA4FD79CA}"/>
                </a:ext>
              </a:extLst>
            </p:cNvPr>
            <p:cNvGrpSpPr/>
            <p:nvPr/>
          </p:nvGrpSpPr>
          <p:grpSpPr>
            <a:xfrm>
              <a:off x="5801877" y="3592822"/>
              <a:ext cx="717270" cy="398123"/>
              <a:chOff x="5835930" y="291608"/>
              <a:chExt cx="680359" cy="358965"/>
            </a:xfrm>
          </p:grpSpPr>
          <p:sp>
            <p:nvSpPr>
              <p:cNvPr id="132" name="Rectángulo 131">
                <a:extLst>
                  <a:ext uri="{FF2B5EF4-FFF2-40B4-BE49-F238E27FC236}">
                    <a16:creationId xmlns:a16="http://schemas.microsoft.com/office/drawing/2014/main" id="{25B2182C-61B3-49C2-9700-3DC598747C3A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33" name="Arco de bloque 132">
                <a:extLst>
                  <a:ext uri="{FF2B5EF4-FFF2-40B4-BE49-F238E27FC236}">
                    <a16:creationId xmlns:a16="http://schemas.microsoft.com/office/drawing/2014/main" id="{C60C9DE0-E6D1-41B3-A22A-953A3CAE9A89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6" name="Grupo 115">
              <a:extLst>
                <a:ext uri="{FF2B5EF4-FFF2-40B4-BE49-F238E27FC236}">
                  <a16:creationId xmlns:a16="http://schemas.microsoft.com/office/drawing/2014/main" id="{1D360102-E4CC-4E7B-8254-97DBDAF2C9AE}"/>
                </a:ext>
              </a:extLst>
            </p:cNvPr>
            <p:cNvGrpSpPr/>
            <p:nvPr/>
          </p:nvGrpSpPr>
          <p:grpSpPr>
            <a:xfrm>
              <a:off x="5807938" y="4063996"/>
              <a:ext cx="717270" cy="398123"/>
              <a:chOff x="5835930" y="291608"/>
              <a:chExt cx="680359" cy="358965"/>
            </a:xfrm>
          </p:grpSpPr>
          <p:sp>
            <p:nvSpPr>
              <p:cNvPr id="130" name="Rectángulo 129">
                <a:extLst>
                  <a:ext uri="{FF2B5EF4-FFF2-40B4-BE49-F238E27FC236}">
                    <a16:creationId xmlns:a16="http://schemas.microsoft.com/office/drawing/2014/main" id="{1E97029C-C5B1-4643-B6B6-5F837E42C65E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31" name="Arco de bloque 130">
                <a:extLst>
                  <a:ext uri="{FF2B5EF4-FFF2-40B4-BE49-F238E27FC236}">
                    <a16:creationId xmlns:a16="http://schemas.microsoft.com/office/drawing/2014/main" id="{F9FC731B-2D9E-4D38-881C-2471A04B8250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7" name="Grupo 116">
              <a:extLst>
                <a:ext uri="{FF2B5EF4-FFF2-40B4-BE49-F238E27FC236}">
                  <a16:creationId xmlns:a16="http://schemas.microsoft.com/office/drawing/2014/main" id="{A992453F-978B-4194-83A6-354447F632E7}"/>
                </a:ext>
              </a:extLst>
            </p:cNvPr>
            <p:cNvGrpSpPr/>
            <p:nvPr/>
          </p:nvGrpSpPr>
          <p:grpSpPr>
            <a:xfrm>
              <a:off x="5807938" y="4535170"/>
              <a:ext cx="717270" cy="398123"/>
              <a:chOff x="5835930" y="291608"/>
              <a:chExt cx="680359" cy="358965"/>
            </a:xfrm>
          </p:grpSpPr>
          <p:sp>
            <p:nvSpPr>
              <p:cNvPr id="128" name="Rectángulo 127">
                <a:extLst>
                  <a:ext uri="{FF2B5EF4-FFF2-40B4-BE49-F238E27FC236}">
                    <a16:creationId xmlns:a16="http://schemas.microsoft.com/office/drawing/2014/main" id="{51016A56-C7C5-452D-BDA5-5B186972B4B8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9" name="Arco de bloque 128">
                <a:extLst>
                  <a:ext uri="{FF2B5EF4-FFF2-40B4-BE49-F238E27FC236}">
                    <a16:creationId xmlns:a16="http://schemas.microsoft.com/office/drawing/2014/main" id="{27CFFB09-5935-4F65-ABE3-1F06610BC11D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8" name="Grupo 117">
              <a:extLst>
                <a:ext uri="{FF2B5EF4-FFF2-40B4-BE49-F238E27FC236}">
                  <a16:creationId xmlns:a16="http://schemas.microsoft.com/office/drawing/2014/main" id="{E77AD5C5-0619-4F68-AA8A-634E40B57EB3}"/>
                </a:ext>
              </a:extLst>
            </p:cNvPr>
            <p:cNvGrpSpPr/>
            <p:nvPr/>
          </p:nvGrpSpPr>
          <p:grpSpPr>
            <a:xfrm>
              <a:off x="5807938" y="5006344"/>
              <a:ext cx="717270" cy="398123"/>
              <a:chOff x="5835930" y="291608"/>
              <a:chExt cx="680359" cy="358965"/>
            </a:xfrm>
          </p:grpSpPr>
          <p:sp>
            <p:nvSpPr>
              <p:cNvPr id="126" name="Rectángulo 125">
                <a:extLst>
                  <a:ext uri="{FF2B5EF4-FFF2-40B4-BE49-F238E27FC236}">
                    <a16:creationId xmlns:a16="http://schemas.microsoft.com/office/drawing/2014/main" id="{C926868E-6910-4F34-B2E4-A05574EE2CBF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7" name="Arco de bloque 126">
                <a:extLst>
                  <a:ext uri="{FF2B5EF4-FFF2-40B4-BE49-F238E27FC236}">
                    <a16:creationId xmlns:a16="http://schemas.microsoft.com/office/drawing/2014/main" id="{82BAADCB-FAE6-436D-9B9C-56E33592E931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9" name="Grupo 118">
              <a:extLst>
                <a:ext uri="{FF2B5EF4-FFF2-40B4-BE49-F238E27FC236}">
                  <a16:creationId xmlns:a16="http://schemas.microsoft.com/office/drawing/2014/main" id="{B08CC6F9-F787-4621-AF16-65A2725E87AE}"/>
                </a:ext>
              </a:extLst>
            </p:cNvPr>
            <p:cNvGrpSpPr/>
            <p:nvPr/>
          </p:nvGrpSpPr>
          <p:grpSpPr>
            <a:xfrm>
              <a:off x="5799019" y="5458195"/>
              <a:ext cx="717270" cy="398123"/>
              <a:chOff x="5835930" y="291608"/>
              <a:chExt cx="680359" cy="358965"/>
            </a:xfrm>
          </p:grpSpPr>
          <p:sp>
            <p:nvSpPr>
              <p:cNvPr id="124" name="Rectángulo 123">
                <a:extLst>
                  <a:ext uri="{FF2B5EF4-FFF2-40B4-BE49-F238E27FC236}">
                    <a16:creationId xmlns:a16="http://schemas.microsoft.com/office/drawing/2014/main" id="{2E6AED0D-D4A0-43CC-B42B-6995F3445032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5" name="Arco de bloque 124">
                <a:extLst>
                  <a:ext uri="{FF2B5EF4-FFF2-40B4-BE49-F238E27FC236}">
                    <a16:creationId xmlns:a16="http://schemas.microsoft.com/office/drawing/2014/main" id="{EDA92BA9-B13B-42E7-B1F0-9144F2E00106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0" name="Grupo 119">
              <a:extLst>
                <a:ext uri="{FF2B5EF4-FFF2-40B4-BE49-F238E27FC236}">
                  <a16:creationId xmlns:a16="http://schemas.microsoft.com/office/drawing/2014/main" id="{2B72C79E-0DA6-4454-BBF4-C4EA28E37A64}"/>
                </a:ext>
              </a:extLst>
            </p:cNvPr>
            <p:cNvGrpSpPr/>
            <p:nvPr/>
          </p:nvGrpSpPr>
          <p:grpSpPr>
            <a:xfrm>
              <a:off x="5801361" y="5934090"/>
              <a:ext cx="717270" cy="398123"/>
              <a:chOff x="5835930" y="291608"/>
              <a:chExt cx="680359" cy="358965"/>
            </a:xfrm>
          </p:grpSpPr>
          <p:sp>
            <p:nvSpPr>
              <p:cNvPr id="122" name="Rectángulo 121">
                <a:extLst>
                  <a:ext uri="{FF2B5EF4-FFF2-40B4-BE49-F238E27FC236}">
                    <a16:creationId xmlns:a16="http://schemas.microsoft.com/office/drawing/2014/main" id="{0BC4FF3E-6C36-4D82-A4B8-9E623C28CF8B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3" name="Arco de bloque 122">
                <a:extLst>
                  <a:ext uri="{FF2B5EF4-FFF2-40B4-BE49-F238E27FC236}">
                    <a16:creationId xmlns:a16="http://schemas.microsoft.com/office/drawing/2014/main" id="{4337159A-1B0D-4ED9-8470-AF5BD6C4A6CD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21" name="CuadroTexto 120">
              <a:extLst>
                <a:ext uri="{FF2B5EF4-FFF2-40B4-BE49-F238E27FC236}">
                  <a16:creationId xmlns:a16="http://schemas.microsoft.com/office/drawing/2014/main" id="{322A3900-9ADE-4E34-8450-71AE0D3F91D2}"/>
                </a:ext>
              </a:extLst>
            </p:cNvPr>
            <p:cNvSpPr txBox="1"/>
            <p:nvPr/>
          </p:nvSpPr>
          <p:spPr>
            <a:xfrm>
              <a:off x="6854966" y="2398711"/>
              <a:ext cx="4807528" cy="2060579"/>
            </a:xfrm>
            <a:prstGeom prst="rect">
              <a:avLst/>
            </a:prstGeom>
            <a:solidFill>
              <a:srgbClr val="CC00CC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400" b="1" dirty="0">
                  <a:latin typeface="Castellar" panose="020A0402060406010301" pitchFamily="18" charset="0"/>
                </a:rPr>
                <a:t>ARACELY LARA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323028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3F0AFEDD-850C-4831-8427-A3EC40EAADE5}"/>
              </a:ext>
            </a:extLst>
          </p:cNvPr>
          <p:cNvGrpSpPr/>
          <p:nvPr/>
        </p:nvGrpSpPr>
        <p:grpSpPr>
          <a:xfrm>
            <a:off x="5799019" y="0"/>
            <a:ext cx="6392981" cy="6895734"/>
            <a:chOff x="5799019" y="110836"/>
            <a:chExt cx="6392981" cy="6895734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46B59C82-2087-4337-9A29-C9D7914DFF44}"/>
                </a:ext>
              </a:extLst>
            </p:cNvPr>
            <p:cNvSpPr/>
            <p:nvPr/>
          </p:nvSpPr>
          <p:spPr>
            <a:xfrm>
              <a:off x="5985164" y="110836"/>
              <a:ext cx="6206836" cy="6895734"/>
            </a:xfrm>
            <a:prstGeom prst="rect">
              <a:avLst/>
            </a:prstGeom>
            <a:gradFill>
              <a:gsLst>
                <a:gs pos="0">
                  <a:srgbClr val="9814E2"/>
                </a:gs>
                <a:gs pos="100000">
                  <a:srgbClr val="5A0C86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grpSp>
          <p:nvGrpSpPr>
            <p:cNvPr id="3" name="Grupo 2">
              <a:extLst>
                <a:ext uri="{FF2B5EF4-FFF2-40B4-BE49-F238E27FC236}">
                  <a16:creationId xmlns:a16="http://schemas.microsoft.com/office/drawing/2014/main" id="{307B0FA4-781C-4473-AFBF-F3BBAADC52D4}"/>
                </a:ext>
              </a:extLst>
            </p:cNvPr>
            <p:cNvGrpSpPr/>
            <p:nvPr/>
          </p:nvGrpSpPr>
          <p:grpSpPr>
            <a:xfrm>
              <a:off x="5835930" y="294604"/>
              <a:ext cx="680359" cy="358965"/>
              <a:chOff x="5835930" y="291608"/>
              <a:chExt cx="680359" cy="358965"/>
            </a:xfrm>
          </p:grpSpPr>
          <p:sp>
            <p:nvSpPr>
              <p:cNvPr id="69" name="Rectángulo 68">
                <a:extLst>
                  <a:ext uri="{FF2B5EF4-FFF2-40B4-BE49-F238E27FC236}">
                    <a16:creationId xmlns:a16="http://schemas.microsoft.com/office/drawing/2014/main" id="{EF69A12B-9B8C-4251-B3F1-980ABEF34A4B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3" name="Arco de bloque 72">
                <a:extLst>
                  <a:ext uri="{FF2B5EF4-FFF2-40B4-BE49-F238E27FC236}">
                    <a16:creationId xmlns:a16="http://schemas.microsoft.com/office/drawing/2014/main" id="{B56EC6BF-2F05-4681-8728-1AFCF2D66A72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51295134-DA92-4414-B6B4-8981E7991043}"/>
                </a:ext>
              </a:extLst>
            </p:cNvPr>
            <p:cNvSpPr/>
            <p:nvPr/>
          </p:nvSpPr>
          <p:spPr>
            <a:xfrm>
              <a:off x="6200361" y="890534"/>
              <a:ext cx="315928" cy="28054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8" name="Arco de bloque 77">
              <a:extLst>
                <a:ext uri="{FF2B5EF4-FFF2-40B4-BE49-F238E27FC236}">
                  <a16:creationId xmlns:a16="http://schemas.microsoft.com/office/drawing/2014/main" id="{6E4522B2-819A-49CB-8211-8034166AF185}"/>
                </a:ext>
              </a:extLst>
            </p:cNvPr>
            <p:cNvSpPr/>
            <p:nvPr/>
          </p:nvSpPr>
          <p:spPr>
            <a:xfrm>
              <a:off x="5835930" y="784404"/>
              <a:ext cx="485725" cy="358965"/>
            </a:xfrm>
            <a:prstGeom prst="blockArc">
              <a:avLst>
                <a:gd name="adj1" fmla="val 7479084"/>
                <a:gd name="adj2" fmla="val 0"/>
                <a:gd name="adj3" fmla="val 25000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grpSp>
          <p:nvGrpSpPr>
            <p:cNvPr id="161" name="Grupo 160">
              <a:extLst>
                <a:ext uri="{FF2B5EF4-FFF2-40B4-BE49-F238E27FC236}">
                  <a16:creationId xmlns:a16="http://schemas.microsoft.com/office/drawing/2014/main" id="{1D7E087E-B75F-4BAE-8DAB-D4410AA7E973}"/>
                </a:ext>
              </a:extLst>
            </p:cNvPr>
            <p:cNvGrpSpPr/>
            <p:nvPr/>
          </p:nvGrpSpPr>
          <p:grpSpPr>
            <a:xfrm>
              <a:off x="5813381" y="765778"/>
              <a:ext cx="717270" cy="398123"/>
              <a:chOff x="5835930" y="291608"/>
              <a:chExt cx="680359" cy="358965"/>
            </a:xfrm>
          </p:grpSpPr>
          <p:sp>
            <p:nvSpPr>
              <p:cNvPr id="162" name="Rectángulo 161">
                <a:extLst>
                  <a:ext uri="{FF2B5EF4-FFF2-40B4-BE49-F238E27FC236}">
                    <a16:creationId xmlns:a16="http://schemas.microsoft.com/office/drawing/2014/main" id="{2F8B8618-9E67-4BFD-A318-0CF8D6B02921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63" name="Arco de bloque 162">
                <a:extLst>
                  <a:ext uri="{FF2B5EF4-FFF2-40B4-BE49-F238E27FC236}">
                    <a16:creationId xmlns:a16="http://schemas.microsoft.com/office/drawing/2014/main" id="{6980FAC5-203A-4B2F-BF46-5EFF7EBEF9E3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64" name="Grupo 163">
              <a:extLst>
                <a:ext uri="{FF2B5EF4-FFF2-40B4-BE49-F238E27FC236}">
                  <a16:creationId xmlns:a16="http://schemas.microsoft.com/office/drawing/2014/main" id="{798E9448-D6C2-40C1-BD72-67BA905DAB7C}"/>
                </a:ext>
              </a:extLst>
            </p:cNvPr>
            <p:cNvGrpSpPr/>
            <p:nvPr/>
          </p:nvGrpSpPr>
          <p:grpSpPr>
            <a:xfrm>
              <a:off x="5802541" y="1236952"/>
              <a:ext cx="717270" cy="398123"/>
              <a:chOff x="5835930" y="291608"/>
              <a:chExt cx="680359" cy="358965"/>
            </a:xfrm>
          </p:grpSpPr>
          <p:sp>
            <p:nvSpPr>
              <p:cNvPr id="165" name="Rectángulo 164">
                <a:extLst>
                  <a:ext uri="{FF2B5EF4-FFF2-40B4-BE49-F238E27FC236}">
                    <a16:creationId xmlns:a16="http://schemas.microsoft.com/office/drawing/2014/main" id="{1DB9B04B-2896-49BF-8C09-4DD654322B7E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66" name="Arco de bloque 165">
                <a:extLst>
                  <a:ext uri="{FF2B5EF4-FFF2-40B4-BE49-F238E27FC236}">
                    <a16:creationId xmlns:a16="http://schemas.microsoft.com/office/drawing/2014/main" id="{6DCCECF4-66C7-4E7F-AC8C-8A42470B4D6F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67" name="Grupo 166">
              <a:extLst>
                <a:ext uri="{FF2B5EF4-FFF2-40B4-BE49-F238E27FC236}">
                  <a16:creationId xmlns:a16="http://schemas.microsoft.com/office/drawing/2014/main" id="{C1DBD709-7007-4A4F-8C75-E36746B1B0B5}"/>
                </a:ext>
              </a:extLst>
            </p:cNvPr>
            <p:cNvGrpSpPr/>
            <p:nvPr/>
          </p:nvGrpSpPr>
          <p:grpSpPr>
            <a:xfrm>
              <a:off x="5799019" y="1708126"/>
              <a:ext cx="717270" cy="398123"/>
              <a:chOff x="5835930" y="291608"/>
              <a:chExt cx="680359" cy="358965"/>
            </a:xfrm>
          </p:grpSpPr>
          <p:sp>
            <p:nvSpPr>
              <p:cNvPr id="168" name="Rectángulo 167">
                <a:extLst>
                  <a:ext uri="{FF2B5EF4-FFF2-40B4-BE49-F238E27FC236}">
                    <a16:creationId xmlns:a16="http://schemas.microsoft.com/office/drawing/2014/main" id="{B50D1DFC-7874-4903-893D-23C9A2A32181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69" name="Arco de bloque 168">
                <a:extLst>
                  <a:ext uri="{FF2B5EF4-FFF2-40B4-BE49-F238E27FC236}">
                    <a16:creationId xmlns:a16="http://schemas.microsoft.com/office/drawing/2014/main" id="{75BDFBCF-4E5B-4F8A-B707-7E3A0E4214DD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EC9A2CED-1BF7-47AA-B4B8-B8FF30886D16}"/>
                </a:ext>
              </a:extLst>
            </p:cNvPr>
            <p:cNvGrpSpPr/>
            <p:nvPr/>
          </p:nvGrpSpPr>
          <p:grpSpPr>
            <a:xfrm>
              <a:off x="5813381" y="2171840"/>
              <a:ext cx="717270" cy="398123"/>
              <a:chOff x="5835930" y="291608"/>
              <a:chExt cx="680359" cy="358965"/>
            </a:xfrm>
          </p:grpSpPr>
          <p:sp>
            <p:nvSpPr>
              <p:cNvPr id="171" name="Rectángulo 170">
                <a:extLst>
                  <a:ext uri="{FF2B5EF4-FFF2-40B4-BE49-F238E27FC236}">
                    <a16:creationId xmlns:a16="http://schemas.microsoft.com/office/drawing/2014/main" id="{30882D9C-F3BD-4710-8A69-D124A97757E6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72" name="Arco de bloque 171">
                <a:extLst>
                  <a:ext uri="{FF2B5EF4-FFF2-40B4-BE49-F238E27FC236}">
                    <a16:creationId xmlns:a16="http://schemas.microsoft.com/office/drawing/2014/main" id="{FF06FF6B-158C-4E67-8AA7-D4D158732494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73" name="Grupo 172">
              <a:extLst>
                <a:ext uri="{FF2B5EF4-FFF2-40B4-BE49-F238E27FC236}">
                  <a16:creationId xmlns:a16="http://schemas.microsoft.com/office/drawing/2014/main" id="{1412B006-022F-44E8-A2C4-006EBFC24894}"/>
                </a:ext>
              </a:extLst>
            </p:cNvPr>
            <p:cNvGrpSpPr/>
            <p:nvPr/>
          </p:nvGrpSpPr>
          <p:grpSpPr>
            <a:xfrm>
              <a:off x="5807938" y="2650474"/>
              <a:ext cx="717270" cy="398123"/>
              <a:chOff x="5835930" y="291608"/>
              <a:chExt cx="680359" cy="358965"/>
            </a:xfrm>
          </p:grpSpPr>
          <p:sp>
            <p:nvSpPr>
              <p:cNvPr id="174" name="Rectángulo 173">
                <a:extLst>
                  <a:ext uri="{FF2B5EF4-FFF2-40B4-BE49-F238E27FC236}">
                    <a16:creationId xmlns:a16="http://schemas.microsoft.com/office/drawing/2014/main" id="{C2C11B74-30CB-48BC-8502-4FA4EEA0DEFB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75" name="Arco de bloque 174">
                <a:extLst>
                  <a:ext uri="{FF2B5EF4-FFF2-40B4-BE49-F238E27FC236}">
                    <a16:creationId xmlns:a16="http://schemas.microsoft.com/office/drawing/2014/main" id="{E2B977F5-680F-48DF-A594-CF4BEFC6976F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76" name="Grupo 175">
              <a:extLst>
                <a:ext uri="{FF2B5EF4-FFF2-40B4-BE49-F238E27FC236}">
                  <a16:creationId xmlns:a16="http://schemas.microsoft.com/office/drawing/2014/main" id="{A390CB4D-FD52-424F-B5B2-C81991F1200D}"/>
                </a:ext>
              </a:extLst>
            </p:cNvPr>
            <p:cNvGrpSpPr/>
            <p:nvPr/>
          </p:nvGrpSpPr>
          <p:grpSpPr>
            <a:xfrm>
              <a:off x="5799019" y="3121648"/>
              <a:ext cx="717270" cy="398123"/>
              <a:chOff x="5835930" y="291608"/>
              <a:chExt cx="680359" cy="358965"/>
            </a:xfrm>
          </p:grpSpPr>
          <p:sp>
            <p:nvSpPr>
              <p:cNvPr id="177" name="Rectángulo 176">
                <a:extLst>
                  <a:ext uri="{FF2B5EF4-FFF2-40B4-BE49-F238E27FC236}">
                    <a16:creationId xmlns:a16="http://schemas.microsoft.com/office/drawing/2014/main" id="{E34B50A9-4988-493E-8CCE-F9F1E9096232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78" name="Arco de bloque 177">
                <a:extLst>
                  <a:ext uri="{FF2B5EF4-FFF2-40B4-BE49-F238E27FC236}">
                    <a16:creationId xmlns:a16="http://schemas.microsoft.com/office/drawing/2014/main" id="{9B2A7673-48D7-4499-BE67-D760C0BFF055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79" name="Grupo 178">
              <a:extLst>
                <a:ext uri="{FF2B5EF4-FFF2-40B4-BE49-F238E27FC236}">
                  <a16:creationId xmlns:a16="http://schemas.microsoft.com/office/drawing/2014/main" id="{1860056B-0BDF-44B3-9B21-2F6DB0A29D41}"/>
                </a:ext>
              </a:extLst>
            </p:cNvPr>
            <p:cNvGrpSpPr/>
            <p:nvPr/>
          </p:nvGrpSpPr>
          <p:grpSpPr>
            <a:xfrm>
              <a:off x="5801877" y="3592822"/>
              <a:ext cx="717270" cy="398123"/>
              <a:chOff x="5835930" y="291608"/>
              <a:chExt cx="680359" cy="358965"/>
            </a:xfrm>
          </p:grpSpPr>
          <p:sp>
            <p:nvSpPr>
              <p:cNvPr id="180" name="Rectángulo 179">
                <a:extLst>
                  <a:ext uri="{FF2B5EF4-FFF2-40B4-BE49-F238E27FC236}">
                    <a16:creationId xmlns:a16="http://schemas.microsoft.com/office/drawing/2014/main" id="{31C9D935-05FC-468D-8C5F-6264EA13435D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81" name="Arco de bloque 180">
                <a:extLst>
                  <a:ext uri="{FF2B5EF4-FFF2-40B4-BE49-F238E27FC236}">
                    <a16:creationId xmlns:a16="http://schemas.microsoft.com/office/drawing/2014/main" id="{05AFEA81-6E3D-4262-AED1-0080CC7F8950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82" name="Grupo 181">
              <a:extLst>
                <a:ext uri="{FF2B5EF4-FFF2-40B4-BE49-F238E27FC236}">
                  <a16:creationId xmlns:a16="http://schemas.microsoft.com/office/drawing/2014/main" id="{35356DCB-95BD-4CF8-AE43-F4C0CD779845}"/>
                </a:ext>
              </a:extLst>
            </p:cNvPr>
            <p:cNvGrpSpPr/>
            <p:nvPr/>
          </p:nvGrpSpPr>
          <p:grpSpPr>
            <a:xfrm>
              <a:off x="5807938" y="4063996"/>
              <a:ext cx="717270" cy="398123"/>
              <a:chOff x="5835930" y="291608"/>
              <a:chExt cx="680359" cy="358965"/>
            </a:xfrm>
          </p:grpSpPr>
          <p:sp>
            <p:nvSpPr>
              <p:cNvPr id="183" name="Rectángulo 182">
                <a:extLst>
                  <a:ext uri="{FF2B5EF4-FFF2-40B4-BE49-F238E27FC236}">
                    <a16:creationId xmlns:a16="http://schemas.microsoft.com/office/drawing/2014/main" id="{75B4CEF0-0B9E-492B-948F-A8A8DEE9DFC6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84" name="Arco de bloque 183">
                <a:extLst>
                  <a:ext uri="{FF2B5EF4-FFF2-40B4-BE49-F238E27FC236}">
                    <a16:creationId xmlns:a16="http://schemas.microsoft.com/office/drawing/2014/main" id="{C4C8A429-60B2-4459-A44B-10F095DDA69B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85" name="Grupo 184">
              <a:extLst>
                <a:ext uri="{FF2B5EF4-FFF2-40B4-BE49-F238E27FC236}">
                  <a16:creationId xmlns:a16="http://schemas.microsoft.com/office/drawing/2014/main" id="{B437BF50-E5B9-4301-A85A-FF35ECCF7F4A}"/>
                </a:ext>
              </a:extLst>
            </p:cNvPr>
            <p:cNvGrpSpPr/>
            <p:nvPr/>
          </p:nvGrpSpPr>
          <p:grpSpPr>
            <a:xfrm>
              <a:off x="5807938" y="4535170"/>
              <a:ext cx="717270" cy="398123"/>
              <a:chOff x="5835930" y="291608"/>
              <a:chExt cx="680359" cy="358965"/>
            </a:xfrm>
          </p:grpSpPr>
          <p:sp>
            <p:nvSpPr>
              <p:cNvPr id="186" name="Rectángulo 185">
                <a:extLst>
                  <a:ext uri="{FF2B5EF4-FFF2-40B4-BE49-F238E27FC236}">
                    <a16:creationId xmlns:a16="http://schemas.microsoft.com/office/drawing/2014/main" id="{46A344E4-D231-4C75-80E9-DB76205E0860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87" name="Arco de bloque 186">
                <a:extLst>
                  <a:ext uri="{FF2B5EF4-FFF2-40B4-BE49-F238E27FC236}">
                    <a16:creationId xmlns:a16="http://schemas.microsoft.com/office/drawing/2014/main" id="{72D29940-26C6-4849-8C14-2D250FD755E3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88" name="Grupo 187">
              <a:extLst>
                <a:ext uri="{FF2B5EF4-FFF2-40B4-BE49-F238E27FC236}">
                  <a16:creationId xmlns:a16="http://schemas.microsoft.com/office/drawing/2014/main" id="{243C0480-8B04-470C-AE7C-80790381CE96}"/>
                </a:ext>
              </a:extLst>
            </p:cNvPr>
            <p:cNvGrpSpPr/>
            <p:nvPr/>
          </p:nvGrpSpPr>
          <p:grpSpPr>
            <a:xfrm>
              <a:off x="5807938" y="5006344"/>
              <a:ext cx="717270" cy="398123"/>
              <a:chOff x="5835930" y="291608"/>
              <a:chExt cx="680359" cy="358965"/>
            </a:xfrm>
          </p:grpSpPr>
          <p:sp>
            <p:nvSpPr>
              <p:cNvPr id="189" name="Rectángulo 188">
                <a:extLst>
                  <a:ext uri="{FF2B5EF4-FFF2-40B4-BE49-F238E27FC236}">
                    <a16:creationId xmlns:a16="http://schemas.microsoft.com/office/drawing/2014/main" id="{250B0761-AF75-4509-B479-34B14F6E608C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90" name="Arco de bloque 189">
                <a:extLst>
                  <a:ext uri="{FF2B5EF4-FFF2-40B4-BE49-F238E27FC236}">
                    <a16:creationId xmlns:a16="http://schemas.microsoft.com/office/drawing/2014/main" id="{598EEB2B-0ED3-47A7-8E05-ED5C8F00F461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91" name="Grupo 190">
              <a:extLst>
                <a:ext uri="{FF2B5EF4-FFF2-40B4-BE49-F238E27FC236}">
                  <a16:creationId xmlns:a16="http://schemas.microsoft.com/office/drawing/2014/main" id="{198549A7-570B-4571-9579-47225C958296}"/>
                </a:ext>
              </a:extLst>
            </p:cNvPr>
            <p:cNvGrpSpPr/>
            <p:nvPr/>
          </p:nvGrpSpPr>
          <p:grpSpPr>
            <a:xfrm>
              <a:off x="5799019" y="5458195"/>
              <a:ext cx="717270" cy="398123"/>
              <a:chOff x="5835930" y="291608"/>
              <a:chExt cx="680359" cy="358965"/>
            </a:xfrm>
          </p:grpSpPr>
          <p:sp>
            <p:nvSpPr>
              <p:cNvPr id="192" name="Rectángulo 191">
                <a:extLst>
                  <a:ext uri="{FF2B5EF4-FFF2-40B4-BE49-F238E27FC236}">
                    <a16:creationId xmlns:a16="http://schemas.microsoft.com/office/drawing/2014/main" id="{FAEDE5AB-3259-45EA-8170-7C5DFAE0BF38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93" name="Arco de bloque 192">
                <a:extLst>
                  <a:ext uri="{FF2B5EF4-FFF2-40B4-BE49-F238E27FC236}">
                    <a16:creationId xmlns:a16="http://schemas.microsoft.com/office/drawing/2014/main" id="{4234F85E-DA6D-4FD8-B6B1-B024F33A3D93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94" name="Grupo 193">
              <a:extLst>
                <a:ext uri="{FF2B5EF4-FFF2-40B4-BE49-F238E27FC236}">
                  <a16:creationId xmlns:a16="http://schemas.microsoft.com/office/drawing/2014/main" id="{115C0966-44A1-4207-A820-0B00EE1184E0}"/>
                </a:ext>
              </a:extLst>
            </p:cNvPr>
            <p:cNvGrpSpPr/>
            <p:nvPr/>
          </p:nvGrpSpPr>
          <p:grpSpPr>
            <a:xfrm>
              <a:off x="5801361" y="5934090"/>
              <a:ext cx="717270" cy="398123"/>
              <a:chOff x="5835930" y="291608"/>
              <a:chExt cx="680359" cy="358965"/>
            </a:xfrm>
          </p:grpSpPr>
          <p:sp>
            <p:nvSpPr>
              <p:cNvPr id="195" name="Rectángulo 194">
                <a:extLst>
                  <a:ext uri="{FF2B5EF4-FFF2-40B4-BE49-F238E27FC236}">
                    <a16:creationId xmlns:a16="http://schemas.microsoft.com/office/drawing/2014/main" id="{FAD06A3D-AF59-487A-933B-2D115920181C}"/>
                  </a:ext>
                </a:extLst>
              </p:cNvPr>
              <p:cNvSpPr/>
              <p:nvPr/>
            </p:nvSpPr>
            <p:spPr>
              <a:xfrm>
                <a:off x="6200361" y="370029"/>
                <a:ext cx="315928" cy="28054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96" name="Arco de bloque 195">
                <a:extLst>
                  <a:ext uri="{FF2B5EF4-FFF2-40B4-BE49-F238E27FC236}">
                    <a16:creationId xmlns:a16="http://schemas.microsoft.com/office/drawing/2014/main" id="{42A96F96-604C-4438-917F-E02D4458A0A6}"/>
                  </a:ext>
                </a:extLst>
              </p:cNvPr>
              <p:cNvSpPr/>
              <p:nvPr/>
            </p:nvSpPr>
            <p:spPr>
              <a:xfrm>
                <a:off x="5835930" y="291608"/>
                <a:ext cx="485725" cy="358965"/>
              </a:xfrm>
              <a:prstGeom prst="blockArc">
                <a:avLst>
                  <a:gd name="adj1" fmla="val 7435043"/>
                  <a:gd name="adj2" fmla="val 0"/>
                  <a:gd name="adj3" fmla="val 25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CA1FCEE1-0D6A-4C5A-928E-708C82C89548}"/>
                </a:ext>
              </a:extLst>
            </p:cNvPr>
            <p:cNvSpPr txBox="1"/>
            <p:nvPr/>
          </p:nvSpPr>
          <p:spPr>
            <a:xfrm>
              <a:off x="6854965" y="2459504"/>
              <a:ext cx="4807528" cy="1938992"/>
            </a:xfrm>
            <a:prstGeom prst="rect">
              <a:avLst/>
            </a:prstGeom>
            <a:solidFill>
              <a:srgbClr val="CC00CC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400" b="1" dirty="0">
                  <a:latin typeface="Castellar" panose="020A0402060406010301" pitchFamily="18" charset="0"/>
                </a:rPr>
                <a:t>ARACELY LARA HERNÁNDEZ</a:t>
              </a:r>
            </a:p>
            <a:p>
              <a:pPr algn="ctr"/>
              <a:r>
                <a:rPr lang="es-MX" sz="2400" b="1" dirty="0">
                  <a:latin typeface="Castellar" panose="020A0402060406010301" pitchFamily="18" charset="0"/>
                </a:rPr>
                <a:t>3°C</a:t>
              </a:r>
            </a:p>
            <a:p>
              <a:pPr algn="ctr"/>
              <a:r>
                <a:rPr lang="es-MX" sz="2400" b="1" dirty="0">
                  <a:latin typeface="Castellar" panose="020A0402060406010301" pitchFamily="18" charset="0"/>
                </a:rPr>
                <a:t>ESCUELA NORMAL DE EDUCACIÓN PREESCOLAR</a:t>
              </a:r>
            </a:p>
          </p:txBody>
        </p:sp>
      </p:grpSp>
      <p:pic>
        <p:nvPicPr>
          <p:cNvPr id="102" name="Picture 4" descr="Lentes | Salud Digna">
            <a:extLst>
              <a:ext uri="{FF2B5EF4-FFF2-40B4-BE49-F238E27FC236}">
                <a16:creationId xmlns:a16="http://schemas.microsoft.com/office/drawing/2014/main" id="{E44C6589-EFA8-4D49-B141-7EBF42B6AC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139" t="32969" r="16583" b="20963"/>
          <a:stretch/>
        </p:blipFill>
        <p:spPr bwMode="auto">
          <a:xfrm rot="20244419">
            <a:off x="3170646" y="4767501"/>
            <a:ext cx="2018724" cy="962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" name="CuadroTexto 102">
            <a:extLst>
              <a:ext uri="{FF2B5EF4-FFF2-40B4-BE49-F238E27FC236}">
                <a16:creationId xmlns:a16="http://schemas.microsoft.com/office/drawing/2014/main" id="{B4F17F78-E6E1-4EBE-9AE9-79C925CBD4A8}"/>
              </a:ext>
            </a:extLst>
          </p:cNvPr>
          <p:cNvSpPr txBox="1"/>
          <p:nvPr/>
        </p:nvSpPr>
        <p:spPr>
          <a:xfrm>
            <a:off x="667482" y="2018613"/>
            <a:ext cx="45405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b="1" dirty="0">
                <a:latin typeface="Elephant" panose="02020904090505020303" pitchFamily="18" charset="0"/>
              </a:rPr>
              <a:t>MIS NOTAS…</a:t>
            </a:r>
          </a:p>
        </p:txBody>
      </p:sp>
      <p:pic>
        <p:nvPicPr>
          <p:cNvPr id="104" name="Picture 6" descr="Flecha Curva PNG Imágenes Gratis - Lovepik">
            <a:extLst>
              <a:ext uri="{FF2B5EF4-FFF2-40B4-BE49-F238E27FC236}">
                <a16:creationId xmlns:a16="http://schemas.microsoft.com/office/drawing/2014/main" id="{644F6759-62DD-46F3-8B80-50C8FF53F5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7426" b="89604" l="3213" r="96386">
                        <a14:foregroundMark x1="89157" y1="50990" x2="96386" y2="59406"/>
                        <a14:foregroundMark x1="15663" y1="9406" x2="17269" y2="7426"/>
                        <a14:foregroundMark x1="10442" y1="15842" x2="3213" y2="2178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493878" flipV="1">
            <a:off x="2642736" y="238609"/>
            <a:ext cx="3368312" cy="2279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" name="Picture 8" descr="110 ideas de Maestras animadas en 2022 | maestras animadas, maestros,  imagenes para maestros">
            <a:extLst>
              <a:ext uri="{FF2B5EF4-FFF2-40B4-BE49-F238E27FC236}">
                <a16:creationId xmlns:a16="http://schemas.microsoft.com/office/drawing/2014/main" id="{09AF5244-F9E2-4A9B-AEDA-5BD0C559D6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093" b="96564" l="4624" r="96532">
                        <a14:foregroundMark x1="21387" y1="48110" x2="36416" y2="40893"/>
                        <a14:foregroundMark x1="61272" y1="40893" x2="73410" y2="43643"/>
                        <a14:foregroundMark x1="89595" y1="40893" x2="89595" y2="40893"/>
                        <a14:foregroundMark x1="67052" y1="41581" x2="67052" y2="41581"/>
                        <a14:foregroundMark x1="68786" y1="40206" x2="68786" y2="40206"/>
                        <a14:foregroundMark x1="96532" y1="40893" x2="96532" y2="40893"/>
                        <a14:foregroundMark x1="41618" y1="6873" x2="41618" y2="6873"/>
                        <a14:foregroundMark x1="58382" y1="5842" x2="58382" y2="5842"/>
                        <a14:foregroundMark x1="50289" y1="3093" x2="50289" y2="3093"/>
                        <a14:foregroundMark x1="58382" y1="21649" x2="58382" y2="21649"/>
                        <a14:foregroundMark x1="61850" y1="22337" x2="61850" y2="22337"/>
                        <a14:foregroundMark x1="34104" y1="22337" x2="34104" y2="22337"/>
                        <a14:foregroundMark x1="8092" y1="41581" x2="8092" y2="41581"/>
                        <a14:foregroundMark x1="30636" y1="41237" x2="30636" y2="41237"/>
                        <a14:foregroundMark x1="41040" y1="96220" x2="41040" y2="96220"/>
                        <a14:foregroundMark x1="65896" y1="94845" x2="65896" y2="94845"/>
                        <a14:foregroundMark x1="61850" y1="93127" x2="61850" y2="93127"/>
                        <a14:foregroundMark x1="70520" y1="95876" x2="70520" y2="95876"/>
                        <a14:foregroundMark x1="28324" y1="96564" x2="28324" y2="96564"/>
                        <a14:foregroundMark x1="28902" y1="94158" x2="28902" y2="94158"/>
                        <a14:foregroundMark x1="4624" y1="42268" x2="4624" y2="42268"/>
                        <a14:foregroundMark x1="61850" y1="23711" x2="61850" y2="237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19" y="4462119"/>
            <a:ext cx="1322121" cy="2223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" name="Picture 10">
            <a:extLst>
              <a:ext uri="{FF2B5EF4-FFF2-40B4-BE49-F238E27FC236}">
                <a16:creationId xmlns:a16="http://schemas.microsoft.com/office/drawing/2014/main" id="{48B0B184-2C09-4819-826C-F5A789CAFC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>
                        <a14:foregroundMark x1="69271" y1="9639" x2="69271" y2="963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4051" y="-96417"/>
            <a:ext cx="2283066" cy="197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620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46B59C82-2087-4337-9A29-C9D7914DFF44}"/>
              </a:ext>
            </a:extLst>
          </p:cNvPr>
          <p:cNvSpPr/>
          <p:nvPr/>
        </p:nvSpPr>
        <p:spPr>
          <a:xfrm>
            <a:off x="0" y="-37734"/>
            <a:ext cx="12192000" cy="6895734"/>
          </a:xfrm>
          <a:prstGeom prst="rect">
            <a:avLst/>
          </a:prstGeom>
          <a:gradFill>
            <a:gsLst>
              <a:gs pos="0">
                <a:srgbClr val="9814E2"/>
              </a:gs>
              <a:gs pos="100000">
                <a:srgbClr val="5A0C8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511B537-FF73-479B-B180-04E9F63E2B8A}"/>
              </a:ext>
            </a:extLst>
          </p:cNvPr>
          <p:cNvSpPr/>
          <p:nvPr/>
        </p:nvSpPr>
        <p:spPr>
          <a:xfrm>
            <a:off x="6109855" y="199231"/>
            <a:ext cx="5871411" cy="6459538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pSp>
        <p:nvGrpSpPr>
          <p:cNvPr id="142" name="Grupo 141">
            <a:extLst>
              <a:ext uri="{FF2B5EF4-FFF2-40B4-BE49-F238E27FC236}">
                <a16:creationId xmlns:a16="http://schemas.microsoft.com/office/drawing/2014/main" id="{1408DB8A-7E56-4D1D-85A0-7B64B554C9AF}"/>
              </a:ext>
            </a:extLst>
          </p:cNvPr>
          <p:cNvGrpSpPr/>
          <p:nvPr/>
        </p:nvGrpSpPr>
        <p:grpSpPr>
          <a:xfrm>
            <a:off x="6695784" y="666012"/>
            <a:ext cx="5016427" cy="5257917"/>
            <a:chOff x="6879102" y="766685"/>
            <a:chExt cx="5509846" cy="5273084"/>
          </a:xfrm>
        </p:grpSpPr>
        <p:cxnSp>
          <p:nvCxnSpPr>
            <p:cNvPr id="124" name="Conector recto 123">
              <a:extLst>
                <a:ext uri="{FF2B5EF4-FFF2-40B4-BE49-F238E27FC236}">
                  <a16:creationId xmlns:a16="http://schemas.microsoft.com/office/drawing/2014/main" id="{FEE44182-AAFF-4718-867C-3AC1BCB40AAE}"/>
                </a:ext>
              </a:extLst>
            </p:cNvPr>
            <p:cNvCxnSpPr/>
            <p:nvPr/>
          </p:nvCxnSpPr>
          <p:spPr>
            <a:xfrm>
              <a:off x="6879102" y="76668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Conector recto 124">
              <a:extLst>
                <a:ext uri="{FF2B5EF4-FFF2-40B4-BE49-F238E27FC236}">
                  <a16:creationId xmlns:a16="http://schemas.microsoft.com/office/drawing/2014/main" id="{CBFB6EB1-64CD-4FD2-B209-D46FE8EA1D87}"/>
                </a:ext>
              </a:extLst>
            </p:cNvPr>
            <p:cNvCxnSpPr/>
            <p:nvPr/>
          </p:nvCxnSpPr>
          <p:spPr>
            <a:xfrm>
              <a:off x="6879102" y="1270777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Conector recto 131">
              <a:extLst>
                <a:ext uri="{FF2B5EF4-FFF2-40B4-BE49-F238E27FC236}">
                  <a16:creationId xmlns:a16="http://schemas.microsoft.com/office/drawing/2014/main" id="{64FAB01C-BA87-4B7C-9947-A41E9DF40D26}"/>
                </a:ext>
              </a:extLst>
            </p:cNvPr>
            <p:cNvCxnSpPr/>
            <p:nvPr/>
          </p:nvCxnSpPr>
          <p:spPr>
            <a:xfrm>
              <a:off x="6879102" y="180066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Conector recto 132">
              <a:extLst>
                <a:ext uri="{FF2B5EF4-FFF2-40B4-BE49-F238E27FC236}">
                  <a16:creationId xmlns:a16="http://schemas.microsoft.com/office/drawing/2014/main" id="{0322CB0D-F6CD-4C5C-A04C-13353F2C6A8C}"/>
                </a:ext>
              </a:extLst>
            </p:cNvPr>
            <p:cNvCxnSpPr/>
            <p:nvPr/>
          </p:nvCxnSpPr>
          <p:spPr>
            <a:xfrm>
              <a:off x="6879102" y="2330553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Conector recto 133">
              <a:extLst>
                <a:ext uri="{FF2B5EF4-FFF2-40B4-BE49-F238E27FC236}">
                  <a16:creationId xmlns:a16="http://schemas.microsoft.com/office/drawing/2014/main" id="{2C3216A4-1BDD-4B61-BA0C-1F30A765DE62}"/>
                </a:ext>
              </a:extLst>
            </p:cNvPr>
            <p:cNvCxnSpPr/>
            <p:nvPr/>
          </p:nvCxnSpPr>
          <p:spPr>
            <a:xfrm>
              <a:off x="6879102" y="2860441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Conector recto 134">
              <a:extLst>
                <a:ext uri="{FF2B5EF4-FFF2-40B4-BE49-F238E27FC236}">
                  <a16:creationId xmlns:a16="http://schemas.microsoft.com/office/drawing/2014/main" id="{690DFE80-AEE3-49F4-8502-3EAF9907C11C}"/>
                </a:ext>
              </a:extLst>
            </p:cNvPr>
            <p:cNvCxnSpPr/>
            <p:nvPr/>
          </p:nvCxnSpPr>
          <p:spPr>
            <a:xfrm>
              <a:off x="6879102" y="3390329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Conector recto 135">
              <a:extLst>
                <a:ext uri="{FF2B5EF4-FFF2-40B4-BE49-F238E27FC236}">
                  <a16:creationId xmlns:a16="http://schemas.microsoft.com/office/drawing/2014/main" id="{9C6C9963-3ECF-46D9-B654-8A22ADA53632}"/>
                </a:ext>
              </a:extLst>
            </p:cNvPr>
            <p:cNvCxnSpPr/>
            <p:nvPr/>
          </p:nvCxnSpPr>
          <p:spPr>
            <a:xfrm>
              <a:off x="6879102" y="3920217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Conector recto 136">
              <a:extLst>
                <a:ext uri="{FF2B5EF4-FFF2-40B4-BE49-F238E27FC236}">
                  <a16:creationId xmlns:a16="http://schemas.microsoft.com/office/drawing/2014/main" id="{F3E6C3C9-54F3-4E1F-B1DB-71F79BDF53E1}"/>
                </a:ext>
              </a:extLst>
            </p:cNvPr>
            <p:cNvCxnSpPr/>
            <p:nvPr/>
          </p:nvCxnSpPr>
          <p:spPr>
            <a:xfrm>
              <a:off x="6879102" y="445010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Conector recto 137">
              <a:extLst>
                <a:ext uri="{FF2B5EF4-FFF2-40B4-BE49-F238E27FC236}">
                  <a16:creationId xmlns:a16="http://schemas.microsoft.com/office/drawing/2014/main" id="{3D7E749D-7C05-4EB5-9B92-BEF5320274BB}"/>
                </a:ext>
              </a:extLst>
            </p:cNvPr>
            <p:cNvCxnSpPr/>
            <p:nvPr/>
          </p:nvCxnSpPr>
          <p:spPr>
            <a:xfrm>
              <a:off x="6879102" y="4979993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Conector recto 138">
              <a:extLst>
                <a:ext uri="{FF2B5EF4-FFF2-40B4-BE49-F238E27FC236}">
                  <a16:creationId xmlns:a16="http://schemas.microsoft.com/office/drawing/2014/main" id="{DCBB3151-9667-4335-A7D3-1DE04D8EBCA1}"/>
                </a:ext>
              </a:extLst>
            </p:cNvPr>
            <p:cNvCxnSpPr/>
            <p:nvPr/>
          </p:nvCxnSpPr>
          <p:spPr>
            <a:xfrm>
              <a:off x="6879102" y="5509881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Conector recto 139">
              <a:extLst>
                <a:ext uri="{FF2B5EF4-FFF2-40B4-BE49-F238E27FC236}">
                  <a16:creationId xmlns:a16="http://schemas.microsoft.com/office/drawing/2014/main" id="{1981AAFE-F002-485C-B081-78DBFD6E532C}"/>
                </a:ext>
              </a:extLst>
            </p:cNvPr>
            <p:cNvCxnSpPr/>
            <p:nvPr/>
          </p:nvCxnSpPr>
          <p:spPr>
            <a:xfrm>
              <a:off x="6879102" y="6039769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2EC006A1-5DAF-4AE5-BE27-25A66E69EB3F}"/>
              </a:ext>
            </a:extLst>
          </p:cNvPr>
          <p:cNvGrpSpPr/>
          <p:nvPr/>
        </p:nvGrpSpPr>
        <p:grpSpPr>
          <a:xfrm>
            <a:off x="5677966" y="291608"/>
            <a:ext cx="838323" cy="358965"/>
            <a:chOff x="5582125" y="399655"/>
            <a:chExt cx="920780" cy="360000"/>
          </a:xfrm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EF69A12B-9B8C-4251-B3F1-980ABEF34A4B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FA58B273-B1D5-491E-BBBC-734277DD0133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3" name="Arco de bloque 72">
              <a:extLst>
                <a:ext uri="{FF2B5EF4-FFF2-40B4-BE49-F238E27FC236}">
                  <a16:creationId xmlns:a16="http://schemas.microsoft.com/office/drawing/2014/main" id="{B56EC6BF-2F05-4681-8728-1AFCF2D66A72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F9305F25-DBEE-47C2-BB76-CEE66F621E83}"/>
              </a:ext>
            </a:extLst>
          </p:cNvPr>
          <p:cNvGrpSpPr/>
          <p:nvPr/>
        </p:nvGrpSpPr>
        <p:grpSpPr>
          <a:xfrm>
            <a:off x="5677966" y="812113"/>
            <a:ext cx="838323" cy="358965"/>
            <a:chOff x="5582125" y="399655"/>
            <a:chExt cx="920780" cy="360000"/>
          </a:xfrm>
        </p:grpSpPr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51295134-DA92-4414-B6B4-8981E7991043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7" name="Rectángulo 76">
              <a:extLst>
                <a:ext uri="{FF2B5EF4-FFF2-40B4-BE49-F238E27FC236}">
                  <a16:creationId xmlns:a16="http://schemas.microsoft.com/office/drawing/2014/main" id="{A2A87CA4-663B-440C-964F-C02B7ECC9F6C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8" name="Arco de bloque 77">
              <a:extLst>
                <a:ext uri="{FF2B5EF4-FFF2-40B4-BE49-F238E27FC236}">
                  <a16:creationId xmlns:a16="http://schemas.microsoft.com/office/drawing/2014/main" id="{6E4522B2-819A-49CB-8211-8034166AF185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79" name="Grupo 78">
            <a:extLst>
              <a:ext uri="{FF2B5EF4-FFF2-40B4-BE49-F238E27FC236}">
                <a16:creationId xmlns:a16="http://schemas.microsoft.com/office/drawing/2014/main" id="{A1A2447A-BDAD-402F-B1C9-C262477916DE}"/>
              </a:ext>
            </a:extLst>
          </p:cNvPr>
          <p:cNvGrpSpPr/>
          <p:nvPr/>
        </p:nvGrpSpPr>
        <p:grpSpPr>
          <a:xfrm>
            <a:off x="5677966" y="1332618"/>
            <a:ext cx="838323" cy="358965"/>
            <a:chOff x="5582125" y="399655"/>
            <a:chExt cx="920780" cy="360000"/>
          </a:xfrm>
        </p:grpSpPr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id="{69A419AB-A8B6-4781-8EED-0E5004246A02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1" name="Rectángulo 80">
              <a:extLst>
                <a:ext uri="{FF2B5EF4-FFF2-40B4-BE49-F238E27FC236}">
                  <a16:creationId xmlns:a16="http://schemas.microsoft.com/office/drawing/2014/main" id="{A52B3483-8E47-4285-93F8-1C325DFEA45C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2" name="Arco de bloque 81">
              <a:extLst>
                <a:ext uri="{FF2B5EF4-FFF2-40B4-BE49-F238E27FC236}">
                  <a16:creationId xmlns:a16="http://schemas.microsoft.com/office/drawing/2014/main" id="{D66D0DE0-3AEB-47C2-93B2-73FCE17C0C35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83" name="Grupo 82">
            <a:extLst>
              <a:ext uri="{FF2B5EF4-FFF2-40B4-BE49-F238E27FC236}">
                <a16:creationId xmlns:a16="http://schemas.microsoft.com/office/drawing/2014/main" id="{8BEC0397-8066-42D9-BE8A-7BAD89DA205B}"/>
              </a:ext>
            </a:extLst>
          </p:cNvPr>
          <p:cNvGrpSpPr/>
          <p:nvPr/>
        </p:nvGrpSpPr>
        <p:grpSpPr>
          <a:xfrm>
            <a:off x="5677966" y="1853123"/>
            <a:ext cx="838323" cy="358965"/>
            <a:chOff x="5582125" y="399655"/>
            <a:chExt cx="920780" cy="360000"/>
          </a:xfrm>
        </p:grpSpPr>
        <p:sp>
          <p:nvSpPr>
            <p:cNvPr id="84" name="Rectángulo 83">
              <a:extLst>
                <a:ext uri="{FF2B5EF4-FFF2-40B4-BE49-F238E27FC236}">
                  <a16:creationId xmlns:a16="http://schemas.microsoft.com/office/drawing/2014/main" id="{AC3CA931-1C16-43A6-A681-EF7C3F67DDDB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4D8EF22A-C639-40ED-A25D-4EA737B91EA5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6" name="Arco de bloque 85">
              <a:extLst>
                <a:ext uri="{FF2B5EF4-FFF2-40B4-BE49-F238E27FC236}">
                  <a16:creationId xmlns:a16="http://schemas.microsoft.com/office/drawing/2014/main" id="{F94FE666-F289-4F35-9CAD-4CC7032AC0CC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87" name="Grupo 86">
            <a:extLst>
              <a:ext uri="{FF2B5EF4-FFF2-40B4-BE49-F238E27FC236}">
                <a16:creationId xmlns:a16="http://schemas.microsoft.com/office/drawing/2014/main" id="{16347C15-8CBE-4EE0-B1A6-878B0DFC44EE}"/>
              </a:ext>
            </a:extLst>
          </p:cNvPr>
          <p:cNvGrpSpPr/>
          <p:nvPr/>
        </p:nvGrpSpPr>
        <p:grpSpPr>
          <a:xfrm>
            <a:off x="5677966" y="2373628"/>
            <a:ext cx="838323" cy="358965"/>
            <a:chOff x="5582125" y="399655"/>
            <a:chExt cx="920780" cy="360000"/>
          </a:xfrm>
        </p:grpSpPr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FB4DC1A5-32C4-4C9F-B0A2-CF1C6EF7E29E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9" name="Rectángulo 88">
              <a:extLst>
                <a:ext uri="{FF2B5EF4-FFF2-40B4-BE49-F238E27FC236}">
                  <a16:creationId xmlns:a16="http://schemas.microsoft.com/office/drawing/2014/main" id="{23D9603A-6BC0-4EF9-AE17-64049EF9C9E5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0" name="Arco de bloque 89">
              <a:extLst>
                <a:ext uri="{FF2B5EF4-FFF2-40B4-BE49-F238E27FC236}">
                  <a16:creationId xmlns:a16="http://schemas.microsoft.com/office/drawing/2014/main" id="{C418EFC3-0AA4-4121-840E-553DB821EDF5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91" name="Grupo 90">
            <a:extLst>
              <a:ext uri="{FF2B5EF4-FFF2-40B4-BE49-F238E27FC236}">
                <a16:creationId xmlns:a16="http://schemas.microsoft.com/office/drawing/2014/main" id="{1A76B6D0-7CE2-4D1E-9A5F-EDF33CD8DFA3}"/>
              </a:ext>
            </a:extLst>
          </p:cNvPr>
          <p:cNvGrpSpPr/>
          <p:nvPr/>
        </p:nvGrpSpPr>
        <p:grpSpPr>
          <a:xfrm>
            <a:off x="5677966" y="2894133"/>
            <a:ext cx="838323" cy="358965"/>
            <a:chOff x="5582125" y="399655"/>
            <a:chExt cx="920780" cy="360000"/>
          </a:xfrm>
        </p:grpSpPr>
        <p:sp>
          <p:nvSpPr>
            <p:cNvPr id="92" name="Rectángulo 91">
              <a:extLst>
                <a:ext uri="{FF2B5EF4-FFF2-40B4-BE49-F238E27FC236}">
                  <a16:creationId xmlns:a16="http://schemas.microsoft.com/office/drawing/2014/main" id="{E88DDF9A-28BE-4265-89F5-D592009F8CFC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3" name="Rectángulo 92">
              <a:extLst>
                <a:ext uri="{FF2B5EF4-FFF2-40B4-BE49-F238E27FC236}">
                  <a16:creationId xmlns:a16="http://schemas.microsoft.com/office/drawing/2014/main" id="{A6086E5E-ABF6-4962-9136-FD6A4E0A7B8C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4" name="Arco de bloque 93">
              <a:extLst>
                <a:ext uri="{FF2B5EF4-FFF2-40B4-BE49-F238E27FC236}">
                  <a16:creationId xmlns:a16="http://schemas.microsoft.com/office/drawing/2014/main" id="{2D74C335-A514-46BF-9C9C-E6309B68C2C6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95" name="Grupo 94">
            <a:extLst>
              <a:ext uri="{FF2B5EF4-FFF2-40B4-BE49-F238E27FC236}">
                <a16:creationId xmlns:a16="http://schemas.microsoft.com/office/drawing/2014/main" id="{B563AE9D-74F3-4CFC-B932-85C5BD8FCC29}"/>
              </a:ext>
            </a:extLst>
          </p:cNvPr>
          <p:cNvGrpSpPr/>
          <p:nvPr/>
        </p:nvGrpSpPr>
        <p:grpSpPr>
          <a:xfrm>
            <a:off x="5677966" y="3414638"/>
            <a:ext cx="838323" cy="358965"/>
            <a:chOff x="5582125" y="399655"/>
            <a:chExt cx="920780" cy="360000"/>
          </a:xfrm>
        </p:grpSpPr>
        <p:sp>
          <p:nvSpPr>
            <p:cNvPr id="96" name="Rectángulo 95">
              <a:extLst>
                <a:ext uri="{FF2B5EF4-FFF2-40B4-BE49-F238E27FC236}">
                  <a16:creationId xmlns:a16="http://schemas.microsoft.com/office/drawing/2014/main" id="{3B0AA17D-3399-4563-B422-556BEFE3F5B4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7" name="Rectángulo 96">
              <a:extLst>
                <a:ext uri="{FF2B5EF4-FFF2-40B4-BE49-F238E27FC236}">
                  <a16:creationId xmlns:a16="http://schemas.microsoft.com/office/drawing/2014/main" id="{99F6A108-0A3C-4201-A470-282D0D5B5809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8" name="Arco de bloque 97">
              <a:extLst>
                <a:ext uri="{FF2B5EF4-FFF2-40B4-BE49-F238E27FC236}">
                  <a16:creationId xmlns:a16="http://schemas.microsoft.com/office/drawing/2014/main" id="{0EF48341-948D-4C08-B064-41B6EF08EADB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99" name="Grupo 98">
            <a:extLst>
              <a:ext uri="{FF2B5EF4-FFF2-40B4-BE49-F238E27FC236}">
                <a16:creationId xmlns:a16="http://schemas.microsoft.com/office/drawing/2014/main" id="{6A47AE82-0D5B-4FFE-B6D6-73345E546ECA}"/>
              </a:ext>
            </a:extLst>
          </p:cNvPr>
          <p:cNvGrpSpPr/>
          <p:nvPr/>
        </p:nvGrpSpPr>
        <p:grpSpPr>
          <a:xfrm>
            <a:off x="5677966" y="3935143"/>
            <a:ext cx="838323" cy="358965"/>
            <a:chOff x="5582125" y="399655"/>
            <a:chExt cx="920780" cy="360000"/>
          </a:xfrm>
        </p:grpSpPr>
        <p:sp>
          <p:nvSpPr>
            <p:cNvPr id="100" name="Rectángulo 99">
              <a:extLst>
                <a:ext uri="{FF2B5EF4-FFF2-40B4-BE49-F238E27FC236}">
                  <a16:creationId xmlns:a16="http://schemas.microsoft.com/office/drawing/2014/main" id="{CB9D5365-5762-4266-A02D-B9C442E88F68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1" name="Rectángulo 100">
              <a:extLst>
                <a:ext uri="{FF2B5EF4-FFF2-40B4-BE49-F238E27FC236}">
                  <a16:creationId xmlns:a16="http://schemas.microsoft.com/office/drawing/2014/main" id="{397B41DD-2F06-4416-A31A-F2C79590868C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2" name="Arco de bloque 101">
              <a:extLst>
                <a:ext uri="{FF2B5EF4-FFF2-40B4-BE49-F238E27FC236}">
                  <a16:creationId xmlns:a16="http://schemas.microsoft.com/office/drawing/2014/main" id="{FF9680CA-BF7B-44E1-8EA5-6D5D6A32DE13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03" name="Grupo 102">
            <a:extLst>
              <a:ext uri="{FF2B5EF4-FFF2-40B4-BE49-F238E27FC236}">
                <a16:creationId xmlns:a16="http://schemas.microsoft.com/office/drawing/2014/main" id="{856A40E6-DBFD-4577-8CA7-FAE74F8C9CC0}"/>
              </a:ext>
            </a:extLst>
          </p:cNvPr>
          <p:cNvGrpSpPr/>
          <p:nvPr/>
        </p:nvGrpSpPr>
        <p:grpSpPr>
          <a:xfrm>
            <a:off x="5677966" y="4455648"/>
            <a:ext cx="838323" cy="358965"/>
            <a:chOff x="5582125" y="399655"/>
            <a:chExt cx="920780" cy="360000"/>
          </a:xfrm>
        </p:grpSpPr>
        <p:sp>
          <p:nvSpPr>
            <p:cNvPr id="104" name="Rectángulo 103">
              <a:extLst>
                <a:ext uri="{FF2B5EF4-FFF2-40B4-BE49-F238E27FC236}">
                  <a16:creationId xmlns:a16="http://schemas.microsoft.com/office/drawing/2014/main" id="{BE693A72-FF9A-47E4-A20A-5378394A320F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5" name="Rectángulo 104">
              <a:extLst>
                <a:ext uri="{FF2B5EF4-FFF2-40B4-BE49-F238E27FC236}">
                  <a16:creationId xmlns:a16="http://schemas.microsoft.com/office/drawing/2014/main" id="{5FEF06C1-17AF-4B6B-A0E7-75A3A545A87F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6" name="Arco de bloque 105">
              <a:extLst>
                <a:ext uri="{FF2B5EF4-FFF2-40B4-BE49-F238E27FC236}">
                  <a16:creationId xmlns:a16="http://schemas.microsoft.com/office/drawing/2014/main" id="{ED61E55D-E92C-4F04-AAD1-06D85CAEC817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07" name="Grupo 106">
            <a:extLst>
              <a:ext uri="{FF2B5EF4-FFF2-40B4-BE49-F238E27FC236}">
                <a16:creationId xmlns:a16="http://schemas.microsoft.com/office/drawing/2014/main" id="{8B607251-91C2-450D-B27D-4B5EAE79EC2D}"/>
              </a:ext>
            </a:extLst>
          </p:cNvPr>
          <p:cNvGrpSpPr/>
          <p:nvPr/>
        </p:nvGrpSpPr>
        <p:grpSpPr>
          <a:xfrm>
            <a:off x="5677966" y="4976153"/>
            <a:ext cx="838323" cy="358965"/>
            <a:chOff x="5582125" y="399655"/>
            <a:chExt cx="920780" cy="360000"/>
          </a:xfrm>
        </p:grpSpPr>
        <p:sp>
          <p:nvSpPr>
            <p:cNvPr id="108" name="Rectángulo 107">
              <a:extLst>
                <a:ext uri="{FF2B5EF4-FFF2-40B4-BE49-F238E27FC236}">
                  <a16:creationId xmlns:a16="http://schemas.microsoft.com/office/drawing/2014/main" id="{EACC4566-34DC-4E6E-AD23-E76C7707AE52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9" name="Rectángulo 108">
              <a:extLst>
                <a:ext uri="{FF2B5EF4-FFF2-40B4-BE49-F238E27FC236}">
                  <a16:creationId xmlns:a16="http://schemas.microsoft.com/office/drawing/2014/main" id="{AF5D6CB9-BDBD-44E7-9AD1-BE1B37BDAE76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0" name="Arco de bloque 109">
              <a:extLst>
                <a:ext uri="{FF2B5EF4-FFF2-40B4-BE49-F238E27FC236}">
                  <a16:creationId xmlns:a16="http://schemas.microsoft.com/office/drawing/2014/main" id="{62BF05C9-FAB3-40AA-B659-C092AC26C8CD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11" name="Grupo 110">
            <a:extLst>
              <a:ext uri="{FF2B5EF4-FFF2-40B4-BE49-F238E27FC236}">
                <a16:creationId xmlns:a16="http://schemas.microsoft.com/office/drawing/2014/main" id="{1ECAA7A3-1A8F-4511-8716-8399E8BABE0C}"/>
              </a:ext>
            </a:extLst>
          </p:cNvPr>
          <p:cNvGrpSpPr/>
          <p:nvPr/>
        </p:nvGrpSpPr>
        <p:grpSpPr>
          <a:xfrm>
            <a:off x="5677966" y="5496658"/>
            <a:ext cx="838323" cy="358965"/>
            <a:chOff x="5582125" y="399655"/>
            <a:chExt cx="920780" cy="360000"/>
          </a:xfrm>
        </p:grpSpPr>
        <p:sp>
          <p:nvSpPr>
            <p:cNvPr id="112" name="Rectángulo 111">
              <a:extLst>
                <a:ext uri="{FF2B5EF4-FFF2-40B4-BE49-F238E27FC236}">
                  <a16:creationId xmlns:a16="http://schemas.microsoft.com/office/drawing/2014/main" id="{F564F810-4896-4350-ADB6-8F4AE5ED4EC4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3" name="Rectángulo 112">
              <a:extLst>
                <a:ext uri="{FF2B5EF4-FFF2-40B4-BE49-F238E27FC236}">
                  <a16:creationId xmlns:a16="http://schemas.microsoft.com/office/drawing/2014/main" id="{C86C13D0-C286-4E90-99ED-BDB6D62B4369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4" name="Arco de bloque 113">
              <a:extLst>
                <a:ext uri="{FF2B5EF4-FFF2-40B4-BE49-F238E27FC236}">
                  <a16:creationId xmlns:a16="http://schemas.microsoft.com/office/drawing/2014/main" id="{8B7D3DBC-0F36-497D-92A2-FF020819AB5A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15" name="Grupo 114">
            <a:extLst>
              <a:ext uri="{FF2B5EF4-FFF2-40B4-BE49-F238E27FC236}">
                <a16:creationId xmlns:a16="http://schemas.microsoft.com/office/drawing/2014/main" id="{DA4EA740-2970-4FD6-91CA-127A84863E70}"/>
              </a:ext>
            </a:extLst>
          </p:cNvPr>
          <p:cNvGrpSpPr/>
          <p:nvPr/>
        </p:nvGrpSpPr>
        <p:grpSpPr>
          <a:xfrm>
            <a:off x="5677966" y="6017163"/>
            <a:ext cx="838323" cy="358965"/>
            <a:chOff x="5582125" y="399655"/>
            <a:chExt cx="920780" cy="360000"/>
          </a:xfrm>
        </p:grpSpPr>
        <p:sp>
          <p:nvSpPr>
            <p:cNvPr id="116" name="Rectángulo 115">
              <a:extLst>
                <a:ext uri="{FF2B5EF4-FFF2-40B4-BE49-F238E27FC236}">
                  <a16:creationId xmlns:a16="http://schemas.microsoft.com/office/drawing/2014/main" id="{576EFC6B-CA59-4789-A352-95C28D48FDC8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7" name="Rectángulo 116">
              <a:extLst>
                <a:ext uri="{FF2B5EF4-FFF2-40B4-BE49-F238E27FC236}">
                  <a16:creationId xmlns:a16="http://schemas.microsoft.com/office/drawing/2014/main" id="{E731C6A5-863D-4CEA-913A-A8D429892355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8" name="Arco de bloque 117">
              <a:extLst>
                <a:ext uri="{FF2B5EF4-FFF2-40B4-BE49-F238E27FC236}">
                  <a16:creationId xmlns:a16="http://schemas.microsoft.com/office/drawing/2014/main" id="{FBCCC7C7-4BE0-4FC9-A365-1DE88A3C91A5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sp>
        <p:nvSpPr>
          <p:cNvPr id="128" name="Rectángulo: esquinas superiores redondeadas 127">
            <a:extLst>
              <a:ext uri="{FF2B5EF4-FFF2-40B4-BE49-F238E27FC236}">
                <a16:creationId xmlns:a16="http://schemas.microsoft.com/office/drawing/2014/main" id="{D10EF2EB-4767-4FBD-85E5-31E77707B543}"/>
              </a:ext>
            </a:extLst>
          </p:cNvPr>
          <p:cNvSpPr/>
          <p:nvPr/>
        </p:nvSpPr>
        <p:spPr>
          <a:xfrm rot="5400000">
            <a:off x="11367682" y="789520"/>
            <a:ext cx="1194018" cy="385787"/>
          </a:xfrm>
          <a:prstGeom prst="round2Same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hlinkClick r:id="" action="ppaction://hlinkshowjump?jump=nextslide"/>
              </a:rPr>
              <a:t>Tema 1 </a:t>
            </a:r>
            <a:endParaRPr lang="es-MX" dirty="0"/>
          </a:p>
        </p:txBody>
      </p:sp>
      <p:sp>
        <p:nvSpPr>
          <p:cNvPr id="129" name="Rectángulo: esquinas superiores redondeadas 128">
            <a:extLst>
              <a:ext uri="{FF2B5EF4-FFF2-40B4-BE49-F238E27FC236}">
                <a16:creationId xmlns:a16="http://schemas.microsoft.com/office/drawing/2014/main" id="{B1054E7F-BEED-4C9F-9709-DF5533D83F68}"/>
              </a:ext>
            </a:extLst>
          </p:cNvPr>
          <p:cNvSpPr/>
          <p:nvPr/>
        </p:nvSpPr>
        <p:spPr>
          <a:xfrm rot="5400000">
            <a:off x="11374893" y="2257239"/>
            <a:ext cx="1194020" cy="385787"/>
          </a:xfrm>
          <a:prstGeom prst="round2Same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hlinkClick r:id="rId2" action="ppaction://hlinksldjump"/>
              </a:rPr>
              <a:t>Tema</a:t>
            </a:r>
            <a:r>
              <a:rPr lang="es-MX" dirty="0"/>
              <a:t> </a:t>
            </a:r>
            <a:r>
              <a:rPr lang="es-MX" dirty="0">
                <a:hlinkClick r:id="rId2" action="ppaction://hlinksldjump"/>
              </a:rPr>
              <a:t>2</a:t>
            </a:r>
            <a:r>
              <a:rPr lang="es-MX" dirty="0"/>
              <a:t> </a:t>
            </a:r>
          </a:p>
        </p:txBody>
      </p:sp>
      <p:sp>
        <p:nvSpPr>
          <p:cNvPr id="130" name="Rectángulo: esquinas superiores redondeadas 129">
            <a:extLst>
              <a:ext uri="{FF2B5EF4-FFF2-40B4-BE49-F238E27FC236}">
                <a16:creationId xmlns:a16="http://schemas.microsoft.com/office/drawing/2014/main" id="{926EA4E5-39E9-4C5A-BCB9-92415262B788}"/>
              </a:ext>
            </a:extLst>
          </p:cNvPr>
          <p:cNvSpPr/>
          <p:nvPr/>
        </p:nvSpPr>
        <p:spPr>
          <a:xfrm rot="5400000">
            <a:off x="11359172" y="3697802"/>
            <a:ext cx="1194019" cy="471636"/>
          </a:xfrm>
          <a:prstGeom prst="round2Same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hlinkClick r:id="rId3" action="ppaction://hlinksldjump"/>
              </a:rPr>
              <a:t>Tema</a:t>
            </a:r>
            <a:r>
              <a:rPr lang="es-MX" dirty="0"/>
              <a:t> </a:t>
            </a:r>
            <a:r>
              <a:rPr lang="es-MX" dirty="0">
                <a:hlinkClick r:id="rId3" action="ppaction://hlinksldjump"/>
              </a:rPr>
              <a:t>3</a:t>
            </a:r>
            <a:endParaRPr lang="es-MX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894DDED-44D9-45B8-AC15-963C43F4E1D7}"/>
              </a:ext>
            </a:extLst>
          </p:cNvPr>
          <p:cNvSpPr txBox="1"/>
          <p:nvPr/>
        </p:nvSpPr>
        <p:spPr>
          <a:xfrm>
            <a:off x="6681929" y="291608"/>
            <a:ext cx="498776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b="1" dirty="0">
                <a:solidFill>
                  <a:schemeClr val="accent6"/>
                </a:solidFill>
                <a:latin typeface="Yu Mincho Light" panose="020B0400000000000000" pitchFamily="18" charset="-128"/>
                <a:ea typeface="Yu Mincho Light" panose="020B0400000000000000" pitchFamily="18" charset="-128"/>
              </a:rPr>
              <a:t>TEMA 1:</a:t>
            </a:r>
          </a:p>
          <a:p>
            <a:pPr algn="ctr"/>
            <a:r>
              <a:rPr lang="es-MX" sz="6000" b="1" dirty="0">
                <a:solidFill>
                  <a:srgbClr val="C00000"/>
                </a:solidFill>
                <a:latin typeface="Yu Mincho Light" panose="020B0400000000000000" pitchFamily="18" charset="-128"/>
                <a:ea typeface="Yu Mincho Light" panose="020B0400000000000000" pitchFamily="18" charset="-128"/>
              </a:rPr>
              <a:t>aprendizajes clave pensamiento matemático</a:t>
            </a:r>
          </a:p>
        </p:txBody>
      </p:sp>
    </p:spTree>
    <p:extLst>
      <p:ext uri="{BB962C8B-B14F-4D97-AF65-F5344CB8AC3E}">
        <p14:creationId xmlns:p14="http://schemas.microsoft.com/office/powerpoint/2010/main" val="36238992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46B59C82-2087-4337-9A29-C9D7914DFF44}"/>
              </a:ext>
            </a:extLst>
          </p:cNvPr>
          <p:cNvSpPr/>
          <p:nvPr/>
        </p:nvSpPr>
        <p:spPr>
          <a:xfrm>
            <a:off x="0" y="-37734"/>
            <a:ext cx="12192000" cy="6895734"/>
          </a:xfrm>
          <a:prstGeom prst="rect">
            <a:avLst/>
          </a:prstGeom>
          <a:gradFill>
            <a:gsLst>
              <a:gs pos="0">
                <a:srgbClr val="9814E2"/>
              </a:gs>
              <a:gs pos="100000">
                <a:srgbClr val="5A0C8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511B537-FF73-479B-B180-04E9F63E2B8A}"/>
              </a:ext>
            </a:extLst>
          </p:cNvPr>
          <p:cNvSpPr/>
          <p:nvPr/>
        </p:nvSpPr>
        <p:spPr>
          <a:xfrm>
            <a:off x="6096000" y="199231"/>
            <a:ext cx="5871411" cy="6459538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pSp>
        <p:nvGrpSpPr>
          <p:cNvPr id="142" name="Grupo 141">
            <a:extLst>
              <a:ext uri="{FF2B5EF4-FFF2-40B4-BE49-F238E27FC236}">
                <a16:creationId xmlns:a16="http://schemas.microsoft.com/office/drawing/2014/main" id="{1408DB8A-7E56-4D1D-85A0-7B64B554C9AF}"/>
              </a:ext>
            </a:extLst>
          </p:cNvPr>
          <p:cNvGrpSpPr/>
          <p:nvPr/>
        </p:nvGrpSpPr>
        <p:grpSpPr>
          <a:xfrm>
            <a:off x="6681929" y="666012"/>
            <a:ext cx="5016427" cy="5257917"/>
            <a:chOff x="6879102" y="766685"/>
            <a:chExt cx="5509846" cy="5273084"/>
          </a:xfrm>
        </p:grpSpPr>
        <p:cxnSp>
          <p:nvCxnSpPr>
            <p:cNvPr id="124" name="Conector recto 123">
              <a:extLst>
                <a:ext uri="{FF2B5EF4-FFF2-40B4-BE49-F238E27FC236}">
                  <a16:creationId xmlns:a16="http://schemas.microsoft.com/office/drawing/2014/main" id="{FEE44182-AAFF-4718-867C-3AC1BCB40AAE}"/>
                </a:ext>
              </a:extLst>
            </p:cNvPr>
            <p:cNvCxnSpPr/>
            <p:nvPr/>
          </p:nvCxnSpPr>
          <p:spPr>
            <a:xfrm>
              <a:off x="6879102" y="76668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Conector recto 124">
              <a:extLst>
                <a:ext uri="{FF2B5EF4-FFF2-40B4-BE49-F238E27FC236}">
                  <a16:creationId xmlns:a16="http://schemas.microsoft.com/office/drawing/2014/main" id="{CBFB6EB1-64CD-4FD2-B209-D46FE8EA1D87}"/>
                </a:ext>
              </a:extLst>
            </p:cNvPr>
            <p:cNvCxnSpPr/>
            <p:nvPr/>
          </p:nvCxnSpPr>
          <p:spPr>
            <a:xfrm>
              <a:off x="6879102" y="1270777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Conector recto 131">
              <a:extLst>
                <a:ext uri="{FF2B5EF4-FFF2-40B4-BE49-F238E27FC236}">
                  <a16:creationId xmlns:a16="http://schemas.microsoft.com/office/drawing/2014/main" id="{64FAB01C-BA87-4B7C-9947-A41E9DF40D26}"/>
                </a:ext>
              </a:extLst>
            </p:cNvPr>
            <p:cNvCxnSpPr/>
            <p:nvPr/>
          </p:nvCxnSpPr>
          <p:spPr>
            <a:xfrm>
              <a:off x="6879102" y="180066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Conector recto 132">
              <a:extLst>
                <a:ext uri="{FF2B5EF4-FFF2-40B4-BE49-F238E27FC236}">
                  <a16:creationId xmlns:a16="http://schemas.microsoft.com/office/drawing/2014/main" id="{0322CB0D-F6CD-4C5C-A04C-13353F2C6A8C}"/>
                </a:ext>
              </a:extLst>
            </p:cNvPr>
            <p:cNvCxnSpPr/>
            <p:nvPr/>
          </p:nvCxnSpPr>
          <p:spPr>
            <a:xfrm>
              <a:off x="6879102" y="2330553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Conector recto 133">
              <a:extLst>
                <a:ext uri="{FF2B5EF4-FFF2-40B4-BE49-F238E27FC236}">
                  <a16:creationId xmlns:a16="http://schemas.microsoft.com/office/drawing/2014/main" id="{2C3216A4-1BDD-4B61-BA0C-1F30A765DE62}"/>
                </a:ext>
              </a:extLst>
            </p:cNvPr>
            <p:cNvCxnSpPr/>
            <p:nvPr/>
          </p:nvCxnSpPr>
          <p:spPr>
            <a:xfrm>
              <a:off x="6879102" y="2860441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Conector recto 134">
              <a:extLst>
                <a:ext uri="{FF2B5EF4-FFF2-40B4-BE49-F238E27FC236}">
                  <a16:creationId xmlns:a16="http://schemas.microsoft.com/office/drawing/2014/main" id="{690DFE80-AEE3-49F4-8502-3EAF9907C11C}"/>
                </a:ext>
              </a:extLst>
            </p:cNvPr>
            <p:cNvCxnSpPr/>
            <p:nvPr/>
          </p:nvCxnSpPr>
          <p:spPr>
            <a:xfrm>
              <a:off x="6879102" y="3390329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Conector recto 135">
              <a:extLst>
                <a:ext uri="{FF2B5EF4-FFF2-40B4-BE49-F238E27FC236}">
                  <a16:creationId xmlns:a16="http://schemas.microsoft.com/office/drawing/2014/main" id="{9C6C9963-3ECF-46D9-B654-8A22ADA53632}"/>
                </a:ext>
              </a:extLst>
            </p:cNvPr>
            <p:cNvCxnSpPr/>
            <p:nvPr/>
          </p:nvCxnSpPr>
          <p:spPr>
            <a:xfrm>
              <a:off x="6879102" y="3920217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Conector recto 136">
              <a:extLst>
                <a:ext uri="{FF2B5EF4-FFF2-40B4-BE49-F238E27FC236}">
                  <a16:creationId xmlns:a16="http://schemas.microsoft.com/office/drawing/2014/main" id="{F3E6C3C9-54F3-4E1F-B1DB-71F79BDF53E1}"/>
                </a:ext>
              </a:extLst>
            </p:cNvPr>
            <p:cNvCxnSpPr/>
            <p:nvPr/>
          </p:nvCxnSpPr>
          <p:spPr>
            <a:xfrm>
              <a:off x="6879102" y="445010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Conector recto 137">
              <a:extLst>
                <a:ext uri="{FF2B5EF4-FFF2-40B4-BE49-F238E27FC236}">
                  <a16:creationId xmlns:a16="http://schemas.microsoft.com/office/drawing/2014/main" id="{3D7E749D-7C05-4EB5-9B92-BEF5320274BB}"/>
                </a:ext>
              </a:extLst>
            </p:cNvPr>
            <p:cNvCxnSpPr/>
            <p:nvPr/>
          </p:nvCxnSpPr>
          <p:spPr>
            <a:xfrm>
              <a:off x="6879102" y="4979993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Conector recto 138">
              <a:extLst>
                <a:ext uri="{FF2B5EF4-FFF2-40B4-BE49-F238E27FC236}">
                  <a16:creationId xmlns:a16="http://schemas.microsoft.com/office/drawing/2014/main" id="{DCBB3151-9667-4335-A7D3-1DE04D8EBCA1}"/>
                </a:ext>
              </a:extLst>
            </p:cNvPr>
            <p:cNvCxnSpPr/>
            <p:nvPr/>
          </p:nvCxnSpPr>
          <p:spPr>
            <a:xfrm>
              <a:off x="6879102" y="5509881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Conector recto 139">
              <a:extLst>
                <a:ext uri="{FF2B5EF4-FFF2-40B4-BE49-F238E27FC236}">
                  <a16:creationId xmlns:a16="http://schemas.microsoft.com/office/drawing/2014/main" id="{1981AAFE-F002-485C-B081-78DBFD6E532C}"/>
                </a:ext>
              </a:extLst>
            </p:cNvPr>
            <p:cNvCxnSpPr/>
            <p:nvPr/>
          </p:nvCxnSpPr>
          <p:spPr>
            <a:xfrm>
              <a:off x="6879102" y="6039769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Rectángulo 64">
            <a:extLst>
              <a:ext uri="{FF2B5EF4-FFF2-40B4-BE49-F238E27FC236}">
                <a16:creationId xmlns:a16="http://schemas.microsoft.com/office/drawing/2014/main" id="{45C248D6-D910-4CB1-BF3B-5F40F4E267FC}"/>
              </a:ext>
            </a:extLst>
          </p:cNvPr>
          <p:cNvSpPr/>
          <p:nvPr/>
        </p:nvSpPr>
        <p:spPr>
          <a:xfrm>
            <a:off x="278090" y="199231"/>
            <a:ext cx="5742134" cy="6459538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pSp>
        <p:nvGrpSpPr>
          <p:cNvPr id="66" name="Grupo 65">
            <a:extLst>
              <a:ext uri="{FF2B5EF4-FFF2-40B4-BE49-F238E27FC236}">
                <a16:creationId xmlns:a16="http://schemas.microsoft.com/office/drawing/2014/main" id="{41B0268B-3A6F-40B7-AF98-A2151CF9A18F}"/>
              </a:ext>
            </a:extLst>
          </p:cNvPr>
          <p:cNvGrpSpPr/>
          <p:nvPr/>
        </p:nvGrpSpPr>
        <p:grpSpPr>
          <a:xfrm>
            <a:off x="522494" y="666012"/>
            <a:ext cx="5016427" cy="5257917"/>
            <a:chOff x="6879102" y="766685"/>
            <a:chExt cx="5509846" cy="5273084"/>
          </a:xfrm>
        </p:grpSpPr>
        <p:cxnSp>
          <p:nvCxnSpPr>
            <p:cNvPr id="67" name="Conector recto 66">
              <a:extLst>
                <a:ext uri="{FF2B5EF4-FFF2-40B4-BE49-F238E27FC236}">
                  <a16:creationId xmlns:a16="http://schemas.microsoft.com/office/drawing/2014/main" id="{1C4FC209-DEFC-4E57-BA4F-A1366044C558}"/>
                </a:ext>
              </a:extLst>
            </p:cNvPr>
            <p:cNvCxnSpPr/>
            <p:nvPr/>
          </p:nvCxnSpPr>
          <p:spPr>
            <a:xfrm>
              <a:off x="6879102" y="76668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ector recto 67">
              <a:extLst>
                <a:ext uri="{FF2B5EF4-FFF2-40B4-BE49-F238E27FC236}">
                  <a16:creationId xmlns:a16="http://schemas.microsoft.com/office/drawing/2014/main" id="{8F17FDE6-F3B3-4D41-88B2-F9FAFC5662E5}"/>
                </a:ext>
              </a:extLst>
            </p:cNvPr>
            <p:cNvCxnSpPr/>
            <p:nvPr/>
          </p:nvCxnSpPr>
          <p:spPr>
            <a:xfrm>
              <a:off x="6879102" y="1270777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ector recto 69">
              <a:extLst>
                <a:ext uri="{FF2B5EF4-FFF2-40B4-BE49-F238E27FC236}">
                  <a16:creationId xmlns:a16="http://schemas.microsoft.com/office/drawing/2014/main" id="{F800006D-8E75-46AC-B598-652EC1712DBB}"/>
                </a:ext>
              </a:extLst>
            </p:cNvPr>
            <p:cNvCxnSpPr/>
            <p:nvPr/>
          </p:nvCxnSpPr>
          <p:spPr>
            <a:xfrm>
              <a:off x="6879102" y="180066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ector recto 70">
              <a:extLst>
                <a:ext uri="{FF2B5EF4-FFF2-40B4-BE49-F238E27FC236}">
                  <a16:creationId xmlns:a16="http://schemas.microsoft.com/office/drawing/2014/main" id="{7B9D6289-1001-4829-84F7-129671CCFCDE}"/>
                </a:ext>
              </a:extLst>
            </p:cNvPr>
            <p:cNvCxnSpPr/>
            <p:nvPr/>
          </p:nvCxnSpPr>
          <p:spPr>
            <a:xfrm>
              <a:off x="6879102" y="2330553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ector recto 118">
              <a:extLst>
                <a:ext uri="{FF2B5EF4-FFF2-40B4-BE49-F238E27FC236}">
                  <a16:creationId xmlns:a16="http://schemas.microsoft.com/office/drawing/2014/main" id="{5B74502E-62F6-40A9-8133-6F2D51321E5D}"/>
                </a:ext>
              </a:extLst>
            </p:cNvPr>
            <p:cNvCxnSpPr/>
            <p:nvPr/>
          </p:nvCxnSpPr>
          <p:spPr>
            <a:xfrm>
              <a:off x="6879102" y="2860441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Conector recto 119">
              <a:extLst>
                <a:ext uri="{FF2B5EF4-FFF2-40B4-BE49-F238E27FC236}">
                  <a16:creationId xmlns:a16="http://schemas.microsoft.com/office/drawing/2014/main" id="{EAB9E6DB-FDB0-4A4A-91E5-E3D2B126F5AA}"/>
                </a:ext>
              </a:extLst>
            </p:cNvPr>
            <p:cNvCxnSpPr/>
            <p:nvPr/>
          </p:nvCxnSpPr>
          <p:spPr>
            <a:xfrm>
              <a:off x="6879102" y="3390329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Conector recto 120">
              <a:extLst>
                <a:ext uri="{FF2B5EF4-FFF2-40B4-BE49-F238E27FC236}">
                  <a16:creationId xmlns:a16="http://schemas.microsoft.com/office/drawing/2014/main" id="{99A8838C-4994-4249-8071-E974BBB62979}"/>
                </a:ext>
              </a:extLst>
            </p:cNvPr>
            <p:cNvCxnSpPr/>
            <p:nvPr/>
          </p:nvCxnSpPr>
          <p:spPr>
            <a:xfrm>
              <a:off x="6879102" y="3920217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ector recto 121">
              <a:extLst>
                <a:ext uri="{FF2B5EF4-FFF2-40B4-BE49-F238E27FC236}">
                  <a16:creationId xmlns:a16="http://schemas.microsoft.com/office/drawing/2014/main" id="{DC11D8A0-24FC-41E3-BF80-EE8D82864C12}"/>
                </a:ext>
              </a:extLst>
            </p:cNvPr>
            <p:cNvCxnSpPr/>
            <p:nvPr/>
          </p:nvCxnSpPr>
          <p:spPr>
            <a:xfrm>
              <a:off x="6879102" y="445010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Conector recto 122">
              <a:extLst>
                <a:ext uri="{FF2B5EF4-FFF2-40B4-BE49-F238E27FC236}">
                  <a16:creationId xmlns:a16="http://schemas.microsoft.com/office/drawing/2014/main" id="{7597C495-C07B-4794-B965-25411E0A2C02}"/>
                </a:ext>
              </a:extLst>
            </p:cNvPr>
            <p:cNvCxnSpPr/>
            <p:nvPr/>
          </p:nvCxnSpPr>
          <p:spPr>
            <a:xfrm>
              <a:off x="6879102" y="4979993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onector recto 125">
              <a:extLst>
                <a:ext uri="{FF2B5EF4-FFF2-40B4-BE49-F238E27FC236}">
                  <a16:creationId xmlns:a16="http://schemas.microsoft.com/office/drawing/2014/main" id="{C8278473-4BA8-4DA0-AE92-A36537FA54BB}"/>
                </a:ext>
              </a:extLst>
            </p:cNvPr>
            <p:cNvCxnSpPr/>
            <p:nvPr/>
          </p:nvCxnSpPr>
          <p:spPr>
            <a:xfrm>
              <a:off x="6879102" y="5509881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ector recto 126">
              <a:extLst>
                <a:ext uri="{FF2B5EF4-FFF2-40B4-BE49-F238E27FC236}">
                  <a16:creationId xmlns:a16="http://schemas.microsoft.com/office/drawing/2014/main" id="{469738C1-EA1B-4650-8C7E-4751C6FCADC0}"/>
                </a:ext>
              </a:extLst>
            </p:cNvPr>
            <p:cNvCxnSpPr/>
            <p:nvPr/>
          </p:nvCxnSpPr>
          <p:spPr>
            <a:xfrm>
              <a:off x="6879102" y="6039769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2EC006A1-5DAF-4AE5-BE27-25A66E69EB3F}"/>
              </a:ext>
            </a:extLst>
          </p:cNvPr>
          <p:cNvGrpSpPr/>
          <p:nvPr/>
        </p:nvGrpSpPr>
        <p:grpSpPr>
          <a:xfrm>
            <a:off x="5677966" y="291608"/>
            <a:ext cx="838323" cy="358965"/>
            <a:chOff x="5582125" y="399655"/>
            <a:chExt cx="920780" cy="360000"/>
          </a:xfrm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EF69A12B-9B8C-4251-B3F1-980ABEF34A4B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FA58B273-B1D5-491E-BBBC-734277DD0133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3" name="Arco de bloque 72">
              <a:extLst>
                <a:ext uri="{FF2B5EF4-FFF2-40B4-BE49-F238E27FC236}">
                  <a16:creationId xmlns:a16="http://schemas.microsoft.com/office/drawing/2014/main" id="{B56EC6BF-2F05-4681-8728-1AFCF2D66A72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F9305F25-DBEE-47C2-BB76-CEE66F621E83}"/>
              </a:ext>
            </a:extLst>
          </p:cNvPr>
          <p:cNvGrpSpPr/>
          <p:nvPr/>
        </p:nvGrpSpPr>
        <p:grpSpPr>
          <a:xfrm>
            <a:off x="5677966" y="812113"/>
            <a:ext cx="838323" cy="358965"/>
            <a:chOff x="5582125" y="399655"/>
            <a:chExt cx="920780" cy="360000"/>
          </a:xfrm>
        </p:grpSpPr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51295134-DA92-4414-B6B4-8981E7991043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7" name="Rectángulo 76">
              <a:extLst>
                <a:ext uri="{FF2B5EF4-FFF2-40B4-BE49-F238E27FC236}">
                  <a16:creationId xmlns:a16="http://schemas.microsoft.com/office/drawing/2014/main" id="{A2A87CA4-663B-440C-964F-C02B7ECC9F6C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8" name="Arco de bloque 77">
              <a:extLst>
                <a:ext uri="{FF2B5EF4-FFF2-40B4-BE49-F238E27FC236}">
                  <a16:creationId xmlns:a16="http://schemas.microsoft.com/office/drawing/2014/main" id="{6E4522B2-819A-49CB-8211-8034166AF185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79" name="Grupo 78">
            <a:extLst>
              <a:ext uri="{FF2B5EF4-FFF2-40B4-BE49-F238E27FC236}">
                <a16:creationId xmlns:a16="http://schemas.microsoft.com/office/drawing/2014/main" id="{A1A2447A-BDAD-402F-B1C9-C262477916DE}"/>
              </a:ext>
            </a:extLst>
          </p:cNvPr>
          <p:cNvGrpSpPr/>
          <p:nvPr/>
        </p:nvGrpSpPr>
        <p:grpSpPr>
          <a:xfrm>
            <a:off x="5677966" y="1332618"/>
            <a:ext cx="838323" cy="358965"/>
            <a:chOff x="5582125" y="399655"/>
            <a:chExt cx="920780" cy="360000"/>
          </a:xfrm>
        </p:grpSpPr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id="{69A419AB-A8B6-4781-8EED-0E5004246A02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1" name="Rectángulo 80">
              <a:extLst>
                <a:ext uri="{FF2B5EF4-FFF2-40B4-BE49-F238E27FC236}">
                  <a16:creationId xmlns:a16="http://schemas.microsoft.com/office/drawing/2014/main" id="{A52B3483-8E47-4285-93F8-1C325DFEA45C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2" name="Arco de bloque 81">
              <a:extLst>
                <a:ext uri="{FF2B5EF4-FFF2-40B4-BE49-F238E27FC236}">
                  <a16:creationId xmlns:a16="http://schemas.microsoft.com/office/drawing/2014/main" id="{D66D0DE0-3AEB-47C2-93B2-73FCE17C0C35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83" name="Grupo 82">
            <a:extLst>
              <a:ext uri="{FF2B5EF4-FFF2-40B4-BE49-F238E27FC236}">
                <a16:creationId xmlns:a16="http://schemas.microsoft.com/office/drawing/2014/main" id="{8BEC0397-8066-42D9-BE8A-7BAD89DA205B}"/>
              </a:ext>
            </a:extLst>
          </p:cNvPr>
          <p:cNvGrpSpPr/>
          <p:nvPr/>
        </p:nvGrpSpPr>
        <p:grpSpPr>
          <a:xfrm>
            <a:off x="5677966" y="1853123"/>
            <a:ext cx="838323" cy="358965"/>
            <a:chOff x="5582125" y="399655"/>
            <a:chExt cx="920780" cy="360000"/>
          </a:xfrm>
        </p:grpSpPr>
        <p:sp>
          <p:nvSpPr>
            <p:cNvPr id="84" name="Rectángulo 83">
              <a:extLst>
                <a:ext uri="{FF2B5EF4-FFF2-40B4-BE49-F238E27FC236}">
                  <a16:creationId xmlns:a16="http://schemas.microsoft.com/office/drawing/2014/main" id="{AC3CA931-1C16-43A6-A681-EF7C3F67DDDB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4D8EF22A-C639-40ED-A25D-4EA737B91EA5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6" name="Arco de bloque 85">
              <a:extLst>
                <a:ext uri="{FF2B5EF4-FFF2-40B4-BE49-F238E27FC236}">
                  <a16:creationId xmlns:a16="http://schemas.microsoft.com/office/drawing/2014/main" id="{F94FE666-F289-4F35-9CAD-4CC7032AC0CC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87" name="Grupo 86">
            <a:extLst>
              <a:ext uri="{FF2B5EF4-FFF2-40B4-BE49-F238E27FC236}">
                <a16:creationId xmlns:a16="http://schemas.microsoft.com/office/drawing/2014/main" id="{16347C15-8CBE-4EE0-B1A6-878B0DFC44EE}"/>
              </a:ext>
            </a:extLst>
          </p:cNvPr>
          <p:cNvGrpSpPr/>
          <p:nvPr/>
        </p:nvGrpSpPr>
        <p:grpSpPr>
          <a:xfrm>
            <a:off x="5677966" y="2373628"/>
            <a:ext cx="838323" cy="358965"/>
            <a:chOff x="5582125" y="399655"/>
            <a:chExt cx="920780" cy="360000"/>
          </a:xfrm>
        </p:grpSpPr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FB4DC1A5-32C4-4C9F-B0A2-CF1C6EF7E29E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9" name="Rectángulo 88">
              <a:extLst>
                <a:ext uri="{FF2B5EF4-FFF2-40B4-BE49-F238E27FC236}">
                  <a16:creationId xmlns:a16="http://schemas.microsoft.com/office/drawing/2014/main" id="{23D9603A-6BC0-4EF9-AE17-64049EF9C9E5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0" name="Arco de bloque 89">
              <a:extLst>
                <a:ext uri="{FF2B5EF4-FFF2-40B4-BE49-F238E27FC236}">
                  <a16:creationId xmlns:a16="http://schemas.microsoft.com/office/drawing/2014/main" id="{C418EFC3-0AA4-4121-840E-553DB821EDF5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91" name="Grupo 90">
            <a:extLst>
              <a:ext uri="{FF2B5EF4-FFF2-40B4-BE49-F238E27FC236}">
                <a16:creationId xmlns:a16="http://schemas.microsoft.com/office/drawing/2014/main" id="{1A76B6D0-7CE2-4D1E-9A5F-EDF33CD8DFA3}"/>
              </a:ext>
            </a:extLst>
          </p:cNvPr>
          <p:cNvGrpSpPr/>
          <p:nvPr/>
        </p:nvGrpSpPr>
        <p:grpSpPr>
          <a:xfrm>
            <a:off x="5677966" y="2894133"/>
            <a:ext cx="838323" cy="358965"/>
            <a:chOff x="5582125" y="399655"/>
            <a:chExt cx="920780" cy="360000"/>
          </a:xfrm>
        </p:grpSpPr>
        <p:sp>
          <p:nvSpPr>
            <p:cNvPr id="92" name="Rectángulo 91">
              <a:extLst>
                <a:ext uri="{FF2B5EF4-FFF2-40B4-BE49-F238E27FC236}">
                  <a16:creationId xmlns:a16="http://schemas.microsoft.com/office/drawing/2014/main" id="{E88DDF9A-28BE-4265-89F5-D592009F8CFC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3" name="Rectángulo 92">
              <a:extLst>
                <a:ext uri="{FF2B5EF4-FFF2-40B4-BE49-F238E27FC236}">
                  <a16:creationId xmlns:a16="http://schemas.microsoft.com/office/drawing/2014/main" id="{A6086E5E-ABF6-4962-9136-FD6A4E0A7B8C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4" name="Arco de bloque 93">
              <a:extLst>
                <a:ext uri="{FF2B5EF4-FFF2-40B4-BE49-F238E27FC236}">
                  <a16:creationId xmlns:a16="http://schemas.microsoft.com/office/drawing/2014/main" id="{2D74C335-A514-46BF-9C9C-E6309B68C2C6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95" name="Grupo 94">
            <a:extLst>
              <a:ext uri="{FF2B5EF4-FFF2-40B4-BE49-F238E27FC236}">
                <a16:creationId xmlns:a16="http://schemas.microsoft.com/office/drawing/2014/main" id="{B563AE9D-74F3-4CFC-B932-85C5BD8FCC29}"/>
              </a:ext>
            </a:extLst>
          </p:cNvPr>
          <p:cNvGrpSpPr/>
          <p:nvPr/>
        </p:nvGrpSpPr>
        <p:grpSpPr>
          <a:xfrm>
            <a:off x="5677966" y="3414638"/>
            <a:ext cx="838323" cy="358965"/>
            <a:chOff x="5582125" y="399655"/>
            <a:chExt cx="920780" cy="360000"/>
          </a:xfrm>
        </p:grpSpPr>
        <p:sp>
          <p:nvSpPr>
            <p:cNvPr id="96" name="Rectángulo 95">
              <a:extLst>
                <a:ext uri="{FF2B5EF4-FFF2-40B4-BE49-F238E27FC236}">
                  <a16:creationId xmlns:a16="http://schemas.microsoft.com/office/drawing/2014/main" id="{3B0AA17D-3399-4563-B422-556BEFE3F5B4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7" name="Rectángulo 96">
              <a:extLst>
                <a:ext uri="{FF2B5EF4-FFF2-40B4-BE49-F238E27FC236}">
                  <a16:creationId xmlns:a16="http://schemas.microsoft.com/office/drawing/2014/main" id="{99F6A108-0A3C-4201-A470-282D0D5B5809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8" name="Arco de bloque 97">
              <a:extLst>
                <a:ext uri="{FF2B5EF4-FFF2-40B4-BE49-F238E27FC236}">
                  <a16:creationId xmlns:a16="http://schemas.microsoft.com/office/drawing/2014/main" id="{0EF48341-948D-4C08-B064-41B6EF08EADB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99" name="Grupo 98">
            <a:extLst>
              <a:ext uri="{FF2B5EF4-FFF2-40B4-BE49-F238E27FC236}">
                <a16:creationId xmlns:a16="http://schemas.microsoft.com/office/drawing/2014/main" id="{6A47AE82-0D5B-4FFE-B6D6-73345E546ECA}"/>
              </a:ext>
            </a:extLst>
          </p:cNvPr>
          <p:cNvGrpSpPr/>
          <p:nvPr/>
        </p:nvGrpSpPr>
        <p:grpSpPr>
          <a:xfrm>
            <a:off x="5677966" y="3935143"/>
            <a:ext cx="838323" cy="358965"/>
            <a:chOff x="5582125" y="399655"/>
            <a:chExt cx="920780" cy="360000"/>
          </a:xfrm>
        </p:grpSpPr>
        <p:sp>
          <p:nvSpPr>
            <p:cNvPr id="100" name="Rectángulo 99">
              <a:extLst>
                <a:ext uri="{FF2B5EF4-FFF2-40B4-BE49-F238E27FC236}">
                  <a16:creationId xmlns:a16="http://schemas.microsoft.com/office/drawing/2014/main" id="{CB9D5365-5762-4266-A02D-B9C442E88F68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1" name="Rectángulo 100">
              <a:extLst>
                <a:ext uri="{FF2B5EF4-FFF2-40B4-BE49-F238E27FC236}">
                  <a16:creationId xmlns:a16="http://schemas.microsoft.com/office/drawing/2014/main" id="{397B41DD-2F06-4416-A31A-F2C79590868C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2" name="Arco de bloque 101">
              <a:extLst>
                <a:ext uri="{FF2B5EF4-FFF2-40B4-BE49-F238E27FC236}">
                  <a16:creationId xmlns:a16="http://schemas.microsoft.com/office/drawing/2014/main" id="{FF9680CA-BF7B-44E1-8EA5-6D5D6A32DE13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03" name="Grupo 102">
            <a:extLst>
              <a:ext uri="{FF2B5EF4-FFF2-40B4-BE49-F238E27FC236}">
                <a16:creationId xmlns:a16="http://schemas.microsoft.com/office/drawing/2014/main" id="{856A40E6-DBFD-4577-8CA7-FAE74F8C9CC0}"/>
              </a:ext>
            </a:extLst>
          </p:cNvPr>
          <p:cNvGrpSpPr/>
          <p:nvPr/>
        </p:nvGrpSpPr>
        <p:grpSpPr>
          <a:xfrm>
            <a:off x="5677966" y="4455648"/>
            <a:ext cx="838323" cy="358965"/>
            <a:chOff x="5582125" y="399655"/>
            <a:chExt cx="920780" cy="360000"/>
          </a:xfrm>
        </p:grpSpPr>
        <p:sp>
          <p:nvSpPr>
            <p:cNvPr id="104" name="Rectángulo 103">
              <a:extLst>
                <a:ext uri="{FF2B5EF4-FFF2-40B4-BE49-F238E27FC236}">
                  <a16:creationId xmlns:a16="http://schemas.microsoft.com/office/drawing/2014/main" id="{BE693A72-FF9A-47E4-A20A-5378394A320F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5" name="Rectángulo 104">
              <a:extLst>
                <a:ext uri="{FF2B5EF4-FFF2-40B4-BE49-F238E27FC236}">
                  <a16:creationId xmlns:a16="http://schemas.microsoft.com/office/drawing/2014/main" id="{5FEF06C1-17AF-4B6B-A0E7-75A3A545A87F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6" name="Arco de bloque 105">
              <a:extLst>
                <a:ext uri="{FF2B5EF4-FFF2-40B4-BE49-F238E27FC236}">
                  <a16:creationId xmlns:a16="http://schemas.microsoft.com/office/drawing/2014/main" id="{ED61E55D-E92C-4F04-AAD1-06D85CAEC817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07" name="Grupo 106">
            <a:extLst>
              <a:ext uri="{FF2B5EF4-FFF2-40B4-BE49-F238E27FC236}">
                <a16:creationId xmlns:a16="http://schemas.microsoft.com/office/drawing/2014/main" id="{8B607251-91C2-450D-B27D-4B5EAE79EC2D}"/>
              </a:ext>
            </a:extLst>
          </p:cNvPr>
          <p:cNvGrpSpPr/>
          <p:nvPr/>
        </p:nvGrpSpPr>
        <p:grpSpPr>
          <a:xfrm>
            <a:off x="5677966" y="4976153"/>
            <a:ext cx="838323" cy="358965"/>
            <a:chOff x="5582125" y="399655"/>
            <a:chExt cx="920780" cy="360000"/>
          </a:xfrm>
        </p:grpSpPr>
        <p:sp>
          <p:nvSpPr>
            <p:cNvPr id="108" name="Rectángulo 107">
              <a:extLst>
                <a:ext uri="{FF2B5EF4-FFF2-40B4-BE49-F238E27FC236}">
                  <a16:creationId xmlns:a16="http://schemas.microsoft.com/office/drawing/2014/main" id="{EACC4566-34DC-4E6E-AD23-E76C7707AE52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9" name="Rectángulo 108">
              <a:extLst>
                <a:ext uri="{FF2B5EF4-FFF2-40B4-BE49-F238E27FC236}">
                  <a16:creationId xmlns:a16="http://schemas.microsoft.com/office/drawing/2014/main" id="{AF5D6CB9-BDBD-44E7-9AD1-BE1B37BDAE76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0" name="Arco de bloque 109">
              <a:extLst>
                <a:ext uri="{FF2B5EF4-FFF2-40B4-BE49-F238E27FC236}">
                  <a16:creationId xmlns:a16="http://schemas.microsoft.com/office/drawing/2014/main" id="{62BF05C9-FAB3-40AA-B659-C092AC26C8CD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11" name="Grupo 110">
            <a:extLst>
              <a:ext uri="{FF2B5EF4-FFF2-40B4-BE49-F238E27FC236}">
                <a16:creationId xmlns:a16="http://schemas.microsoft.com/office/drawing/2014/main" id="{1ECAA7A3-1A8F-4511-8716-8399E8BABE0C}"/>
              </a:ext>
            </a:extLst>
          </p:cNvPr>
          <p:cNvGrpSpPr/>
          <p:nvPr/>
        </p:nvGrpSpPr>
        <p:grpSpPr>
          <a:xfrm>
            <a:off x="5677966" y="5496658"/>
            <a:ext cx="838323" cy="358965"/>
            <a:chOff x="5582125" y="399655"/>
            <a:chExt cx="920780" cy="360000"/>
          </a:xfrm>
        </p:grpSpPr>
        <p:sp>
          <p:nvSpPr>
            <p:cNvPr id="112" name="Rectángulo 111">
              <a:extLst>
                <a:ext uri="{FF2B5EF4-FFF2-40B4-BE49-F238E27FC236}">
                  <a16:creationId xmlns:a16="http://schemas.microsoft.com/office/drawing/2014/main" id="{F564F810-4896-4350-ADB6-8F4AE5ED4EC4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3" name="Rectángulo 112">
              <a:extLst>
                <a:ext uri="{FF2B5EF4-FFF2-40B4-BE49-F238E27FC236}">
                  <a16:creationId xmlns:a16="http://schemas.microsoft.com/office/drawing/2014/main" id="{C86C13D0-C286-4E90-99ED-BDB6D62B4369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4" name="Arco de bloque 113">
              <a:extLst>
                <a:ext uri="{FF2B5EF4-FFF2-40B4-BE49-F238E27FC236}">
                  <a16:creationId xmlns:a16="http://schemas.microsoft.com/office/drawing/2014/main" id="{8B7D3DBC-0F36-497D-92A2-FF020819AB5A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15" name="Grupo 114">
            <a:extLst>
              <a:ext uri="{FF2B5EF4-FFF2-40B4-BE49-F238E27FC236}">
                <a16:creationId xmlns:a16="http://schemas.microsoft.com/office/drawing/2014/main" id="{DA4EA740-2970-4FD6-91CA-127A84863E70}"/>
              </a:ext>
            </a:extLst>
          </p:cNvPr>
          <p:cNvGrpSpPr/>
          <p:nvPr/>
        </p:nvGrpSpPr>
        <p:grpSpPr>
          <a:xfrm>
            <a:off x="5677966" y="6017163"/>
            <a:ext cx="838323" cy="358965"/>
            <a:chOff x="5582125" y="399655"/>
            <a:chExt cx="920780" cy="360000"/>
          </a:xfrm>
        </p:grpSpPr>
        <p:sp>
          <p:nvSpPr>
            <p:cNvPr id="116" name="Rectángulo 115">
              <a:extLst>
                <a:ext uri="{FF2B5EF4-FFF2-40B4-BE49-F238E27FC236}">
                  <a16:creationId xmlns:a16="http://schemas.microsoft.com/office/drawing/2014/main" id="{576EFC6B-CA59-4789-A352-95C28D48FDC8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7" name="Rectángulo 116">
              <a:extLst>
                <a:ext uri="{FF2B5EF4-FFF2-40B4-BE49-F238E27FC236}">
                  <a16:creationId xmlns:a16="http://schemas.microsoft.com/office/drawing/2014/main" id="{E731C6A5-863D-4CEA-913A-A8D429892355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8" name="Arco de bloque 117">
              <a:extLst>
                <a:ext uri="{FF2B5EF4-FFF2-40B4-BE49-F238E27FC236}">
                  <a16:creationId xmlns:a16="http://schemas.microsoft.com/office/drawing/2014/main" id="{FBCCC7C7-4BE0-4FC9-A365-1DE88A3C91A5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sp>
        <p:nvSpPr>
          <p:cNvPr id="129" name="Rectángulo: esquinas superiores redondeadas 128">
            <a:extLst>
              <a:ext uri="{FF2B5EF4-FFF2-40B4-BE49-F238E27FC236}">
                <a16:creationId xmlns:a16="http://schemas.microsoft.com/office/drawing/2014/main" id="{23767FAB-AE40-4401-B702-24A2D1F724CD}"/>
              </a:ext>
            </a:extLst>
          </p:cNvPr>
          <p:cNvSpPr/>
          <p:nvPr/>
        </p:nvSpPr>
        <p:spPr>
          <a:xfrm rot="5400000">
            <a:off x="11374893" y="2257239"/>
            <a:ext cx="1194020" cy="385787"/>
          </a:xfrm>
          <a:prstGeom prst="round2Same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hlinkClick r:id="rId2" action="ppaction://hlinksldjump"/>
              </a:rPr>
              <a:t>Tema</a:t>
            </a:r>
            <a:r>
              <a:rPr lang="es-MX" dirty="0"/>
              <a:t> </a:t>
            </a:r>
            <a:r>
              <a:rPr lang="es-MX" dirty="0">
                <a:hlinkClick r:id="rId2" action="ppaction://hlinksldjump"/>
              </a:rPr>
              <a:t>2</a:t>
            </a:r>
            <a:r>
              <a:rPr lang="es-MX" dirty="0"/>
              <a:t> </a:t>
            </a:r>
          </a:p>
        </p:txBody>
      </p:sp>
      <p:sp>
        <p:nvSpPr>
          <p:cNvPr id="130" name="Rectángulo: esquinas superiores redondeadas 129">
            <a:extLst>
              <a:ext uri="{FF2B5EF4-FFF2-40B4-BE49-F238E27FC236}">
                <a16:creationId xmlns:a16="http://schemas.microsoft.com/office/drawing/2014/main" id="{2BDA3753-3F90-4FED-8B13-DDA1B721BD5A}"/>
              </a:ext>
            </a:extLst>
          </p:cNvPr>
          <p:cNvSpPr/>
          <p:nvPr/>
        </p:nvSpPr>
        <p:spPr>
          <a:xfrm rot="5400000">
            <a:off x="11359172" y="3697802"/>
            <a:ext cx="1194019" cy="471636"/>
          </a:xfrm>
          <a:prstGeom prst="round2Same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hlinkClick r:id="rId3" action="ppaction://hlinksldjump"/>
              </a:rPr>
              <a:t>Tema</a:t>
            </a:r>
            <a:r>
              <a:rPr lang="es-MX" dirty="0"/>
              <a:t> </a:t>
            </a:r>
            <a:r>
              <a:rPr lang="es-MX" dirty="0">
                <a:hlinkClick r:id="rId3" action="ppaction://hlinksldjump"/>
              </a:rPr>
              <a:t>3</a:t>
            </a:r>
            <a:endParaRPr lang="es-MX" dirty="0"/>
          </a:p>
        </p:txBody>
      </p:sp>
      <p:sp>
        <p:nvSpPr>
          <p:cNvPr id="131" name="Rectángulo: esquinas superiores redondeadas 130">
            <a:extLst>
              <a:ext uri="{FF2B5EF4-FFF2-40B4-BE49-F238E27FC236}">
                <a16:creationId xmlns:a16="http://schemas.microsoft.com/office/drawing/2014/main" id="{CABFADBF-5D42-4C52-9063-013E235FFB4B}"/>
              </a:ext>
            </a:extLst>
          </p:cNvPr>
          <p:cNvSpPr/>
          <p:nvPr/>
        </p:nvSpPr>
        <p:spPr>
          <a:xfrm rot="16200000" flipH="1">
            <a:off x="-376912" y="789520"/>
            <a:ext cx="1194018" cy="385787"/>
          </a:xfrm>
          <a:prstGeom prst="round2Same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hlinkClick r:id="" action="ppaction://hlinkshowjump?jump=nextslide"/>
              </a:rPr>
              <a:t>Tema 1 </a:t>
            </a:r>
            <a:endParaRPr lang="es-MX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4A03D88-E616-4452-864B-1767C25786E5}"/>
              </a:ext>
            </a:extLst>
          </p:cNvPr>
          <p:cNvSpPr txBox="1"/>
          <p:nvPr/>
        </p:nvSpPr>
        <p:spPr>
          <a:xfrm>
            <a:off x="427019" y="257459"/>
            <a:ext cx="518432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FF0000"/>
                </a:solidFill>
              </a:rPr>
              <a:t>Organizador curricular 1: Número, algebra y variación</a:t>
            </a:r>
          </a:p>
          <a:p>
            <a:r>
              <a:rPr lang="es-MX" sz="2800" dirty="0">
                <a:solidFill>
                  <a:srgbClr val="FF0000"/>
                </a:solidFill>
              </a:rPr>
              <a:t>Organizador curricular 2: número</a:t>
            </a:r>
          </a:p>
          <a:p>
            <a:endParaRPr lang="es-MX" sz="2800" dirty="0">
              <a:solidFill>
                <a:srgbClr val="FF0000"/>
              </a:solidFill>
            </a:endParaRPr>
          </a:p>
          <a:p>
            <a:r>
              <a:rPr lang="es-MX" sz="2800" dirty="0">
                <a:solidFill>
                  <a:srgbClr val="002060"/>
                </a:solidFill>
              </a:rPr>
              <a:t>•Resuelve problemas a través del conteo y con acciones sobre las colecciones. </a:t>
            </a:r>
          </a:p>
          <a:p>
            <a:r>
              <a:rPr lang="es-MX" sz="2800" dirty="0">
                <a:solidFill>
                  <a:srgbClr val="002060"/>
                </a:solidFill>
              </a:rPr>
              <a:t>•Cuenta colecciones no mayores a 20 elementos. </a:t>
            </a:r>
          </a:p>
          <a:p>
            <a:r>
              <a:rPr lang="es-MX" sz="2800" dirty="0">
                <a:solidFill>
                  <a:srgbClr val="002060"/>
                </a:solidFill>
              </a:rPr>
              <a:t>•Comunica de manera oral y escrita los números del 1 al 10 en diversas situaciones y de diferentes maneras, incluida la convencional. </a:t>
            </a:r>
          </a:p>
        </p:txBody>
      </p:sp>
      <p:sp>
        <p:nvSpPr>
          <p:cNvPr id="128" name="CuadroTexto 127">
            <a:extLst>
              <a:ext uri="{FF2B5EF4-FFF2-40B4-BE49-F238E27FC236}">
                <a16:creationId xmlns:a16="http://schemas.microsoft.com/office/drawing/2014/main" id="{4B85E3EB-9655-4298-AE12-91B8CF767068}"/>
              </a:ext>
            </a:extLst>
          </p:cNvPr>
          <p:cNvSpPr txBox="1"/>
          <p:nvPr/>
        </p:nvSpPr>
        <p:spPr>
          <a:xfrm>
            <a:off x="6732084" y="289085"/>
            <a:ext cx="518432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002060"/>
                </a:solidFill>
              </a:rPr>
              <a:t>•Compara, iguala y clasifica colecciones con base en la cantidad de elementos. </a:t>
            </a:r>
          </a:p>
          <a:p>
            <a:r>
              <a:rPr lang="es-MX" sz="2800" dirty="0">
                <a:solidFill>
                  <a:srgbClr val="002060"/>
                </a:solidFill>
              </a:rPr>
              <a:t>•Relaciona el número de elementos de una colección con la sucesión numérica </a:t>
            </a:r>
          </a:p>
          <a:p>
            <a:r>
              <a:rPr lang="es-MX" sz="2800" dirty="0">
                <a:solidFill>
                  <a:srgbClr val="002060"/>
                </a:solidFill>
              </a:rPr>
              <a:t>escrita, del 1 al 30. </a:t>
            </a:r>
          </a:p>
          <a:p>
            <a:r>
              <a:rPr lang="es-MX" sz="2800" dirty="0">
                <a:solidFill>
                  <a:srgbClr val="002060"/>
                </a:solidFill>
              </a:rPr>
              <a:t>•Identifica algunas relaciones de equivalencia entre monedas de $1, $2, $5 y $10 en </a:t>
            </a:r>
          </a:p>
          <a:p>
            <a:r>
              <a:rPr lang="es-MX" sz="2800" dirty="0">
                <a:solidFill>
                  <a:srgbClr val="002060"/>
                </a:solidFill>
              </a:rPr>
              <a:t>situaciones reales o ficticias de compra y venta.</a:t>
            </a:r>
          </a:p>
        </p:txBody>
      </p:sp>
    </p:spTree>
    <p:extLst>
      <p:ext uri="{BB962C8B-B14F-4D97-AF65-F5344CB8AC3E}">
        <p14:creationId xmlns:p14="http://schemas.microsoft.com/office/powerpoint/2010/main" val="13279056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46B59C82-2087-4337-9A29-C9D7914DFF44}"/>
              </a:ext>
            </a:extLst>
          </p:cNvPr>
          <p:cNvSpPr/>
          <p:nvPr/>
        </p:nvSpPr>
        <p:spPr>
          <a:xfrm>
            <a:off x="0" y="-37734"/>
            <a:ext cx="12192000" cy="6895734"/>
          </a:xfrm>
          <a:prstGeom prst="rect">
            <a:avLst/>
          </a:prstGeom>
          <a:gradFill>
            <a:gsLst>
              <a:gs pos="0">
                <a:srgbClr val="9814E2"/>
              </a:gs>
              <a:gs pos="100000">
                <a:srgbClr val="5A0C8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511B537-FF73-479B-B180-04E9F63E2B8A}"/>
              </a:ext>
            </a:extLst>
          </p:cNvPr>
          <p:cNvSpPr/>
          <p:nvPr/>
        </p:nvSpPr>
        <p:spPr>
          <a:xfrm>
            <a:off x="6096000" y="199231"/>
            <a:ext cx="5871411" cy="6459538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pSp>
        <p:nvGrpSpPr>
          <p:cNvPr id="142" name="Grupo 141">
            <a:extLst>
              <a:ext uri="{FF2B5EF4-FFF2-40B4-BE49-F238E27FC236}">
                <a16:creationId xmlns:a16="http://schemas.microsoft.com/office/drawing/2014/main" id="{1408DB8A-7E56-4D1D-85A0-7B64B554C9AF}"/>
              </a:ext>
            </a:extLst>
          </p:cNvPr>
          <p:cNvGrpSpPr/>
          <p:nvPr/>
        </p:nvGrpSpPr>
        <p:grpSpPr>
          <a:xfrm>
            <a:off x="6681929" y="666012"/>
            <a:ext cx="5016427" cy="5257917"/>
            <a:chOff x="6879102" y="766685"/>
            <a:chExt cx="5509846" cy="5273084"/>
          </a:xfrm>
        </p:grpSpPr>
        <p:cxnSp>
          <p:nvCxnSpPr>
            <p:cNvPr id="124" name="Conector recto 123">
              <a:extLst>
                <a:ext uri="{FF2B5EF4-FFF2-40B4-BE49-F238E27FC236}">
                  <a16:creationId xmlns:a16="http://schemas.microsoft.com/office/drawing/2014/main" id="{FEE44182-AAFF-4718-867C-3AC1BCB40AAE}"/>
                </a:ext>
              </a:extLst>
            </p:cNvPr>
            <p:cNvCxnSpPr/>
            <p:nvPr/>
          </p:nvCxnSpPr>
          <p:spPr>
            <a:xfrm>
              <a:off x="6879102" y="76668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Conector recto 124">
              <a:extLst>
                <a:ext uri="{FF2B5EF4-FFF2-40B4-BE49-F238E27FC236}">
                  <a16:creationId xmlns:a16="http://schemas.microsoft.com/office/drawing/2014/main" id="{CBFB6EB1-64CD-4FD2-B209-D46FE8EA1D87}"/>
                </a:ext>
              </a:extLst>
            </p:cNvPr>
            <p:cNvCxnSpPr/>
            <p:nvPr/>
          </p:nvCxnSpPr>
          <p:spPr>
            <a:xfrm>
              <a:off x="6879102" y="1270777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Conector recto 131">
              <a:extLst>
                <a:ext uri="{FF2B5EF4-FFF2-40B4-BE49-F238E27FC236}">
                  <a16:creationId xmlns:a16="http://schemas.microsoft.com/office/drawing/2014/main" id="{64FAB01C-BA87-4B7C-9947-A41E9DF40D26}"/>
                </a:ext>
              </a:extLst>
            </p:cNvPr>
            <p:cNvCxnSpPr/>
            <p:nvPr/>
          </p:nvCxnSpPr>
          <p:spPr>
            <a:xfrm>
              <a:off x="6879102" y="180066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Conector recto 132">
              <a:extLst>
                <a:ext uri="{FF2B5EF4-FFF2-40B4-BE49-F238E27FC236}">
                  <a16:creationId xmlns:a16="http://schemas.microsoft.com/office/drawing/2014/main" id="{0322CB0D-F6CD-4C5C-A04C-13353F2C6A8C}"/>
                </a:ext>
              </a:extLst>
            </p:cNvPr>
            <p:cNvCxnSpPr/>
            <p:nvPr/>
          </p:nvCxnSpPr>
          <p:spPr>
            <a:xfrm>
              <a:off x="6879102" y="2330553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Conector recto 133">
              <a:extLst>
                <a:ext uri="{FF2B5EF4-FFF2-40B4-BE49-F238E27FC236}">
                  <a16:creationId xmlns:a16="http://schemas.microsoft.com/office/drawing/2014/main" id="{2C3216A4-1BDD-4B61-BA0C-1F30A765DE62}"/>
                </a:ext>
              </a:extLst>
            </p:cNvPr>
            <p:cNvCxnSpPr/>
            <p:nvPr/>
          </p:nvCxnSpPr>
          <p:spPr>
            <a:xfrm>
              <a:off x="6879102" y="2860441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Conector recto 134">
              <a:extLst>
                <a:ext uri="{FF2B5EF4-FFF2-40B4-BE49-F238E27FC236}">
                  <a16:creationId xmlns:a16="http://schemas.microsoft.com/office/drawing/2014/main" id="{690DFE80-AEE3-49F4-8502-3EAF9907C11C}"/>
                </a:ext>
              </a:extLst>
            </p:cNvPr>
            <p:cNvCxnSpPr/>
            <p:nvPr/>
          </p:nvCxnSpPr>
          <p:spPr>
            <a:xfrm>
              <a:off x="6879102" y="3390329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Conector recto 135">
              <a:extLst>
                <a:ext uri="{FF2B5EF4-FFF2-40B4-BE49-F238E27FC236}">
                  <a16:creationId xmlns:a16="http://schemas.microsoft.com/office/drawing/2014/main" id="{9C6C9963-3ECF-46D9-B654-8A22ADA53632}"/>
                </a:ext>
              </a:extLst>
            </p:cNvPr>
            <p:cNvCxnSpPr/>
            <p:nvPr/>
          </p:nvCxnSpPr>
          <p:spPr>
            <a:xfrm>
              <a:off x="6879102" y="3920217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Conector recto 136">
              <a:extLst>
                <a:ext uri="{FF2B5EF4-FFF2-40B4-BE49-F238E27FC236}">
                  <a16:creationId xmlns:a16="http://schemas.microsoft.com/office/drawing/2014/main" id="{F3E6C3C9-54F3-4E1F-B1DB-71F79BDF53E1}"/>
                </a:ext>
              </a:extLst>
            </p:cNvPr>
            <p:cNvCxnSpPr/>
            <p:nvPr/>
          </p:nvCxnSpPr>
          <p:spPr>
            <a:xfrm>
              <a:off x="6879102" y="445010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Conector recto 137">
              <a:extLst>
                <a:ext uri="{FF2B5EF4-FFF2-40B4-BE49-F238E27FC236}">
                  <a16:creationId xmlns:a16="http://schemas.microsoft.com/office/drawing/2014/main" id="{3D7E749D-7C05-4EB5-9B92-BEF5320274BB}"/>
                </a:ext>
              </a:extLst>
            </p:cNvPr>
            <p:cNvCxnSpPr/>
            <p:nvPr/>
          </p:nvCxnSpPr>
          <p:spPr>
            <a:xfrm>
              <a:off x="6879102" y="4979993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Conector recto 138">
              <a:extLst>
                <a:ext uri="{FF2B5EF4-FFF2-40B4-BE49-F238E27FC236}">
                  <a16:creationId xmlns:a16="http://schemas.microsoft.com/office/drawing/2014/main" id="{DCBB3151-9667-4335-A7D3-1DE04D8EBCA1}"/>
                </a:ext>
              </a:extLst>
            </p:cNvPr>
            <p:cNvCxnSpPr/>
            <p:nvPr/>
          </p:nvCxnSpPr>
          <p:spPr>
            <a:xfrm>
              <a:off x="6879102" y="5509881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Conector recto 139">
              <a:extLst>
                <a:ext uri="{FF2B5EF4-FFF2-40B4-BE49-F238E27FC236}">
                  <a16:creationId xmlns:a16="http://schemas.microsoft.com/office/drawing/2014/main" id="{1981AAFE-F002-485C-B081-78DBFD6E532C}"/>
                </a:ext>
              </a:extLst>
            </p:cNvPr>
            <p:cNvCxnSpPr/>
            <p:nvPr/>
          </p:nvCxnSpPr>
          <p:spPr>
            <a:xfrm>
              <a:off x="6879102" y="6039769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Rectángulo 64">
            <a:extLst>
              <a:ext uri="{FF2B5EF4-FFF2-40B4-BE49-F238E27FC236}">
                <a16:creationId xmlns:a16="http://schemas.microsoft.com/office/drawing/2014/main" id="{45C248D6-D910-4CB1-BF3B-5F40F4E267FC}"/>
              </a:ext>
            </a:extLst>
          </p:cNvPr>
          <p:cNvSpPr/>
          <p:nvPr/>
        </p:nvSpPr>
        <p:spPr>
          <a:xfrm>
            <a:off x="278090" y="199231"/>
            <a:ext cx="5742134" cy="6459538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pSp>
        <p:nvGrpSpPr>
          <p:cNvPr id="66" name="Grupo 65">
            <a:extLst>
              <a:ext uri="{FF2B5EF4-FFF2-40B4-BE49-F238E27FC236}">
                <a16:creationId xmlns:a16="http://schemas.microsoft.com/office/drawing/2014/main" id="{41B0268B-3A6F-40B7-AF98-A2151CF9A18F}"/>
              </a:ext>
            </a:extLst>
          </p:cNvPr>
          <p:cNvGrpSpPr/>
          <p:nvPr/>
        </p:nvGrpSpPr>
        <p:grpSpPr>
          <a:xfrm>
            <a:off x="522494" y="666012"/>
            <a:ext cx="5016427" cy="5257917"/>
            <a:chOff x="6879102" y="766685"/>
            <a:chExt cx="5509846" cy="5273084"/>
          </a:xfrm>
        </p:grpSpPr>
        <p:cxnSp>
          <p:nvCxnSpPr>
            <p:cNvPr id="67" name="Conector recto 66">
              <a:extLst>
                <a:ext uri="{FF2B5EF4-FFF2-40B4-BE49-F238E27FC236}">
                  <a16:creationId xmlns:a16="http://schemas.microsoft.com/office/drawing/2014/main" id="{1C4FC209-DEFC-4E57-BA4F-A1366044C558}"/>
                </a:ext>
              </a:extLst>
            </p:cNvPr>
            <p:cNvCxnSpPr/>
            <p:nvPr/>
          </p:nvCxnSpPr>
          <p:spPr>
            <a:xfrm>
              <a:off x="6879102" y="76668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ector recto 67">
              <a:extLst>
                <a:ext uri="{FF2B5EF4-FFF2-40B4-BE49-F238E27FC236}">
                  <a16:creationId xmlns:a16="http://schemas.microsoft.com/office/drawing/2014/main" id="{8F17FDE6-F3B3-4D41-88B2-F9FAFC5662E5}"/>
                </a:ext>
              </a:extLst>
            </p:cNvPr>
            <p:cNvCxnSpPr/>
            <p:nvPr/>
          </p:nvCxnSpPr>
          <p:spPr>
            <a:xfrm>
              <a:off x="6879102" y="1270777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ector recto 69">
              <a:extLst>
                <a:ext uri="{FF2B5EF4-FFF2-40B4-BE49-F238E27FC236}">
                  <a16:creationId xmlns:a16="http://schemas.microsoft.com/office/drawing/2014/main" id="{F800006D-8E75-46AC-B598-652EC1712DBB}"/>
                </a:ext>
              </a:extLst>
            </p:cNvPr>
            <p:cNvCxnSpPr/>
            <p:nvPr/>
          </p:nvCxnSpPr>
          <p:spPr>
            <a:xfrm>
              <a:off x="6879102" y="180066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ector recto 70">
              <a:extLst>
                <a:ext uri="{FF2B5EF4-FFF2-40B4-BE49-F238E27FC236}">
                  <a16:creationId xmlns:a16="http://schemas.microsoft.com/office/drawing/2014/main" id="{7B9D6289-1001-4829-84F7-129671CCFCDE}"/>
                </a:ext>
              </a:extLst>
            </p:cNvPr>
            <p:cNvCxnSpPr/>
            <p:nvPr/>
          </p:nvCxnSpPr>
          <p:spPr>
            <a:xfrm>
              <a:off x="6879102" y="2330553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ector recto 118">
              <a:extLst>
                <a:ext uri="{FF2B5EF4-FFF2-40B4-BE49-F238E27FC236}">
                  <a16:creationId xmlns:a16="http://schemas.microsoft.com/office/drawing/2014/main" id="{5B74502E-62F6-40A9-8133-6F2D51321E5D}"/>
                </a:ext>
              </a:extLst>
            </p:cNvPr>
            <p:cNvCxnSpPr/>
            <p:nvPr/>
          </p:nvCxnSpPr>
          <p:spPr>
            <a:xfrm>
              <a:off x="6879102" y="2860441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Conector recto 119">
              <a:extLst>
                <a:ext uri="{FF2B5EF4-FFF2-40B4-BE49-F238E27FC236}">
                  <a16:creationId xmlns:a16="http://schemas.microsoft.com/office/drawing/2014/main" id="{EAB9E6DB-FDB0-4A4A-91E5-E3D2B126F5AA}"/>
                </a:ext>
              </a:extLst>
            </p:cNvPr>
            <p:cNvCxnSpPr/>
            <p:nvPr/>
          </p:nvCxnSpPr>
          <p:spPr>
            <a:xfrm>
              <a:off x="6879102" y="3390329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Conector recto 120">
              <a:extLst>
                <a:ext uri="{FF2B5EF4-FFF2-40B4-BE49-F238E27FC236}">
                  <a16:creationId xmlns:a16="http://schemas.microsoft.com/office/drawing/2014/main" id="{99A8838C-4994-4249-8071-E974BBB62979}"/>
                </a:ext>
              </a:extLst>
            </p:cNvPr>
            <p:cNvCxnSpPr/>
            <p:nvPr/>
          </p:nvCxnSpPr>
          <p:spPr>
            <a:xfrm>
              <a:off x="6879102" y="3920217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ector recto 121">
              <a:extLst>
                <a:ext uri="{FF2B5EF4-FFF2-40B4-BE49-F238E27FC236}">
                  <a16:creationId xmlns:a16="http://schemas.microsoft.com/office/drawing/2014/main" id="{DC11D8A0-24FC-41E3-BF80-EE8D82864C12}"/>
                </a:ext>
              </a:extLst>
            </p:cNvPr>
            <p:cNvCxnSpPr/>
            <p:nvPr/>
          </p:nvCxnSpPr>
          <p:spPr>
            <a:xfrm>
              <a:off x="6879102" y="445010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Conector recto 122">
              <a:extLst>
                <a:ext uri="{FF2B5EF4-FFF2-40B4-BE49-F238E27FC236}">
                  <a16:creationId xmlns:a16="http://schemas.microsoft.com/office/drawing/2014/main" id="{7597C495-C07B-4794-B965-25411E0A2C02}"/>
                </a:ext>
              </a:extLst>
            </p:cNvPr>
            <p:cNvCxnSpPr/>
            <p:nvPr/>
          </p:nvCxnSpPr>
          <p:spPr>
            <a:xfrm>
              <a:off x="6879102" y="4979993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onector recto 125">
              <a:extLst>
                <a:ext uri="{FF2B5EF4-FFF2-40B4-BE49-F238E27FC236}">
                  <a16:creationId xmlns:a16="http://schemas.microsoft.com/office/drawing/2014/main" id="{C8278473-4BA8-4DA0-AE92-A36537FA54BB}"/>
                </a:ext>
              </a:extLst>
            </p:cNvPr>
            <p:cNvCxnSpPr/>
            <p:nvPr/>
          </p:nvCxnSpPr>
          <p:spPr>
            <a:xfrm>
              <a:off x="6879102" y="5509881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ector recto 126">
              <a:extLst>
                <a:ext uri="{FF2B5EF4-FFF2-40B4-BE49-F238E27FC236}">
                  <a16:creationId xmlns:a16="http://schemas.microsoft.com/office/drawing/2014/main" id="{469738C1-EA1B-4650-8C7E-4751C6FCADC0}"/>
                </a:ext>
              </a:extLst>
            </p:cNvPr>
            <p:cNvCxnSpPr/>
            <p:nvPr/>
          </p:nvCxnSpPr>
          <p:spPr>
            <a:xfrm>
              <a:off x="6879102" y="6039769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2EC006A1-5DAF-4AE5-BE27-25A66E69EB3F}"/>
              </a:ext>
            </a:extLst>
          </p:cNvPr>
          <p:cNvGrpSpPr/>
          <p:nvPr/>
        </p:nvGrpSpPr>
        <p:grpSpPr>
          <a:xfrm>
            <a:off x="5677966" y="291608"/>
            <a:ext cx="838323" cy="358965"/>
            <a:chOff x="5582125" y="399655"/>
            <a:chExt cx="920780" cy="360000"/>
          </a:xfrm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EF69A12B-9B8C-4251-B3F1-980ABEF34A4B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FA58B273-B1D5-491E-BBBC-734277DD0133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3" name="Arco de bloque 72">
              <a:extLst>
                <a:ext uri="{FF2B5EF4-FFF2-40B4-BE49-F238E27FC236}">
                  <a16:creationId xmlns:a16="http://schemas.microsoft.com/office/drawing/2014/main" id="{B56EC6BF-2F05-4681-8728-1AFCF2D66A72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F9305F25-DBEE-47C2-BB76-CEE66F621E83}"/>
              </a:ext>
            </a:extLst>
          </p:cNvPr>
          <p:cNvGrpSpPr/>
          <p:nvPr/>
        </p:nvGrpSpPr>
        <p:grpSpPr>
          <a:xfrm>
            <a:off x="5677966" y="812113"/>
            <a:ext cx="838323" cy="358965"/>
            <a:chOff x="5582125" y="399655"/>
            <a:chExt cx="920780" cy="360000"/>
          </a:xfrm>
        </p:grpSpPr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51295134-DA92-4414-B6B4-8981E7991043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7" name="Rectángulo 76">
              <a:extLst>
                <a:ext uri="{FF2B5EF4-FFF2-40B4-BE49-F238E27FC236}">
                  <a16:creationId xmlns:a16="http://schemas.microsoft.com/office/drawing/2014/main" id="{A2A87CA4-663B-440C-964F-C02B7ECC9F6C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8" name="Arco de bloque 77">
              <a:extLst>
                <a:ext uri="{FF2B5EF4-FFF2-40B4-BE49-F238E27FC236}">
                  <a16:creationId xmlns:a16="http://schemas.microsoft.com/office/drawing/2014/main" id="{6E4522B2-819A-49CB-8211-8034166AF185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79" name="Grupo 78">
            <a:extLst>
              <a:ext uri="{FF2B5EF4-FFF2-40B4-BE49-F238E27FC236}">
                <a16:creationId xmlns:a16="http://schemas.microsoft.com/office/drawing/2014/main" id="{A1A2447A-BDAD-402F-B1C9-C262477916DE}"/>
              </a:ext>
            </a:extLst>
          </p:cNvPr>
          <p:cNvGrpSpPr/>
          <p:nvPr/>
        </p:nvGrpSpPr>
        <p:grpSpPr>
          <a:xfrm>
            <a:off x="5677966" y="1332618"/>
            <a:ext cx="838323" cy="358965"/>
            <a:chOff x="5582125" y="399655"/>
            <a:chExt cx="920780" cy="360000"/>
          </a:xfrm>
        </p:grpSpPr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id="{69A419AB-A8B6-4781-8EED-0E5004246A02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1" name="Rectángulo 80">
              <a:extLst>
                <a:ext uri="{FF2B5EF4-FFF2-40B4-BE49-F238E27FC236}">
                  <a16:creationId xmlns:a16="http://schemas.microsoft.com/office/drawing/2014/main" id="{A52B3483-8E47-4285-93F8-1C325DFEA45C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2" name="Arco de bloque 81">
              <a:extLst>
                <a:ext uri="{FF2B5EF4-FFF2-40B4-BE49-F238E27FC236}">
                  <a16:creationId xmlns:a16="http://schemas.microsoft.com/office/drawing/2014/main" id="{D66D0DE0-3AEB-47C2-93B2-73FCE17C0C35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83" name="Grupo 82">
            <a:extLst>
              <a:ext uri="{FF2B5EF4-FFF2-40B4-BE49-F238E27FC236}">
                <a16:creationId xmlns:a16="http://schemas.microsoft.com/office/drawing/2014/main" id="{8BEC0397-8066-42D9-BE8A-7BAD89DA205B}"/>
              </a:ext>
            </a:extLst>
          </p:cNvPr>
          <p:cNvGrpSpPr/>
          <p:nvPr/>
        </p:nvGrpSpPr>
        <p:grpSpPr>
          <a:xfrm>
            <a:off x="5677966" y="1853123"/>
            <a:ext cx="838323" cy="358965"/>
            <a:chOff x="5582125" y="399655"/>
            <a:chExt cx="920780" cy="360000"/>
          </a:xfrm>
        </p:grpSpPr>
        <p:sp>
          <p:nvSpPr>
            <p:cNvPr id="84" name="Rectángulo 83">
              <a:extLst>
                <a:ext uri="{FF2B5EF4-FFF2-40B4-BE49-F238E27FC236}">
                  <a16:creationId xmlns:a16="http://schemas.microsoft.com/office/drawing/2014/main" id="{AC3CA931-1C16-43A6-A681-EF7C3F67DDDB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4D8EF22A-C639-40ED-A25D-4EA737B91EA5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6" name="Arco de bloque 85">
              <a:extLst>
                <a:ext uri="{FF2B5EF4-FFF2-40B4-BE49-F238E27FC236}">
                  <a16:creationId xmlns:a16="http://schemas.microsoft.com/office/drawing/2014/main" id="{F94FE666-F289-4F35-9CAD-4CC7032AC0CC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87" name="Grupo 86">
            <a:extLst>
              <a:ext uri="{FF2B5EF4-FFF2-40B4-BE49-F238E27FC236}">
                <a16:creationId xmlns:a16="http://schemas.microsoft.com/office/drawing/2014/main" id="{16347C15-8CBE-4EE0-B1A6-878B0DFC44EE}"/>
              </a:ext>
            </a:extLst>
          </p:cNvPr>
          <p:cNvGrpSpPr/>
          <p:nvPr/>
        </p:nvGrpSpPr>
        <p:grpSpPr>
          <a:xfrm>
            <a:off x="5677966" y="2373628"/>
            <a:ext cx="838323" cy="358965"/>
            <a:chOff x="5582125" y="399655"/>
            <a:chExt cx="920780" cy="360000"/>
          </a:xfrm>
        </p:grpSpPr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FB4DC1A5-32C4-4C9F-B0A2-CF1C6EF7E29E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9" name="Rectángulo 88">
              <a:extLst>
                <a:ext uri="{FF2B5EF4-FFF2-40B4-BE49-F238E27FC236}">
                  <a16:creationId xmlns:a16="http://schemas.microsoft.com/office/drawing/2014/main" id="{23D9603A-6BC0-4EF9-AE17-64049EF9C9E5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0" name="Arco de bloque 89">
              <a:extLst>
                <a:ext uri="{FF2B5EF4-FFF2-40B4-BE49-F238E27FC236}">
                  <a16:creationId xmlns:a16="http://schemas.microsoft.com/office/drawing/2014/main" id="{C418EFC3-0AA4-4121-840E-553DB821EDF5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91" name="Grupo 90">
            <a:extLst>
              <a:ext uri="{FF2B5EF4-FFF2-40B4-BE49-F238E27FC236}">
                <a16:creationId xmlns:a16="http://schemas.microsoft.com/office/drawing/2014/main" id="{1A76B6D0-7CE2-4D1E-9A5F-EDF33CD8DFA3}"/>
              </a:ext>
            </a:extLst>
          </p:cNvPr>
          <p:cNvGrpSpPr/>
          <p:nvPr/>
        </p:nvGrpSpPr>
        <p:grpSpPr>
          <a:xfrm>
            <a:off x="5677966" y="2894133"/>
            <a:ext cx="838323" cy="358965"/>
            <a:chOff x="5582125" y="399655"/>
            <a:chExt cx="920780" cy="360000"/>
          </a:xfrm>
        </p:grpSpPr>
        <p:sp>
          <p:nvSpPr>
            <p:cNvPr id="92" name="Rectángulo 91">
              <a:extLst>
                <a:ext uri="{FF2B5EF4-FFF2-40B4-BE49-F238E27FC236}">
                  <a16:creationId xmlns:a16="http://schemas.microsoft.com/office/drawing/2014/main" id="{E88DDF9A-28BE-4265-89F5-D592009F8CFC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3" name="Rectángulo 92">
              <a:extLst>
                <a:ext uri="{FF2B5EF4-FFF2-40B4-BE49-F238E27FC236}">
                  <a16:creationId xmlns:a16="http://schemas.microsoft.com/office/drawing/2014/main" id="{A6086E5E-ABF6-4962-9136-FD6A4E0A7B8C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4" name="Arco de bloque 93">
              <a:extLst>
                <a:ext uri="{FF2B5EF4-FFF2-40B4-BE49-F238E27FC236}">
                  <a16:creationId xmlns:a16="http://schemas.microsoft.com/office/drawing/2014/main" id="{2D74C335-A514-46BF-9C9C-E6309B68C2C6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95" name="Grupo 94">
            <a:extLst>
              <a:ext uri="{FF2B5EF4-FFF2-40B4-BE49-F238E27FC236}">
                <a16:creationId xmlns:a16="http://schemas.microsoft.com/office/drawing/2014/main" id="{B563AE9D-74F3-4CFC-B932-85C5BD8FCC29}"/>
              </a:ext>
            </a:extLst>
          </p:cNvPr>
          <p:cNvGrpSpPr/>
          <p:nvPr/>
        </p:nvGrpSpPr>
        <p:grpSpPr>
          <a:xfrm>
            <a:off x="5677966" y="3414638"/>
            <a:ext cx="838323" cy="358965"/>
            <a:chOff x="5582125" y="399655"/>
            <a:chExt cx="920780" cy="360000"/>
          </a:xfrm>
        </p:grpSpPr>
        <p:sp>
          <p:nvSpPr>
            <p:cNvPr id="96" name="Rectángulo 95">
              <a:extLst>
                <a:ext uri="{FF2B5EF4-FFF2-40B4-BE49-F238E27FC236}">
                  <a16:creationId xmlns:a16="http://schemas.microsoft.com/office/drawing/2014/main" id="{3B0AA17D-3399-4563-B422-556BEFE3F5B4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7" name="Rectángulo 96">
              <a:extLst>
                <a:ext uri="{FF2B5EF4-FFF2-40B4-BE49-F238E27FC236}">
                  <a16:creationId xmlns:a16="http://schemas.microsoft.com/office/drawing/2014/main" id="{99F6A108-0A3C-4201-A470-282D0D5B5809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8" name="Arco de bloque 97">
              <a:extLst>
                <a:ext uri="{FF2B5EF4-FFF2-40B4-BE49-F238E27FC236}">
                  <a16:creationId xmlns:a16="http://schemas.microsoft.com/office/drawing/2014/main" id="{0EF48341-948D-4C08-B064-41B6EF08EADB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99" name="Grupo 98">
            <a:extLst>
              <a:ext uri="{FF2B5EF4-FFF2-40B4-BE49-F238E27FC236}">
                <a16:creationId xmlns:a16="http://schemas.microsoft.com/office/drawing/2014/main" id="{6A47AE82-0D5B-4FFE-B6D6-73345E546ECA}"/>
              </a:ext>
            </a:extLst>
          </p:cNvPr>
          <p:cNvGrpSpPr/>
          <p:nvPr/>
        </p:nvGrpSpPr>
        <p:grpSpPr>
          <a:xfrm>
            <a:off x="5677966" y="3935143"/>
            <a:ext cx="838323" cy="358965"/>
            <a:chOff x="5582125" y="399655"/>
            <a:chExt cx="920780" cy="360000"/>
          </a:xfrm>
        </p:grpSpPr>
        <p:sp>
          <p:nvSpPr>
            <p:cNvPr id="100" name="Rectángulo 99">
              <a:extLst>
                <a:ext uri="{FF2B5EF4-FFF2-40B4-BE49-F238E27FC236}">
                  <a16:creationId xmlns:a16="http://schemas.microsoft.com/office/drawing/2014/main" id="{CB9D5365-5762-4266-A02D-B9C442E88F68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1" name="Rectángulo 100">
              <a:extLst>
                <a:ext uri="{FF2B5EF4-FFF2-40B4-BE49-F238E27FC236}">
                  <a16:creationId xmlns:a16="http://schemas.microsoft.com/office/drawing/2014/main" id="{397B41DD-2F06-4416-A31A-F2C79590868C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2" name="Arco de bloque 101">
              <a:extLst>
                <a:ext uri="{FF2B5EF4-FFF2-40B4-BE49-F238E27FC236}">
                  <a16:creationId xmlns:a16="http://schemas.microsoft.com/office/drawing/2014/main" id="{FF9680CA-BF7B-44E1-8EA5-6D5D6A32DE13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03" name="Grupo 102">
            <a:extLst>
              <a:ext uri="{FF2B5EF4-FFF2-40B4-BE49-F238E27FC236}">
                <a16:creationId xmlns:a16="http://schemas.microsoft.com/office/drawing/2014/main" id="{856A40E6-DBFD-4577-8CA7-FAE74F8C9CC0}"/>
              </a:ext>
            </a:extLst>
          </p:cNvPr>
          <p:cNvGrpSpPr/>
          <p:nvPr/>
        </p:nvGrpSpPr>
        <p:grpSpPr>
          <a:xfrm>
            <a:off x="5677966" y="4455648"/>
            <a:ext cx="838323" cy="358965"/>
            <a:chOff x="5582125" y="399655"/>
            <a:chExt cx="920780" cy="360000"/>
          </a:xfrm>
        </p:grpSpPr>
        <p:sp>
          <p:nvSpPr>
            <p:cNvPr id="104" name="Rectángulo 103">
              <a:extLst>
                <a:ext uri="{FF2B5EF4-FFF2-40B4-BE49-F238E27FC236}">
                  <a16:creationId xmlns:a16="http://schemas.microsoft.com/office/drawing/2014/main" id="{BE693A72-FF9A-47E4-A20A-5378394A320F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5" name="Rectángulo 104">
              <a:extLst>
                <a:ext uri="{FF2B5EF4-FFF2-40B4-BE49-F238E27FC236}">
                  <a16:creationId xmlns:a16="http://schemas.microsoft.com/office/drawing/2014/main" id="{5FEF06C1-17AF-4B6B-A0E7-75A3A545A87F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6" name="Arco de bloque 105">
              <a:extLst>
                <a:ext uri="{FF2B5EF4-FFF2-40B4-BE49-F238E27FC236}">
                  <a16:creationId xmlns:a16="http://schemas.microsoft.com/office/drawing/2014/main" id="{ED61E55D-E92C-4F04-AAD1-06D85CAEC817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07" name="Grupo 106">
            <a:extLst>
              <a:ext uri="{FF2B5EF4-FFF2-40B4-BE49-F238E27FC236}">
                <a16:creationId xmlns:a16="http://schemas.microsoft.com/office/drawing/2014/main" id="{8B607251-91C2-450D-B27D-4B5EAE79EC2D}"/>
              </a:ext>
            </a:extLst>
          </p:cNvPr>
          <p:cNvGrpSpPr/>
          <p:nvPr/>
        </p:nvGrpSpPr>
        <p:grpSpPr>
          <a:xfrm>
            <a:off x="5677966" y="4976153"/>
            <a:ext cx="838323" cy="358965"/>
            <a:chOff x="5582125" y="399655"/>
            <a:chExt cx="920780" cy="360000"/>
          </a:xfrm>
        </p:grpSpPr>
        <p:sp>
          <p:nvSpPr>
            <p:cNvPr id="108" name="Rectángulo 107">
              <a:extLst>
                <a:ext uri="{FF2B5EF4-FFF2-40B4-BE49-F238E27FC236}">
                  <a16:creationId xmlns:a16="http://schemas.microsoft.com/office/drawing/2014/main" id="{EACC4566-34DC-4E6E-AD23-E76C7707AE52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9" name="Rectángulo 108">
              <a:extLst>
                <a:ext uri="{FF2B5EF4-FFF2-40B4-BE49-F238E27FC236}">
                  <a16:creationId xmlns:a16="http://schemas.microsoft.com/office/drawing/2014/main" id="{AF5D6CB9-BDBD-44E7-9AD1-BE1B37BDAE76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0" name="Arco de bloque 109">
              <a:extLst>
                <a:ext uri="{FF2B5EF4-FFF2-40B4-BE49-F238E27FC236}">
                  <a16:creationId xmlns:a16="http://schemas.microsoft.com/office/drawing/2014/main" id="{62BF05C9-FAB3-40AA-B659-C092AC26C8CD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11" name="Grupo 110">
            <a:extLst>
              <a:ext uri="{FF2B5EF4-FFF2-40B4-BE49-F238E27FC236}">
                <a16:creationId xmlns:a16="http://schemas.microsoft.com/office/drawing/2014/main" id="{1ECAA7A3-1A8F-4511-8716-8399E8BABE0C}"/>
              </a:ext>
            </a:extLst>
          </p:cNvPr>
          <p:cNvGrpSpPr/>
          <p:nvPr/>
        </p:nvGrpSpPr>
        <p:grpSpPr>
          <a:xfrm>
            <a:off x="5677966" y="5496658"/>
            <a:ext cx="838323" cy="358965"/>
            <a:chOff x="5582125" y="399655"/>
            <a:chExt cx="920780" cy="360000"/>
          </a:xfrm>
        </p:grpSpPr>
        <p:sp>
          <p:nvSpPr>
            <p:cNvPr id="112" name="Rectángulo 111">
              <a:extLst>
                <a:ext uri="{FF2B5EF4-FFF2-40B4-BE49-F238E27FC236}">
                  <a16:creationId xmlns:a16="http://schemas.microsoft.com/office/drawing/2014/main" id="{F564F810-4896-4350-ADB6-8F4AE5ED4EC4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3" name="Rectángulo 112">
              <a:extLst>
                <a:ext uri="{FF2B5EF4-FFF2-40B4-BE49-F238E27FC236}">
                  <a16:creationId xmlns:a16="http://schemas.microsoft.com/office/drawing/2014/main" id="{C86C13D0-C286-4E90-99ED-BDB6D62B4369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4" name="Arco de bloque 113">
              <a:extLst>
                <a:ext uri="{FF2B5EF4-FFF2-40B4-BE49-F238E27FC236}">
                  <a16:creationId xmlns:a16="http://schemas.microsoft.com/office/drawing/2014/main" id="{8B7D3DBC-0F36-497D-92A2-FF020819AB5A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15" name="Grupo 114">
            <a:extLst>
              <a:ext uri="{FF2B5EF4-FFF2-40B4-BE49-F238E27FC236}">
                <a16:creationId xmlns:a16="http://schemas.microsoft.com/office/drawing/2014/main" id="{DA4EA740-2970-4FD6-91CA-127A84863E70}"/>
              </a:ext>
            </a:extLst>
          </p:cNvPr>
          <p:cNvGrpSpPr/>
          <p:nvPr/>
        </p:nvGrpSpPr>
        <p:grpSpPr>
          <a:xfrm>
            <a:off x="5677966" y="6017163"/>
            <a:ext cx="838323" cy="358965"/>
            <a:chOff x="5582125" y="399655"/>
            <a:chExt cx="920780" cy="360000"/>
          </a:xfrm>
        </p:grpSpPr>
        <p:sp>
          <p:nvSpPr>
            <p:cNvPr id="116" name="Rectángulo 115">
              <a:extLst>
                <a:ext uri="{FF2B5EF4-FFF2-40B4-BE49-F238E27FC236}">
                  <a16:creationId xmlns:a16="http://schemas.microsoft.com/office/drawing/2014/main" id="{576EFC6B-CA59-4789-A352-95C28D48FDC8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7" name="Rectángulo 116">
              <a:extLst>
                <a:ext uri="{FF2B5EF4-FFF2-40B4-BE49-F238E27FC236}">
                  <a16:creationId xmlns:a16="http://schemas.microsoft.com/office/drawing/2014/main" id="{E731C6A5-863D-4CEA-913A-A8D429892355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8" name="Arco de bloque 117">
              <a:extLst>
                <a:ext uri="{FF2B5EF4-FFF2-40B4-BE49-F238E27FC236}">
                  <a16:creationId xmlns:a16="http://schemas.microsoft.com/office/drawing/2014/main" id="{FBCCC7C7-4BE0-4FC9-A365-1DE88A3C91A5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sp>
        <p:nvSpPr>
          <p:cNvPr id="128" name="Rectángulo: esquinas superiores redondeadas 127">
            <a:extLst>
              <a:ext uri="{FF2B5EF4-FFF2-40B4-BE49-F238E27FC236}">
                <a16:creationId xmlns:a16="http://schemas.microsoft.com/office/drawing/2014/main" id="{A1FC279D-F516-48AA-8023-A5A765ABB37D}"/>
              </a:ext>
            </a:extLst>
          </p:cNvPr>
          <p:cNvSpPr/>
          <p:nvPr/>
        </p:nvSpPr>
        <p:spPr>
          <a:xfrm rot="16200000" flipH="1">
            <a:off x="-376912" y="789520"/>
            <a:ext cx="1194018" cy="385787"/>
          </a:xfrm>
          <a:prstGeom prst="round2Same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hlinkClick r:id="" action="ppaction://hlinkshowjump?jump=nextslide"/>
              </a:rPr>
              <a:t>Tema 1 </a:t>
            </a:r>
            <a:endParaRPr lang="es-MX" dirty="0"/>
          </a:p>
        </p:txBody>
      </p:sp>
      <p:sp>
        <p:nvSpPr>
          <p:cNvPr id="141" name="Rectángulo: esquinas superiores redondeadas 140">
            <a:extLst>
              <a:ext uri="{FF2B5EF4-FFF2-40B4-BE49-F238E27FC236}">
                <a16:creationId xmlns:a16="http://schemas.microsoft.com/office/drawing/2014/main" id="{8C586548-7B62-4FF0-8F1A-FFC7FE7E5E84}"/>
              </a:ext>
            </a:extLst>
          </p:cNvPr>
          <p:cNvSpPr/>
          <p:nvPr/>
        </p:nvSpPr>
        <p:spPr>
          <a:xfrm rot="5400000">
            <a:off x="11374893" y="2257239"/>
            <a:ext cx="1194020" cy="385787"/>
          </a:xfrm>
          <a:prstGeom prst="round2Same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hlinkClick r:id="rId2" action="ppaction://hlinksldjump"/>
              </a:rPr>
              <a:t>Tema</a:t>
            </a:r>
            <a:r>
              <a:rPr lang="es-MX" dirty="0"/>
              <a:t> </a:t>
            </a:r>
            <a:r>
              <a:rPr lang="es-MX" dirty="0">
                <a:hlinkClick r:id="rId2" action="ppaction://hlinksldjump"/>
              </a:rPr>
              <a:t>2</a:t>
            </a:r>
            <a:r>
              <a:rPr lang="es-MX" dirty="0"/>
              <a:t> </a:t>
            </a:r>
          </a:p>
        </p:txBody>
      </p:sp>
      <p:sp>
        <p:nvSpPr>
          <p:cNvPr id="143" name="Rectángulo: esquinas superiores redondeadas 142">
            <a:extLst>
              <a:ext uri="{FF2B5EF4-FFF2-40B4-BE49-F238E27FC236}">
                <a16:creationId xmlns:a16="http://schemas.microsoft.com/office/drawing/2014/main" id="{162F4400-15AD-4883-B9AB-DB810A8B1304}"/>
              </a:ext>
            </a:extLst>
          </p:cNvPr>
          <p:cNvSpPr/>
          <p:nvPr/>
        </p:nvSpPr>
        <p:spPr>
          <a:xfrm rot="5400000">
            <a:off x="11359172" y="3697802"/>
            <a:ext cx="1194019" cy="471636"/>
          </a:xfrm>
          <a:prstGeom prst="round2Same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hlinkClick r:id="rId3" action="ppaction://hlinksldjump"/>
              </a:rPr>
              <a:t>Tema</a:t>
            </a:r>
            <a:r>
              <a:rPr lang="es-MX" dirty="0"/>
              <a:t> </a:t>
            </a:r>
            <a:r>
              <a:rPr lang="es-MX" dirty="0">
                <a:hlinkClick r:id="rId3" action="ppaction://hlinksldjump"/>
              </a:rPr>
              <a:t>3</a:t>
            </a:r>
            <a:endParaRPr lang="es-MX" dirty="0"/>
          </a:p>
        </p:txBody>
      </p:sp>
      <p:sp>
        <p:nvSpPr>
          <p:cNvPr id="129" name="CuadroTexto 128">
            <a:extLst>
              <a:ext uri="{FF2B5EF4-FFF2-40B4-BE49-F238E27FC236}">
                <a16:creationId xmlns:a16="http://schemas.microsoft.com/office/drawing/2014/main" id="{74C1898C-6ED5-429F-9E68-4E4D05F1C652}"/>
              </a:ext>
            </a:extLst>
          </p:cNvPr>
          <p:cNvSpPr txBox="1"/>
          <p:nvPr/>
        </p:nvSpPr>
        <p:spPr>
          <a:xfrm>
            <a:off x="6681929" y="291608"/>
            <a:ext cx="498776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b="1" dirty="0">
                <a:solidFill>
                  <a:schemeClr val="accent5"/>
                </a:solidFill>
                <a:latin typeface="Jokerman" panose="04090605060D06020702" pitchFamily="82" charset="0"/>
                <a:ea typeface="Yu Mincho Light" panose="020B0400000000000000" pitchFamily="18" charset="-128"/>
              </a:rPr>
              <a:t>TEMA 2:</a:t>
            </a:r>
          </a:p>
          <a:p>
            <a:pPr algn="ctr"/>
            <a:r>
              <a:rPr lang="es-MX" sz="7200" b="1" dirty="0">
                <a:solidFill>
                  <a:srgbClr val="FF0000"/>
                </a:solidFill>
                <a:latin typeface="Jokerman" panose="04090605060D06020702" pitchFamily="82" charset="0"/>
                <a:ea typeface="Yu Mincho Light" panose="020B0400000000000000" pitchFamily="18" charset="-128"/>
              </a:rPr>
              <a:t>Forma, espacio y medida</a:t>
            </a:r>
          </a:p>
        </p:txBody>
      </p:sp>
      <p:sp>
        <p:nvSpPr>
          <p:cNvPr id="131" name="CuadroTexto 130">
            <a:extLst>
              <a:ext uri="{FF2B5EF4-FFF2-40B4-BE49-F238E27FC236}">
                <a16:creationId xmlns:a16="http://schemas.microsoft.com/office/drawing/2014/main" id="{19DC234B-5950-4B75-9E51-EE378C9DCF1F}"/>
              </a:ext>
            </a:extLst>
          </p:cNvPr>
          <p:cNvSpPr txBox="1"/>
          <p:nvPr/>
        </p:nvSpPr>
        <p:spPr>
          <a:xfrm>
            <a:off x="488767" y="1325737"/>
            <a:ext cx="507810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800" dirty="0">
                <a:solidFill>
                  <a:srgbClr val="002060"/>
                </a:solidFill>
              </a:rPr>
              <a:t>• Identifica algunos usos de los números en la vida cotidiana y entiende qué significan</a:t>
            </a:r>
          </a:p>
        </p:txBody>
      </p:sp>
    </p:spTree>
    <p:extLst>
      <p:ext uri="{BB962C8B-B14F-4D97-AF65-F5344CB8AC3E}">
        <p14:creationId xmlns:p14="http://schemas.microsoft.com/office/powerpoint/2010/main" val="29422270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46B59C82-2087-4337-9A29-C9D7914DFF44}"/>
              </a:ext>
            </a:extLst>
          </p:cNvPr>
          <p:cNvSpPr/>
          <p:nvPr/>
        </p:nvSpPr>
        <p:spPr>
          <a:xfrm>
            <a:off x="0" y="-37734"/>
            <a:ext cx="12192000" cy="6895734"/>
          </a:xfrm>
          <a:prstGeom prst="rect">
            <a:avLst/>
          </a:prstGeom>
          <a:gradFill>
            <a:gsLst>
              <a:gs pos="0">
                <a:srgbClr val="9814E2"/>
              </a:gs>
              <a:gs pos="100000">
                <a:srgbClr val="5A0C8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511B537-FF73-479B-B180-04E9F63E2B8A}"/>
              </a:ext>
            </a:extLst>
          </p:cNvPr>
          <p:cNvSpPr/>
          <p:nvPr/>
        </p:nvSpPr>
        <p:spPr>
          <a:xfrm>
            <a:off x="6096000" y="199231"/>
            <a:ext cx="5871411" cy="6459538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pSp>
        <p:nvGrpSpPr>
          <p:cNvPr id="142" name="Grupo 141">
            <a:extLst>
              <a:ext uri="{FF2B5EF4-FFF2-40B4-BE49-F238E27FC236}">
                <a16:creationId xmlns:a16="http://schemas.microsoft.com/office/drawing/2014/main" id="{1408DB8A-7E56-4D1D-85A0-7B64B554C9AF}"/>
              </a:ext>
            </a:extLst>
          </p:cNvPr>
          <p:cNvGrpSpPr/>
          <p:nvPr/>
        </p:nvGrpSpPr>
        <p:grpSpPr>
          <a:xfrm>
            <a:off x="6681929" y="666012"/>
            <a:ext cx="5016427" cy="5257917"/>
            <a:chOff x="6879102" y="766685"/>
            <a:chExt cx="5509846" cy="5273084"/>
          </a:xfrm>
        </p:grpSpPr>
        <p:cxnSp>
          <p:nvCxnSpPr>
            <p:cNvPr id="124" name="Conector recto 123">
              <a:extLst>
                <a:ext uri="{FF2B5EF4-FFF2-40B4-BE49-F238E27FC236}">
                  <a16:creationId xmlns:a16="http://schemas.microsoft.com/office/drawing/2014/main" id="{FEE44182-AAFF-4718-867C-3AC1BCB40AAE}"/>
                </a:ext>
              </a:extLst>
            </p:cNvPr>
            <p:cNvCxnSpPr/>
            <p:nvPr/>
          </p:nvCxnSpPr>
          <p:spPr>
            <a:xfrm>
              <a:off x="6879102" y="76668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Conector recto 124">
              <a:extLst>
                <a:ext uri="{FF2B5EF4-FFF2-40B4-BE49-F238E27FC236}">
                  <a16:creationId xmlns:a16="http://schemas.microsoft.com/office/drawing/2014/main" id="{CBFB6EB1-64CD-4FD2-B209-D46FE8EA1D87}"/>
                </a:ext>
              </a:extLst>
            </p:cNvPr>
            <p:cNvCxnSpPr/>
            <p:nvPr/>
          </p:nvCxnSpPr>
          <p:spPr>
            <a:xfrm>
              <a:off x="6879102" y="1270777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Conector recto 131">
              <a:extLst>
                <a:ext uri="{FF2B5EF4-FFF2-40B4-BE49-F238E27FC236}">
                  <a16:creationId xmlns:a16="http://schemas.microsoft.com/office/drawing/2014/main" id="{64FAB01C-BA87-4B7C-9947-A41E9DF40D26}"/>
                </a:ext>
              </a:extLst>
            </p:cNvPr>
            <p:cNvCxnSpPr/>
            <p:nvPr/>
          </p:nvCxnSpPr>
          <p:spPr>
            <a:xfrm>
              <a:off x="6879102" y="180066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Conector recto 132">
              <a:extLst>
                <a:ext uri="{FF2B5EF4-FFF2-40B4-BE49-F238E27FC236}">
                  <a16:creationId xmlns:a16="http://schemas.microsoft.com/office/drawing/2014/main" id="{0322CB0D-F6CD-4C5C-A04C-13353F2C6A8C}"/>
                </a:ext>
              </a:extLst>
            </p:cNvPr>
            <p:cNvCxnSpPr/>
            <p:nvPr/>
          </p:nvCxnSpPr>
          <p:spPr>
            <a:xfrm>
              <a:off x="6879102" y="2330553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Conector recto 133">
              <a:extLst>
                <a:ext uri="{FF2B5EF4-FFF2-40B4-BE49-F238E27FC236}">
                  <a16:creationId xmlns:a16="http://schemas.microsoft.com/office/drawing/2014/main" id="{2C3216A4-1BDD-4B61-BA0C-1F30A765DE62}"/>
                </a:ext>
              </a:extLst>
            </p:cNvPr>
            <p:cNvCxnSpPr/>
            <p:nvPr/>
          </p:nvCxnSpPr>
          <p:spPr>
            <a:xfrm>
              <a:off x="6879102" y="2860441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Conector recto 134">
              <a:extLst>
                <a:ext uri="{FF2B5EF4-FFF2-40B4-BE49-F238E27FC236}">
                  <a16:creationId xmlns:a16="http://schemas.microsoft.com/office/drawing/2014/main" id="{690DFE80-AEE3-49F4-8502-3EAF9907C11C}"/>
                </a:ext>
              </a:extLst>
            </p:cNvPr>
            <p:cNvCxnSpPr/>
            <p:nvPr/>
          </p:nvCxnSpPr>
          <p:spPr>
            <a:xfrm>
              <a:off x="6879102" y="3390329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Conector recto 135">
              <a:extLst>
                <a:ext uri="{FF2B5EF4-FFF2-40B4-BE49-F238E27FC236}">
                  <a16:creationId xmlns:a16="http://schemas.microsoft.com/office/drawing/2014/main" id="{9C6C9963-3ECF-46D9-B654-8A22ADA53632}"/>
                </a:ext>
              </a:extLst>
            </p:cNvPr>
            <p:cNvCxnSpPr/>
            <p:nvPr/>
          </p:nvCxnSpPr>
          <p:spPr>
            <a:xfrm>
              <a:off x="6879102" y="3920217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Conector recto 136">
              <a:extLst>
                <a:ext uri="{FF2B5EF4-FFF2-40B4-BE49-F238E27FC236}">
                  <a16:creationId xmlns:a16="http://schemas.microsoft.com/office/drawing/2014/main" id="{F3E6C3C9-54F3-4E1F-B1DB-71F79BDF53E1}"/>
                </a:ext>
              </a:extLst>
            </p:cNvPr>
            <p:cNvCxnSpPr/>
            <p:nvPr/>
          </p:nvCxnSpPr>
          <p:spPr>
            <a:xfrm>
              <a:off x="6879102" y="445010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Conector recto 137">
              <a:extLst>
                <a:ext uri="{FF2B5EF4-FFF2-40B4-BE49-F238E27FC236}">
                  <a16:creationId xmlns:a16="http://schemas.microsoft.com/office/drawing/2014/main" id="{3D7E749D-7C05-4EB5-9B92-BEF5320274BB}"/>
                </a:ext>
              </a:extLst>
            </p:cNvPr>
            <p:cNvCxnSpPr/>
            <p:nvPr/>
          </p:nvCxnSpPr>
          <p:spPr>
            <a:xfrm>
              <a:off x="6879102" y="4979993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Conector recto 138">
              <a:extLst>
                <a:ext uri="{FF2B5EF4-FFF2-40B4-BE49-F238E27FC236}">
                  <a16:creationId xmlns:a16="http://schemas.microsoft.com/office/drawing/2014/main" id="{DCBB3151-9667-4335-A7D3-1DE04D8EBCA1}"/>
                </a:ext>
              </a:extLst>
            </p:cNvPr>
            <p:cNvCxnSpPr/>
            <p:nvPr/>
          </p:nvCxnSpPr>
          <p:spPr>
            <a:xfrm>
              <a:off x="6879102" y="5509881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Conector recto 139">
              <a:extLst>
                <a:ext uri="{FF2B5EF4-FFF2-40B4-BE49-F238E27FC236}">
                  <a16:creationId xmlns:a16="http://schemas.microsoft.com/office/drawing/2014/main" id="{1981AAFE-F002-485C-B081-78DBFD6E532C}"/>
                </a:ext>
              </a:extLst>
            </p:cNvPr>
            <p:cNvCxnSpPr/>
            <p:nvPr/>
          </p:nvCxnSpPr>
          <p:spPr>
            <a:xfrm>
              <a:off x="6879102" y="6039769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Rectángulo 64">
            <a:extLst>
              <a:ext uri="{FF2B5EF4-FFF2-40B4-BE49-F238E27FC236}">
                <a16:creationId xmlns:a16="http://schemas.microsoft.com/office/drawing/2014/main" id="{45C248D6-D910-4CB1-BF3B-5F40F4E267FC}"/>
              </a:ext>
            </a:extLst>
          </p:cNvPr>
          <p:cNvSpPr/>
          <p:nvPr/>
        </p:nvSpPr>
        <p:spPr>
          <a:xfrm>
            <a:off x="278090" y="199231"/>
            <a:ext cx="5742134" cy="6459538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pSp>
        <p:nvGrpSpPr>
          <p:cNvPr id="66" name="Grupo 65">
            <a:extLst>
              <a:ext uri="{FF2B5EF4-FFF2-40B4-BE49-F238E27FC236}">
                <a16:creationId xmlns:a16="http://schemas.microsoft.com/office/drawing/2014/main" id="{41B0268B-3A6F-40B7-AF98-A2151CF9A18F}"/>
              </a:ext>
            </a:extLst>
          </p:cNvPr>
          <p:cNvGrpSpPr/>
          <p:nvPr/>
        </p:nvGrpSpPr>
        <p:grpSpPr>
          <a:xfrm>
            <a:off x="522494" y="666012"/>
            <a:ext cx="5016427" cy="5257917"/>
            <a:chOff x="6879102" y="766685"/>
            <a:chExt cx="5509846" cy="5273084"/>
          </a:xfrm>
        </p:grpSpPr>
        <p:cxnSp>
          <p:nvCxnSpPr>
            <p:cNvPr id="67" name="Conector recto 66">
              <a:extLst>
                <a:ext uri="{FF2B5EF4-FFF2-40B4-BE49-F238E27FC236}">
                  <a16:creationId xmlns:a16="http://schemas.microsoft.com/office/drawing/2014/main" id="{1C4FC209-DEFC-4E57-BA4F-A1366044C558}"/>
                </a:ext>
              </a:extLst>
            </p:cNvPr>
            <p:cNvCxnSpPr/>
            <p:nvPr/>
          </p:nvCxnSpPr>
          <p:spPr>
            <a:xfrm>
              <a:off x="6879102" y="76668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ector recto 67">
              <a:extLst>
                <a:ext uri="{FF2B5EF4-FFF2-40B4-BE49-F238E27FC236}">
                  <a16:creationId xmlns:a16="http://schemas.microsoft.com/office/drawing/2014/main" id="{8F17FDE6-F3B3-4D41-88B2-F9FAFC5662E5}"/>
                </a:ext>
              </a:extLst>
            </p:cNvPr>
            <p:cNvCxnSpPr/>
            <p:nvPr/>
          </p:nvCxnSpPr>
          <p:spPr>
            <a:xfrm>
              <a:off x="6879102" y="1270777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ector recto 69">
              <a:extLst>
                <a:ext uri="{FF2B5EF4-FFF2-40B4-BE49-F238E27FC236}">
                  <a16:creationId xmlns:a16="http://schemas.microsoft.com/office/drawing/2014/main" id="{F800006D-8E75-46AC-B598-652EC1712DBB}"/>
                </a:ext>
              </a:extLst>
            </p:cNvPr>
            <p:cNvCxnSpPr/>
            <p:nvPr/>
          </p:nvCxnSpPr>
          <p:spPr>
            <a:xfrm>
              <a:off x="6879102" y="180066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ector recto 70">
              <a:extLst>
                <a:ext uri="{FF2B5EF4-FFF2-40B4-BE49-F238E27FC236}">
                  <a16:creationId xmlns:a16="http://schemas.microsoft.com/office/drawing/2014/main" id="{7B9D6289-1001-4829-84F7-129671CCFCDE}"/>
                </a:ext>
              </a:extLst>
            </p:cNvPr>
            <p:cNvCxnSpPr/>
            <p:nvPr/>
          </p:nvCxnSpPr>
          <p:spPr>
            <a:xfrm>
              <a:off x="6879102" y="2330553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ector recto 118">
              <a:extLst>
                <a:ext uri="{FF2B5EF4-FFF2-40B4-BE49-F238E27FC236}">
                  <a16:creationId xmlns:a16="http://schemas.microsoft.com/office/drawing/2014/main" id="{5B74502E-62F6-40A9-8133-6F2D51321E5D}"/>
                </a:ext>
              </a:extLst>
            </p:cNvPr>
            <p:cNvCxnSpPr/>
            <p:nvPr/>
          </p:nvCxnSpPr>
          <p:spPr>
            <a:xfrm>
              <a:off x="6879102" y="2860441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Conector recto 119">
              <a:extLst>
                <a:ext uri="{FF2B5EF4-FFF2-40B4-BE49-F238E27FC236}">
                  <a16:creationId xmlns:a16="http://schemas.microsoft.com/office/drawing/2014/main" id="{EAB9E6DB-FDB0-4A4A-91E5-E3D2B126F5AA}"/>
                </a:ext>
              </a:extLst>
            </p:cNvPr>
            <p:cNvCxnSpPr/>
            <p:nvPr/>
          </p:nvCxnSpPr>
          <p:spPr>
            <a:xfrm>
              <a:off x="6879102" y="3390329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Conector recto 120">
              <a:extLst>
                <a:ext uri="{FF2B5EF4-FFF2-40B4-BE49-F238E27FC236}">
                  <a16:creationId xmlns:a16="http://schemas.microsoft.com/office/drawing/2014/main" id="{99A8838C-4994-4249-8071-E974BBB62979}"/>
                </a:ext>
              </a:extLst>
            </p:cNvPr>
            <p:cNvCxnSpPr/>
            <p:nvPr/>
          </p:nvCxnSpPr>
          <p:spPr>
            <a:xfrm>
              <a:off x="6879102" y="3920217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ector recto 121">
              <a:extLst>
                <a:ext uri="{FF2B5EF4-FFF2-40B4-BE49-F238E27FC236}">
                  <a16:creationId xmlns:a16="http://schemas.microsoft.com/office/drawing/2014/main" id="{DC11D8A0-24FC-41E3-BF80-EE8D82864C12}"/>
                </a:ext>
              </a:extLst>
            </p:cNvPr>
            <p:cNvCxnSpPr/>
            <p:nvPr/>
          </p:nvCxnSpPr>
          <p:spPr>
            <a:xfrm>
              <a:off x="6879102" y="445010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Conector recto 122">
              <a:extLst>
                <a:ext uri="{FF2B5EF4-FFF2-40B4-BE49-F238E27FC236}">
                  <a16:creationId xmlns:a16="http://schemas.microsoft.com/office/drawing/2014/main" id="{7597C495-C07B-4794-B965-25411E0A2C02}"/>
                </a:ext>
              </a:extLst>
            </p:cNvPr>
            <p:cNvCxnSpPr/>
            <p:nvPr/>
          </p:nvCxnSpPr>
          <p:spPr>
            <a:xfrm>
              <a:off x="6879102" y="4979993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onector recto 125">
              <a:extLst>
                <a:ext uri="{FF2B5EF4-FFF2-40B4-BE49-F238E27FC236}">
                  <a16:creationId xmlns:a16="http://schemas.microsoft.com/office/drawing/2014/main" id="{C8278473-4BA8-4DA0-AE92-A36537FA54BB}"/>
                </a:ext>
              </a:extLst>
            </p:cNvPr>
            <p:cNvCxnSpPr/>
            <p:nvPr/>
          </p:nvCxnSpPr>
          <p:spPr>
            <a:xfrm>
              <a:off x="6879102" y="5509881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ector recto 126">
              <a:extLst>
                <a:ext uri="{FF2B5EF4-FFF2-40B4-BE49-F238E27FC236}">
                  <a16:creationId xmlns:a16="http://schemas.microsoft.com/office/drawing/2014/main" id="{469738C1-EA1B-4650-8C7E-4751C6FCADC0}"/>
                </a:ext>
              </a:extLst>
            </p:cNvPr>
            <p:cNvCxnSpPr/>
            <p:nvPr/>
          </p:nvCxnSpPr>
          <p:spPr>
            <a:xfrm>
              <a:off x="6879102" y="6039769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2EC006A1-5DAF-4AE5-BE27-25A66E69EB3F}"/>
              </a:ext>
            </a:extLst>
          </p:cNvPr>
          <p:cNvGrpSpPr/>
          <p:nvPr/>
        </p:nvGrpSpPr>
        <p:grpSpPr>
          <a:xfrm>
            <a:off x="5677966" y="291608"/>
            <a:ext cx="838323" cy="358965"/>
            <a:chOff x="5582125" y="399655"/>
            <a:chExt cx="920780" cy="360000"/>
          </a:xfrm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EF69A12B-9B8C-4251-B3F1-980ABEF34A4B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FA58B273-B1D5-491E-BBBC-734277DD0133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3" name="Arco de bloque 72">
              <a:extLst>
                <a:ext uri="{FF2B5EF4-FFF2-40B4-BE49-F238E27FC236}">
                  <a16:creationId xmlns:a16="http://schemas.microsoft.com/office/drawing/2014/main" id="{B56EC6BF-2F05-4681-8728-1AFCF2D66A72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F9305F25-DBEE-47C2-BB76-CEE66F621E83}"/>
              </a:ext>
            </a:extLst>
          </p:cNvPr>
          <p:cNvGrpSpPr/>
          <p:nvPr/>
        </p:nvGrpSpPr>
        <p:grpSpPr>
          <a:xfrm>
            <a:off x="5677966" y="812113"/>
            <a:ext cx="838323" cy="358965"/>
            <a:chOff x="5582125" y="399655"/>
            <a:chExt cx="920780" cy="360000"/>
          </a:xfrm>
        </p:grpSpPr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51295134-DA92-4414-B6B4-8981E7991043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7" name="Rectángulo 76">
              <a:extLst>
                <a:ext uri="{FF2B5EF4-FFF2-40B4-BE49-F238E27FC236}">
                  <a16:creationId xmlns:a16="http://schemas.microsoft.com/office/drawing/2014/main" id="{A2A87CA4-663B-440C-964F-C02B7ECC9F6C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8" name="Arco de bloque 77">
              <a:extLst>
                <a:ext uri="{FF2B5EF4-FFF2-40B4-BE49-F238E27FC236}">
                  <a16:creationId xmlns:a16="http://schemas.microsoft.com/office/drawing/2014/main" id="{6E4522B2-819A-49CB-8211-8034166AF185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79" name="Grupo 78">
            <a:extLst>
              <a:ext uri="{FF2B5EF4-FFF2-40B4-BE49-F238E27FC236}">
                <a16:creationId xmlns:a16="http://schemas.microsoft.com/office/drawing/2014/main" id="{A1A2447A-BDAD-402F-B1C9-C262477916DE}"/>
              </a:ext>
            </a:extLst>
          </p:cNvPr>
          <p:cNvGrpSpPr/>
          <p:nvPr/>
        </p:nvGrpSpPr>
        <p:grpSpPr>
          <a:xfrm>
            <a:off x="5677966" y="1332618"/>
            <a:ext cx="838323" cy="358965"/>
            <a:chOff x="5582125" y="399655"/>
            <a:chExt cx="920780" cy="360000"/>
          </a:xfrm>
        </p:grpSpPr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id="{69A419AB-A8B6-4781-8EED-0E5004246A02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1" name="Rectángulo 80">
              <a:extLst>
                <a:ext uri="{FF2B5EF4-FFF2-40B4-BE49-F238E27FC236}">
                  <a16:creationId xmlns:a16="http://schemas.microsoft.com/office/drawing/2014/main" id="{A52B3483-8E47-4285-93F8-1C325DFEA45C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2" name="Arco de bloque 81">
              <a:extLst>
                <a:ext uri="{FF2B5EF4-FFF2-40B4-BE49-F238E27FC236}">
                  <a16:creationId xmlns:a16="http://schemas.microsoft.com/office/drawing/2014/main" id="{D66D0DE0-3AEB-47C2-93B2-73FCE17C0C35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83" name="Grupo 82">
            <a:extLst>
              <a:ext uri="{FF2B5EF4-FFF2-40B4-BE49-F238E27FC236}">
                <a16:creationId xmlns:a16="http://schemas.microsoft.com/office/drawing/2014/main" id="{8BEC0397-8066-42D9-BE8A-7BAD89DA205B}"/>
              </a:ext>
            </a:extLst>
          </p:cNvPr>
          <p:cNvGrpSpPr/>
          <p:nvPr/>
        </p:nvGrpSpPr>
        <p:grpSpPr>
          <a:xfrm>
            <a:off x="5677966" y="1853123"/>
            <a:ext cx="838323" cy="358965"/>
            <a:chOff x="5582125" y="399655"/>
            <a:chExt cx="920780" cy="360000"/>
          </a:xfrm>
        </p:grpSpPr>
        <p:sp>
          <p:nvSpPr>
            <p:cNvPr id="84" name="Rectángulo 83">
              <a:extLst>
                <a:ext uri="{FF2B5EF4-FFF2-40B4-BE49-F238E27FC236}">
                  <a16:creationId xmlns:a16="http://schemas.microsoft.com/office/drawing/2014/main" id="{AC3CA931-1C16-43A6-A681-EF7C3F67DDDB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4D8EF22A-C639-40ED-A25D-4EA737B91EA5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6" name="Arco de bloque 85">
              <a:extLst>
                <a:ext uri="{FF2B5EF4-FFF2-40B4-BE49-F238E27FC236}">
                  <a16:creationId xmlns:a16="http://schemas.microsoft.com/office/drawing/2014/main" id="{F94FE666-F289-4F35-9CAD-4CC7032AC0CC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87" name="Grupo 86">
            <a:extLst>
              <a:ext uri="{FF2B5EF4-FFF2-40B4-BE49-F238E27FC236}">
                <a16:creationId xmlns:a16="http://schemas.microsoft.com/office/drawing/2014/main" id="{16347C15-8CBE-4EE0-B1A6-878B0DFC44EE}"/>
              </a:ext>
            </a:extLst>
          </p:cNvPr>
          <p:cNvGrpSpPr/>
          <p:nvPr/>
        </p:nvGrpSpPr>
        <p:grpSpPr>
          <a:xfrm>
            <a:off x="5677966" y="2373628"/>
            <a:ext cx="838323" cy="358965"/>
            <a:chOff x="5582125" y="399655"/>
            <a:chExt cx="920780" cy="360000"/>
          </a:xfrm>
        </p:grpSpPr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FB4DC1A5-32C4-4C9F-B0A2-CF1C6EF7E29E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9" name="Rectángulo 88">
              <a:extLst>
                <a:ext uri="{FF2B5EF4-FFF2-40B4-BE49-F238E27FC236}">
                  <a16:creationId xmlns:a16="http://schemas.microsoft.com/office/drawing/2014/main" id="{23D9603A-6BC0-4EF9-AE17-64049EF9C9E5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0" name="Arco de bloque 89">
              <a:extLst>
                <a:ext uri="{FF2B5EF4-FFF2-40B4-BE49-F238E27FC236}">
                  <a16:creationId xmlns:a16="http://schemas.microsoft.com/office/drawing/2014/main" id="{C418EFC3-0AA4-4121-840E-553DB821EDF5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91" name="Grupo 90">
            <a:extLst>
              <a:ext uri="{FF2B5EF4-FFF2-40B4-BE49-F238E27FC236}">
                <a16:creationId xmlns:a16="http://schemas.microsoft.com/office/drawing/2014/main" id="{1A76B6D0-7CE2-4D1E-9A5F-EDF33CD8DFA3}"/>
              </a:ext>
            </a:extLst>
          </p:cNvPr>
          <p:cNvGrpSpPr/>
          <p:nvPr/>
        </p:nvGrpSpPr>
        <p:grpSpPr>
          <a:xfrm>
            <a:off x="5677966" y="2894133"/>
            <a:ext cx="838323" cy="358965"/>
            <a:chOff x="5582125" y="399655"/>
            <a:chExt cx="920780" cy="360000"/>
          </a:xfrm>
        </p:grpSpPr>
        <p:sp>
          <p:nvSpPr>
            <p:cNvPr id="92" name="Rectángulo 91">
              <a:extLst>
                <a:ext uri="{FF2B5EF4-FFF2-40B4-BE49-F238E27FC236}">
                  <a16:creationId xmlns:a16="http://schemas.microsoft.com/office/drawing/2014/main" id="{E88DDF9A-28BE-4265-89F5-D592009F8CFC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3" name="Rectángulo 92">
              <a:extLst>
                <a:ext uri="{FF2B5EF4-FFF2-40B4-BE49-F238E27FC236}">
                  <a16:creationId xmlns:a16="http://schemas.microsoft.com/office/drawing/2014/main" id="{A6086E5E-ABF6-4962-9136-FD6A4E0A7B8C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4" name="Arco de bloque 93">
              <a:extLst>
                <a:ext uri="{FF2B5EF4-FFF2-40B4-BE49-F238E27FC236}">
                  <a16:creationId xmlns:a16="http://schemas.microsoft.com/office/drawing/2014/main" id="{2D74C335-A514-46BF-9C9C-E6309B68C2C6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95" name="Grupo 94">
            <a:extLst>
              <a:ext uri="{FF2B5EF4-FFF2-40B4-BE49-F238E27FC236}">
                <a16:creationId xmlns:a16="http://schemas.microsoft.com/office/drawing/2014/main" id="{B563AE9D-74F3-4CFC-B932-85C5BD8FCC29}"/>
              </a:ext>
            </a:extLst>
          </p:cNvPr>
          <p:cNvGrpSpPr/>
          <p:nvPr/>
        </p:nvGrpSpPr>
        <p:grpSpPr>
          <a:xfrm>
            <a:off x="5677966" y="3414638"/>
            <a:ext cx="838323" cy="358965"/>
            <a:chOff x="5582125" y="399655"/>
            <a:chExt cx="920780" cy="360000"/>
          </a:xfrm>
        </p:grpSpPr>
        <p:sp>
          <p:nvSpPr>
            <p:cNvPr id="96" name="Rectángulo 95">
              <a:extLst>
                <a:ext uri="{FF2B5EF4-FFF2-40B4-BE49-F238E27FC236}">
                  <a16:creationId xmlns:a16="http://schemas.microsoft.com/office/drawing/2014/main" id="{3B0AA17D-3399-4563-B422-556BEFE3F5B4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7" name="Rectángulo 96">
              <a:extLst>
                <a:ext uri="{FF2B5EF4-FFF2-40B4-BE49-F238E27FC236}">
                  <a16:creationId xmlns:a16="http://schemas.microsoft.com/office/drawing/2014/main" id="{99F6A108-0A3C-4201-A470-282D0D5B5809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8" name="Arco de bloque 97">
              <a:extLst>
                <a:ext uri="{FF2B5EF4-FFF2-40B4-BE49-F238E27FC236}">
                  <a16:creationId xmlns:a16="http://schemas.microsoft.com/office/drawing/2014/main" id="{0EF48341-948D-4C08-B064-41B6EF08EADB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99" name="Grupo 98">
            <a:extLst>
              <a:ext uri="{FF2B5EF4-FFF2-40B4-BE49-F238E27FC236}">
                <a16:creationId xmlns:a16="http://schemas.microsoft.com/office/drawing/2014/main" id="{6A47AE82-0D5B-4FFE-B6D6-73345E546ECA}"/>
              </a:ext>
            </a:extLst>
          </p:cNvPr>
          <p:cNvGrpSpPr/>
          <p:nvPr/>
        </p:nvGrpSpPr>
        <p:grpSpPr>
          <a:xfrm>
            <a:off x="5677966" y="3935143"/>
            <a:ext cx="838323" cy="358965"/>
            <a:chOff x="5582125" y="399655"/>
            <a:chExt cx="920780" cy="360000"/>
          </a:xfrm>
        </p:grpSpPr>
        <p:sp>
          <p:nvSpPr>
            <p:cNvPr id="100" name="Rectángulo 99">
              <a:extLst>
                <a:ext uri="{FF2B5EF4-FFF2-40B4-BE49-F238E27FC236}">
                  <a16:creationId xmlns:a16="http://schemas.microsoft.com/office/drawing/2014/main" id="{CB9D5365-5762-4266-A02D-B9C442E88F68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1" name="Rectángulo 100">
              <a:extLst>
                <a:ext uri="{FF2B5EF4-FFF2-40B4-BE49-F238E27FC236}">
                  <a16:creationId xmlns:a16="http://schemas.microsoft.com/office/drawing/2014/main" id="{397B41DD-2F06-4416-A31A-F2C79590868C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2" name="Arco de bloque 101">
              <a:extLst>
                <a:ext uri="{FF2B5EF4-FFF2-40B4-BE49-F238E27FC236}">
                  <a16:creationId xmlns:a16="http://schemas.microsoft.com/office/drawing/2014/main" id="{FF9680CA-BF7B-44E1-8EA5-6D5D6A32DE13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03" name="Grupo 102">
            <a:extLst>
              <a:ext uri="{FF2B5EF4-FFF2-40B4-BE49-F238E27FC236}">
                <a16:creationId xmlns:a16="http://schemas.microsoft.com/office/drawing/2014/main" id="{856A40E6-DBFD-4577-8CA7-FAE74F8C9CC0}"/>
              </a:ext>
            </a:extLst>
          </p:cNvPr>
          <p:cNvGrpSpPr/>
          <p:nvPr/>
        </p:nvGrpSpPr>
        <p:grpSpPr>
          <a:xfrm>
            <a:off x="5677966" y="4455648"/>
            <a:ext cx="838323" cy="358965"/>
            <a:chOff x="5582125" y="399655"/>
            <a:chExt cx="920780" cy="360000"/>
          </a:xfrm>
        </p:grpSpPr>
        <p:sp>
          <p:nvSpPr>
            <p:cNvPr id="104" name="Rectángulo 103">
              <a:extLst>
                <a:ext uri="{FF2B5EF4-FFF2-40B4-BE49-F238E27FC236}">
                  <a16:creationId xmlns:a16="http://schemas.microsoft.com/office/drawing/2014/main" id="{BE693A72-FF9A-47E4-A20A-5378394A320F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5" name="Rectángulo 104">
              <a:extLst>
                <a:ext uri="{FF2B5EF4-FFF2-40B4-BE49-F238E27FC236}">
                  <a16:creationId xmlns:a16="http://schemas.microsoft.com/office/drawing/2014/main" id="{5FEF06C1-17AF-4B6B-A0E7-75A3A545A87F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6" name="Arco de bloque 105">
              <a:extLst>
                <a:ext uri="{FF2B5EF4-FFF2-40B4-BE49-F238E27FC236}">
                  <a16:creationId xmlns:a16="http://schemas.microsoft.com/office/drawing/2014/main" id="{ED61E55D-E92C-4F04-AAD1-06D85CAEC817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07" name="Grupo 106">
            <a:extLst>
              <a:ext uri="{FF2B5EF4-FFF2-40B4-BE49-F238E27FC236}">
                <a16:creationId xmlns:a16="http://schemas.microsoft.com/office/drawing/2014/main" id="{8B607251-91C2-450D-B27D-4B5EAE79EC2D}"/>
              </a:ext>
            </a:extLst>
          </p:cNvPr>
          <p:cNvGrpSpPr/>
          <p:nvPr/>
        </p:nvGrpSpPr>
        <p:grpSpPr>
          <a:xfrm>
            <a:off x="5677966" y="4976153"/>
            <a:ext cx="838323" cy="358965"/>
            <a:chOff x="5582125" y="399655"/>
            <a:chExt cx="920780" cy="360000"/>
          </a:xfrm>
        </p:grpSpPr>
        <p:sp>
          <p:nvSpPr>
            <p:cNvPr id="108" name="Rectángulo 107">
              <a:extLst>
                <a:ext uri="{FF2B5EF4-FFF2-40B4-BE49-F238E27FC236}">
                  <a16:creationId xmlns:a16="http://schemas.microsoft.com/office/drawing/2014/main" id="{EACC4566-34DC-4E6E-AD23-E76C7707AE52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9" name="Rectángulo 108">
              <a:extLst>
                <a:ext uri="{FF2B5EF4-FFF2-40B4-BE49-F238E27FC236}">
                  <a16:creationId xmlns:a16="http://schemas.microsoft.com/office/drawing/2014/main" id="{AF5D6CB9-BDBD-44E7-9AD1-BE1B37BDAE76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0" name="Arco de bloque 109">
              <a:extLst>
                <a:ext uri="{FF2B5EF4-FFF2-40B4-BE49-F238E27FC236}">
                  <a16:creationId xmlns:a16="http://schemas.microsoft.com/office/drawing/2014/main" id="{62BF05C9-FAB3-40AA-B659-C092AC26C8CD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11" name="Grupo 110">
            <a:extLst>
              <a:ext uri="{FF2B5EF4-FFF2-40B4-BE49-F238E27FC236}">
                <a16:creationId xmlns:a16="http://schemas.microsoft.com/office/drawing/2014/main" id="{1ECAA7A3-1A8F-4511-8716-8399E8BABE0C}"/>
              </a:ext>
            </a:extLst>
          </p:cNvPr>
          <p:cNvGrpSpPr/>
          <p:nvPr/>
        </p:nvGrpSpPr>
        <p:grpSpPr>
          <a:xfrm>
            <a:off x="5677966" y="5496658"/>
            <a:ext cx="838323" cy="358965"/>
            <a:chOff x="5582125" y="399655"/>
            <a:chExt cx="920780" cy="360000"/>
          </a:xfrm>
        </p:grpSpPr>
        <p:sp>
          <p:nvSpPr>
            <p:cNvPr id="112" name="Rectángulo 111">
              <a:extLst>
                <a:ext uri="{FF2B5EF4-FFF2-40B4-BE49-F238E27FC236}">
                  <a16:creationId xmlns:a16="http://schemas.microsoft.com/office/drawing/2014/main" id="{F564F810-4896-4350-ADB6-8F4AE5ED4EC4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3" name="Rectángulo 112">
              <a:extLst>
                <a:ext uri="{FF2B5EF4-FFF2-40B4-BE49-F238E27FC236}">
                  <a16:creationId xmlns:a16="http://schemas.microsoft.com/office/drawing/2014/main" id="{C86C13D0-C286-4E90-99ED-BDB6D62B4369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4" name="Arco de bloque 113">
              <a:extLst>
                <a:ext uri="{FF2B5EF4-FFF2-40B4-BE49-F238E27FC236}">
                  <a16:creationId xmlns:a16="http://schemas.microsoft.com/office/drawing/2014/main" id="{8B7D3DBC-0F36-497D-92A2-FF020819AB5A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15" name="Grupo 114">
            <a:extLst>
              <a:ext uri="{FF2B5EF4-FFF2-40B4-BE49-F238E27FC236}">
                <a16:creationId xmlns:a16="http://schemas.microsoft.com/office/drawing/2014/main" id="{DA4EA740-2970-4FD6-91CA-127A84863E70}"/>
              </a:ext>
            </a:extLst>
          </p:cNvPr>
          <p:cNvGrpSpPr/>
          <p:nvPr/>
        </p:nvGrpSpPr>
        <p:grpSpPr>
          <a:xfrm>
            <a:off x="5677966" y="6017163"/>
            <a:ext cx="838323" cy="358965"/>
            <a:chOff x="5582125" y="399655"/>
            <a:chExt cx="920780" cy="360000"/>
          </a:xfrm>
        </p:grpSpPr>
        <p:sp>
          <p:nvSpPr>
            <p:cNvPr id="116" name="Rectángulo 115">
              <a:extLst>
                <a:ext uri="{FF2B5EF4-FFF2-40B4-BE49-F238E27FC236}">
                  <a16:creationId xmlns:a16="http://schemas.microsoft.com/office/drawing/2014/main" id="{576EFC6B-CA59-4789-A352-95C28D48FDC8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7" name="Rectángulo 116">
              <a:extLst>
                <a:ext uri="{FF2B5EF4-FFF2-40B4-BE49-F238E27FC236}">
                  <a16:creationId xmlns:a16="http://schemas.microsoft.com/office/drawing/2014/main" id="{E731C6A5-863D-4CEA-913A-A8D429892355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8" name="Arco de bloque 117">
              <a:extLst>
                <a:ext uri="{FF2B5EF4-FFF2-40B4-BE49-F238E27FC236}">
                  <a16:creationId xmlns:a16="http://schemas.microsoft.com/office/drawing/2014/main" id="{FBCCC7C7-4BE0-4FC9-A365-1DE88A3C91A5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sp>
        <p:nvSpPr>
          <p:cNvPr id="128" name="Rectángulo: esquinas superiores redondeadas 127">
            <a:extLst>
              <a:ext uri="{FF2B5EF4-FFF2-40B4-BE49-F238E27FC236}">
                <a16:creationId xmlns:a16="http://schemas.microsoft.com/office/drawing/2014/main" id="{E451DCE7-DD08-415A-B045-33AAACBC5B51}"/>
              </a:ext>
            </a:extLst>
          </p:cNvPr>
          <p:cNvSpPr/>
          <p:nvPr/>
        </p:nvSpPr>
        <p:spPr>
          <a:xfrm rot="16200000" flipH="1">
            <a:off x="-376912" y="789520"/>
            <a:ext cx="1194018" cy="385787"/>
          </a:xfrm>
          <a:prstGeom prst="round2Same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hlinkClick r:id="" action="ppaction://hlinkshowjump?jump=nextslide"/>
              </a:rPr>
              <a:t>Tema 1 </a:t>
            </a:r>
            <a:endParaRPr lang="es-MX" dirty="0"/>
          </a:p>
        </p:txBody>
      </p:sp>
      <p:sp>
        <p:nvSpPr>
          <p:cNvPr id="129" name="Rectángulo: esquinas superiores redondeadas 128">
            <a:extLst>
              <a:ext uri="{FF2B5EF4-FFF2-40B4-BE49-F238E27FC236}">
                <a16:creationId xmlns:a16="http://schemas.microsoft.com/office/drawing/2014/main" id="{A42DF626-DEA1-4810-A3CA-D7479D07C761}"/>
              </a:ext>
            </a:extLst>
          </p:cNvPr>
          <p:cNvSpPr/>
          <p:nvPr/>
        </p:nvSpPr>
        <p:spPr>
          <a:xfrm rot="16200000" flipH="1">
            <a:off x="-369701" y="2257239"/>
            <a:ext cx="1194020" cy="385787"/>
          </a:xfrm>
          <a:prstGeom prst="round2Same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hlinkClick r:id="rId2" action="ppaction://hlinksldjump"/>
              </a:rPr>
              <a:t>Tema</a:t>
            </a:r>
            <a:r>
              <a:rPr lang="es-MX" dirty="0"/>
              <a:t> </a:t>
            </a:r>
            <a:r>
              <a:rPr lang="es-MX" dirty="0">
                <a:hlinkClick r:id="rId2" action="ppaction://hlinksldjump"/>
              </a:rPr>
              <a:t>2</a:t>
            </a:r>
            <a:r>
              <a:rPr lang="es-MX" dirty="0"/>
              <a:t> </a:t>
            </a:r>
          </a:p>
        </p:txBody>
      </p:sp>
      <p:sp>
        <p:nvSpPr>
          <p:cNvPr id="143" name="Rectángulo: esquinas superiores redondeadas 142">
            <a:extLst>
              <a:ext uri="{FF2B5EF4-FFF2-40B4-BE49-F238E27FC236}">
                <a16:creationId xmlns:a16="http://schemas.microsoft.com/office/drawing/2014/main" id="{A16C6EB0-9143-4B45-82D7-11F5BEA9FAD7}"/>
              </a:ext>
            </a:extLst>
          </p:cNvPr>
          <p:cNvSpPr/>
          <p:nvPr/>
        </p:nvSpPr>
        <p:spPr>
          <a:xfrm rot="5400000">
            <a:off x="11359172" y="3697802"/>
            <a:ext cx="1194019" cy="471636"/>
          </a:xfrm>
          <a:prstGeom prst="round2Same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hlinkClick r:id="rId3" action="ppaction://hlinksldjump"/>
              </a:rPr>
              <a:t>Tema</a:t>
            </a:r>
            <a:r>
              <a:rPr lang="es-MX" dirty="0"/>
              <a:t> </a:t>
            </a:r>
            <a:r>
              <a:rPr lang="es-MX" dirty="0">
                <a:hlinkClick r:id="rId3" action="ppaction://hlinksldjump"/>
              </a:rPr>
              <a:t>3</a:t>
            </a:r>
            <a:endParaRPr lang="es-MX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A2C7FA8-6D1A-4E30-8582-2C7222233C4B}"/>
              </a:ext>
            </a:extLst>
          </p:cNvPr>
          <p:cNvSpPr txBox="1"/>
          <p:nvPr/>
        </p:nvSpPr>
        <p:spPr>
          <a:xfrm>
            <a:off x="420203" y="199231"/>
            <a:ext cx="525008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0070C0"/>
                </a:solidFill>
              </a:rPr>
              <a:t>Organizador curricular 2: ubicación espacial </a:t>
            </a:r>
          </a:p>
          <a:p>
            <a:r>
              <a:rPr lang="es-MX" sz="2800" dirty="0">
                <a:solidFill>
                  <a:srgbClr val="FFC000"/>
                </a:solidFill>
              </a:rPr>
              <a:t>•Ubica objetos y lugares cuya ubicación desconoce, a través de la interpretación de relaciones espaciales y puntos de referencia.</a:t>
            </a:r>
          </a:p>
          <a:p>
            <a:endParaRPr lang="es-MX" sz="2800" dirty="0">
              <a:solidFill>
                <a:srgbClr val="FFC000"/>
              </a:solidFill>
            </a:endParaRPr>
          </a:p>
          <a:p>
            <a:r>
              <a:rPr lang="es-MX" sz="2800" dirty="0">
                <a:solidFill>
                  <a:srgbClr val="00B0F0"/>
                </a:solidFill>
              </a:rPr>
              <a:t>Organizador curricular 2: figuras y cuerpos geométricos </a:t>
            </a:r>
          </a:p>
          <a:p>
            <a:r>
              <a:rPr lang="es-MX" sz="2800" dirty="0">
                <a:solidFill>
                  <a:srgbClr val="92D050"/>
                </a:solidFill>
              </a:rPr>
              <a:t>•Reproduce modelos con formas, figuras y cuerpos geométricos. •Construye configuraciones con formas, figuras y cuerpos geométricos. </a:t>
            </a:r>
          </a:p>
        </p:txBody>
      </p:sp>
      <p:sp>
        <p:nvSpPr>
          <p:cNvPr id="130" name="CuadroTexto 129">
            <a:extLst>
              <a:ext uri="{FF2B5EF4-FFF2-40B4-BE49-F238E27FC236}">
                <a16:creationId xmlns:a16="http://schemas.microsoft.com/office/drawing/2014/main" id="{226B89B0-F4B8-42C1-8E7B-833C8BE707F5}"/>
              </a:ext>
            </a:extLst>
          </p:cNvPr>
          <p:cNvSpPr txBox="1"/>
          <p:nvPr/>
        </p:nvSpPr>
        <p:spPr>
          <a:xfrm>
            <a:off x="6578607" y="291608"/>
            <a:ext cx="5151147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800" dirty="0">
                <a:solidFill>
                  <a:srgbClr val="00B050"/>
                </a:solidFill>
              </a:rPr>
              <a:t>Organizador curricular 2: magnitudes y medidas </a:t>
            </a:r>
          </a:p>
          <a:p>
            <a:endParaRPr lang="es-MX" sz="2800" dirty="0">
              <a:solidFill>
                <a:srgbClr val="00B050"/>
              </a:solidFill>
            </a:endParaRPr>
          </a:p>
          <a:p>
            <a:r>
              <a:rPr lang="es-MX" sz="2800" dirty="0"/>
              <a:t>•Identifica la longitud de varios objetos a través de la comparación directa o mediante el uso de un intermediario. </a:t>
            </a:r>
          </a:p>
          <a:p>
            <a:r>
              <a:rPr lang="es-MX" sz="2800" dirty="0"/>
              <a:t>•Compara distancias mediante el uso de un intermediario. </a:t>
            </a:r>
          </a:p>
          <a:p>
            <a:r>
              <a:rPr lang="es-MX" sz="2800" dirty="0"/>
              <a:t>•Mide objetos o distancias mediante el uso de unidades no convencionales. </a:t>
            </a:r>
          </a:p>
        </p:txBody>
      </p:sp>
    </p:spTree>
    <p:extLst>
      <p:ext uri="{BB962C8B-B14F-4D97-AF65-F5344CB8AC3E}">
        <p14:creationId xmlns:p14="http://schemas.microsoft.com/office/powerpoint/2010/main" val="20735874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46B59C82-2087-4337-9A29-C9D7914DFF44}"/>
              </a:ext>
            </a:extLst>
          </p:cNvPr>
          <p:cNvSpPr/>
          <p:nvPr/>
        </p:nvSpPr>
        <p:spPr>
          <a:xfrm>
            <a:off x="0" y="-37734"/>
            <a:ext cx="12192000" cy="6895734"/>
          </a:xfrm>
          <a:prstGeom prst="rect">
            <a:avLst/>
          </a:prstGeom>
          <a:gradFill>
            <a:gsLst>
              <a:gs pos="0">
                <a:srgbClr val="9814E2"/>
              </a:gs>
              <a:gs pos="100000">
                <a:srgbClr val="5A0C8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511B537-FF73-479B-B180-04E9F63E2B8A}"/>
              </a:ext>
            </a:extLst>
          </p:cNvPr>
          <p:cNvSpPr/>
          <p:nvPr/>
        </p:nvSpPr>
        <p:spPr>
          <a:xfrm>
            <a:off x="6096000" y="199231"/>
            <a:ext cx="5871411" cy="6459538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pSp>
        <p:nvGrpSpPr>
          <p:cNvPr id="142" name="Grupo 141">
            <a:extLst>
              <a:ext uri="{FF2B5EF4-FFF2-40B4-BE49-F238E27FC236}">
                <a16:creationId xmlns:a16="http://schemas.microsoft.com/office/drawing/2014/main" id="{1408DB8A-7E56-4D1D-85A0-7B64B554C9AF}"/>
              </a:ext>
            </a:extLst>
          </p:cNvPr>
          <p:cNvGrpSpPr/>
          <p:nvPr/>
        </p:nvGrpSpPr>
        <p:grpSpPr>
          <a:xfrm>
            <a:off x="6681929" y="666012"/>
            <a:ext cx="5016427" cy="5257917"/>
            <a:chOff x="6879102" y="766685"/>
            <a:chExt cx="5509846" cy="5273084"/>
          </a:xfrm>
        </p:grpSpPr>
        <p:cxnSp>
          <p:nvCxnSpPr>
            <p:cNvPr id="124" name="Conector recto 123">
              <a:extLst>
                <a:ext uri="{FF2B5EF4-FFF2-40B4-BE49-F238E27FC236}">
                  <a16:creationId xmlns:a16="http://schemas.microsoft.com/office/drawing/2014/main" id="{FEE44182-AAFF-4718-867C-3AC1BCB40AAE}"/>
                </a:ext>
              </a:extLst>
            </p:cNvPr>
            <p:cNvCxnSpPr/>
            <p:nvPr/>
          </p:nvCxnSpPr>
          <p:spPr>
            <a:xfrm>
              <a:off x="6879102" y="76668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Conector recto 124">
              <a:extLst>
                <a:ext uri="{FF2B5EF4-FFF2-40B4-BE49-F238E27FC236}">
                  <a16:creationId xmlns:a16="http://schemas.microsoft.com/office/drawing/2014/main" id="{CBFB6EB1-64CD-4FD2-B209-D46FE8EA1D87}"/>
                </a:ext>
              </a:extLst>
            </p:cNvPr>
            <p:cNvCxnSpPr/>
            <p:nvPr/>
          </p:nvCxnSpPr>
          <p:spPr>
            <a:xfrm>
              <a:off x="6879102" y="1270777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Conector recto 131">
              <a:extLst>
                <a:ext uri="{FF2B5EF4-FFF2-40B4-BE49-F238E27FC236}">
                  <a16:creationId xmlns:a16="http://schemas.microsoft.com/office/drawing/2014/main" id="{64FAB01C-BA87-4B7C-9947-A41E9DF40D26}"/>
                </a:ext>
              </a:extLst>
            </p:cNvPr>
            <p:cNvCxnSpPr/>
            <p:nvPr/>
          </p:nvCxnSpPr>
          <p:spPr>
            <a:xfrm>
              <a:off x="6879102" y="180066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Conector recto 132">
              <a:extLst>
                <a:ext uri="{FF2B5EF4-FFF2-40B4-BE49-F238E27FC236}">
                  <a16:creationId xmlns:a16="http://schemas.microsoft.com/office/drawing/2014/main" id="{0322CB0D-F6CD-4C5C-A04C-13353F2C6A8C}"/>
                </a:ext>
              </a:extLst>
            </p:cNvPr>
            <p:cNvCxnSpPr/>
            <p:nvPr/>
          </p:nvCxnSpPr>
          <p:spPr>
            <a:xfrm>
              <a:off x="6879102" y="2330553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Conector recto 133">
              <a:extLst>
                <a:ext uri="{FF2B5EF4-FFF2-40B4-BE49-F238E27FC236}">
                  <a16:creationId xmlns:a16="http://schemas.microsoft.com/office/drawing/2014/main" id="{2C3216A4-1BDD-4B61-BA0C-1F30A765DE62}"/>
                </a:ext>
              </a:extLst>
            </p:cNvPr>
            <p:cNvCxnSpPr/>
            <p:nvPr/>
          </p:nvCxnSpPr>
          <p:spPr>
            <a:xfrm>
              <a:off x="6879102" y="2860441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Conector recto 134">
              <a:extLst>
                <a:ext uri="{FF2B5EF4-FFF2-40B4-BE49-F238E27FC236}">
                  <a16:creationId xmlns:a16="http://schemas.microsoft.com/office/drawing/2014/main" id="{690DFE80-AEE3-49F4-8502-3EAF9907C11C}"/>
                </a:ext>
              </a:extLst>
            </p:cNvPr>
            <p:cNvCxnSpPr/>
            <p:nvPr/>
          </p:nvCxnSpPr>
          <p:spPr>
            <a:xfrm>
              <a:off x="6879102" y="3390329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Conector recto 135">
              <a:extLst>
                <a:ext uri="{FF2B5EF4-FFF2-40B4-BE49-F238E27FC236}">
                  <a16:creationId xmlns:a16="http://schemas.microsoft.com/office/drawing/2014/main" id="{9C6C9963-3ECF-46D9-B654-8A22ADA53632}"/>
                </a:ext>
              </a:extLst>
            </p:cNvPr>
            <p:cNvCxnSpPr/>
            <p:nvPr/>
          </p:nvCxnSpPr>
          <p:spPr>
            <a:xfrm>
              <a:off x="6879102" y="3920217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Conector recto 136">
              <a:extLst>
                <a:ext uri="{FF2B5EF4-FFF2-40B4-BE49-F238E27FC236}">
                  <a16:creationId xmlns:a16="http://schemas.microsoft.com/office/drawing/2014/main" id="{F3E6C3C9-54F3-4E1F-B1DB-71F79BDF53E1}"/>
                </a:ext>
              </a:extLst>
            </p:cNvPr>
            <p:cNvCxnSpPr/>
            <p:nvPr/>
          </p:nvCxnSpPr>
          <p:spPr>
            <a:xfrm>
              <a:off x="6879102" y="445010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Conector recto 137">
              <a:extLst>
                <a:ext uri="{FF2B5EF4-FFF2-40B4-BE49-F238E27FC236}">
                  <a16:creationId xmlns:a16="http://schemas.microsoft.com/office/drawing/2014/main" id="{3D7E749D-7C05-4EB5-9B92-BEF5320274BB}"/>
                </a:ext>
              </a:extLst>
            </p:cNvPr>
            <p:cNvCxnSpPr/>
            <p:nvPr/>
          </p:nvCxnSpPr>
          <p:spPr>
            <a:xfrm>
              <a:off x="6879102" y="4979993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Conector recto 138">
              <a:extLst>
                <a:ext uri="{FF2B5EF4-FFF2-40B4-BE49-F238E27FC236}">
                  <a16:creationId xmlns:a16="http://schemas.microsoft.com/office/drawing/2014/main" id="{DCBB3151-9667-4335-A7D3-1DE04D8EBCA1}"/>
                </a:ext>
              </a:extLst>
            </p:cNvPr>
            <p:cNvCxnSpPr/>
            <p:nvPr/>
          </p:nvCxnSpPr>
          <p:spPr>
            <a:xfrm>
              <a:off x="6879102" y="5509881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Conector recto 139">
              <a:extLst>
                <a:ext uri="{FF2B5EF4-FFF2-40B4-BE49-F238E27FC236}">
                  <a16:creationId xmlns:a16="http://schemas.microsoft.com/office/drawing/2014/main" id="{1981AAFE-F002-485C-B081-78DBFD6E532C}"/>
                </a:ext>
              </a:extLst>
            </p:cNvPr>
            <p:cNvCxnSpPr/>
            <p:nvPr/>
          </p:nvCxnSpPr>
          <p:spPr>
            <a:xfrm>
              <a:off x="6879102" y="6039769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Rectángulo 64">
            <a:extLst>
              <a:ext uri="{FF2B5EF4-FFF2-40B4-BE49-F238E27FC236}">
                <a16:creationId xmlns:a16="http://schemas.microsoft.com/office/drawing/2014/main" id="{45C248D6-D910-4CB1-BF3B-5F40F4E267FC}"/>
              </a:ext>
            </a:extLst>
          </p:cNvPr>
          <p:cNvSpPr/>
          <p:nvPr/>
        </p:nvSpPr>
        <p:spPr>
          <a:xfrm>
            <a:off x="278090" y="199231"/>
            <a:ext cx="5742134" cy="6459538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pSp>
        <p:nvGrpSpPr>
          <p:cNvPr id="66" name="Grupo 65">
            <a:extLst>
              <a:ext uri="{FF2B5EF4-FFF2-40B4-BE49-F238E27FC236}">
                <a16:creationId xmlns:a16="http://schemas.microsoft.com/office/drawing/2014/main" id="{41B0268B-3A6F-40B7-AF98-A2151CF9A18F}"/>
              </a:ext>
            </a:extLst>
          </p:cNvPr>
          <p:cNvGrpSpPr/>
          <p:nvPr/>
        </p:nvGrpSpPr>
        <p:grpSpPr>
          <a:xfrm>
            <a:off x="522494" y="666012"/>
            <a:ext cx="5016427" cy="5257917"/>
            <a:chOff x="6879102" y="766685"/>
            <a:chExt cx="5509846" cy="5273084"/>
          </a:xfrm>
        </p:grpSpPr>
        <p:cxnSp>
          <p:nvCxnSpPr>
            <p:cNvPr id="67" name="Conector recto 66">
              <a:extLst>
                <a:ext uri="{FF2B5EF4-FFF2-40B4-BE49-F238E27FC236}">
                  <a16:creationId xmlns:a16="http://schemas.microsoft.com/office/drawing/2014/main" id="{1C4FC209-DEFC-4E57-BA4F-A1366044C558}"/>
                </a:ext>
              </a:extLst>
            </p:cNvPr>
            <p:cNvCxnSpPr/>
            <p:nvPr/>
          </p:nvCxnSpPr>
          <p:spPr>
            <a:xfrm>
              <a:off x="6879102" y="76668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ector recto 67">
              <a:extLst>
                <a:ext uri="{FF2B5EF4-FFF2-40B4-BE49-F238E27FC236}">
                  <a16:creationId xmlns:a16="http://schemas.microsoft.com/office/drawing/2014/main" id="{8F17FDE6-F3B3-4D41-88B2-F9FAFC5662E5}"/>
                </a:ext>
              </a:extLst>
            </p:cNvPr>
            <p:cNvCxnSpPr/>
            <p:nvPr/>
          </p:nvCxnSpPr>
          <p:spPr>
            <a:xfrm>
              <a:off x="6879102" y="1270777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ector recto 69">
              <a:extLst>
                <a:ext uri="{FF2B5EF4-FFF2-40B4-BE49-F238E27FC236}">
                  <a16:creationId xmlns:a16="http://schemas.microsoft.com/office/drawing/2014/main" id="{F800006D-8E75-46AC-B598-652EC1712DBB}"/>
                </a:ext>
              </a:extLst>
            </p:cNvPr>
            <p:cNvCxnSpPr/>
            <p:nvPr/>
          </p:nvCxnSpPr>
          <p:spPr>
            <a:xfrm>
              <a:off x="6879102" y="180066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ector recto 70">
              <a:extLst>
                <a:ext uri="{FF2B5EF4-FFF2-40B4-BE49-F238E27FC236}">
                  <a16:creationId xmlns:a16="http://schemas.microsoft.com/office/drawing/2014/main" id="{7B9D6289-1001-4829-84F7-129671CCFCDE}"/>
                </a:ext>
              </a:extLst>
            </p:cNvPr>
            <p:cNvCxnSpPr/>
            <p:nvPr/>
          </p:nvCxnSpPr>
          <p:spPr>
            <a:xfrm>
              <a:off x="6879102" y="2330553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ector recto 118">
              <a:extLst>
                <a:ext uri="{FF2B5EF4-FFF2-40B4-BE49-F238E27FC236}">
                  <a16:creationId xmlns:a16="http://schemas.microsoft.com/office/drawing/2014/main" id="{5B74502E-62F6-40A9-8133-6F2D51321E5D}"/>
                </a:ext>
              </a:extLst>
            </p:cNvPr>
            <p:cNvCxnSpPr/>
            <p:nvPr/>
          </p:nvCxnSpPr>
          <p:spPr>
            <a:xfrm>
              <a:off x="6879102" y="2860441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Conector recto 119">
              <a:extLst>
                <a:ext uri="{FF2B5EF4-FFF2-40B4-BE49-F238E27FC236}">
                  <a16:creationId xmlns:a16="http://schemas.microsoft.com/office/drawing/2014/main" id="{EAB9E6DB-FDB0-4A4A-91E5-E3D2B126F5AA}"/>
                </a:ext>
              </a:extLst>
            </p:cNvPr>
            <p:cNvCxnSpPr/>
            <p:nvPr/>
          </p:nvCxnSpPr>
          <p:spPr>
            <a:xfrm>
              <a:off x="6879102" y="3390329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Conector recto 120">
              <a:extLst>
                <a:ext uri="{FF2B5EF4-FFF2-40B4-BE49-F238E27FC236}">
                  <a16:creationId xmlns:a16="http://schemas.microsoft.com/office/drawing/2014/main" id="{99A8838C-4994-4249-8071-E974BBB62979}"/>
                </a:ext>
              </a:extLst>
            </p:cNvPr>
            <p:cNvCxnSpPr/>
            <p:nvPr/>
          </p:nvCxnSpPr>
          <p:spPr>
            <a:xfrm>
              <a:off x="6879102" y="3920217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ector recto 121">
              <a:extLst>
                <a:ext uri="{FF2B5EF4-FFF2-40B4-BE49-F238E27FC236}">
                  <a16:creationId xmlns:a16="http://schemas.microsoft.com/office/drawing/2014/main" id="{DC11D8A0-24FC-41E3-BF80-EE8D82864C12}"/>
                </a:ext>
              </a:extLst>
            </p:cNvPr>
            <p:cNvCxnSpPr/>
            <p:nvPr/>
          </p:nvCxnSpPr>
          <p:spPr>
            <a:xfrm>
              <a:off x="6879102" y="445010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Conector recto 122">
              <a:extLst>
                <a:ext uri="{FF2B5EF4-FFF2-40B4-BE49-F238E27FC236}">
                  <a16:creationId xmlns:a16="http://schemas.microsoft.com/office/drawing/2014/main" id="{7597C495-C07B-4794-B965-25411E0A2C02}"/>
                </a:ext>
              </a:extLst>
            </p:cNvPr>
            <p:cNvCxnSpPr/>
            <p:nvPr/>
          </p:nvCxnSpPr>
          <p:spPr>
            <a:xfrm>
              <a:off x="6879102" y="4979993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onector recto 125">
              <a:extLst>
                <a:ext uri="{FF2B5EF4-FFF2-40B4-BE49-F238E27FC236}">
                  <a16:creationId xmlns:a16="http://schemas.microsoft.com/office/drawing/2014/main" id="{C8278473-4BA8-4DA0-AE92-A36537FA54BB}"/>
                </a:ext>
              </a:extLst>
            </p:cNvPr>
            <p:cNvCxnSpPr/>
            <p:nvPr/>
          </p:nvCxnSpPr>
          <p:spPr>
            <a:xfrm>
              <a:off x="6879102" y="5509881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ector recto 126">
              <a:extLst>
                <a:ext uri="{FF2B5EF4-FFF2-40B4-BE49-F238E27FC236}">
                  <a16:creationId xmlns:a16="http://schemas.microsoft.com/office/drawing/2014/main" id="{469738C1-EA1B-4650-8C7E-4751C6FCADC0}"/>
                </a:ext>
              </a:extLst>
            </p:cNvPr>
            <p:cNvCxnSpPr/>
            <p:nvPr/>
          </p:nvCxnSpPr>
          <p:spPr>
            <a:xfrm>
              <a:off x="6879102" y="6039769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2EC006A1-5DAF-4AE5-BE27-25A66E69EB3F}"/>
              </a:ext>
            </a:extLst>
          </p:cNvPr>
          <p:cNvGrpSpPr/>
          <p:nvPr/>
        </p:nvGrpSpPr>
        <p:grpSpPr>
          <a:xfrm>
            <a:off x="5677966" y="291608"/>
            <a:ext cx="838323" cy="358965"/>
            <a:chOff x="5582125" y="399655"/>
            <a:chExt cx="920780" cy="360000"/>
          </a:xfrm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EF69A12B-9B8C-4251-B3F1-980ABEF34A4B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FA58B273-B1D5-491E-BBBC-734277DD0133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3" name="Arco de bloque 72">
              <a:extLst>
                <a:ext uri="{FF2B5EF4-FFF2-40B4-BE49-F238E27FC236}">
                  <a16:creationId xmlns:a16="http://schemas.microsoft.com/office/drawing/2014/main" id="{B56EC6BF-2F05-4681-8728-1AFCF2D66A72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F9305F25-DBEE-47C2-BB76-CEE66F621E83}"/>
              </a:ext>
            </a:extLst>
          </p:cNvPr>
          <p:cNvGrpSpPr/>
          <p:nvPr/>
        </p:nvGrpSpPr>
        <p:grpSpPr>
          <a:xfrm>
            <a:off x="5677966" y="812113"/>
            <a:ext cx="838323" cy="358965"/>
            <a:chOff x="5582125" y="399655"/>
            <a:chExt cx="920780" cy="360000"/>
          </a:xfrm>
        </p:grpSpPr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51295134-DA92-4414-B6B4-8981E7991043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7" name="Rectángulo 76">
              <a:extLst>
                <a:ext uri="{FF2B5EF4-FFF2-40B4-BE49-F238E27FC236}">
                  <a16:creationId xmlns:a16="http://schemas.microsoft.com/office/drawing/2014/main" id="{A2A87CA4-663B-440C-964F-C02B7ECC9F6C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8" name="Arco de bloque 77">
              <a:extLst>
                <a:ext uri="{FF2B5EF4-FFF2-40B4-BE49-F238E27FC236}">
                  <a16:creationId xmlns:a16="http://schemas.microsoft.com/office/drawing/2014/main" id="{6E4522B2-819A-49CB-8211-8034166AF185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79" name="Grupo 78">
            <a:extLst>
              <a:ext uri="{FF2B5EF4-FFF2-40B4-BE49-F238E27FC236}">
                <a16:creationId xmlns:a16="http://schemas.microsoft.com/office/drawing/2014/main" id="{A1A2447A-BDAD-402F-B1C9-C262477916DE}"/>
              </a:ext>
            </a:extLst>
          </p:cNvPr>
          <p:cNvGrpSpPr/>
          <p:nvPr/>
        </p:nvGrpSpPr>
        <p:grpSpPr>
          <a:xfrm>
            <a:off x="5677966" y="1332618"/>
            <a:ext cx="838323" cy="358965"/>
            <a:chOff x="5582125" y="399655"/>
            <a:chExt cx="920780" cy="360000"/>
          </a:xfrm>
        </p:grpSpPr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id="{69A419AB-A8B6-4781-8EED-0E5004246A02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1" name="Rectángulo 80">
              <a:extLst>
                <a:ext uri="{FF2B5EF4-FFF2-40B4-BE49-F238E27FC236}">
                  <a16:creationId xmlns:a16="http://schemas.microsoft.com/office/drawing/2014/main" id="{A52B3483-8E47-4285-93F8-1C325DFEA45C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2" name="Arco de bloque 81">
              <a:extLst>
                <a:ext uri="{FF2B5EF4-FFF2-40B4-BE49-F238E27FC236}">
                  <a16:creationId xmlns:a16="http://schemas.microsoft.com/office/drawing/2014/main" id="{D66D0DE0-3AEB-47C2-93B2-73FCE17C0C35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83" name="Grupo 82">
            <a:extLst>
              <a:ext uri="{FF2B5EF4-FFF2-40B4-BE49-F238E27FC236}">
                <a16:creationId xmlns:a16="http://schemas.microsoft.com/office/drawing/2014/main" id="{8BEC0397-8066-42D9-BE8A-7BAD89DA205B}"/>
              </a:ext>
            </a:extLst>
          </p:cNvPr>
          <p:cNvGrpSpPr/>
          <p:nvPr/>
        </p:nvGrpSpPr>
        <p:grpSpPr>
          <a:xfrm>
            <a:off x="5677966" y="1853123"/>
            <a:ext cx="838323" cy="358965"/>
            <a:chOff x="5582125" y="399655"/>
            <a:chExt cx="920780" cy="360000"/>
          </a:xfrm>
        </p:grpSpPr>
        <p:sp>
          <p:nvSpPr>
            <p:cNvPr id="84" name="Rectángulo 83">
              <a:extLst>
                <a:ext uri="{FF2B5EF4-FFF2-40B4-BE49-F238E27FC236}">
                  <a16:creationId xmlns:a16="http://schemas.microsoft.com/office/drawing/2014/main" id="{AC3CA931-1C16-43A6-A681-EF7C3F67DDDB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4D8EF22A-C639-40ED-A25D-4EA737B91EA5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6" name="Arco de bloque 85">
              <a:extLst>
                <a:ext uri="{FF2B5EF4-FFF2-40B4-BE49-F238E27FC236}">
                  <a16:creationId xmlns:a16="http://schemas.microsoft.com/office/drawing/2014/main" id="{F94FE666-F289-4F35-9CAD-4CC7032AC0CC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87" name="Grupo 86">
            <a:extLst>
              <a:ext uri="{FF2B5EF4-FFF2-40B4-BE49-F238E27FC236}">
                <a16:creationId xmlns:a16="http://schemas.microsoft.com/office/drawing/2014/main" id="{16347C15-8CBE-4EE0-B1A6-878B0DFC44EE}"/>
              </a:ext>
            </a:extLst>
          </p:cNvPr>
          <p:cNvGrpSpPr/>
          <p:nvPr/>
        </p:nvGrpSpPr>
        <p:grpSpPr>
          <a:xfrm>
            <a:off x="5677966" y="2373628"/>
            <a:ext cx="838323" cy="358965"/>
            <a:chOff x="5582125" y="399655"/>
            <a:chExt cx="920780" cy="360000"/>
          </a:xfrm>
        </p:grpSpPr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FB4DC1A5-32C4-4C9F-B0A2-CF1C6EF7E29E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9" name="Rectángulo 88">
              <a:extLst>
                <a:ext uri="{FF2B5EF4-FFF2-40B4-BE49-F238E27FC236}">
                  <a16:creationId xmlns:a16="http://schemas.microsoft.com/office/drawing/2014/main" id="{23D9603A-6BC0-4EF9-AE17-64049EF9C9E5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0" name="Arco de bloque 89">
              <a:extLst>
                <a:ext uri="{FF2B5EF4-FFF2-40B4-BE49-F238E27FC236}">
                  <a16:creationId xmlns:a16="http://schemas.microsoft.com/office/drawing/2014/main" id="{C418EFC3-0AA4-4121-840E-553DB821EDF5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91" name="Grupo 90">
            <a:extLst>
              <a:ext uri="{FF2B5EF4-FFF2-40B4-BE49-F238E27FC236}">
                <a16:creationId xmlns:a16="http://schemas.microsoft.com/office/drawing/2014/main" id="{1A76B6D0-7CE2-4D1E-9A5F-EDF33CD8DFA3}"/>
              </a:ext>
            </a:extLst>
          </p:cNvPr>
          <p:cNvGrpSpPr/>
          <p:nvPr/>
        </p:nvGrpSpPr>
        <p:grpSpPr>
          <a:xfrm>
            <a:off x="5677966" y="2894133"/>
            <a:ext cx="838323" cy="358965"/>
            <a:chOff x="5582125" y="399655"/>
            <a:chExt cx="920780" cy="360000"/>
          </a:xfrm>
        </p:grpSpPr>
        <p:sp>
          <p:nvSpPr>
            <p:cNvPr id="92" name="Rectángulo 91">
              <a:extLst>
                <a:ext uri="{FF2B5EF4-FFF2-40B4-BE49-F238E27FC236}">
                  <a16:creationId xmlns:a16="http://schemas.microsoft.com/office/drawing/2014/main" id="{E88DDF9A-28BE-4265-89F5-D592009F8CFC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3" name="Rectángulo 92">
              <a:extLst>
                <a:ext uri="{FF2B5EF4-FFF2-40B4-BE49-F238E27FC236}">
                  <a16:creationId xmlns:a16="http://schemas.microsoft.com/office/drawing/2014/main" id="{A6086E5E-ABF6-4962-9136-FD6A4E0A7B8C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4" name="Arco de bloque 93">
              <a:extLst>
                <a:ext uri="{FF2B5EF4-FFF2-40B4-BE49-F238E27FC236}">
                  <a16:creationId xmlns:a16="http://schemas.microsoft.com/office/drawing/2014/main" id="{2D74C335-A514-46BF-9C9C-E6309B68C2C6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95" name="Grupo 94">
            <a:extLst>
              <a:ext uri="{FF2B5EF4-FFF2-40B4-BE49-F238E27FC236}">
                <a16:creationId xmlns:a16="http://schemas.microsoft.com/office/drawing/2014/main" id="{B563AE9D-74F3-4CFC-B932-85C5BD8FCC29}"/>
              </a:ext>
            </a:extLst>
          </p:cNvPr>
          <p:cNvGrpSpPr/>
          <p:nvPr/>
        </p:nvGrpSpPr>
        <p:grpSpPr>
          <a:xfrm>
            <a:off x="5677966" y="3414638"/>
            <a:ext cx="838323" cy="358965"/>
            <a:chOff x="5582125" y="399655"/>
            <a:chExt cx="920780" cy="360000"/>
          </a:xfrm>
        </p:grpSpPr>
        <p:sp>
          <p:nvSpPr>
            <p:cNvPr id="96" name="Rectángulo 95">
              <a:extLst>
                <a:ext uri="{FF2B5EF4-FFF2-40B4-BE49-F238E27FC236}">
                  <a16:creationId xmlns:a16="http://schemas.microsoft.com/office/drawing/2014/main" id="{3B0AA17D-3399-4563-B422-556BEFE3F5B4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7" name="Rectángulo 96">
              <a:extLst>
                <a:ext uri="{FF2B5EF4-FFF2-40B4-BE49-F238E27FC236}">
                  <a16:creationId xmlns:a16="http://schemas.microsoft.com/office/drawing/2014/main" id="{99F6A108-0A3C-4201-A470-282D0D5B5809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8" name="Arco de bloque 97">
              <a:extLst>
                <a:ext uri="{FF2B5EF4-FFF2-40B4-BE49-F238E27FC236}">
                  <a16:creationId xmlns:a16="http://schemas.microsoft.com/office/drawing/2014/main" id="{0EF48341-948D-4C08-B064-41B6EF08EADB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99" name="Grupo 98">
            <a:extLst>
              <a:ext uri="{FF2B5EF4-FFF2-40B4-BE49-F238E27FC236}">
                <a16:creationId xmlns:a16="http://schemas.microsoft.com/office/drawing/2014/main" id="{6A47AE82-0D5B-4FFE-B6D6-73345E546ECA}"/>
              </a:ext>
            </a:extLst>
          </p:cNvPr>
          <p:cNvGrpSpPr/>
          <p:nvPr/>
        </p:nvGrpSpPr>
        <p:grpSpPr>
          <a:xfrm>
            <a:off x="5677966" y="3935143"/>
            <a:ext cx="838323" cy="358965"/>
            <a:chOff x="5582125" y="399655"/>
            <a:chExt cx="920780" cy="360000"/>
          </a:xfrm>
        </p:grpSpPr>
        <p:sp>
          <p:nvSpPr>
            <p:cNvPr id="100" name="Rectángulo 99">
              <a:extLst>
                <a:ext uri="{FF2B5EF4-FFF2-40B4-BE49-F238E27FC236}">
                  <a16:creationId xmlns:a16="http://schemas.microsoft.com/office/drawing/2014/main" id="{CB9D5365-5762-4266-A02D-B9C442E88F68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1" name="Rectángulo 100">
              <a:extLst>
                <a:ext uri="{FF2B5EF4-FFF2-40B4-BE49-F238E27FC236}">
                  <a16:creationId xmlns:a16="http://schemas.microsoft.com/office/drawing/2014/main" id="{397B41DD-2F06-4416-A31A-F2C79590868C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2" name="Arco de bloque 101">
              <a:extLst>
                <a:ext uri="{FF2B5EF4-FFF2-40B4-BE49-F238E27FC236}">
                  <a16:creationId xmlns:a16="http://schemas.microsoft.com/office/drawing/2014/main" id="{FF9680CA-BF7B-44E1-8EA5-6D5D6A32DE13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03" name="Grupo 102">
            <a:extLst>
              <a:ext uri="{FF2B5EF4-FFF2-40B4-BE49-F238E27FC236}">
                <a16:creationId xmlns:a16="http://schemas.microsoft.com/office/drawing/2014/main" id="{856A40E6-DBFD-4577-8CA7-FAE74F8C9CC0}"/>
              </a:ext>
            </a:extLst>
          </p:cNvPr>
          <p:cNvGrpSpPr/>
          <p:nvPr/>
        </p:nvGrpSpPr>
        <p:grpSpPr>
          <a:xfrm>
            <a:off x="5677966" y="4455648"/>
            <a:ext cx="838323" cy="358965"/>
            <a:chOff x="5582125" y="399655"/>
            <a:chExt cx="920780" cy="360000"/>
          </a:xfrm>
        </p:grpSpPr>
        <p:sp>
          <p:nvSpPr>
            <p:cNvPr id="104" name="Rectángulo 103">
              <a:extLst>
                <a:ext uri="{FF2B5EF4-FFF2-40B4-BE49-F238E27FC236}">
                  <a16:creationId xmlns:a16="http://schemas.microsoft.com/office/drawing/2014/main" id="{BE693A72-FF9A-47E4-A20A-5378394A320F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5" name="Rectángulo 104">
              <a:extLst>
                <a:ext uri="{FF2B5EF4-FFF2-40B4-BE49-F238E27FC236}">
                  <a16:creationId xmlns:a16="http://schemas.microsoft.com/office/drawing/2014/main" id="{5FEF06C1-17AF-4B6B-A0E7-75A3A545A87F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6" name="Arco de bloque 105">
              <a:extLst>
                <a:ext uri="{FF2B5EF4-FFF2-40B4-BE49-F238E27FC236}">
                  <a16:creationId xmlns:a16="http://schemas.microsoft.com/office/drawing/2014/main" id="{ED61E55D-E92C-4F04-AAD1-06D85CAEC817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07" name="Grupo 106">
            <a:extLst>
              <a:ext uri="{FF2B5EF4-FFF2-40B4-BE49-F238E27FC236}">
                <a16:creationId xmlns:a16="http://schemas.microsoft.com/office/drawing/2014/main" id="{8B607251-91C2-450D-B27D-4B5EAE79EC2D}"/>
              </a:ext>
            </a:extLst>
          </p:cNvPr>
          <p:cNvGrpSpPr/>
          <p:nvPr/>
        </p:nvGrpSpPr>
        <p:grpSpPr>
          <a:xfrm>
            <a:off x="5677966" y="4976153"/>
            <a:ext cx="838323" cy="358965"/>
            <a:chOff x="5582125" y="399655"/>
            <a:chExt cx="920780" cy="360000"/>
          </a:xfrm>
        </p:grpSpPr>
        <p:sp>
          <p:nvSpPr>
            <p:cNvPr id="108" name="Rectángulo 107">
              <a:extLst>
                <a:ext uri="{FF2B5EF4-FFF2-40B4-BE49-F238E27FC236}">
                  <a16:creationId xmlns:a16="http://schemas.microsoft.com/office/drawing/2014/main" id="{EACC4566-34DC-4E6E-AD23-E76C7707AE52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9" name="Rectángulo 108">
              <a:extLst>
                <a:ext uri="{FF2B5EF4-FFF2-40B4-BE49-F238E27FC236}">
                  <a16:creationId xmlns:a16="http://schemas.microsoft.com/office/drawing/2014/main" id="{AF5D6CB9-BDBD-44E7-9AD1-BE1B37BDAE76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0" name="Arco de bloque 109">
              <a:extLst>
                <a:ext uri="{FF2B5EF4-FFF2-40B4-BE49-F238E27FC236}">
                  <a16:creationId xmlns:a16="http://schemas.microsoft.com/office/drawing/2014/main" id="{62BF05C9-FAB3-40AA-B659-C092AC26C8CD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11" name="Grupo 110">
            <a:extLst>
              <a:ext uri="{FF2B5EF4-FFF2-40B4-BE49-F238E27FC236}">
                <a16:creationId xmlns:a16="http://schemas.microsoft.com/office/drawing/2014/main" id="{1ECAA7A3-1A8F-4511-8716-8399E8BABE0C}"/>
              </a:ext>
            </a:extLst>
          </p:cNvPr>
          <p:cNvGrpSpPr/>
          <p:nvPr/>
        </p:nvGrpSpPr>
        <p:grpSpPr>
          <a:xfrm>
            <a:off x="5677966" y="5496658"/>
            <a:ext cx="838323" cy="358965"/>
            <a:chOff x="5582125" y="399655"/>
            <a:chExt cx="920780" cy="360000"/>
          </a:xfrm>
        </p:grpSpPr>
        <p:sp>
          <p:nvSpPr>
            <p:cNvPr id="112" name="Rectángulo 111">
              <a:extLst>
                <a:ext uri="{FF2B5EF4-FFF2-40B4-BE49-F238E27FC236}">
                  <a16:creationId xmlns:a16="http://schemas.microsoft.com/office/drawing/2014/main" id="{F564F810-4896-4350-ADB6-8F4AE5ED4EC4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3" name="Rectángulo 112">
              <a:extLst>
                <a:ext uri="{FF2B5EF4-FFF2-40B4-BE49-F238E27FC236}">
                  <a16:creationId xmlns:a16="http://schemas.microsoft.com/office/drawing/2014/main" id="{C86C13D0-C286-4E90-99ED-BDB6D62B4369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4" name="Arco de bloque 113">
              <a:extLst>
                <a:ext uri="{FF2B5EF4-FFF2-40B4-BE49-F238E27FC236}">
                  <a16:creationId xmlns:a16="http://schemas.microsoft.com/office/drawing/2014/main" id="{8B7D3DBC-0F36-497D-92A2-FF020819AB5A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15" name="Grupo 114">
            <a:extLst>
              <a:ext uri="{FF2B5EF4-FFF2-40B4-BE49-F238E27FC236}">
                <a16:creationId xmlns:a16="http://schemas.microsoft.com/office/drawing/2014/main" id="{DA4EA740-2970-4FD6-91CA-127A84863E70}"/>
              </a:ext>
            </a:extLst>
          </p:cNvPr>
          <p:cNvGrpSpPr/>
          <p:nvPr/>
        </p:nvGrpSpPr>
        <p:grpSpPr>
          <a:xfrm>
            <a:off x="5677966" y="6017163"/>
            <a:ext cx="838323" cy="358965"/>
            <a:chOff x="5582125" y="399655"/>
            <a:chExt cx="920780" cy="360000"/>
          </a:xfrm>
        </p:grpSpPr>
        <p:sp>
          <p:nvSpPr>
            <p:cNvPr id="116" name="Rectángulo 115">
              <a:extLst>
                <a:ext uri="{FF2B5EF4-FFF2-40B4-BE49-F238E27FC236}">
                  <a16:creationId xmlns:a16="http://schemas.microsoft.com/office/drawing/2014/main" id="{576EFC6B-CA59-4789-A352-95C28D48FDC8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7" name="Rectángulo 116">
              <a:extLst>
                <a:ext uri="{FF2B5EF4-FFF2-40B4-BE49-F238E27FC236}">
                  <a16:creationId xmlns:a16="http://schemas.microsoft.com/office/drawing/2014/main" id="{E731C6A5-863D-4CEA-913A-A8D429892355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8" name="Arco de bloque 117">
              <a:extLst>
                <a:ext uri="{FF2B5EF4-FFF2-40B4-BE49-F238E27FC236}">
                  <a16:creationId xmlns:a16="http://schemas.microsoft.com/office/drawing/2014/main" id="{FBCCC7C7-4BE0-4FC9-A365-1DE88A3C91A5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sp>
        <p:nvSpPr>
          <p:cNvPr id="128" name="Rectángulo: esquinas superiores redondeadas 127">
            <a:extLst>
              <a:ext uri="{FF2B5EF4-FFF2-40B4-BE49-F238E27FC236}">
                <a16:creationId xmlns:a16="http://schemas.microsoft.com/office/drawing/2014/main" id="{F2B98145-A3A3-472D-8592-1CA6B9295DC0}"/>
              </a:ext>
            </a:extLst>
          </p:cNvPr>
          <p:cNvSpPr/>
          <p:nvPr/>
        </p:nvSpPr>
        <p:spPr>
          <a:xfrm rot="16200000" flipH="1">
            <a:off x="-376912" y="789520"/>
            <a:ext cx="1194018" cy="385787"/>
          </a:xfrm>
          <a:prstGeom prst="round2Same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hlinkClick r:id="" action="ppaction://hlinkshowjump?jump=nextslide"/>
              </a:rPr>
              <a:t>Tema 1 </a:t>
            </a:r>
            <a:endParaRPr lang="es-MX" dirty="0"/>
          </a:p>
        </p:txBody>
      </p:sp>
      <p:sp>
        <p:nvSpPr>
          <p:cNvPr id="129" name="Rectángulo: esquinas superiores redondeadas 128">
            <a:extLst>
              <a:ext uri="{FF2B5EF4-FFF2-40B4-BE49-F238E27FC236}">
                <a16:creationId xmlns:a16="http://schemas.microsoft.com/office/drawing/2014/main" id="{61B08B88-11E0-4FFF-957B-A3D9A32D3A1C}"/>
              </a:ext>
            </a:extLst>
          </p:cNvPr>
          <p:cNvSpPr/>
          <p:nvPr/>
        </p:nvSpPr>
        <p:spPr>
          <a:xfrm rot="16200000" flipH="1">
            <a:off x="-369701" y="2257239"/>
            <a:ext cx="1194020" cy="385787"/>
          </a:xfrm>
          <a:prstGeom prst="round2Same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hlinkClick r:id="rId2" action="ppaction://hlinksldjump"/>
              </a:rPr>
              <a:t>Tema</a:t>
            </a:r>
            <a:r>
              <a:rPr lang="es-MX" dirty="0"/>
              <a:t> </a:t>
            </a:r>
            <a:r>
              <a:rPr lang="es-MX" dirty="0">
                <a:hlinkClick r:id="rId2" action="ppaction://hlinksldjump"/>
              </a:rPr>
              <a:t>2</a:t>
            </a:r>
            <a:r>
              <a:rPr lang="es-MX" dirty="0"/>
              <a:t> </a:t>
            </a:r>
          </a:p>
        </p:txBody>
      </p:sp>
      <p:sp>
        <p:nvSpPr>
          <p:cNvPr id="143" name="Rectángulo: esquinas superiores redondeadas 142">
            <a:extLst>
              <a:ext uri="{FF2B5EF4-FFF2-40B4-BE49-F238E27FC236}">
                <a16:creationId xmlns:a16="http://schemas.microsoft.com/office/drawing/2014/main" id="{DA17B2D1-DE7A-4044-814C-790E03FCC96E}"/>
              </a:ext>
            </a:extLst>
          </p:cNvPr>
          <p:cNvSpPr/>
          <p:nvPr/>
        </p:nvSpPr>
        <p:spPr>
          <a:xfrm rot="5400000">
            <a:off x="11359172" y="3697802"/>
            <a:ext cx="1194019" cy="471636"/>
          </a:xfrm>
          <a:prstGeom prst="round2Same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hlinkClick r:id="rId3" action="ppaction://hlinksldjump"/>
              </a:rPr>
              <a:t>Tema</a:t>
            </a:r>
            <a:r>
              <a:rPr lang="es-MX" dirty="0"/>
              <a:t> </a:t>
            </a:r>
            <a:r>
              <a:rPr lang="es-MX" dirty="0">
                <a:hlinkClick r:id="rId3" action="ppaction://hlinksldjump"/>
              </a:rPr>
              <a:t>3</a:t>
            </a:r>
            <a:endParaRPr lang="es-MX" dirty="0"/>
          </a:p>
        </p:txBody>
      </p:sp>
      <p:sp>
        <p:nvSpPr>
          <p:cNvPr id="130" name="CuadroTexto 129">
            <a:extLst>
              <a:ext uri="{FF2B5EF4-FFF2-40B4-BE49-F238E27FC236}">
                <a16:creationId xmlns:a16="http://schemas.microsoft.com/office/drawing/2014/main" id="{871003E0-8246-4E1E-9061-6518C13DAE64}"/>
              </a:ext>
            </a:extLst>
          </p:cNvPr>
          <p:cNvSpPr txBox="1"/>
          <p:nvPr/>
        </p:nvSpPr>
        <p:spPr>
          <a:xfrm>
            <a:off x="6681929" y="545235"/>
            <a:ext cx="498776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>
                <a:solidFill>
                  <a:schemeClr val="accent4"/>
                </a:solidFill>
                <a:latin typeface="Wide Latin" panose="020A0A07050505020404" pitchFamily="18" charset="0"/>
                <a:ea typeface="Yu Mincho Light" panose="020B0400000000000000" pitchFamily="18" charset="-128"/>
              </a:rPr>
              <a:t>TEMA 3:</a:t>
            </a:r>
          </a:p>
          <a:p>
            <a:pPr algn="ctr"/>
            <a:endParaRPr lang="es-MX" sz="4800" b="1" dirty="0">
              <a:solidFill>
                <a:schemeClr val="accent4"/>
              </a:solidFill>
              <a:latin typeface="Wide Latin" panose="020A0A07050505020404" pitchFamily="18" charset="0"/>
              <a:ea typeface="Yu Mincho Light" panose="020B0400000000000000" pitchFamily="18" charset="-128"/>
            </a:endParaRPr>
          </a:p>
          <a:p>
            <a:pPr algn="ctr"/>
            <a:r>
              <a:rPr lang="es-MX" sz="4800" b="1" dirty="0">
                <a:solidFill>
                  <a:schemeClr val="tx2"/>
                </a:solidFill>
                <a:latin typeface="Wide Latin" panose="020A0A07050505020404" pitchFamily="18" charset="0"/>
                <a:ea typeface="Yu Mincho Light" panose="020B0400000000000000" pitchFamily="18" charset="-128"/>
              </a:rPr>
              <a:t>Análisis de datos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C2EF70F-72D5-4A43-AD85-E5DA2E4FC219}"/>
              </a:ext>
            </a:extLst>
          </p:cNvPr>
          <p:cNvSpPr txBox="1"/>
          <p:nvPr/>
        </p:nvSpPr>
        <p:spPr>
          <a:xfrm>
            <a:off x="412991" y="768587"/>
            <a:ext cx="505355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/>
              <a:t>•Identifica varios eventos de su vida cotidiana y dice el orden en que ocurren. </a:t>
            </a:r>
          </a:p>
          <a:p>
            <a:r>
              <a:rPr lang="es-MX" sz="2800" dirty="0"/>
              <a:t>•Usa expresiones temporales y representaciones gráficas para explicar la sucesión de eventos. </a:t>
            </a:r>
          </a:p>
          <a:p>
            <a:r>
              <a:rPr lang="es-MX" sz="2800" dirty="0"/>
              <a:t>•Usa unidades no convencionales para medir la capacidad con distintos propósitos. </a:t>
            </a:r>
          </a:p>
        </p:txBody>
      </p:sp>
    </p:spTree>
    <p:extLst>
      <p:ext uri="{BB962C8B-B14F-4D97-AF65-F5344CB8AC3E}">
        <p14:creationId xmlns:p14="http://schemas.microsoft.com/office/powerpoint/2010/main" val="42066953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46B59C82-2087-4337-9A29-C9D7914DFF44}"/>
              </a:ext>
            </a:extLst>
          </p:cNvPr>
          <p:cNvSpPr/>
          <p:nvPr/>
        </p:nvSpPr>
        <p:spPr>
          <a:xfrm>
            <a:off x="0" y="-37734"/>
            <a:ext cx="12192000" cy="6895734"/>
          </a:xfrm>
          <a:prstGeom prst="rect">
            <a:avLst/>
          </a:prstGeom>
          <a:gradFill>
            <a:gsLst>
              <a:gs pos="0">
                <a:srgbClr val="9814E2"/>
              </a:gs>
              <a:gs pos="100000">
                <a:srgbClr val="5A0C8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511B537-FF73-479B-B180-04E9F63E2B8A}"/>
              </a:ext>
            </a:extLst>
          </p:cNvPr>
          <p:cNvSpPr/>
          <p:nvPr/>
        </p:nvSpPr>
        <p:spPr>
          <a:xfrm>
            <a:off x="6096000" y="199231"/>
            <a:ext cx="5871411" cy="6459538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pSp>
        <p:nvGrpSpPr>
          <p:cNvPr id="142" name="Grupo 141">
            <a:extLst>
              <a:ext uri="{FF2B5EF4-FFF2-40B4-BE49-F238E27FC236}">
                <a16:creationId xmlns:a16="http://schemas.microsoft.com/office/drawing/2014/main" id="{1408DB8A-7E56-4D1D-85A0-7B64B554C9AF}"/>
              </a:ext>
            </a:extLst>
          </p:cNvPr>
          <p:cNvGrpSpPr/>
          <p:nvPr/>
        </p:nvGrpSpPr>
        <p:grpSpPr>
          <a:xfrm>
            <a:off x="6681929" y="666012"/>
            <a:ext cx="5016427" cy="5257917"/>
            <a:chOff x="6879102" y="766685"/>
            <a:chExt cx="5509846" cy="5273084"/>
          </a:xfrm>
        </p:grpSpPr>
        <p:cxnSp>
          <p:nvCxnSpPr>
            <p:cNvPr id="124" name="Conector recto 123">
              <a:extLst>
                <a:ext uri="{FF2B5EF4-FFF2-40B4-BE49-F238E27FC236}">
                  <a16:creationId xmlns:a16="http://schemas.microsoft.com/office/drawing/2014/main" id="{FEE44182-AAFF-4718-867C-3AC1BCB40AAE}"/>
                </a:ext>
              </a:extLst>
            </p:cNvPr>
            <p:cNvCxnSpPr/>
            <p:nvPr/>
          </p:nvCxnSpPr>
          <p:spPr>
            <a:xfrm>
              <a:off x="6879102" y="76668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Conector recto 124">
              <a:extLst>
                <a:ext uri="{FF2B5EF4-FFF2-40B4-BE49-F238E27FC236}">
                  <a16:creationId xmlns:a16="http://schemas.microsoft.com/office/drawing/2014/main" id="{CBFB6EB1-64CD-4FD2-B209-D46FE8EA1D87}"/>
                </a:ext>
              </a:extLst>
            </p:cNvPr>
            <p:cNvCxnSpPr/>
            <p:nvPr/>
          </p:nvCxnSpPr>
          <p:spPr>
            <a:xfrm>
              <a:off x="6879102" y="1270777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Conector recto 131">
              <a:extLst>
                <a:ext uri="{FF2B5EF4-FFF2-40B4-BE49-F238E27FC236}">
                  <a16:creationId xmlns:a16="http://schemas.microsoft.com/office/drawing/2014/main" id="{64FAB01C-BA87-4B7C-9947-A41E9DF40D26}"/>
                </a:ext>
              </a:extLst>
            </p:cNvPr>
            <p:cNvCxnSpPr/>
            <p:nvPr/>
          </p:nvCxnSpPr>
          <p:spPr>
            <a:xfrm>
              <a:off x="6879102" y="180066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Conector recto 132">
              <a:extLst>
                <a:ext uri="{FF2B5EF4-FFF2-40B4-BE49-F238E27FC236}">
                  <a16:creationId xmlns:a16="http://schemas.microsoft.com/office/drawing/2014/main" id="{0322CB0D-F6CD-4C5C-A04C-13353F2C6A8C}"/>
                </a:ext>
              </a:extLst>
            </p:cNvPr>
            <p:cNvCxnSpPr/>
            <p:nvPr/>
          </p:nvCxnSpPr>
          <p:spPr>
            <a:xfrm>
              <a:off x="6879102" y="2330553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Conector recto 133">
              <a:extLst>
                <a:ext uri="{FF2B5EF4-FFF2-40B4-BE49-F238E27FC236}">
                  <a16:creationId xmlns:a16="http://schemas.microsoft.com/office/drawing/2014/main" id="{2C3216A4-1BDD-4B61-BA0C-1F30A765DE62}"/>
                </a:ext>
              </a:extLst>
            </p:cNvPr>
            <p:cNvCxnSpPr/>
            <p:nvPr/>
          </p:nvCxnSpPr>
          <p:spPr>
            <a:xfrm>
              <a:off x="6879102" y="2860441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Conector recto 134">
              <a:extLst>
                <a:ext uri="{FF2B5EF4-FFF2-40B4-BE49-F238E27FC236}">
                  <a16:creationId xmlns:a16="http://schemas.microsoft.com/office/drawing/2014/main" id="{690DFE80-AEE3-49F4-8502-3EAF9907C11C}"/>
                </a:ext>
              </a:extLst>
            </p:cNvPr>
            <p:cNvCxnSpPr/>
            <p:nvPr/>
          </p:nvCxnSpPr>
          <p:spPr>
            <a:xfrm>
              <a:off x="6879102" y="3390329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Conector recto 135">
              <a:extLst>
                <a:ext uri="{FF2B5EF4-FFF2-40B4-BE49-F238E27FC236}">
                  <a16:creationId xmlns:a16="http://schemas.microsoft.com/office/drawing/2014/main" id="{9C6C9963-3ECF-46D9-B654-8A22ADA53632}"/>
                </a:ext>
              </a:extLst>
            </p:cNvPr>
            <p:cNvCxnSpPr/>
            <p:nvPr/>
          </p:nvCxnSpPr>
          <p:spPr>
            <a:xfrm>
              <a:off x="6879102" y="3920217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Conector recto 136">
              <a:extLst>
                <a:ext uri="{FF2B5EF4-FFF2-40B4-BE49-F238E27FC236}">
                  <a16:creationId xmlns:a16="http://schemas.microsoft.com/office/drawing/2014/main" id="{F3E6C3C9-54F3-4E1F-B1DB-71F79BDF53E1}"/>
                </a:ext>
              </a:extLst>
            </p:cNvPr>
            <p:cNvCxnSpPr/>
            <p:nvPr/>
          </p:nvCxnSpPr>
          <p:spPr>
            <a:xfrm>
              <a:off x="6879102" y="445010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Conector recto 137">
              <a:extLst>
                <a:ext uri="{FF2B5EF4-FFF2-40B4-BE49-F238E27FC236}">
                  <a16:creationId xmlns:a16="http://schemas.microsoft.com/office/drawing/2014/main" id="{3D7E749D-7C05-4EB5-9B92-BEF5320274BB}"/>
                </a:ext>
              </a:extLst>
            </p:cNvPr>
            <p:cNvCxnSpPr/>
            <p:nvPr/>
          </p:nvCxnSpPr>
          <p:spPr>
            <a:xfrm>
              <a:off x="6879102" y="4979993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Conector recto 138">
              <a:extLst>
                <a:ext uri="{FF2B5EF4-FFF2-40B4-BE49-F238E27FC236}">
                  <a16:creationId xmlns:a16="http://schemas.microsoft.com/office/drawing/2014/main" id="{DCBB3151-9667-4335-A7D3-1DE04D8EBCA1}"/>
                </a:ext>
              </a:extLst>
            </p:cNvPr>
            <p:cNvCxnSpPr/>
            <p:nvPr/>
          </p:nvCxnSpPr>
          <p:spPr>
            <a:xfrm>
              <a:off x="6879102" y="5509881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Conector recto 139">
              <a:extLst>
                <a:ext uri="{FF2B5EF4-FFF2-40B4-BE49-F238E27FC236}">
                  <a16:creationId xmlns:a16="http://schemas.microsoft.com/office/drawing/2014/main" id="{1981AAFE-F002-485C-B081-78DBFD6E532C}"/>
                </a:ext>
              </a:extLst>
            </p:cNvPr>
            <p:cNvCxnSpPr/>
            <p:nvPr/>
          </p:nvCxnSpPr>
          <p:spPr>
            <a:xfrm>
              <a:off x="6879102" y="6039769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Rectángulo 64">
            <a:extLst>
              <a:ext uri="{FF2B5EF4-FFF2-40B4-BE49-F238E27FC236}">
                <a16:creationId xmlns:a16="http://schemas.microsoft.com/office/drawing/2014/main" id="{45C248D6-D910-4CB1-BF3B-5F40F4E267FC}"/>
              </a:ext>
            </a:extLst>
          </p:cNvPr>
          <p:cNvSpPr/>
          <p:nvPr/>
        </p:nvSpPr>
        <p:spPr>
          <a:xfrm>
            <a:off x="278090" y="199231"/>
            <a:ext cx="5742134" cy="6459538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pSp>
        <p:nvGrpSpPr>
          <p:cNvPr id="66" name="Grupo 65">
            <a:extLst>
              <a:ext uri="{FF2B5EF4-FFF2-40B4-BE49-F238E27FC236}">
                <a16:creationId xmlns:a16="http://schemas.microsoft.com/office/drawing/2014/main" id="{41B0268B-3A6F-40B7-AF98-A2151CF9A18F}"/>
              </a:ext>
            </a:extLst>
          </p:cNvPr>
          <p:cNvGrpSpPr/>
          <p:nvPr/>
        </p:nvGrpSpPr>
        <p:grpSpPr>
          <a:xfrm>
            <a:off x="522494" y="666012"/>
            <a:ext cx="5016427" cy="5257917"/>
            <a:chOff x="6879102" y="766685"/>
            <a:chExt cx="5509846" cy="5273084"/>
          </a:xfrm>
        </p:grpSpPr>
        <p:cxnSp>
          <p:nvCxnSpPr>
            <p:cNvPr id="67" name="Conector recto 66">
              <a:extLst>
                <a:ext uri="{FF2B5EF4-FFF2-40B4-BE49-F238E27FC236}">
                  <a16:creationId xmlns:a16="http://schemas.microsoft.com/office/drawing/2014/main" id="{1C4FC209-DEFC-4E57-BA4F-A1366044C558}"/>
                </a:ext>
              </a:extLst>
            </p:cNvPr>
            <p:cNvCxnSpPr/>
            <p:nvPr/>
          </p:nvCxnSpPr>
          <p:spPr>
            <a:xfrm>
              <a:off x="6879102" y="76668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ector recto 67">
              <a:extLst>
                <a:ext uri="{FF2B5EF4-FFF2-40B4-BE49-F238E27FC236}">
                  <a16:creationId xmlns:a16="http://schemas.microsoft.com/office/drawing/2014/main" id="{8F17FDE6-F3B3-4D41-88B2-F9FAFC5662E5}"/>
                </a:ext>
              </a:extLst>
            </p:cNvPr>
            <p:cNvCxnSpPr/>
            <p:nvPr/>
          </p:nvCxnSpPr>
          <p:spPr>
            <a:xfrm>
              <a:off x="6879102" y="1270777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ector recto 69">
              <a:extLst>
                <a:ext uri="{FF2B5EF4-FFF2-40B4-BE49-F238E27FC236}">
                  <a16:creationId xmlns:a16="http://schemas.microsoft.com/office/drawing/2014/main" id="{F800006D-8E75-46AC-B598-652EC1712DBB}"/>
                </a:ext>
              </a:extLst>
            </p:cNvPr>
            <p:cNvCxnSpPr/>
            <p:nvPr/>
          </p:nvCxnSpPr>
          <p:spPr>
            <a:xfrm>
              <a:off x="6879102" y="180066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ector recto 70">
              <a:extLst>
                <a:ext uri="{FF2B5EF4-FFF2-40B4-BE49-F238E27FC236}">
                  <a16:creationId xmlns:a16="http://schemas.microsoft.com/office/drawing/2014/main" id="{7B9D6289-1001-4829-84F7-129671CCFCDE}"/>
                </a:ext>
              </a:extLst>
            </p:cNvPr>
            <p:cNvCxnSpPr/>
            <p:nvPr/>
          </p:nvCxnSpPr>
          <p:spPr>
            <a:xfrm>
              <a:off x="6879102" y="2330553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ector recto 118">
              <a:extLst>
                <a:ext uri="{FF2B5EF4-FFF2-40B4-BE49-F238E27FC236}">
                  <a16:creationId xmlns:a16="http://schemas.microsoft.com/office/drawing/2014/main" id="{5B74502E-62F6-40A9-8133-6F2D51321E5D}"/>
                </a:ext>
              </a:extLst>
            </p:cNvPr>
            <p:cNvCxnSpPr/>
            <p:nvPr/>
          </p:nvCxnSpPr>
          <p:spPr>
            <a:xfrm>
              <a:off x="6879102" y="2860441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Conector recto 119">
              <a:extLst>
                <a:ext uri="{FF2B5EF4-FFF2-40B4-BE49-F238E27FC236}">
                  <a16:creationId xmlns:a16="http://schemas.microsoft.com/office/drawing/2014/main" id="{EAB9E6DB-FDB0-4A4A-91E5-E3D2B126F5AA}"/>
                </a:ext>
              </a:extLst>
            </p:cNvPr>
            <p:cNvCxnSpPr/>
            <p:nvPr/>
          </p:nvCxnSpPr>
          <p:spPr>
            <a:xfrm>
              <a:off x="6879102" y="3390329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Conector recto 120">
              <a:extLst>
                <a:ext uri="{FF2B5EF4-FFF2-40B4-BE49-F238E27FC236}">
                  <a16:creationId xmlns:a16="http://schemas.microsoft.com/office/drawing/2014/main" id="{99A8838C-4994-4249-8071-E974BBB62979}"/>
                </a:ext>
              </a:extLst>
            </p:cNvPr>
            <p:cNvCxnSpPr/>
            <p:nvPr/>
          </p:nvCxnSpPr>
          <p:spPr>
            <a:xfrm>
              <a:off x="6879102" y="3920217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ector recto 121">
              <a:extLst>
                <a:ext uri="{FF2B5EF4-FFF2-40B4-BE49-F238E27FC236}">
                  <a16:creationId xmlns:a16="http://schemas.microsoft.com/office/drawing/2014/main" id="{DC11D8A0-24FC-41E3-BF80-EE8D82864C12}"/>
                </a:ext>
              </a:extLst>
            </p:cNvPr>
            <p:cNvCxnSpPr/>
            <p:nvPr/>
          </p:nvCxnSpPr>
          <p:spPr>
            <a:xfrm>
              <a:off x="6879102" y="4450105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Conector recto 122">
              <a:extLst>
                <a:ext uri="{FF2B5EF4-FFF2-40B4-BE49-F238E27FC236}">
                  <a16:creationId xmlns:a16="http://schemas.microsoft.com/office/drawing/2014/main" id="{7597C495-C07B-4794-B965-25411E0A2C02}"/>
                </a:ext>
              </a:extLst>
            </p:cNvPr>
            <p:cNvCxnSpPr/>
            <p:nvPr/>
          </p:nvCxnSpPr>
          <p:spPr>
            <a:xfrm>
              <a:off x="6879102" y="4979993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onector recto 125">
              <a:extLst>
                <a:ext uri="{FF2B5EF4-FFF2-40B4-BE49-F238E27FC236}">
                  <a16:creationId xmlns:a16="http://schemas.microsoft.com/office/drawing/2014/main" id="{C8278473-4BA8-4DA0-AE92-A36537FA54BB}"/>
                </a:ext>
              </a:extLst>
            </p:cNvPr>
            <p:cNvCxnSpPr/>
            <p:nvPr/>
          </p:nvCxnSpPr>
          <p:spPr>
            <a:xfrm>
              <a:off x="6879102" y="5509881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ector recto 126">
              <a:extLst>
                <a:ext uri="{FF2B5EF4-FFF2-40B4-BE49-F238E27FC236}">
                  <a16:creationId xmlns:a16="http://schemas.microsoft.com/office/drawing/2014/main" id="{469738C1-EA1B-4650-8C7E-4751C6FCADC0}"/>
                </a:ext>
              </a:extLst>
            </p:cNvPr>
            <p:cNvCxnSpPr/>
            <p:nvPr/>
          </p:nvCxnSpPr>
          <p:spPr>
            <a:xfrm>
              <a:off x="6879102" y="6039769"/>
              <a:ext cx="550984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2EC006A1-5DAF-4AE5-BE27-25A66E69EB3F}"/>
              </a:ext>
            </a:extLst>
          </p:cNvPr>
          <p:cNvGrpSpPr/>
          <p:nvPr/>
        </p:nvGrpSpPr>
        <p:grpSpPr>
          <a:xfrm>
            <a:off x="5677966" y="291608"/>
            <a:ext cx="838323" cy="358965"/>
            <a:chOff x="5582125" y="399655"/>
            <a:chExt cx="920780" cy="360000"/>
          </a:xfrm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EF69A12B-9B8C-4251-B3F1-980ABEF34A4B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FA58B273-B1D5-491E-BBBC-734277DD0133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3" name="Arco de bloque 72">
              <a:extLst>
                <a:ext uri="{FF2B5EF4-FFF2-40B4-BE49-F238E27FC236}">
                  <a16:creationId xmlns:a16="http://schemas.microsoft.com/office/drawing/2014/main" id="{B56EC6BF-2F05-4681-8728-1AFCF2D66A72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F9305F25-DBEE-47C2-BB76-CEE66F621E83}"/>
              </a:ext>
            </a:extLst>
          </p:cNvPr>
          <p:cNvGrpSpPr/>
          <p:nvPr/>
        </p:nvGrpSpPr>
        <p:grpSpPr>
          <a:xfrm>
            <a:off x="5677966" y="812113"/>
            <a:ext cx="838323" cy="358965"/>
            <a:chOff x="5582125" y="399655"/>
            <a:chExt cx="920780" cy="360000"/>
          </a:xfrm>
        </p:grpSpPr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51295134-DA92-4414-B6B4-8981E7991043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7" name="Rectángulo 76">
              <a:extLst>
                <a:ext uri="{FF2B5EF4-FFF2-40B4-BE49-F238E27FC236}">
                  <a16:creationId xmlns:a16="http://schemas.microsoft.com/office/drawing/2014/main" id="{A2A87CA4-663B-440C-964F-C02B7ECC9F6C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8" name="Arco de bloque 77">
              <a:extLst>
                <a:ext uri="{FF2B5EF4-FFF2-40B4-BE49-F238E27FC236}">
                  <a16:creationId xmlns:a16="http://schemas.microsoft.com/office/drawing/2014/main" id="{6E4522B2-819A-49CB-8211-8034166AF185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79" name="Grupo 78">
            <a:extLst>
              <a:ext uri="{FF2B5EF4-FFF2-40B4-BE49-F238E27FC236}">
                <a16:creationId xmlns:a16="http://schemas.microsoft.com/office/drawing/2014/main" id="{A1A2447A-BDAD-402F-B1C9-C262477916DE}"/>
              </a:ext>
            </a:extLst>
          </p:cNvPr>
          <p:cNvGrpSpPr/>
          <p:nvPr/>
        </p:nvGrpSpPr>
        <p:grpSpPr>
          <a:xfrm>
            <a:off x="5677966" y="1332618"/>
            <a:ext cx="838323" cy="358965"/>
            <a:chOff x="5582125" y="399655"/>
            <a:chExt cx="920780" cy="360000"/>
          </a:xfrm>
        </p:grpSpPr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id="{69A419AB-A8B6-4781-8EED-0E5004246A02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1" name="Rectángulo 80">
              <a:extLst>
                <a:ext uri="{FF2B5EF4-FFF2-40B4-BE49-F238E27FC236}">
                  <a16:creationId xmlns:a16="http://schemas.microsoft.com/office/drawing/2014/main" id="{A52B3483-8E47-4285-93F8-1C325DFEA45C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2" name="Arco de bloque 81">
              <a:extLst>
                <a:ext uri="{FF2B5EF4-FFF2-40B4-BE49-F238E27FC236}">
                  <a16:creationId xmlns:a16="http://schemas.microsoft.com/office/drawing/2014/main" id="{D66D0DE0-3AEB-47C2-93B2-73FCE17C0C35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83" name="Grupo 82">
            <a:extLst>
              <a:ext uri="{FF2B5EF4-FFF2-40B4-BE49-F238E27FC236}">
                <a16:creationId xmlns:a16="http://schemas.microsoft.com/office/drawing/2014/main" id="{8BEC0397-8066-42D9-BE8A-7BAD89DA205B}"/>
              </a:ext>
            </a:extLst>
          </p:cNvPr>
          <p:cNvGrpSpPr/>
          <p:nvPr/>
        </p:nvGrpSpPr>
        <p:grpSpPr>
          <a:xfrm>
            <a:off x="5677966" y="1853123"/>
            <a:ext cx="838323" cy="358965"/>
            <a:chOff x="5582125" y="399655"/>
            <a:chExt cx="920780" cy="360000"/>
          </a:xfrm>
        </p:grpSpPr>
        <p:sp>
          <p:nvSpPr>
            <p:cNvPr id="84" name="Rectángulo 83">
              <a:extLst>
                <a:ext uri="{FF2B5EF4-FFF2-40B4-BE49-F238E27FC236}">
                  <a16:creationId xmlns:a16="http://schemas.microsoft.com/office/drawing/2014/main" id="{AC3CA931-1C16-43A6-A681-EF7C3F67DDDB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4D8EF22A-C639-40ED-A25D-4EA737B91EA5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6" name="Arco de bloque 85">
              <a:extLst>
                <a:ext uri="{FF2B5EF4-FFF2-40B4-BE49-F238E27FC236}">
                  <a16:creationId xmlns:a16="http://schemas.microsoft.com/office/drawing/2014/main" id="{F94FE666-F289-4F35-9CAD-4CC7032AC0CC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87" name="Grupo 86">
            <a:extLst>
              <a:ext uri="{FF2B5EF4-FFF2-40B4-BE49-F238E27FC236}">
                <a16:creationId xmlns:a16="http://schemas.microsoft.com/office/drawing/2014/main" id="{16347C15-8CBE-4EE0-B1A6-878B0DFC44EE}"/>
              </a:ext>
            </a:extLst>
          </p:cNvPr>
          <p:cNvGrpSpPr/>
          <p:nvPr/>
        </p:nvGrpSpPr>
        <p:grpSpPr>
          <a:xfrm>
            <a:off x="5677966" y="2373628"/>
            <a:ext cx="838323" cy="358965"/>
            <a:chOff x="5582125" y="399655"/>
            <a:chExt cx="920780" cy="360000"/>
          </a:xfrm>
        </p:grpSpPr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FB4DC1A5-32C4-4C9F-B0A2-CF1C6EF7E29E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9" name="Rectángulo 88">
              <a:extLst>
                <a:ext uri="{FF2B5EF4-FFF2-40B4-BE49-F238E27FC236}">
                  <a16:creationId xmlns:a16="http://schemas.microsoft.com/office/drawing/2014/main" id="{23D9603A-6BC0-4EF9-AE17-64049EF9C9E5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0" name="Arco de bloque 89">
              <a:extLst>
                <a:ext uri="{FF2B5EF4-FFF2-40B4-BE49-F238E27FC236}">
                  <a16:creationId xmlns:a16="http://schemas.microsoft.com/office/drawing/2014/main" id="{C418EFC3-0AA4-4121-840E-553DB821EDF5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91" name="Grupo 90">
            <a:extLst>
              <a:ext uri="{FF2B5EF4-FFF2-40B4-BE49-F238E27FC236}">
                <a16:creationId xmlns:a16="http://schemas.microsoft.com/office/drawing/2014/main" id="{1A76B6D0-7CE2-4D1E-9A5F-EDF33CD8DFA3}"/>
              </a:ext>
            </a:extLst>
          </p:cNvPr>
          <p:cNvGrpSpPr/>
          <p:nvPr/>
        </p:nvGrpSpPr>
        <p:grpSpPr>
          <a:xfrm>
            <a:off x="5677966" y="2894133"/>
            <a:ext cx="838323" cy="358965"/>
            <a:chOff x="5582125" y="399655"/>
            <a:chExt cx="920780" cy="360000"/>
          </a:xfrm>
        </p:grpSpPr>
        <p:sp>
          <p:nvSpPr>
            <p:cNvPr id="92" name="Rectángulo 91">
              <a:extLst>
                <a:ext uri="{FF2B5EF4-FFF2-40B4-BE49-F238E27FC236}">
                  <a16:creationId xmlns:a16="http://schemas.microsoft.com/office/drawing/2014/main" id="{E88DDF9A-28BE-4265-89F5-D592009F8CFC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3" name="Rectángulo 92">
              <a:extLst>
                <a:ext uri="{FF2B5EF4-FFF2-40B4-BE49-F238E27FC236}">
                  <a16:creationId xmlns:a16="http://schemas.microsoft.com/office/drawing/2014/main" id="{A6086E5E-ABF6-4962-9136-FD6A4E0A7B8C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4" name="Arco de bloque 93">
              <a:extLst>
                <a:ext uri="{FF2B5EF4-FFF2-40B4-BE49-F238E27FC236}">
                  <a16:creationId xmlns:a16="http://schemas.microsoft.com/office/drawing/2014/main" id="{2D74C335-A514-46BF-9C9C-E6309B68C2C6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95" name="Grupo 94">
            <a:extLst>
              <a:ext uri="{FF2B5EF4-FFF2-40B4-BE49-F238E27FC236}">
                <a16:creationId xmlns:a16="http://schemas.microsoft.com/office/drawing/2014/main" id="{B563AE9D-74F3-4CFC-B932-85C5BD8FCC29}"/>
              </a:ext>
            </a:extLst>
          </p:cNvPr>
          <p:cNvGrpSpPr/>
          <p:nvPr/>
        </p:nvGrpSpPr>
        <p:grpSpPr>
          <a:xfrm>
            <a:off x="5677966" y="3414638"/>
            <a:ext cx="838323" cy="358965"/>
            <a:chOff x="5582125" y="399655"/>
            <a:chExt cx="920780" cy="360000"/>
          </a:xfrm>
        </p:grpSpPr>
        <p:sp>
          <p:nvSpPr>
            <p:cNvPr id="96" name="Rectángulo 95">
              <a:extLst>
                <a:ext uri="{FF2B5EF4-FFF2-40B4-BE49-F238E27FC236}">
                  <a16:creationId xmlns:a16="http://schemas.microsoft.com/office/drawing/2014/main" id="{3B0AA17D-3399-4563-B422-556BEFE3F5B4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7" name="Rectángulo 96">
              <a:extLst>
                <a:ext uri="{FF2B5EF4-FFF2-40B4-BE49-F238E27FC236}">
                  <a16:creationId xmlns:a16="http://schemas.microsoft.com/office/drawing/2014/main" id="{99F6A108-0A3C-4201-A470-282D0D5B5809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8" name="Arco de bloque 97">
              <a:extLst>
                <a:ext uri="{FF2B5EF4-FFF2-40B4-BE49-F238E27FC236}">
                  <a16:creationId xmlns:a16="http://schemas.microsoft.com/office/drawing/2014/main" id="{0EF48341-948D-4C08-B064-41B6EF08EADB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99" name="Grupo 98">
            <a:extLst>
              <a:ext uri="{FF2B5EF4-FFF2-40B4-BE49-F238E27FC236}">
                <a16:creationId xmlns:a16="http://schemas.microsoft.com/office/drawing/2014/main" id="{6A47AE82-0D5B-4FFE-B6D6-73345E546ECA}"/>
              </a:ext>
            </a:extLst>
          </p:cNvPr>
          <p:cNvGrpSpPr/>
          <p:nvPr/>
        </p:nvGrpSpPr>
        <p:grpSpPr>
          <a:xfrm>
            <a:off x="5677966" y="3935143"/>
            <a:ext cx="838323" cy="358965"/>
            <a:chOff x="5582125" y="399655"/>
            <a:chExt cx="920780" cy="360000"/>
          </a:xfrm>
        </p:grpSpPr>
        <p:sp>
          <p:nvSpPr>
            <p:cNvPr id="100" name="Rectángulo 99">
              <a:extLst>
                <a:ext uri="{FF2B5EF4-FFF2-40B4-BE49-F238E27FC236}">
                  <a16:creationId xmlns:a16="http://schemas.microsoft.com/office/drawing/2014/main" id="{CB9D5365-5762-4266-A02D-B9C442E88F68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1" name="Rectángulo 100">
              <a:extLst>
                <a:ext uri="{FF2B5EF4-FFF2-40B4-BE49-F238E27FC236}">
                  <a16:creationId xmlns:a16="http://schemas.microsoft.com/office/drawing/2014/main" id="{397B41DD-2F06-4416-A31A-F2C79590868C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2" name="Arco de bloque 101">
              <a:extLst>
                <a:ext uri="{FF2B5EF4-FFF2-40B4-BE49-F238E27FC236}">
                  <a16:creationId xmlns:a16="http://schemas.microsoft.com/office/drawing/2014/main" id="{FF9680CA-BF7B-44E1-8EA5-6D5D6A32DE13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03" name="Grupo 102">
            <a:extLst>
              <a:ext uri="{FF2B5EF4-FFF2-40B4-BE49-F238E27FC236}">
                <a16:creationId xmlns:a16="http://schemas.microsoft.com/office/drawing/2014/main" id="{856A40E6-DBFD-4577-8CA7-FAE74F8C9CC0}"/>
              </a:ext>
            </a:extLst>
          </p:cNvPr>
          <p:cNvGrpSpPr/>
          <p:nvPr/>
        </p:nvGrpSpPr>
        <p:grpSpPr>
          <a:xfrm>
            <a:off x="5677966" y="4455648"/>
            <a:ext cx="838323" cy="358965"/>
            <a:chOff x="5582125" y="399655"/>
            <a:chExt cx="920780" cy="360000"/>
          </a:xfrm>
        </p:grpSpPr>
        <p:sp>
          <p:nvSpPr>
            <p:cNvPr id="104" name="Rectángulo 103">
              <a:extLst>
                <a:ext uri="{FF2B5EF4-FFF2-40B4-BE49-F238E27FC236}">
                  <a16:creationId xmlns:a16="http://schemas.microsoft.com/office/drawing/2014/main" id="{BE693A72-FF9A-47E4-A20A-5378394A320F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5" name="Rectángulo 104">
              <a:extLst>
                <a:ext uri="{FF2B5EF4-FFF2-40B4-BE49-F238E27FC236}">
                  <a16:creationId xmlns:a16="http://schemas.microsoft.com/office/drawing/2014/main" id="{5FEF06C1-17AF-4B6B-A0E7-75A3A545A87F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6" name="Arco de bloque 105">
              <a:extLst>
                <a:ext uri="{FF2B5EF4-FFF2-40B4-BE49-F238E27FC236}">
                  <a16:creationId xmlns:a16="http://schemas.microsoft.com/office/drawing/2014/main" id="{ED61E55D-E92C-4F04-AAD1-06D85CAEC817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07" name="Grupo 106">
            <a:extLst>
              <a:ext uri="{FF2B5EF4-FFF2-40B4-BE49-F238E27FC236}">
                <a16:creationId xmlns:a16="http://schemas.microsoft.com/office/drawing/2014/main" id="{8B607251-91C2-450D-B27D-4B5EAE79EC2D}"/>
              </a:ext>
            </a:extLst>
          </p:cNvPr>
          <p:cNvGrpSpPr/>
          <p:nvPr/>
        </p:nvGrpSpPr>
        <p:grpSpPr>
          <a:xfrm>
            <a:off x="5677966" y="4976153"/>
            <a:ext cx="838323" cy="358965"/>
            <a:chOff x="5582125" y="399655"/>
            <a:chExt cx="920780" cy="360000"/>
          </a:xfrm>
        </p:grpSpPr>
        <p:sp>
          <p:nvSpPr>
            <p:cNvPr id="108" name="Rectángulo 107">
              <a:extLst>
                <a:ext uri="{FF2B5EF4-FFF2-40B4-BE49-F238E27FC236}">
                  <a16:creationId xmlns:a16="http://schemas.microsoft.com/office/drawing/2014/main" id="{EACC4566-34DC-4E6E-AD23-E76C7707AE52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9" name="Rectángulo 108">
              <a:extLst>
                <a:ext uri="{FF2B5EF4-FFF2-40B4-BE49-F238E27FC236}">
                  <a16:creationId xmlns:a16="http://schemas.microsoft.com/office/drawing/2014/main" id="{AF5D6CB9-BDBD-44E7-9AD1-BE1B37BDAE76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0" name="Arco de bloque 109">
              <a:extLst>
                <a:ext uri="{FF2B5EF4-FFF2-40B4-BE49-F238E27FC236}">
                  <a16:creationId xmlns:a16="http://schemas.microsoft.com/office/drawing/2014/main" id="{62BF05C9-FAB3-40AA-B659-C092AC26C8CD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11" name="Grupo 110">
            <a:extLst>
              <a:ext uri="{FF2B5EF4-FFF2-40B4-BE49-F238E27FC236}">
                <a16:creationId xmlns:a16="http://schemas.microsoft.com/office/drawing/2014/main" id="{1ECAA7A3-1A8F-4511-8716-8399E8BABE0C}"/>
              </a:ext>
            </a:extLst>
          </p:cNvPr>
          <p:cNvGrpSpPr/>
          <p:nvPr/>
        </p:nvGrpSpPr>
        <p:grpSpPr>
          <a:xfrm>
            <a:off x="5677966" y="5496658"/>
            <a:ext cx="838323" cy="358965"/>
            <a:chOff x="5582125" y="399655"/>
            <a:chExt cx="920780" cy="360000"/>
          </a:xfrm>
        </p:grpSpPr>
        <p:sp>
          <p:nvSpPr>
            <p:cNvPr id="112" name="Rectángulo 111">
              <a:extLst>
                <a:ext uri="{FF2B5EF4-FFF2-40B4-BE49-F238E27FC236}">
                  <a16:creationId xmlns:a16="http://schemas.microsoft.com/office/drawing/2014/main" id="{F564F810-4896-4350-ADB6-8F4AE5ED4EC4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3" name="Rectángulo 112">
              <a:extLst>
                <a:ext uri="{FF2B5EF4-FFF2-40B4-BE49-F238E27FC236}">
                  <a16:creationId xmlns:a16="http://schemas.microsoft.com/office/drawing/2014/main" id="{C86C13D0-C286-4E90-99ED-BDB6D62B4369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4" name="Arco de bloque 113">
              <a:extLst>
                <a:ext uri="{FF2B5EF4-FFF2-40B4-BE49-F238E27FC236}">
                  <a16:creationId xmlns:a16="http://schemas.microsoft.com/office/drawing/2014/main" id="{8B7D3DBC-0F36-497D-92A2-FF020819AB5A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15" name="Grupo 114">
            <a:extLst>
              <a:ext uri="{FF2B5EF4-FFF2-40B4-BE49-F238E27FC236}">
                <a16:creationId xmlns:a16="http://schemas.microsoft.com/office/drawing/2014/main" id="{DA4EA740-2970-4FD6-91CA-127A84863E70}"/>
              </a:ext>
            </a:extLst>
          </p:cNvPr>
          <p:cNvGrpSpPr/>
          <p:nvPr/>
        </p:nvGrpSpPr>
        <p:grpSpPr>
          <a:xfrm>
            <a:off x="5677966" y="6017163"/>
            <a:ext cx="838323" cy="358965"/>
            <a:chOff x="5582125" y="399655"/>
            <a:chExt cx="920780" cy="360000"/>
          </a:xfrm>
        </p:grpSpPr>
        <p:sp>
          <p:nvSpPr>
            <p:cNvPr id="116" name="Rectángulo 115">
              <a:extLst>
                <a:ext uri="{FF2B5EF4-FFF2-40B4-BE49-F238E27FC236}">
                  <a16:creationId xmlns:a16="http://schemas.microsoft.com/office/drawing/2014/main" id="{576EFC6B-CA59-4789-A352-95C28D48FDC8}"/>
                </a:ext>
              </a:extLst>
            </p:cNvPr>
            <p:cNvSpPr/>
            <p:nvPr/>
          </p:nvSpPr>
          <p:spPr>
            <a:xfrm>
              <a:off x="6155902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7" name="Rectángulo 116">
              <a:extLst>
                <a:ext uri="{FF2B5EF4-FFF2-40B4-BE49-F238E27FC236}">
                  <a16:creationId xmlns:a16="http://schemas.microsoft.com/office/drawing/2014/main" id="{E731C6A5-863D-4CEA-913A-A8D429892355}"/>
                </a:ext>
              </a:extLst>
            </p:cNvPr>
            <p:cNvSpPr/>
            <p:nvPr/>
          </p:nvSpPr>
          <p:spPr>
            <a:xfrm>
              <a:off x="5582125" y="478302"/>
              <a:ext cx="347003" cy="2813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8" name="Arco de bloque 117">
              <a:extLst>
                <a:ext uri="{FF2B5EF4-FFF2-40B4-BE49-F238E27FC236}">
                  <a16:creationId xmlns:a16="http://schemas.microsoft.com/office/drawing/2014/main" id="{FBCCC7C7-4BE0-4FC9-A365-1DE88A3C91A5}"/>
                </a:ext>
              </a:extLst>
            </p:cNvPr>
            <p:cNvSpPr/>
            <p:nvPr/>
          </p:nvSpPr>
          <p:spPr>
            <a:xfrm>
              <a:off x="5755626" y="399655"/>
              <a:ext cx="533501" cy="360000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sp>
        <p:nvSpPr>
          <p:cNvPr id="128" name="Rectángulo: esquinas superiores redondeadas 127">
            <a:extLst>
              <a:ext uri="{FF2B5EF4-FFF2-40B4-BE49-F238E27FC236}">
                <a16:creationId xmlns:a16="http://schemas.microsoft.com/office/drawing/2014/main" id="{5F8346C9-4AEB-43BE-A55D-B83551CB9B2E}"/>
              </a:ext>
            </a:extLst>
          </p:cNvPr>
          <p:cNvSpPr/>
          <p:nvPr/>
        </p:nvSpPr>
        <p:spPr>
          <a:xfrm rot="16200000" flipH="1">
            <a:off x="-376912" y="789520"/>
            <a:ext cx="1194018" cy="385787"/>
          </a:xfrm>
          <a:prstGeom prst="round2Same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hlinkClick r:id="" action="ppaction://hlinkshowjump?jump=nextslide"/>
              </a:rPr>
              <a:t>Tema 1 </a:t>
            </a:r>
            <a:endParaRPr lang="es-MX" dirty="0"/>
          </a:p>
        </p:txBody>
      </p:sp>
      <p:sp>
        <p:nvSpPr>
          <p:cNvPr id="129" name="Rectángulo: esquinas superiores redondeadas 128">
            <a:extLst>
              <a:ext uri="{FF2B5EF4-FFF2-40B4-BE49-F238E27FC236}">
                <a16:creationId xmlns:a16="http://schemas.microsoft.com/office/drawing/2014/main" id="{F4535AE1-BC0F-42E6-AAF1-AD5E65A9B506}"/>
              </a:ext>
            </a:extLst>
          </p:cNvPr>
          <p:cNvSpPr/>
          <p:nvPr/>
        </p:nvSpPr>
        <p:spPr>
          <a:xfrm rot="16200000" flipH="1">
            <a:off x="-369701" y="2257239"/>
            <a:ext cx="1194020" cy="385787"/>
          </a:xfrm>
          <a:prstGeom prst="round2Same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hlinkClick r:id="rId2" action="ppaction://hlinksldjump"/>
              </a:rPr>
              <a:t>Tema</a:t>
            </a:r>
            <a:r>
              <a:rPr lang="es-MX" dirty="0"/>
              <a:t> </a:t>
            </a:r>
            <a:r>
              <a:rPr lang="es-MX" dirty="0">
                <a:hlinkClick r:id="rId2" action="ppaction://hlinksldjump"/>
              </a:rPr>
              <a:t>2</a:t>
            </a:r>
            <a:r>
              <a:rPr lang="es-MX" dirty="0"/>
              <a:t> </a:t>
            </a:r>
          </a:p>
        </p:txBody>
      </p:sp>
      <p:sp>
        <p:nvSpPr>
          <p:cNvPr id="130" name="Rectángulo: esquinas superiores redondeadas 129">
            <a:extLst>
              <a:ext uri="{FF2B5EF4-FFF2-40B4-BE49-F238E27FC236}">
                <a16:creationId xmlns:a16="http://schemas.microsoft.com/office/drawing/2014/main" id="{229033A1-15C8-47A0-94A7-D110152F5DE8}"/>
              </a:ext>
            </a:extLst>
          </p:cNvPr>
          <p:cNvSpPr/>
          <p:nvPr/>
        </p:nvSpPr>
        <p:spPr>
          <a:xfrm rot="16200000" flipH="1">
            <a:off x="-385422" y="3697802"/>
            <a:ext cx="1194019" cy="471636"/>
          </a:xfrm>
          <a:prstGeom prst="round2Same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hlinkClick r:id="rId3" action="ppaction://hlinksldjump"/>
              </a:rPr>
              <a:t>Tema</a:t>
            </a:r>
            <a:r>
              <a:rPr lang="es-MX" dirty="0"/>
              <a:t> </a:t>
            </a:r>
            <a:r>
              <a:rPr lang="es-MX" dirty="0">
                <a:hlinkClick r:id="rId3" action="ppaction://hlinksldjump"/>
              </a:rPr>
              <a:t>3</a:t>
            </a:r>
            <a:endParaRPr lang="es-MX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BE17D82-ED27-4328-9379-C44F6D72F673}"/>
              </a:ext>
            </a:extLst>
          </p:cNvPr>
          <p:cNvSpPr txBox="1"/>
          <p:nvPr/>
        </p:nvSpPr>
        <p:spPr>
          <a:xfrm>
            <a:off x="463675" y="787885"/>
            <a:ext cx="508884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chemeClr val="accent2">
                    <a:lumMod val="75000"/>
                  </a:schemeClr>
                </a:solidFill>
              </a:rPr>
              <a:t>Organizador curricular 3: recolección y representación de datos </a:t>
            </a:r>
          </a:p>
          <a:p>
            <a:endParaRPr lang="es-MX" sz="28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MX" sz="2800" dirty="0">
                <a:solidFill>
                  <a:schemeClr val="accent4">
                    <a:lumMod val="50000"/>
                  </a:schemeClr>
                </a:solidFill>
              </a:rPr>
              <a:t>•Contesta preguntas en las que necesite recabar datos; los organiza a través de tablas y pictogramas que interpreta para contestar las preguntas planteadas.</a:t>
            </a:r>
          </a:p>
        </p:txBody>
      </p:sp>
    </p:spTree>
    <p:extLst>
      <p:ext uri="{BB962C8B-B14F-4D97-AF65-F5344CB8AC3E}">
        <p14:creationId xmlns:p14="http://schemas.microsoft.com/office/powerpoint/2010/main" val="38211582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530</Words>
  <Application>Microsoft Office PowerPoint</Application>
  <PresentationFormat>Panorámica</PresentationFormat>
  <Paragraphs>80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21" baseType="lpstr">
      <vt:lpstr>Yu Mincho Light</vt:lpstr>
      <vt:lpstr>Arial</vt:lpstr>
      <vt:lpstr>Arial Black</vt:lpstr>
      <vt:lpstr>Calibri</vt:lpstr>
      <vt:lpstr>Calibri Light</vt:lpstr>
      <vt:lpstr>Castellar</vt:lpstr>
      <vt:lpstr>Elephant</vt:lpstr>
      <vt:lpstr>Jokerman</vt:lpstr>
      <vt:lpstr>Wide Latin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ARACELY LARA HERNANDEZ</dc:creator>
  <cp:lastModifiedBy>ARACELY LARA HERNANDEZ</cp:lastModifiedBy>
  <cp:revision>4</cp:revision>
  <dcterms:created xsi:type="dcterms:W3CDTF">2022-03-03T00:27:47Z</dcterms:created>
  <dcterms:modified xsi:type="dcterms:W3CDTF">2022-03-06T01:57:01Z</dcterms:modified>
</cp:coreProperties>
</file>