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3" r:id="rId4"/>
    <p:sldId id="262" r:id="rId5"/>
    <p:sldId id="258" r:id="rId6"/>
    <p:sldId id="259" r:id="rId7"/>
    <p:sldId id="261" r:id="rId8"/>
    <p:sldId id="264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0F72"/>
    <a:srgbClr val="AE67E3"/>
    <a:srgbClr val="27B79F"/>
    <a:srgbClr val="6CF0E0"/>
    <a:srgbClr val="35EBD5"/>
    <a:srgbClr val="C812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133204-2A8B-49D9-91B4-57C9CE554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9F1B046-1F07-46FC-A55A-F377C31BF9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24F020-C5D5-4957-9151-94DD5F03A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AB60-3725-48F1-8E0A-98DC7CCEA0D3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FEB320-3D1A-4E36-9354-739FA6B6C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F946DC-7003-4CEF-ADD4-FDD1349CB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E76-1310-43CE-9BC4-89950DD4F8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4222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 advTm="0">
        <p15:prstTrans prst="pageCurlDouble"/>
      </p:transition>
    </mc:Choice>
    <mc:Fallback>
      <p:transition spd="slow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3DFE4B-AA00-41CF-A84B-1D457802F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F3514D-AFD9-4919-8E1C-0248EBB217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A40D4D-904D-4924-AAB1-8A8148209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AB60-3725-48F1-8E0A-98DC7CCEA0D3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2FC62F-C464-41FA-8C4D-B8DCEEE0A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4EF4A0-1319-47BE-95B3-8FE03D938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E76-1310-43CE-9BC4-89950DD4F8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70247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 advTm="0">
        <p15:prstTrans prst="pageCurlDouble"/>
      </p:transition>
    </mc:Choice>
    <mc:Fallback>
      <p:transition spd="slow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D5EFB8D-D691-404D-AF2A-8D3FE26440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677733-199F-4590-8C78-1A8B9858A4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0A04C0-4141-499D-8912-B431893CD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AB60-3725-48F1-8E0A-98DC7CCEA0D3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5FA2F1-8BD2-4D89-B625-F064A019E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0B47BF-6B85-4E0B-B0F9-63B43AE9E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E76-1310-43CE-9BC4-89950DD4F8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5887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 advTm="0">
        <p15:prstTrans prst="pageCurlDouble"/>
      </p:transition>
    </mc:Choice>
    <mc:Fallback>
      <p:transition spd="slow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9ED3ED-F953-4859-890D-06AAAEF72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ED3BB8-9FEA-459F-B90F-81F3AB6F9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1F778C-6612-4463-8522-5777CA15C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AB60-3725-48F1-8E0A-98DC7CCEA0D3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7F7376-A55F-4C70-9F5F-126A01A1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C835EF-E4EB-4D95-A4E3-CB5CD7767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E76-1310-43CE-9BC4-89950DD4F8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82870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 advTm="0">
        <p15:prstTrans prst="pageCurlDouble"/>
      </p:transition>
    </mc:Choice>
    <mc:Fallback>
      <p:transition spd="slow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AEDFE4-8C8A-40BA-85A1-C56CEF6C3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C737B8-625E-4E39-ADED-223BEB1C9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2B1041-3CFE-4D10-96C0-F42E7E4C3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AB60-3725-48F1-8E0A-98DC7CCEA0D3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0E2176-7A34-426F-83FE-C00A80346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F4D5D1-784C-4882-8703-8945B4755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E76-1310-43CE-9BC4-89950DD4F8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3947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 advTm="0">
        <p15:prstTrans prst="pageCurlDouble"/>
      </p:transition>
    </mc:Choice>
    <mc:Fallback>
      <p:transition spd="slow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3EBB7E-6563-4A91-BAB4-8B624419E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FB7A9D-9A6D-4CE2-9018-E6CEADBE12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6B2E26C-B1B4-469C-A97C-1535449518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5BEFA0-79D0-41E0-A9D3-B7A603022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AB60-3725-48F1-8E0A-98DC7CCEA0D3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31B543-FE85-4F67-A062-7D5C7EAC2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A57474-6494-4DB6-B784-7B38AD96D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E76-1310-43CE-9BC4-89950DD4F8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5253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 advTm="0">
        <p15:prstTrans prst="pageCurlDouble"/>
      </p:transition>
    </mc:Choice>
    <mc:Fallback>
      <p:transition spd="slow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5AEDC2-8D78-4257-AF3F-5251FC510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2F5F52-68EB-4F1C-A9D3-6CB7640D9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4C12E5-FA1A-4520-BE76-0C2BB226E2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F9FDD2-4098-48D5-8D73-2CEB7DFBBC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993B14E-C04E-4701-B392-FA80295295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A9DEECA-4DBB-44DA-9C9A-440E39E73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AB60-3725-48F1-8E0A-98DC7CCEA0D3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1990409-6B88-47F2-9167-C2B82B918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9D7AE3B-1959-47BB-A840-2E95D395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E76-1310-43CE-9BC4-89950DD4F8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87880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 advTm="0">
        <p15:prstTrans prst="pageCurlDouble"/>
      </p:transition>
    </mc:Choice>
    <mc:Fallback>
      <p:transition spd="slow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1210CE-AB16-440D-A053-F05A8CA58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23FE4F4-9834-4134-9B10-7EE6E583D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AB60-3725-48F1-8E0A-98DC7CCEA0D3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5F087A4-8612-44DD-8700-A850EB33F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B0B0858-5627-46FB-9CF9-7F009F3EF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E76-1310-43CE-9BC4-89950DD4F8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54138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 advTm="0">
        <p15:prstTrans prst="pageCurlDouble"/>
      </p:transition>
    </mc:Choice>
    <mc:Fallback>
      <p:transition spd="slow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F9D3E4F-AEEB-4009-94F1-7744117F0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AB60-3725-48F1-8E0A-98DC7CCEA0D3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74ECE10-A18B-4D2B-8CB1-FF3B57FF1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1638800-2E03-4019-AA4C-B88C613CE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E76-1310-43CE-9BC4-89950DD4F8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44550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 advTm="0">
        <p15:prstTrans prst="pageCurlDouble"/>
      </p:transition>
    </mc:Choice>
    <mc:Fallback>
      <p:transition spd="slow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6731A6-5C97-463E-8CA5-3330B83B1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EEAC98-47BF-49BA-95B9-45B8E5BFD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F61F68-C4BD-4053-B1D8-2AF95513D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D6EB29-C052-4459-BC6D-4B92B723D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AB60-3725-48F1-8E0A-98DC7CCEA0D3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F6BE53-7F5E-4E4C-B5DF-9814D3653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5FD62B-BAA3-4B9B-8AEB-3ACEB4588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E76-1310-43CE-9BC4-89950DD4F8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43251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 advTm="0">
        <p15:prstTrans prst="pageCurlDouble"/>
      </p:transition>
    </mc:Choice>
    <mc:Fallback>
      <p:transition spd="slow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37D869-FE27-4CEE-AF45-9D592BBC2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95C1A28-1D76-4F8B-B28C-E48C256A75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A18445-C9B3-478C-82C4-94A47F57F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19D265-F8C5-4642-988A-227D7BB3A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AB60-3725-48F1-8E0A-98DC7CCEA0D3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4D1D92-801B-45ED-8593-C14BDD76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5907AD-8F75-4AA2-ABAC-EA50C4A59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E76-1310-43CE-9BC4-89950DD4F8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06175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 advTm="0">
        <p15:prstTrans prst="pageCurlDouble"/>
      </p:transition>
    </mc:Choice>
    <mc:Fallback>
      <p:transition spd="slow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0064024-AF5A-4CE7-9F64-E1B52CD76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09D928-7A54-4565-9C67-77CA2446E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10E048-D208-4121-8E42-88433DC992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7AB60-3725-48F1-8E0A-98DC7CCEA0D3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8C9512-4F1A-4AC4-9123-9C3465A7BA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172A09-699E-4B86-9D2A-D85BCE03AC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9DE76-1310-43CE-9BC4-89950DD4F8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803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spd="slow" advTm="0">
        <p15:prstTrans prst="pageCurlDouble"/>
      </p:transition>
    </mc:Choice>
    <mc:Fallback>
      <p:transition spd="slow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slide" Target="slide4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135C6DDE-2D50-4BE4-8827-25A18C8A87FE}"/>
              </a:ext>
            </a:extLst>
          </p:cNvPr>
          <p:cNvGrpSpPr/>
          <p:nvPr/>
        </p:nvGrpSpPr>
        <p:grpSpPr>
          <a:xfrm>
            <a:off x="6212208" y="2012428"/>
            <a:ext cx="2751771" cy="3328890"/>
            <a:chOff x="5670957" y="-44004"/>
            <a:chExt cx="6578748" cy="6902003"/>
          </a:xfrm>
        </p:grpSpPr>
        <p:pic>
          <p:nvPicPr>
            <p:cNvPr id="3" name="Imagen 2">
              <a:extLst>
                <a:ext uri="{FF2B5EF4-FFF2-40B4-BE49-F238E27FC236}">
                  <a16:creationId xmlns:a16="http://schemas.microsoft.com/office/drawing/2014/main" id="{0B8F363C-B7E2-4CB2-AF6F-449357D367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04709" y="-44004"/>
              <a:ext cx="6244996" cy="6902003"/>
            </a:xfrm>
            <a:prstGeom prst="rect">
              <a:avLst/>
            </a:prstGeom>
          </p:spPr>
        </p:pic>
        <p:grpSp>
          <p:nvGrpSpPr>
            <p:cNvPr id="10" name="Grupo 9">
              <a:extLst>
                <a:ext uri="{FF2B5EF4-FFF2-40B4-BE49-F238E27FC236}">
                  <a16:creationId xmlns:a16="http://schemas.microsoft.com/office/drawing/2014/main" id="{94777703-6EFB-4915-B3DD-9F97E8172395}"/>
                </a:ext>
              </a:extLst>
            </p:cNvPr>
            <p:cNvGrpSpPr/>
            <p:nvPr/>
          </p:nvGrpSpPr>
          <p:grpSpPr>
            <a:xfrm>
              <a:off x="5692994" y="545430"/>
              <a:ext cx="907363" cy="518755"/>
              <a:chOff x="5692994" y="545430"/>
              <a:chExt cx="907363" cy="518755"/>
            </a:xfrm>
          </p:grpSpPr>
          <p:sp>
            <p:nvSpPr>
              <p:cNvPr id="6" name="Corazón 5">
                <a:extLst>
                  <a:ext uri="{FF2B5EF4-FFF2-40B4-BE49-F238E27FC236}">
                    <a16:creationId xmlns:a16="http://schemas.microsoft.com/office/drawing/2014/main" id="{A589B8D2-2E38-4E17-9651-2A80C3DEB293}"/>
                  </a:ext>
                </a:extLst>
              </p:cNvPr>
              <p:cNvSpPr/>
              <p:nvPr/>
            </p:nvSpPr>
            <p:spPr>
              <a:xfrm>
                <a:off x="6240357" y="545430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" name="Arco de bloque 7">
                <a:extLst>
                  <a:ext uri="{FF2B5EF4-FFF2-40B4-BE49-F238E27FC236}">
                    <a16:creationId xmlns:a16="http://schemas.microsoft.com/office/drawing/2014/main" id="{745188F1-9C0F-4FCC-AB42-CA73CAA8A5E7}"/>
                  </a:ext>
                </a:extLst>
              </p:cNvPr>
              <p:cNvSpPr/>
              <p:nvPr/>
            </p:nvSpPr>
            <p:spPr>
              <a:xfrm>
                <a:off x="5692994" y="600057"/>
                <a:ext cx="789709" cy="464128"/>
              </a:xfrm>
              <a:prstGeom prst="blockArc">
                <a:avLst>
                  <a:gd name="adj1" fmla="val 6544111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" name="Grupo 10">
              <a:extLst>
                <a:ext uri="{FF2B5EF4-FFF2-40B4-BE49-F238E27FC236}">
                  <a16:creationId xmlns:a16="http://schemas.microsoft.com/office/drawing/2014/main" id="{6D975EE3-13A8-4C50-9D83-B2FF39B5D4CF}"/>
                </a:ext>
              </a:extLst>
            </p:cNvPr>
            <p:cNvGrpSpPr/>
            <p:nvPr/>
          </p:nvGrpSpPr>
          <p:grpSpPr>
            <a:xfrm>
              <a:off x="5681117" y="1201478"/>
              <a:ext cx="907363" cy="518755"/>
              <a:chOff x="5681117" y="1201478"/>
              <a:chExt cx="907363" cy="518755"/>
            </a:xfrm>
          </p:grpSpPr>
          <p:sp>
            <p:nvSpPr>
              <p:cNvPr id="83" name="Corazón 82">
                <a:extLst>
                  <a:ext uri="{FF2B5EF4-FFF2-40B4-BE49-F238E27FC236}">
                    <a16:creationId xmlns:a16="http://schemas.microsoft.com/office/drawing/2014/main" id="{BEC62456-75B4-4A16-B034-51037A933834}"/>
                  </a:ext>
                </a:extLst>
              </p:cNvPr>
              <p:cNvSpPr/>
              <p:nvPr/>
            </p:nvSpPr>
            <p:spPr>
              <a:xfrm>
                <a:off x="6228480" y="1201478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5" name="Arco de bloque 84">
                <a:extLst>
                  <a:ext uri="{FF2B5EF4-FFF2-40B4-BE49-F238E27FC236}">
                    <a16:creationId xmlns:a16="http://schemas.microsoft.com/office/drawing/2014/main" id="{1B279C0D-A079-4587-A08D-4B2AD66C9B8F}"/>
                  </a:ext>
                </a:extLst>
              </p:cNvPr>
              <p:cNvSpPr/>
              <p:nvPr/>
            </p:nvSpPr>
            <p:spPr>
              <a:xfrm>
                <a:off x="5681117" y="1256105"/>
                <a:ext cx="789709" cy="464128"/>
              </a:xfrm>
              <a:prstGeom prst="blockArc">
                <a:avLst>
                  <a:gd name="adj1" fmla="val 6373222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4" name="Grupo 173">
              <a:extLst>
                <a:ext uri="{FF2B5EF4-FFF2-40B4-BE49-F238E27FC236}">
                  <a16:creationId xmlns:a16="http://schemas.microsoft.com/office/drawing/2014/main" id="{B8EBD7DB-34EC-4A5E-B4D8-EF9F38CDD3B9}"/>
                </a:ext>
              </a:extLst>
            </p:cNvPr>
            <p:cNvGrpSpPr/>
            <p:nvPr/>
          </p:nvGrpSpPr>
          <p:grpSpPr>
            <a:xfrm>
              <a:off x="5670957" y="1189491"/>
              <a:ext cx="907363" cy="518755"/>
              <a:chOff x="5692994" y="545430"/>
              <a:chExt cx="907363" cy="518755"/>
            </a:xfrm>
          </p:grpSpPr>
          <p:sp>
            <p:nvSpPr>
              <p:cNvPr id="175" name="Corazón 174">
                <a:extLst>
                  <a:ext uri="{FF2B5EF4-FFF2-40B4-BE49-F238E27FC236}">
                    <a16:creationId xmlns:a16="http://schemas.microsoft.com/office/drawing/2014/main" id="{5E466C28-CCAA-4702-BCF1-27EB74EEF947}"/>
                  </a:ext>
                </a:extLst>
              </p:cNvPr>
              <p:cNvSpPr/>
              <p:nvPr/>
            </p:nvSpPr>
            <p:spPr>
              <a:xfrm>
                <a:off x="6240357" y="545430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76" name="Arco de bloque 175">
                <a:extLst>
                  <a:ext uri="{FF2B5EF4-FFF2-40B4-BE49-F238E27FC236}">
                    <a16:creationId xmlns:a16="http://schemas.microsoft.com/office/drawing/2014/main" id="{70EA6D4F-37E8-4EA0-A78C-7DA4B7293E69}"/>
                  </a:ext>
                </a:extLst>
              </p:cNvPr>
              <p:cNvSpPr/>
              <p:nvPr/>
            </p:nvSpPr>
            <p:spPr>
              <a:xfrm>
                <a:off x="5692994" y="600057"/>
                <a:ext cx="789709" cy="464128"/>
              </a:xfrm>
              <a:prstGeom prst="blockArc">
                <a:avLst>
                  <a:gd name="adj1" fmla="val 6544111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6" name="Grupo 185">
              <a:extLst>
                <a:ext uri="{FF2B5EF4-FFF2-40B4-BE49-F238E27FC236}">
                  <a16:creationId xmlns:a16="http://schemas.microsoft.com/office/drawing/2014/main" id="{DA8DA138-284F-4581-B4F3-B0EF1A4712E1}"/>
                </a:ext>
              </a:extLst>
            </p:cNvPr>
            <p:cNvGrpSpPr/>
            <p:nvPr/>
          </p:nvGrpSpPr>
          <p:grpSpPr>
            <a:xfrm>
              <a:off x="5692994" y="1845539"/>
              <a:ext cx="907363" cy="518755"/>
              <a:chOff x="5692994" y="545430"/>
              <a:chExt cx="907363" cy="518755"/>
            </a:xfrm>
          </p:grpSpPr>
          <p:sp>
            <p:nvSpPr>
              <p:cNvPr id="187" name="Corazón 186">
                <a:extLst>
                  <a:ext uri="{FF2B5EF4-FFF2-40B4-BE49-F238E27FC236}">
                    <a16:creationId xmlns:a16="http://schemas.microsoft.com/office/drawing/2014/main" id="{428DE0DD-914D-4B20-A46B-D60A97F3CBD0}"/>
                  </a:ext>
                </a:extLst>
              </p:cNvPr>
              <p:cNvSpPr/>
              <p:nvPr/>
            </p:nvSpPr>
            <p:spPr>
              <a:xfrm>
                <a:off x="6240357" y="545430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88" name="Arco de bloque 187">
                <a:extLst>
                  <a:ext uri="{FF2B5EF4-FFF2-40B4-BE49-F238E27FC236}">
                    <a16:creationId xmlns:a16="http://schemas.microsoft.com/office/drawing/2014/main" id="{4AF71BF4-DEFB-4191-AA92-7C006405BEAC}"/>
                  </a:ext>
                </a:extLst>
              </p:cNvPr>
              <p:cNvSpPr/>
              <p:nvPr/>
            </p:nvSpPr>
            <p:spPr>
              <a:xfrm>
                <a:off x="5692994" y="600057"/>
                <a:ext cx="789709" cy="464128"/>
              </a:xfrm>
              <a:prstGeom prst="blockArc">
                <a:avLst>
                  <a:gd name="adj1" fmla="val 6544111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9" name="Grupo 188">
              <a:extLst>
                <a:ext uri="{FF2B5EF4-FFF2-40B4-BE49-F238E27FC236}">
                  <a16:creationId xmlns:a16="http://schemas.microsoft.com/office/drawing/2014/main" id="{61088CDB-7226-4CF9-AFA3-85729563B776}"/>
                </a:ext>
              </a:extLst>
            </p:cNvPr>
            <p:cNvGrpSpPr/>
            <p:nvPr/>
          </p:nvGrpSpPr>
          <p:grpSpPr>
            <a:xfrm>
              <a:off x="5715031" y="2501587"/>
              <a:ext cx="907363" cy="518755"/>
              <a:chOff x="5692994" y="545430"/>
              <a:chExt cx="907363" cy="518755"/>
            </a:xfrm>
          </p:grpSpPr>
          <p:sp>
            <p:nvSpPr>
              <p:cNvPr id="190" name="Corazón 189">
                <a:extLst>
                  <a:ext uri="{FF2B5EF4-FFF2-40B4-BE49-F238E27FC236}">
                    <a16:creationId xmlns:a16="http://schemas.microsoft.com/office/drawing/2014/main" id="{66CED6B6-FF97-4ADE-878B-A872CA5704B4}"/>
                  </a:ext>
                </a:extLst>
              </p:cNvPr>
              <p:cNvSpPr/>
              <p:nvPr/>
            </p:nvSpPr>
            <p:spPr>
              <a:xfrm>
                <a:off x="6240357" y="545430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91" name="Arco de bloque 190">
                <a:extLst>
                  <a:ext uri="{FF2B5EF4-FFF2-40B4-BE49-F238E27FC236}">
                    <a16:creationId xmlns:a16="http://schemas.microsoft.com/office/drawing/2014/main" id="{00B1242B-5F75-4B21-80B9-755A51BC63FA}"/>
                  </a:ext>
                </a:extLst>
              </p:cNvPr>
              <p:cNvSpPr/>
              <p:nvPr/>
            </p:nvSpPr>
            <p:spPr>
              <a:xfrm>
                <a:off x="5692994" y="600057"/>
                <a:ext cx="789709" cy="464128"/>
              </a:xfrm>
              <a:prstGeom prst="blockArc">
                <a:avLst>
                  <a:gd name="adj1" fmla="val 6544111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2" name="Grupo 191">
              <a:extLst>
                <a:ext uri="{FF2B5EF4-FFF2-40B4-BE49-F238E27FC236}">
                  <a16:creationId xmlns:a16="http://schemas.microsoft.com/office/drawing/2014/main" id="{F0E1D21B-007F-44C2-8655-D70ABF1A4FAD}"/>
                </a:ext>
              </a:extLst>
            </p:cNvPr>
            <p:cNvGrpSpPr/>
            <p:nvPr/>
          </p:nvGrpSpPr>
          <p:grpSpPr>
            <a:xfrm>
              <a:off x="5737068" y="3157635"/>
              <a:ext cx="907363" cy="518755"/>
              <a:chOff x="5692994" y="545430"/>
              <a:chExt cx="907363" cy="518755"/>
            </a:xfrm>
          </p:grpSpPr>
          <p:sp>
            <p:nvSpPr>
              <p:cNvPr id="193" name="Corazón 192">
                <a:extLst>
                  <a:ext uri="{FF2B5EF4-FFF2-40B4-BE49-F238E27FC236}">
                    <a16:creationId xmlns:a16="http://schemas.microsoft.com/office/drawing/2014/main" id="{C30AC8AC-C6E9-4FF5-9831-5894CBC1B927}"/>
                  </a:ext>
                </a:extLst>
              </p:cNvPr>
              <p:cNvSpPr/>
              <p:nvPr/>
            </p:nvSpPr>
            <p:spPr>
              <a:xfrm>
                <a:off x="6240357" y="545430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94" name="Arco de bloque 193">
                <a:extLst>
                  <a:ext uri="{FF2B5EF4-FFF2-40B4-BE49-F238E27FC236}">
                    <a16:creationId xmlns:a16="http://schemas.microsoft.com/office/drawing/2014/main" id="{3212DC9A-A4E1-4D14-A924-78C19F1CD97E}"/>
                  </a:ext>
                </a:extLst>
              </p:cNvPr>
              <p:cNvSpPr/>
              <p:nvPr/>
            </p:nvSpPr>
            <p:spPr>
              <a:xfrm>
                <a:off x="5692994" y="600057"/>
                <a:ext cx="789709" cy="464128"/>
              </a:xfrm>
              <a:prstGeom prst="blockArc">
                <a:avLst>
                  <a:gd name="adj1" fmla="val 6544111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5" name="Grupo 194">
              <a:extLst>
                <a:ext uri="{FF2B5EF4-FFF2-40B4-BE49-F238E27FC236}">
                  <a16:creationId xmlns:a16="http://schemas.microsoft.com/office/drawing/2014/main" id="{12974730-3A47-4F92-B316-2FC5B6E2D71D}"/>
                </a:ext>
              </a:extLst>
            </p:cNvPr>
            <p:cNvGrpSpPr/>
            <p:nvPr/>
          </p:nvGrpSpPr>
          <p:grpSpPr>
            <a:xfrm>
              <a:off x="5759105" y="3813683"/>
              <a:ext cx="907363" cy="518755"/>
              <a:chOff x="5692994" y="545430"/>
              <a:chExt cx="907363" cy="518755"/>
            </a:xfrm>
          </p:grpSpPr>
          <p:sp>
            <p:nvSpPr>
              <p:cNvPr id="196" name="Corazón 195">
                <a:extLst>
                  <a:ext uri="{FF2B5EF4-FFF2-40B4-BE49-F238E27FC236}">
                    <a16:creationId xmlns:a16="http://schemas.microsoft.com/office/drawing/2014/main" id="{973A12A6-1A03-4D65-8D76-A8BF4EF6765C}"/>
                  </a:ext>
                </a:extLst>
              </p:cNvPr>
              <p:cNvSpPr/>
              <p:nvPr/>
            </p:nvSpPr>
            <p:spPr>
              <a:xfrm>
                <a:off x="6240357" y="545430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97" name="Arco de bloque 196">
                <a:extLst>
                  <a:ext uri="{FF2B5EF4-FFF2-40B4-BE49-F238E27FC236}">
                    <a16:creationId xmlns:a16="http://schemas.microsoft.com/office/drawing/2014/main" id="{BD676110-6C1A-4DA7-B047-2301D296D6CE}"/>
                  </a:ext>
                </a:extLst>
              </p:cNvPr>
              <p:cNvSpPr/>
              <p:nvPr/>
            </p:nvSpPr>
            <p:spPr>
              <a:xfrm>
                <a:off x="5692994" y="600057"/>
                <a:ext cx="789709" cy="464128"/>
              </a:xfrm>
              <a:prstGeom prst="blockArc">
                <a:avLst>
                  <a:gd name="adj1" fmla="val 6544111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8" name="Grupo 197">
              <a:extLst>
                <a:ext uri="{FF2B5EF4-FFF2-40B4-BE49-F238E27FC236}">
                  <a16:creationId xmlns:a16="http://schemas.microsoft.com/office/drawing/2014/main" id="{64481DDA-C1A9-4FF0-A650-8BDEA617226D}"/>
                </a:ext>
              </a:extLst>
            </p:cNvPr>
            <p:cNvGrpSpPr/>
            <p:nvPr/>
          </p:nvGrpSpPr>
          <p:grpSpPr>
            <a:xfrm>
              <a:off x="5781142" y="4469731"/>
              <a:ext cx="907363" cy="518755"/>
              <a:chOff x="5692994" y="545430"/>
              <a:chExt cx="907363" cy="518755"/>
            </a:xfrm>
          </p:grpSpPr>
          <p:sp>
            <p:nvSpPr>
              <p:cNvPr id="199" name="Corazón 198">
                <a:extLst>
                  <a:ext uri="{FF2B5EF4-FFF2-40B4-BE49-F238E27FC236}">
                    <a16:creationId xmlns:a16="http://schemas.microsoft.com/office/drawing/2014/main" id="{9CC67FA8-1ED1-43EF-B3D2-3029B41D0CBD}"/>
                  </a:ext>
                </a:extLst>
              </p:cNvPr>
              <p:cNvSpPr/>
              <p:nvPr/>
            </p:nvSpPr>
            <p:spPr>
              <a:xfrm>
                <a:off x="6240357" y="545430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00" name="Arco de bloque 199">
                <a:extLst>
                  <a:ext uri="{FF2B5EF4-FFF2-40B4-BE49-F238E27FC236}">
                    <a16:creationId xmlns:a16="http://schemas.microsoft.com/office/drawing/2014/main" id="{5718A519-9C0B-470C-9F74-3D626DE4D8B7}"/>
                  </a:ext>
                </a:extLst>
              </p:cNvPr>
              <p:cNvSpPr/>
              <p:nvPr/>
            </p:nvSpPr>
            <p:spPr>
              <a:xfrm>
                <a:off x="5692994" y="600057"/>
                <a:ext cx="789709" cy="464128"/>
              </a:xfrm>
              <a:prstGeom prst="blockArc">
                <a:avLst>
                  <a:gd name="adj1" fmla="val 6544111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1" name="Grupo 200">
              <a:extLst>
                <a:ext uri="{FF2B5EF4-FFF2-40B4-BE49-F238E27FC236}">
                  <a16:creationId xmlns:a16="http://schemas.microsoft.com/office/drawing/2014/main" id="{092A893A-C207-4DF2-AFF7-81246DC581BE}"/>
                </a:ext>
              </a:extLst>
            </p:cNvPr>
            <p:cNvGrpSpPr/>
            <p:nvPr/>
          </p:nvGrpSpPr>
          <p:grpSpPr>
            <a:xfrm>
              <a:off x="5803179" y="5125779"/>
              <a:ext cx="907363" cy="518755"/>
              <a:chOff x="5692994" y="545430"/>
              <a:chExt cx="907363" cy="518755"/>
            </a:xfrm>
          </p:grpSpPr>
          <p:sp>
            <p:nvSpPr>
              <p:cNvPr id="202" name="Corazón 201">
                <a:extLst>
                  <a:ext uri="{FF2B5EF4-FFF2-40B4-BE49-F238E27FC236}">
                    <a16:creationId xmlns:a16="http://schemas.microsoft.com/office/drawing/2014/main" id="{0E6DDF93-BE55-4746-9FBF-12028F02A4F7}"/>
                  </a:ext>
                </a:extLst>
              </p:cNvPr>
              <p:cNvSpPr/>
              <p:nvPr/>
            </p:nvSpPr>
            <p:spPr>
              <a:xfrm>
                <a:off x="6240357" y="545430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03" name="Arco de bloque 202">
                <a:extLst>
                  <a:ext uri="{FF2B5EF4-FFF2-40B4-BE49-F238E27FC236}">
                    <a16:creationId xmlns:a16="http://schemas.microsoft.com/office/drawing/2014/main" id="{720411BE-BBFF-4BBB-BD64-FD7416B28D40}"/>
                  </a:ext>
                </a:extLst>
              </p:cNvPr>
              <p:cNvSpPr/>
              <p:nvPr/>
            </p:nvSpPr>
            <p:spPr>
              <a:xfrm>
                <a:off x="5692994" y="600057"/>
                <a:ext cx="789709" cy="464128"/>
              </a:xfrm>
              <a:prstGeom prst="blockArc">
                <a:avLst>
                  <a:gd name="adj1" fmla="val 6544111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4" name="Grupo 203">
              <a:extLst>
                <a:ext uri="{FF2B5EF4-FFF2-40B4-BE49-F238E27FC236}">
                  <a16:creationId xmlns:a16="http://schemas.microsoft.com/office/drawing/2014/main" id="{741BB0A1-F510-4F11-8BE6-5678BED09151}"/>
                </a:ext>
              </a:extLst>
            </p:cNvPr>
            <p:cNvGrpSpPr/>
            <p:nvPr/>
          </p:nvGrpSpPr>
          <p:grpSpPr>
            <a:xfrm>
              <a:off x="5825216" y="5781827"/>
              <a:ext cx="907363" cy="518755"/>
              <a:chOff x="5692994" y="545430"/>
              <a:chExt cx="907363" cy="518755"/>
            </a:xfrm>
          </p:grpSpPr>
          <p:sp>
            <p:nvSpPr>
              <p:cNvPr id="205" name="Corazón 204">
                <a:extLst>
                  <a:ext uri="{FF2B5EF4-FFF2-40B4-BE49-F238E27FC236}">
                    <a16:creationId xmlns:a16="http://schemas.microsoft.com/office/drawing/2014/main" id="{02EC7A73-7A0E-4F79-9309-AAA9716C8150}"/>
                  </a:ext>
                </a:extLst>
              </p:cNvPr>
              <p:cNvSpPr/>
              <p:nvPr/>
            </p:nvSpPr>
            <p:spPr>
              <a:xfrm>
                <a:off x="6240357" y="545430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06" name="Arco de bloque 205">
                <a:extLst>
                  <a:ext uri="{FF2B5EF4-FFF2-40B4-BE49-F238E27FC236}">
                    <a16:creationId xmlns:a16="http://schemas.microsoft.com/office/drawing/2014/main" id="{01718328-DACA-4646-9E65-FA3A07131011}"/>
                  </a:ext>
                </a:extLst>
              </p:cNvPr>
              <p:cNvSpPr/>
              <p:nvPr/>
            </p:nvSpPr>
            <p:spPr>
              <a:xfrm>
                <a:off x="5692994" y="600057"/>
                <a:ext cx="789709" cy="464128"/>
              </a:xfrm>
              <a:prstGeom prst="blockArc">
                <a:avLst>
                  <a:gd name="adj1" fmla="val 6544111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9F335E15-7DF3-4953-B3AF-1D72A4660212}"/>
              </a:ext>
            </a:extLst>
          </p:cNvPr>
          <p:cNvSpPr txBox="1"/>
          <p:nvPr/>
        </p:nvSpPr>
        <p:spPr>
          <a:xfrm>
            <a:off x="2142894" y="5691561"/>
            <a:ext cx="8096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BD0F72"/>
                </a:solidFill>
                <a:latin typeface="Amasis MT Pro Black" panose="02040A04050005020304" pitchFamily="18" charset="0"/>
              </a:rPr>
              <a:t>LIBRETA INTERACTIVA EN POWER POINT </a:t>
            </a:r>
          </a:p>
        </p:txBody>
      </p:sp>
      <p:pic>
        <p:nvPicPr>
          <p:cNvPr id="35" name="Picture 4">
            <a:extLst>
              <a:ext uri="{FF2B5EF4-FFF2-40B4-BE49-F238E27FC236}">
                <a16:creationId xmlns:a16="http://schemas.microsoft.com/office/drawing/2014/main" id="{8A098F23-ED40-49EE-A8E1-750035B35A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618" b="98876" l="8787" r="89540">
                        <a14:foregroundMark x1="33054" y1="5618" x2="74895" y2="8989"/>
                        <a14:foregroundMark x1="35565" y1="84270" x2="60669" y2="89888"/>
                        <a14:foregroundMark x1="60669" y1="89888" x2="41423" y2="93820"/>
                        <a14:foregroundMark x1="51883" y1="98876" x2="51883" y2="98876"/>
                        <a14:foregroundMark x1="38494" y1="33708" x2="38494" y2="3370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455" y="276711"/>
            <a:ext cx="227647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2DD97CE5-87BE-42FA-9D6A-D92763F0A709}"/>
              </a:ext>
            </a:extLst>
          </p:cNvPr>
          <p:cNvSpPr txBox="1"/>
          <p:nvPr/>
        </p:nvSpPr>
        <p:spPr>
          <a:xfrm>
            <a:off x="2867979" y="276711"/>
            <a:ext cx="6096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1200"/>
              </a:spcBef>
              <a:spcAft>
                <a:spcPts val="1200"/>
              </a:spcAft>
            </a:pPr>
            <a:r>
              <a:rPr lang="es-MX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ESCUELA NORMAL DE EDUCACION PREESCOLAR</a:t>
            </a:r>
            <a:endParaRPr lang="es-MX" dirty="0"/>
          </a:p>
          <a:p>
            <a:pPr algn="ctr" rtl="0">
              <a:spcBef>
                <a:spcPts val="1200"/>
              </a:spcBef>
              <a:spcAft>
                <a:spcPts val="1200"/>
              </a:spcAft>
            </a:pPr>
            <a:r>
              <a:rPr lang="es-MX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Licenciatura en Educación Preescolar</a:t>
            </a:r>
            <a:endParaRPr lang="es-MX" b="0" dirty="0">
              <a:effectLst/>
            </a:endParaRPr>
          </a:p>
          <a:p>
            <a:pPr algn="ctr" rtl="0">
              <a:spcBef>
                <a:spcPts val="1200"/>
              </a:spcBef>
              <a:spcAft>
                <a:spcPts val="1200"/>
              </a:spcAft>
            </a:pPr>
            <a:r>
              <a:rPr lang="es-MX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Ciclo escolar 2021-2022</a:t>
            </a:r>
            <a:endParaRPr lang="es-MX" b="0" dirty="0">
              <a:effectLst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9A517092-7DC5-407C-8049-4D0B78DF5661}"/>
              </a:ext>
            </a:extLst>
          </p:cNvPr>
          <p:cNvSpPr txBox="1"/>
          <p:nvPr/>
        </p:nvSpPr>
        <p:spPr>
          <a:xfrm>
            <a:off x="398121" y="2152011"/>
            <a:ext cx="45777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Asignatura: </a:t>
            </a:r>
            <a:r>
              <a:rPr lang="es-MX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Computación </a:t>
            </a:r>
            <a:br>
              <a:rPr lang="es-MX" dirty="0"/>
            </a:br>
            <a:r>
              <a:rPr lang="es-MX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Maestro</a:t>
            </a:r>
            <a:r>
              <a:rPr lang="es-MX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Graciano Montoya Hoyos.</a:t>
            </a:r>
            <a:endParaRPr lang="es-MX" dirty="0"/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A1E7C185-BEBF-491F-9B91-C559C897DA9A}"/>
              </a:ext>
            </a:extLst>
          </p:cNvPr>
          <p:cNvSpPr txBox="1"/>
          <p:nvPr/>
        </p:nvSpPr>
        <p:spPr>
          <a:xfrm>
            <a:off x="295752" y="2920491"/>
            <a:ext cx="6096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rtl="0">
              <a:spcBef>
                <a:spcPts val="1200"/>
              </a:spcBef>
              <a:spcAft>
                <a:spcPts val="1200"/>
              </a:spcAft>
            </a:pPr>
            <a:r>
              <a:rPr lang="es-MX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Alumna: </a:t>
            </a:r>
            <a:r>
              <a:rPr lang="es-MX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Adriana Rodríguez Hernández N°</a:t>
            </a:r>
            <a:r>
              <a:rPr lang="es-MX" dirty="0">
                <a:latin typeface="Arial" panose="020B0604020202020204" pitchFamily="34" charset="0"/>
              </a:rPr>
              <a:t>22</a:t>
            </a:r>
            <a:endParaRPr lang="es-MX" b="0" dirty="0">
              <a:effectLst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es-MX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Grado</a:t>
            </a:r>
            <a:r>
              <a:rPr lang="es-MX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3°                   </a:t>
            </a:r>
            <a:r>
              <a:rPr lang="es-MX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Sección</a:t>
            </a:r>
            <a:r>
              <a:rPr lang="es-MX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“C”</a:t>
            </a:r>
            <a:endParaRPr lang="es-MX" b="0" dirty="0">
              <a:effectLst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es-MX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Saltillo</a:t>
            </a:r>
            <a:r>
              <a:rPr lang="es-MX" dirty="0">
                <a:latin typeface="Arial" panose="020B0604020202020204" pitchFamily="34" charset="0"/>
              </a:rPr>
              <a:t>,</a:t>
            </a:r>
            <a:r>
              <a:rPr lang="es-MX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Coahuila de Zaragoza</a:t>
            </a:r>
            <a:br>
              <a:rPr lang="es-MX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</a:rPr>
              <a:t>03 d</a:t>
            </a:r>
            <a:r>
              <a:rPr lang="es-MX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 Marzo del 2022</a:t>
            </a:r>
            <a:endParaRPr lang="es-MX" sz="2000" dirty="0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6D7FCDE5-6B5C-4BA7-80D6-CA3AB839E889}"/>
              </a:ext>
            </a:extLst>
          </p:cNvPr>
          <p:cNvSpPr txBox="1"/>
          <p:nvPr/>
        </p:nvSpPr>
        <p:spPr>
          <a:xfrm>
            <a:off x="6778395" y="3349801"/>
            <a:ext cx="1629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odern Love" panose="04090805081005020601" pitchFamily="82" charset="0"/>
              </a:rPr>
              <a:t>LIBRETA DE APUNTES </a:t>
            </a:r>
          </a:p>
        </p:txBody>
      </p:sp>
    </p:spTree>
    <p:extLst>
      <p:ext uri="{BB962C8B-B14F-4D97-AF65-F5344CB8AC3E}">
        <p14:creationId xmlns:p14="http://schemas.microsoft.com/office/powerpoint/2010/main" val="350631457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B8F363C-B7E2-4CB2-AF6F-449357D367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4709" y="-44004"/>
            <a:ext cx="6244996" cy="6902003"/>
          </a:xfrm>
          <a:prstGeom prst="rect">
            <a:avLst/>
          </a:prstGeom>
        </p:spPr>
      </p:pic>
      <p:grpSp>
        <p:nvGrpSpPr>
          <p:cNvPr id="10" name="Grupo 9">
            <a:extLst>
              <a:ext uri="{FF2B5EF4-FFF2-40B4-BE49-F238E27FC236}">
                <a16:creationId xmlns:a16="http://schemas.microsoft.com/office/drawing/2014/main" id="{94777703-6EFB-4915-B3DD-9F97E8172395}"/>
              </a:ext>
            </a:extLst>
          </p:cNvPr>
          <p:cNvGrpSpPr/>
          <p:nvPr/>
        </p:nvGrpSpPr>
        <p:grpSpPr>
          <a:xfrm>
            <a:off x="5692994" y="545430"/>
            <a:ext cx="907363" cy="518755"/>
            <a:chOff x="5692994" y="545430"/>
            <a:chExt cx="907363" cy="518755"/>
          </a:xfrm>
        </p:grpSpPr>
        <p:sp>
          <p:nvSpPr>
            <p:cNvPr id="6" name="Corazón 5">
              <a:extLst>
                <a:ext uri="{FF2B5EF4-FFF2-40B4-BE49-F238E27FC236}">
                  <a16:creationId xmlns:a16="http://schemas.microsoft.com/office/drawing/2014/main" id="{A589B8D2-2E38-4E17-9651-2A80C3DEB293}"/>
                </a:ext>
              </a:extLst>
            </p:cNvPr>
            <p:cNvSpPr/>
            <p:nvPr/>
          </p:nvSpPr>
          <p:spPr>
            <a:xfrm>
              <a:off x="6240357" y="545430"/>
              <a:ext cx="360000" cy="468000"/>
            </a:xfrm>
            <a:prstGeom prst="heart">
              <a:avLst/>
            </a:prstGeom>
            <a:solidFill>
              <a:srgbClr val="C81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" name="Arco de bloque 7">
              <a:extLst>
                <a:ext uri="{FF2B5EF4-FFF2-40B4-BE49-F238E27FC236}">
                  <a16:creationId xmlns:a16="http://schemas.microsoft.com/office/drawing/2014/main" id="{745188F1-9C0F-4FCC-AB42-CA73CAA8A5E7}"/>
                </a:ext>
              </a:extLst>
            </p:cNvPr>
            <p:cNvSpPr/>
            <p:nvPr/>
          </p:nvSpPr>
          <p:spPr>
            <a:xfrm>
              <a:off x="5692994" y="600057"/>
              <a:ext cx="789709" cy="464128"/>
            </a:xfrm>
            <a:prstGeom prst="blockArc">
              <a:avLst>
                <a:gd name="adj1" fmla="val 6544111"/>
                <a:gd name="adj2" fmla="val 0"/>
                <a:gd name="adj3" fmla="val 25000"/>
              </a:avLst>
            </a:prstGeom>
            <a:solidFill>
              <a:srgbClr val="6CF0E0">
                <a:alpha val="8196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6D975EE3-13A8-4C50-9D83-B2FF39B5D4CF}"/>
              </a:ext>
            </a:extLst>
          </p:cNvPr>
          <p:cNvGrpSpPr/>
          <p:nvPr/>
        </p:nvGrpSpPr>
        <p:grpSpPr>
          <a:xfrm>
            <a:off x="5681117" y="1201478"/>
            <a:ext cx="907363" cy="518755"/>
            <a:chOff x="5681117" y="1201478"/>
            <a:chExt cx="907363" cy="518755"/>
          </a:xfrm>
        </p:grpSpPr>
        <p:sp>
          <p:nvSpPr>
            <p:cNvPr id="83" name="Corazón 82">
              <a:extLst>
                <a:ext uri="{FF2B5EF4-FFF2-40B4-BE49-F238E27FC236}">
                  <a16:creationId xmlns:a16="http://schemas.microsoft.com/office/drawing/2014/main" id="{BEC62456-75B4-4A16-B034-51037A933834}"/>
                </a:ext>
              </a:extLst>
            </p:cNvPr>
            <p:cNvSpPr/>
            <p:nvPr/>
          </p:nvSpPr>
          <p:spPr>
            <a:xfrm>
              <a:off x="6228480" y="1201478"/>
              <a:ext cx="360000" cy="468000"/>
            </a:xfrm>
            <a:prstGeom prst="heart">
              <a:avLst/>
            </a:prstGeom>
            <a:solidFill>
              <a:srgbClr val="C81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5" name="Arco de bloque 84">
              <a:extLst>
                <a:ext uri="{FF2B5EF4-FFF2-40B4-BE49-F238E27FC236}">
                  <a16:creationId xmlns:a16="http://schemas.microsoft.com/office/drawing/2014/main" id="{1B279C0D-A079-4587-A08D-4B2AD66C9B8F}"/>
                </a:ext>
              </a:extLst>
            </p:cNvPr>
            <p:cNvSpPr/>
            <p:nvPr/>
          </p:nvSpPr>
          <p:spPr>
            <a:xfrm>
              <a:off x="5681117" y="1256105"/>
              <a:ext cx="789709" cy="464128"/>
            </a:xfrm>
            <a:prstGeom prst="blockArc">
              <a:avLst>
                <a:gd name="adj1" fmla="val 6373222"/>
                <a:gd name="adj2" fmla="val 0"/>
                <a:gd name="adj3" fmla="val 25000"/>
              </a:avLst>
            </a:prstGeom>
            <a:solidFill>
              <a:srgbClr val="6CF0E0">
                <a:alpha val="8196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4" name="Grupo 173">
            <a:extLst>
              <a:ext uri="{FF2B5EF4-FFF2-40B4-BE49-F238E27FC236}">
                <a16:creationId xmlns:a16="http://schemas.microsoft.com/office/drawing/2014/main" id="{B8EBD7DB-34EC-4A5E-B4D8-EF9F38CDD3B9}"/>
              </a:ext>
            </a:extLst>
          </p:cNvPr>
          <p:cNvGrpSpPr/>
          <p:nvPr/>
        </p:nvGrpSpPr>
        <p:grpSpPr>
          <a:xfrm>
            <a:off x="5670957" y="1189491"/>
            <a:ext cx="907363" cy="518755"/>
            <a:chOff x="5692994" y="545430"/>
            <a:chExt cx="907363" cy="518755"/>
          </a:xfrm>
        </p:grpSpPr>
        <p:sp>
          <p:nvSpPr>
            <p:cNvPr id="175" name="Corazón 174">
              <a:extLst>
                <a:ext uri="{FF2B5EF4-FFF2-40B4-BE49-F238E27FC236}">
                  <a16:creationId xmlns:a16="http://schemas.microsoft.com/office/drawing/2014/main" id="{5E466C28-CCAA-4702-BCF1-27EB74EEF947}"/>
                </a:ext>
              </a:extLst>
            </p:cNvPr>
            <p:cNvSpPr/>
            <p:nvPr/>
          </p:nvSpPr>
          <p:spPr>
            <a:xfrm>
              <a:off x="6240357" y="545430"/>
              <a:ext cx="360000" cy="468000"/>
            </a:xfrm>
            <a:prstGeom prst="heart">
              <a:avLst/>
            </a:prstGeom>
            <a:solidFill>
              <a:srgbClr val="C81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76" name="Arco de bloque 175">
              <a:extLst>
                <a:ext uri="{FF2B5EF4-FFF2-40B4-BE49-F238E27FC236}">
                  <a16:creationId xmlns:a16="http://schemas.microsoft.com/office/drawing/2014/main" id="{70EA6D4F-37E8-4EA0-A78C-7DA4B7293E69}"/>
                </a:ext>
              </a:extLst>
            </p:cNvPr>
            <p:cNvSpPr/>
            <p:nvPr/>
          </p:nvSpPr>
          <p:spPr>
            <a:xfrm>
              <a:off x="5692994" y="600057"/>
              <a:ext cx="789709" cy="464128"/>
            </a:xfrm>
            <a:prstGeom prst="blockArc">
              <a:avLst>
                <a:gd name="adj1" fmla="val 6544111"/>
                <a:gd name="adj2" fmla="val 0"/>
                <a:gd name="adj3" fmla="val 25000"/>
              </a:avLst>
            </a:prstGeom>
            <a:solidFill>
              <a:srgbClr val="6CF0E0">
                <a:alpha val="8196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6" name="Grupo 185">
            <a:extLst>
              <a:ext uri="{FF2B5EF4-FFF2-40B4-BE49-F238E27FC236}">
                <a16:creationId xmlns:a16="http://schemas.microsoft.com/office/drawing/2014/main" id="{DA8DA138-284F-4581-B4F3-B0EF1A4712E1}"/>
              </a:ext>
            </a:extLst>
          </p:cNvPr>
          <p:cNvGrpSpPr/>
          <p:nvPr/>
        </p:nvGrpSpPr>
        <p:grpSpPr>
          <a:xfrm>
            <a:off x="5692994" y="1845539"/>
            <a:ext cx="907363" cy="518755"/>
            <a:chOff x="5692994" y="545430"/>
            <a:chExt cx="907363" cy="518755"/>
          </a:xfrm>
        </p:grpSpPr>
        <p:sp>
          <p:nvSpPr>
            <p:cNvPr id="187" name="Corazón 186">
              <a:extLst>
                <a:ext uri="{FF2B5EF4-FFF2-40B4-BE49-F238E27FC236}">
                  <a16:creationId xmlns:a16="http://schemas.microsoft.com/office/drawing/2014/main" id="{428DE0DD-914D-4B20-A46B-D60A97F3CBD0}"/>
                </a:ext>
              </a:extLst>
            </p:cNvPr>
            <p:cNvSpPr/>
            <p:nvPr/>
          </p:nvSpPr>
          <p:spPr>
            <a:xfrm>
              <a:off x="6240357" y="545430"/>
              <a:ext cx="360000" cy="468000"/>
            </a:xfrm>
            <a:prstGeom prst="heart">
              <a:avLst/>
            </a:prstGeom>
            <a:solidFill>
              <a:srgbClr val="C81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88" name="Arco de bloque 187">
              <a:extLst>
                <a:ext uri="{FF2B5EF4-FFF2-40B4-BE49-F238E27FC236}">
                  <a16:creationId xmlns:a16="http://schemas.microsoft.com/office/drawing/2014/main" id="{4AF71BF4-DEFB-4191-AA92-7C006405BEAC}"/>
                </a:ext>
              </a:extLst>
            </p:cNvPr>
            <p:cNvSpPr/>
            <p:nvPr/>
          </p:nvSpPr>
          <p:spPr>
            <a:xfrm>
              <a:off x="5692994" y="600057"/>
              <a:ext cx="789709" cy="464128"/>
            </a:xfrm>
            <a:prstGeom prst="blockArc">
              <a:avLst>
                <a:gd name="adj1" fmla="val 6544111"/>
                <a:gd name="adj2" fmla="val 0"/>
                <a:gd name="adj3" fmla="val 25000"/>
              </a:avLst>
            </a:prstGeom>
            <a:solidFill>
              <a:srgbClr val="6CF0E0">
                <a:alpha val="8196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9" name="Grupo 188">
            <a:extLst>
              <a:ext uri="{FF2B5EF4-FFF2-40B4-BE49-F238E27FC236}">
                <a16:creationId xmlns:a16="http://schemas.microsoft.com/office/drawing/2014/main" id="{61088CDB-7226-4CF9-AFA3-85729563B776}"/>
              </a:ext>
            </a:extLst>
          </p:cNvPr>
          <p:cNvGrpSpPr/>
          <p:nvPr/>
        </p:nvGrpSpPr>
        <p:grpSpPr>
          <a:xfrm>
            <a:off x="5715031" y="2501587"/>
            <a:ext cx="907363" cy="518755"/>
            <a:chOff x="5692994" y="545430"/>
            <a:chExt cx="907363" cy="518755"/>
          </a:xfrm>
        </p:grpSpPr>
        <p:sp>
          <p:nvSpPr>
            <p:cNvPr id="190" name="Corazón 189">
              <a:extLst>
                <a:ext uri="{FF2B5EF4-FFF2-40B4-BE49-F238E27FC236}">
                  <a16:creationId xmlns:a16="http://schemas.microsoft.com/office/drawing/2014/main" id="{66CED6B6-FF97-4ADE-878B-A872CA5704B4}"/>
                </a:ext>
              </a:extLst>
            </p:cNvPr>
            <p:cNvSpPr/>
            <p:nvPr/>
          </p:nvSpPr>
          <p:spPr>
            <a:xfrm>
              <a:off x="6240357" y="545430"/>
              <a:ext cx="360000" cy="468000"/>
            </a:xfrm>
            <a:prstGeom prst="heart">
              <a:avLst/>
            </a:prstGeom>
            <a:solidFill>
              <a:srgbClr val="C81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1" name="Arco de bloque 190">
              <a:extLst>
                <a:ext uri="{FF2B5EF4-FFF2-40B4-BE49-F238E27FC236}">
                  <a16:creationId xmlns:a16="http://schemas.microsoft.com/office/drawing/2014/main" id="{00B1242B-5F75-4B21-80B9-755A51BC63FA}"/>
                </a:ext>
              </a:extLst>
            </p:cNvPr>
            <p:cNvSpPr/>
            <p:nvPr/>
          </p:nvSpPr>
          <p:spPr>
            <a:xfrm>
              <a:off x="5692994" y="600057"/>
              <a:ext cx="789709" cy="464128"/>
            </a:xfrm>
            <a:prstGeom prst="blockArc">
              <a:avLst>
                <a:gd name="adj1" fmla="val 6544111"/>
                <a:gd name="adj2" fmla="val 0"/>
                <a:gd name="adj3" fmla="val 25000"/>
              </a:avLst>
            </a:prstGeom>
            <a:solidFill>
              <a:srgbClr val="6CF0E0">
                <a:alpha val="8196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2" name="Grupo 191">
            <a:extLst>
              <a:ext uri="{FF2B5EF4-FFF2-40B4-BE49-F238E27FC236}">
                <a16:creationId xmlns:a16="http://schemas.microsoft.com/office/drawing/2014/main" id="{F0E1D21B-007F-44C2-8655-D70ABF1A4FAD}"/>
              </a:ext>
            </a:extLst>
          </p:cNvPr>
          <p:cNvGrpSpPr/>
          <p:nvPr/>
        </p:nvGrpSpPr>
        <p:grpSpPr>
          <a:xfrm>
            <a:off x="5737068" y="3157635"/>
            <a:ext cx="907363" cy="518755"/>
            <a:chOff x="5692994" y="545430"/>
            <a:chExt cx="907363" cy="518755"/>
          </a:xfrm>
        </p:grpSpPr>
        <p:sp>
          <p:nvSpPr>
            <p:cNvPr id="193" name="Corazón 192">
              <a:extLst>
                <a:ext uri="{FF2B5EF4-FFF2-40B4-BE49-F238E27FC236}">
                  <a16:creationId xmlns:a16="http://schemas.microsoft.com/office/drawing/2014/main" id="{C30AC8AC-C6E9-4FF5-9831-5894CBC1B927}"/>
                </a:ext>
              </a:extLst>
            </p:cNvPr>
            <p:cNvSpPr/>
            <p:nvPr/>
          </p:nvSpPr>
          <p:spPr>
            <a:xfrm>
              <a:off x="6240357" y="545430"/>
              <a:ext cx="360000" cy="468000"/>
            </a:xfrm>
            <a:prstGeom prst="heart">
              <a:avLst/>
            </a:prstGeom>
            <a:solidFill>
              <a:srgbClr val="C81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4" name="Arco de bloque 193">
              <a:extLst>
                <a:ext uri="{FF2B5EF4-FFF2-40B4-BE49-F238E27FC236}">
                  <a16:creationId xmlns:a16="http://schemas.microsoft.com/office/drawing/2014/main" id="{3212DC9A-A4E1-4D14-A924-78C19F1CD97E}"/>
                </a:ext>
              </a:extLst>
            </p:cNvPr>
            <p:cNvSpPr/>
            <p:nvPr/>
          </p:nvSpPr>
          <p:spPr>
            <a:xfrm>
              <a:off x="5692994" y="600057"/>
              <a:ext cx="789709" cy="464128"/>
            </a:xfrm>
            <a:prstGeom prst="blockArc">
              <a:avLst>
                <a:gd name="adj1" fmla="val 6544111"/>
                <a:gd name="adj2" fmla="val 0"/>
                <a:gd name="adj3" fmla="val 25000"/>
              </a:avLst>
            </a:prstGeom>
            <a:solidFill>
              <a:srgbClr val="6CF0E0">
                <a:alpha val="8196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5" name="Grupo 194">
            <a:extLst>
              <a:ext uri="{FF2B5EF4-FFF2-40B4-BE49-F238E27FC236}">
                <a16:creationId xmlns:a16="http://schemas.microsoft.com/office/drawing/2014/main" id="{12974730-3A47-4F92-B316-2FC5B6E2D71D}"/>
              </a:ext>
            </a:extLst>
          </p:cNvPr>
          <p:cNvGrpSpPr/>
          <p:nvPr/>
        </p:nvGrpSpPr>
        <p:grpSpPr>
          <a:xfrm>
            <a:off x="5759105" y="3813683"/>
            <a:ext cx="907363" cy="518755"/>
            <a:chOff x="5692994" y="545430"/>
            <a:chExt cx="907363" cy="518755"/>
          </a:xfrm>
        </p:grpSpPr>
        <p:sp>
          <p:nvSpPr>
            <p:cNvPr id="196" name="Corazón 195">
              <a:extLst>
                <a:ext uri="{FF2B5EF4-FFF2-40B4-BE49-F238E27FC236}">
                  <a16:creationId xmlns:a16="http://schemas.microsoft.com/office/drawing/2014/main" id="{973A12A6-1A03-4D65-8D76-A8BF4EF6765C}"/>
                </a:ext>
              </a:extLst>
            </p:cNvPr>
            <p:cNvSpPr/>
            <p:nvPr/>
          </p:nvSpPr>
          <p:spPr>
            <a:xfrm>
              <a:off x="6240357" y="545430"/>
              <a:ext cx="360000" cy="468000"/>
            </a:xfrm>
            <a:prstGeom prst="heart">
              <a:avLst/>
            </a:prstGeom>
            <a:solidFill>
              <a:srgbClr val="C81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7" name="Arco de bloque 196">
              <a:extLst>
                <a:ext uri="{FF2B5EF4-FFF2-40B4-BE49-F238E27FC236}">
                  <a16:creationId xmlns:a16="http://schemas.microsoft.com/office/drawing/2014/main" id="{BD676110-6C1A-4DA7-B047-2301D296D6CE}"/>
                </a:ext>
              </a:extLst>
            </p:cNvPr>
            <p:cNvSpPr/>
            <p:nvPr/>
          </p:nvSpPr>
          <p:spPr>
            <a:xfrm>
              <a:off x="5692994" y="600057"/>
              <a:ext cx="789709" cy="464128"/>
            </a:xfrm>
            <a:prstGeom prst="blockArc">
              <a:avLst>
                <a:gd name="adj1" fmla="val 6544111"/>
                <a:gd name="adj2" fmla="val 0"/>
                <a:gd name="adj3" fmla="val 25000"/>
              </a:avLst>
            </a:prstGeom>
            <a:solidFill>
              <a:srgbClr val="6CF0E0">
                <a:alpha val="8196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8" name="Grupo 197">
            <a:extLst>
              <a:ext uri="{FF2B5EF4-FFF2-40B4-BE49-F238E27FC236}">
                <a16:creationId xmlns:a16="http://schemas.microsoft.com/office/drawing/2014/main" id="{64481DDA-C1A9-4FF0-A650-8BDEA617226D}"/>
              </a:ext>
            </a:extLst>
          </p:cNvPr>
          <p:cNvGrpSpPr/>
          <p:nvPr/>
        </p:nvGrpSpPr>
        <p:grpSpPr>
          <a:xfrm>
            <a:off x="5781142" y="4469731"/>
            <a:ext cx="907363" cy="518755"/>
            <a:chOff x="5692994" y="545430"/>
            <a:chExt cx="907363" cy="518755"/>
          </a:xfrm>
        </p:grpSpPr>
        <p:sp>
          <p:nvSpPr>
            <p:cNvPr id="199" name="Corazón 198">
              <a:extLst>
                <a:ext uri="{FF2B5EF4-FFF2-40B4-BE49-F238E27FC236}">
                  <a16:creationId xmlns:a16="http://schemas.microsoft.com/office/drawing/2014/main" id="{9CC67FA8-1ED1-43EF-B3D2-3029B41D0CBD}"/>
                </a:ext>
              </a:extLst>
            </p:cNvPr>
            <p:cNvSpPr/>
            <p:nvPr/>
          </p:nvSpPr>
          <p:spPr>
            <a:xfrm>
              <a:off x="6240357" y="545430"/>
              <a:ext cx="360000" cy="468000"/>
            </a:xfrm>
            <a:prstGeom prst="heart">
              <a:avLst/>
            </a:prstGeom>
            <a:solidFill>
              <a:srgbClr val="C81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00" name="Arco de bloque 199">
              <a:extLst>
                <a:ext uri="{FF2B5EF4-FFF2-40B4-BE49-F238E27FC236}">
                  <a16:creationId xmlns:a16="http://schemas.microsoft.com/office/drawing/2014/main" id="{5718A519-9C0B-470C-9F74-3D626DE4D8B7}"/>
                </a:ext>
              </a:extLst>
            </p:cNvPr>
            <p:cNvSpPr/>
            <p:nvPr/>
          </p:nvSpPr>
          <p:spPr>
            <a:xfrm>
              <a:off x="5692994" y="600057"/>
              <a:ext cx="789709" cy="464128"/>
            </a:xfrm>
            <a:prstGeom prst="blockArc">
              <a:avLst>
                <a:gd name="adj1" fmla="val 6544111"/>
                <a:gd name="adj2" fmla="val 0"/>
                <a:gd name="adj3" fmla="val 25000"/>
              </a:avLst>
            </a:prstGeom>
            <a:solidFill>
              <a:srgbClr val="6CF0E0">
                <a:alpha val="8196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1" name="Grupo 200">
            <a:extLst>
              <a:ext uri="{FF2B5EF4-FFF2-40B4-BE49-F238E27FC236}">
                <a16:creationId xmlns:a16="http://schemas.microsoft.com/office/drawing/2014/main" id="{092A893A-C207-4DF2-AFF7-81246DC581BE}"/>
              </a:ext>
            </a:extLst>
          </p:cNvPr>
          <p:cNvGrpSpPr/>
          <p:nvPr/>
        </p:nvGrpSpPr>
        <p:grpSpPr>
          <a:xfrm>
            <a:off x="5803179" y="5125779"/>
            <a:ext cx="907363" cy="518755"/>
            <a:chOff x="5692994" y="545430"/>
            <a:chExt cx="907363" cy="518755"/>
          </a:xfrm>
        </p:grpSpPr>
        <p:sp>
          <p:nvSpPr>
            <p:cNvPr id="202" name="Corazón 201">
              <a:extLst>
                <a:ext uri="{FF2B5EF4-FFF2-40B4-BE49-F238E27FC236}">
                  <a16:creationId xmlns:a16="http://schemas.microsoft.com/office/drawing/2014/main" id="{0E6DDF93-BE55-4746-9FBF-12028F02A4F7}"/>
                </a:ext>
              </a:extLst>
            </p:cNvPr>
            <p:cNvSpPr/>
            <p:nvPr/>
          </p:nvSpPr>
          <p:spPr>
            <a:xfrm>
              <a:off x="6240357" y="545430"/>
              <a:ext cx="360000" cy="468000"/>
            </a:xfrm>
            <a:prstGeom prst="heart">
              <a:avLst/>
            </a:prstGeom>
            <a:solidFill>
              <a:srgbClr val="C81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03" name="Arco de bloque 202">
              <a:extLst>
                <a:ext uri="{FF2B5EF4-FFF2-40B4-BE49-F238E27FC236}">
                  <a16:creationId xmlns:a16="http://schemas.microsoft.com/office/drawing/2014/main" id="{720411BE-BBFF-4BBB-BD64-FD7416B28D40}"/>
                </a:ext>
              </a:extLst>
            </p:cNvPr>
            <p:cNvSpPr/>
            <p:nvPr/>
          </p:nvSpPr>
          <p:spPr>
            <a:xfrm>
              <a:off x="5692994" y="600057"/>
              <a:ext cx="789709" cy="464128"/>
            </a:xfrm>
            <a:prstGeom prst="blockArc">
              <a:avLst>
                <a:gd name="adj1" fmla="val 6544111"/>
                <a:gd name="adj2" fmla="val 0"/>
                <a:gd name="adj3" fmla="val 25000"/>
              </a:avLst>
            </a:prstGeom>
            <a:solidFill>
              <a:srgbClr val="6CF0E0">
                <a:alpha val="8196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4" name="Grupo 203">
            <a:extLst>
              <a:ext uri="{FF2B5EF4-FFF2-40B4-BE49-F238E27FC236}">
                <a16:creationId xmlns:a16="http://schemas.microsoft.com/office/drawing/2014/main" id="{741BB0A1-F510-4F11-8BE6-5678BED09151}"/>
              </a:ext>
            </a:extLst>
          </p:cNvPr>
          <p:cNvGrpSpPr/>
          <p:nvPr/>
        </p:nvGrpSpPr>
        <p:grpSpPr>
          <a:xfrm>
            <a:off x="5825216" y="5781827"/>
            <a:ext cx="907363" cy="518755"/>
            <a:chOff x="5692994" y="545430"/>
            <a:chExt cx="907363" cy="518755"/>
          </a:xfrm>
        </p:grpSpPr>
        <p:sp>
          <p:nvSpPr>
            <p:cNvPr id="205" name="Corazón 204">
              <a:extLst>
                <a:ext uri="{FF2B5EF4-FFF2-40B4-BE49-F238E27FC236}">
                  <a16:creationId xmlns:a16="http://schemas.microsoft.com/office/drawing/2014/main" id="{02EC7A73-7A0E-4F79-9309-AAA9716C8150}"/>
                </a:ext>
              </a:extLst>
            </p:cNvPr>
            <p:cNvSpPr/>
            <p:nvPr/>
          </p:nvSpPr>
          <p:spPr>
            <a:xfrm>
              <a:off x="6240357" y="545430"/>
              <a:ext cx="360000" cy="468000"/>
            </a:xfrm>
            <a:prstGeom prst="heart">
              <a:avLst/>
            </a:prstGeom>
            <a:solidFill>
              <a:srgbClr val="C81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06" name="Arco de bloque 205">
              <a:extLst>
                <a:ext uri="{FF2B5EF4-FFF2-40B4-BE49-F238E27FC236}">
                  <a16:creationId xmlns:a16="http://schemas.microsoft.com/office/drawing/2014/main" id="{01718328-DACA-4646-9E65-FA3A07131011}"/>
                </a:ext>
              </a:extLst>
            </p:cNvPr>
            <p:cNvSpPr/>
            <p:nvPr/>
          </p:nvSpPr>
          <p:spPr>
            <a:xfrm>
              <a:off x="5692994" y="600057"/>
              <a:ext cx="789709" cy="464128"/>
            </a:xfrm>
            <a:prstGeom prst="blockArc">
              <a:avLst>
                <a:gd name="adj1" fmla="val 6544111"/>
                <a:gd name="adj2" fmla="val 0"/>
                <a:gd name="adj3" fmla="val 25000"/>
              </a:avLst>
            </a:prstGeom>
            <a:solidFill>
              <a:srgbClr val="6CF0E0">
                <a:alpha val="8196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schemeClr val="tx1"/>
                </a:solidFill>
              </a:endParaRPr>
            </a:p>
          </p:txBody>
        </p:sp>
      </p:grpSp>
      <p:pic>
        <p:nvPicPr>
          <p:cNvPr id="33" name="Picture 4">
            <a:extLst>
              <a:ext uri="{FF2B5EF4-FFF2-40B4-BE49-F238E27FC236}">
                <a16:creationId xmlns:a16="http://schemas.microsoft.com/office/drawing/2014/main" id="{7A2BDD84-D7CE-4F05-9D96-472B88952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618" b="98876" l="8787" r="89540">
                        <a14:foregroundMark x1="33054" y1="5618" x2="74895" y2="8989"/>
                        <a14:foregroundMark x1="35565" y1="84270" x2="60669" y2="89888"/>
                        <a14:foregroundMark x1="60669" y1="89888" x2="41423" y2="93820"/>
                        <a14:foregroundMark x1="51883" y1="98876" x2="51883" y2="98876"/>
                        <a14:foregroundMark x1="38494" y1="33708" x2="38494" y2="3370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8423" y="349543"/>
            <a:ext cx="1708792" cy="1272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CuadroTexto 33">
            <a:extLst>
              <a:ext uri="{FF2B5EF4-FFF2-40B4-BE49-F238E27FC236}">
                <a16:creationId xmlns:a16="http://schemas.microsoft.com/office/drawing/2014/main" id="{EAADE27D-AD26-4458-94BD-2270E0F0B0D7}"/>
              </a:ext>
            </a:extLst>
          </p:cNvPr>
          <p:cNvSpPr txBox="1"/>
          <p:nvPr/>
        </p:nvSpPr>
        <p:spPr>
          <a:xfrm>
            <a:off x="176810" y="281550"/>
            <a:ext cx="475202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1200"/>
              </a:spcBef>
              <a:spcAft>
                <a:spcPts val="1200"/>
              </a:spcAft>
            </a:pPr>
            <a:r>
              <a:rPr lang="es-MX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ESCUELA NORMAL DE EDUCACION PREESCOLAR</a:t>
            </a:r>
            <a:endParaRPr lang="es-MX" dirty="0"/>
          </a:p>
          <a:p>
            <a:pPr algn="ctr" rtl="0">
              <a:spcBef>
                <a:spcPts val="1200"/>
              </a:spcBef>
              <a:spcAft>
                <a:spcPts val="1200"/>
              </a:spcAft>
            </a:pPr>
            <a:r>
              <a:rPr lang="es-MX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Licenciatura en Educación Preescolar</a:t>
            </a:r>
            <a:endParaRPr lang="es-MX" b="0" dirty="0">
              <a:effectLst/>
            </a:endParaRPr>
          </a:p>
          <a:p>
            <a:pPr algn="ctr" rtl="0">
              <a:spcBef>
                <a:spcPts val="1200"/>
              </a:spcBef>
              <a:spcAft>
                <a:spcPts val="1200"/>
              </a:spcAft>
            </a:pPr>
            <a:r>
              <a:rPr lang="es-MX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Ciclo escolar 2021-2022</a:t>
            </a:r>
            <a:endParaRPr lang="es-MX" b="0" dirty="0">
              <a:effectLst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716BF1C8-2E2B-4408-85C2-7BCACC424742}"/>
              </a:ext>
            </a:extLst>
          </p:cNvPr>
          <p:cNvSpPr txBox="1"/>
          <p:nvPr/>
        </p:nvSpPr>
        <p:spPr>
          <a:xfrm>
            <a:off x="398121" y="2152011"/>
            <a:ext cx="45777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Asignatura: </a:t>
            </a:r>
            <a:r>
              <a:rPr lang="es-MX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Computación </a:t>
            </a:r>
            <a:br>
              <a:rPr lang="es-MX" dirty="0"/>
            </a:br>
            <a:r>
              <a:rPr lang="es-MX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Maestro</a:t>
            </a:r>
            <a:r>
              <a:rPr lang="es-MX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Graciano Montoya Hoyos.</a:t>
            </a:r>
            <a:endParaRPr lang="es-MX" dirty="0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4FBFDFFA-7C8B-49BA-A952-71A7C1EFF74F}"/>
              </a:ext>
            </a:extLst>
          </p:cNvPr>
          <p:cNvSpPr txBox="1"/>
          <p:nvPr/>
        </p:nvSpPr>
        <p:spPr>
          <a:xfrm>
            <a:off x="295752" y="2920491"/>
            <a:ext cx="6096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rtl="0">
              <a:spcBef>
                <a:spcPts val="1200"/>
              </a:spcBef>
              <a:spcAft>
                <a:spcPts val="1200"/>
              </a:spcAft>
            </a:pPr>
            <a:r>
              <a:rPr lang="es-MX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Alumna: </a:t>
            </a:r>
            <a:r>
              <a:rPr lang="es-MX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Adriana Rodríguez Hernández N°</a:t>
            </a:r>
            <a:r>
              <a:rPr lang="es-MX" dirty="0">
                <a:latin typeface="Arial" panose="020B0604020202020204" pitchFamily="34" charset="0"/>
              </a:rPr>
              <a:t>22</a:t>
            </a:r>
            <a:endParaRPr lang="es-MX" b="0" dirty="0">
              <a:effectLst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es-MX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Grado</a:t>
            </a:r>
            <a:r>
              <a:rPr lang="es-MX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3°                   </a:t>
            </a:r>
            <a:r>
              <a:rPr lang="es-MX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Sección</a:t>
            </a:r>
            <a:r>
              <a:rPr lang="es-MX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“C”</a:t>
            </a:r>
            <a:endParaRPr lang="es-MX" b="0" dirty="0">
              <a:effectLst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es-MX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Saltillo</a:t>
            </a:r>
            <a:r>
              <a:rPr lang="es-MX" dirty="0">
                <a:latin typeface="Arial" panose="020B0604020202020204" pitchFamily="34" charset="0"/>
              </a:rPr>
              <a:t>,</a:t>
            </a:r>
            <a:r>
              <a:rPr lang="es-MX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Coahuila de Zaragoza</a:t>
            </a:r>
            <a:br>
              <a:rPr lang="es-MX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</a:rPr>
              <a:t>03 d</a:t>
            </a:r>
            <a:r>
              <a:rPr lang="es-MX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 Marzo del 2022</a:t>
            </a:r>
            <a:endParaRPr lang="es-MX" sz="2000" dirty="0"/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48B35F6F-95C4-4DF7-96CB-77C5F49D5316}"/>
              </a:ext>
            </a:extLst>
          </p:cNvPr>
          <p:cNvSpPr txBox="1"/>
          <p:nvPr/>
        </p:nvSpPr>
        <p:spPr>
          <a:xfrm>
            <a:off x="-139961" y="5571839"/>
            <a:ext cx="60909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solidFill>
                  <a:srgbClr val="BD0F72"/>
                </a:solidFill>
                <a:latin typeface="Amasis MT Pro Black" panose="02040A04050005020304" pitchFamily="18" charset="0"/>
              </a:rPr>
              <a:t>LIBRETA INTERACTIVA</a:t>
            </a:r>
          </a:p>
          <a:p>
            <a:pPr algn="ctr"/>
            <a:r>
              <a:rPr lang="es-MX" sz="2800" dirty="0">
                <a:solidFill>
                  <a:srgbClr val="BD0F72"/>
                </a:solidFill>
                <a:latin typeface="Amasis MT Pro Black" panose="02040A04050005020304" pitchFamily="18" charset="0"/>
              </a:rPr>
              <a:t> EN POWER POINT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F5A6369-FAF4-4289-B55A-9DB1B5144E98}"/>
              </a:ext>
            </a:extLst>
          </p:cNvPr>
          <p:cNvSpPr txBox="1"/>
          <p:nvPr/>
        </p:nvSpPr>
        <p:spPr>
          <a:xfrm>
            <a:off x="7336507" y="2329779"/>
            <a:ext cx="358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Modern Love" panose="04090805081005020601" pitchFamily="82" charset="0"/>
              </a:rPr>
              <a:t>LIBRETA DE APUNTES </a:t>
            </a:r>
          </a:p>
        </p:txBody>
      </p:sp>
    </p:spTree>
    <p:extLst>
      <p:ext uri="{BB962C8B-B14F-4D97-AF65-F5344CB8AC3E}">
        <p14:creationId xmlns:p14="http://schemas.microsoft.com/office/powerpoint/2010/main" val="58654902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CCB1763-AAE8-4E69-AAB4-02C7E7D335C8}"/>
              </a:ext>
            </a:extLst>
          </p:cNvPr>
          <p:cNvSpPr txBox="1"/>
          <p:nvPr/>
        </p:nvSpPr>
        <p:spPr>
          <a:xfrm>
            <a:off x="-340068" y="0"/>
            <a:ext cx="12824623" cy="6858000"/>
          </a:xfrm>
          <a:prstGeom prst="rect">
            <a:avLst/>
          </a:prstGeom>
          <a:blipFill dpi="0" rotWithShape="1">
            <a:blip r:embed="rId2">
              <a:alphaModFix amt="55000"/>
            </a:blip>
            <a:srcRect/>
            <a:stretch>
              <a:fillRect/>
            </a:stretch>
          </a:blipFill>
          <a:ln>
            <a:noFill/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9C74EF6-29FA-4DC1-89F7-26D4FF8A2733}"/>
              </a:ext>
            </a:extLst>
          </p:cNvPr>
          <p:cNvSpPr txBox="1"/>
          <p:nvPr/>
        </p:nvSpPr>
        <p:spPr>
          <a:xfrm>
            <a:off x="6155814" y="311727"/>
            <a:ext cx="5674199" cy="6234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pSp>
        <p:nvGrpSpPr>
          <p:cNvPr id="140" name="Grupo 139">
            <a:extLst>
              <a:ext uri="{FF2B5EF4-FFF2-40B4-BE49-F238E27FC236}">
                <a16:creationId xmlns:a16="http://schemas.microsoft.com/office/drawing/2014/main" id="{53F57779-B61A-44E2-9AF1-C8E0E20C52D5}"/>
              </a:ext>
            </a:extLst>
          </p:cNvPr>
          <p:cNvGrpSpPr/>
          <p:nvPr/>
        </p:nvGrpSpPr>
        <p:grpSpPr>
          <a:xfrm>
            <a:off x="6872383" y="804808"/>
            <a:ext cx="4579935" cy="5167040"/>
            <a:chOff x="6784751" y="986921"/>
            <a:chExt cx="4579935" cy="5167040"/>
          </a:xfrm>
        </p:grpSpPr>
        <p:cxnSp>
          <p:nvCxnSpPr>
            <p:cNvPr id="115" name="Conector recto 114">
              <a:extLst>
                <a:ext uri="{FF2B5EF4-FFF2-40B4-BE49-F238E27FC236}">
                  <a16:creationId xmlns:a16="http://schemas.microsoft.com/office/drawing/2014/main" id="{E36B2183-4ED9-49B6-AE61-3E852BC6FCDA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71" y="98692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Conector recto 119">
              <a:extLst>
                <a:ext uri="{FF2B5EF4-FFF2-40B4-BE49-F238E27FC236}">
                  <a16:creationId xmlns:a16="http://schemas.microsoft.com/office/drawing/2014/main" id="{7FEFFBBA-E1C9-43B7-9F55-1910AFDDCF8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70" y="124527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Conector recto 120">
              <a:extLst>
                <a:ext uri="{FF2B5EF4-FFF2-40B4-BE49-F238E27FC236}">
                  <a16:creationId xmlns:a16="http://schemas.microsoft.com/office/drawing/2014/main" id="{31E0C6D6-77E3-4CFF-AE58-F6983E9002AB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9" y="150362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Conector recto 121">
              <a:extLst>
                <a:ext uri="{FF2B5EF4-FFF2-40B4-BE49-F238E27FC236}">
                  <a16:creationId xmlns:a16="http://schemas.microsoft.com/office/drawing/2014/main" id="{AF40803E-8F76-432D-968A-18C729DF15B7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8" y="176197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Conector recto 122">
              <a:extLst>
                <a:ext uri="{FF2B5EF4-FFF2-40B4-BE49-F238E27FC236}">
                  <a16:creationId xmlns:a16="http://schemas.microsoft.com/office/drawing/2014/main" id="{0FDA75EA-308B-4192-9E7D-603A0696F5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7" y="202032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Conector recto 123">
              <a:extLst>
                <a:ext uri="{FF2B5EF4-FFF2-40B4-BE49-F238E27FC236}">
                  <a16:creationId xmlns:a16="http://schemas.microsoft.com/office/drawing/2014/main" id="{2D8F1E9D-5C51-4CDF-85A5-443AD04C49F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6" y="227868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Conector recto 124">
              <a:extLst>
                <a:ext uri="{FF2B5EF4-FFF2-40B4-BE49-F238E27FC236}">
                  <a16:creationId xmlns:a16="http://schemas.microsoft.com/office/drawing/2014/main" id="{8ADC4F74-5AB4-4BDF-8272-940318F78437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5" y="253703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Conector recto 125">
              <a:extLst>
                <a:ext uri="{FF2B5EF4-FFF2-40B4-BE49-F238E27FC236}">
                  <a16:creationId xmlns:a16="http://schemas.microsoft.com/office/drawing/2014/main" id="{B8C938AF-14B0-4EBF-96EB-C47CFB994D46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4" y="279538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Conector recto 126">
              <a:extLst>
                <a:ext uri="{FF2B5EF4-FFF2-40B4-BE49-F238E27FC236}">
                  <a16:creationId xmlns:a16="http://schemas.microsoft.com/office/drawing/2014/main" id="{35B2CB66-E993-48AF-B1B2-CD9F0FB31AFD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3" y="305373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Conector recto 127">
              <a:extLst>
                <a:ext uri="{FF2B5EF4-FFF2-40B4-BE49-F238E27FC236}">
                  <a16:creationId xmlns:a16="http://schemas.microsoft.com/office/drawing/2014/main" id="{A2BCD778-5024-402A-ADB2-BF37B3D5505E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2" y="331208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Conector recto 128">
              <a:extLst>
                <a:ext uri="{FF2B5EF4-FFF2-40B4-BE49-F238E27FC236}">
                  <a16:creationId xmlns:a16="http://schemas.microsoft.com/office/drawing/2014/main" id="{58008DDA-80F6-4C73-BFA0-FD29B0A24D29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1" y="357044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Conector recto 129">
              <a:extLst>
                <a:ext uri="{FF2B5EF4-FFF2-40B4-BE49-F238E27FC236}">
                  <a16:creationId xmlns:a16="http://schemas.microsoft.com/office/drawing/2014/main" id="{AD976A8E-5BF8-4A9D-B7FF-56C65A1005C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0" y="382879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1" name="Conector recto 130">
              <a:extLst>
                <a:ext uri="{FF2B5EF4-FFF2-40B4-BE49-F238E27FC236}">
                  <a16:creationId xmlns:a16="http://schemas.microsoft.com/office/drawing/2014/main" id="{016AA755-9E3C-4C3F-8A0A-065161D81992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9" y="408714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Conector recto 131">
              <a:extLst>
                <a:ext uri="{FF2B5EF4-FFF2-40B4-BE49-F238E27FC236}">
                  <a16:creationId xmlns:a16="http://schemas.microsoft.com/office/drawing/2014/main" id="{B727FC90-6465-43A9-A139-94DACA943F3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8" y="434549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Conector recto 132">
              <a:extLst>
                <a:ext uri="{FF2B5EF4-FFF2-40B4-BE49-F238E27FC236}">
                  <a16:creationId xmlns:a16="http://schemas.microsoft.com/office/drawing/2014/main" id="{B12F94E2-D383-4616-8A83-F137ED8AEA1E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7" y="460384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Conector recto 133">
              <a:extLst>
                <a:ext uri="{FF2B5EF4-FFF2-40B4-BE49-F238E27FC236}">
                  <a16:creationId xmlns:a16="http://schemas.microsoft.com/office/drawing/2014/main" id="{EA4112D3-7BA7-43A6-AFB6-298A59CCA229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6" y="486220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Conector recto 134">
              <a:extLst>
                <a:ext uri="{FF2B5EF4-FFF2-40B4-BE49-F238E27FC236}">
                  <a16:creationId xmlns:a16="http://schemas.microsoft.com/office/drawing/2014/main" id="{8AA42ADD-F630-4484-A868-617D3831CB3F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5" y="512055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Conector recto 135">
              <a:extLst>
                <a:ext uri="{FF2B5EF4-FFF2-40B4-BE49-F238E27FC236}">
                  <a16:creationId xmlns:a16="http://schemas.microsoft.com/office/drawing/2014/main" id="{66898F32-B509-4C8C-A415-D73D9301AFD1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4" y="537890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Conector recto 136">
              <a:extLst>
                <a:ext uri="{FF2B5EF4-FFF2-40B4-BE49-F238E27FC236}">
                  <a16:creationId xmlns:a16="http://schemas.microsoft.com/office/drawing/2014/main" id="{1EBDE216-6E03-4B9D-8525-759EFE3F818F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3" y="563725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Conector recto 137">
              <a:extLst>
                <a:ext uri="{FF2B5EF4-FFF2-40B4-BE49-F238E27FC236}">
                  <a16:creationId xmlns:a16="http://schemas.microsoft.com/office/drawing/2014/main" id="{942E5D0E-0516-4CC2-8C81-3B3B74397D61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2" y="589560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Conector recto 138">
              <a:extLst>
                <a:ext uri="{FF2B5EF4-FFF2-40B4-BE49-F238E27FC236}">
                  <a16:creationId xmlns:a16="http://schemas.microsoft.com/office/drawing/2014/main" id="{E7E4D3E1-5839-4375-B1F4-5A87E84A5BF6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1" y="615396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1" name="Grupo 140">
            <a:extLst>
              <a:ext uri="{FF2B5EF4-FFF2-40B4-BE49-F238E27FC236}">
                <a16:creationId xmlns:a16="http://schemas.microsoft.com/office/drawing/2014/main" id="{1817CF1F-480D-47CE-B841-ECEF85E74A0E}"/>
              </a:ext>
            </a:extLst>
          </p:cNvPr>
          <p:cNvGrpSpPr/>
          <p:nvPr/>
        </p:nvGrpSpPr>
        <p:grpSpPr>
          <a:xfrm>
            <a:off x="5480324" y="545430"/>
            <a:ext cx="1120033" cy="5767139"/>
            <a:chOff x="5434040" y="589225"/>
            <a:chExt cx="1120033" cy="5767139"/>
          </a:xfrm>
        </p:grpSpPr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B86B73F8-4808-4136-8819-D00BAE465DB5}"/>
                </a:ext>
              </a:extLst>
            </p:cNvPr>
            <p:cNvGrpSpPr/>
            <p:nvPr/>
          </p:nvGrpSpPr>
          <p:grpSpPr>
            <a:xfrm>
              <a:off x="5529056" y="589225"/>
              <a:ext cx="1025017" cy="518755"/>
              <a:chOff x="5549182" y="516654"/>
              <a:chExt cx="1025017" cy="518755"/>
            </a:xfrm>
          </p:grpSpPr>
          <p:sp>
            <p:nvSpPr>
              <p:cNvPr id="6" name="Corazón 5">
                <a:extLst>
                  <a:ext uri="{FF2B5EF4-FFF2-40B4-BE49-F238E27FC236}">
                    <a16:creationId xmlns:a16="http://schemas.microsoft.com/office/drawing/2014/main" id="{A589B8D2-2E38-4E17-9651-2A80C3DEB293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7" name="Corazón 6">
                <a:extLst>
                  <a:ext uri="{FF2B5EF4-FFF2-40B4-BE49-F238E27FC236}">
                    <a16:creationId xmlns:a16="http://schemas.microsoft.com/office/drawing/2014/main" id="{A50A2380-8B9F-4877-A7F3-8860B372E13C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" name="Arco de bloque 7">
                <a:extLst>
                  <a:ext uri="{FF2B5EF4-FFF2-40B4-BE49-F238E27FC236}">
                    <a16:creationId xmlns:a16="http://schemas.microsoft.com/office/drawing/2014/main" id="{745188F1-9C0F-4FCC-AB42-CA73CAA8A5E7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2" name="Grupo 81">
              <a:extLst>
                <a:ext uri="{FF2B5EF4-FFF2-40B4-BE49-F238E27FC236}">
                  <a16:creationId xmlns:a16="http://schemas.microsoft.com/office/drawing/2014/main" id="{BD1381AB-6696-47B0-A186-2F402D9ABD05}"/>
                </a:ext>
              </a:extLst>
            </p:cNvPr>
            <p:cNvGrpSpPr/>
            <p:nvPr/>
          </p:nvGrpSpPr>
          <p:grpSpPr>
            <a:xfrm>
              <a:off x="5517179" y="1245273"/>
              <a:ext cx="1025017" cy="518755"/>
              <a:chOff x="5549182" y="516654"/>
              <a:chExt cx="1025017" cy="518755"/>
            </a:xfrm>
          </p:grpSpPr>
          <p:sp>
            <p:nvSpPr>
              <p:cNvPr id="83" name="Corazón 82">
                <a:extLst>
                  <a:ext uri="{FF2B5EF4-FFF2-40B4-BE49-F238E27FC236}">
                    <a16:creationId xmlns:a16="http://schemas.microsoft.com/office/drawing/2014/main" id="{BEC62456-75B4-4A16-B034-51037A933834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4" name="Corazón 83">
                <a:extLst>
                  <a:ext uri="{FF2B5EF4-FFF2-40B4-BE49-F238E27FC236}">
                    <a16:creationId xmlns:a16="http://schemas.microsoft.com/office/drawing/2014/main" id="{456A71C5-08C3-4ADB-98C3-C427F7982B8F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5" name="Arco de bloque 84">
                <a:extLst>
                  <a:ext uri="{FF2B5EF4-FFF2-40B4-BE49-F238E27FC236}">
                    <a16:creationId xmlns:a16="http://schemas.microsoft.com/office/drawing/2014/main" id="{1B279C0D-A079-4587-A08D-4B2AD66C9B8F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6" name="Grupo 85">
              <a:extLst>
                <a:ext uri="{FF2B5EF4-FFF2-40B4-BE49-F238E27FC236}">
                  <a16:creationId xmlns:a16="http://schemas.microsoft.com/office/drawing/2014/main" id="{416F5FC8-FCAB-44EB-9DCA-25EF87B5FC36}"/>
                </a:ext>
              </a:extLst>
            </p:cNvPr>
            <p:cNvGrpSpPr/>
            <p:nvPr/>
          </p:nvGrpSpPr>
          <p:grpSpPr>
            <a:xfrm>
              <a:off x="5505302" y="1901321"/>
              <a:ext cx="1025017" cy="518755"/>
              <a:chOff x="5549182" y="516654"/>
              <a:chExt cx="1025017" cy="518755"/>
            </a:xfrm>
          </p:grpSpPr>
          <p:sp>
            <p:nvSpPr>
              <p:cNvPr id="87" name="Corazón 86">
                <a:extLst>
                  <a:ext uri="{FF2B5EF4-FFF2-40B4-BE49-F238E27FC236}">
                    <a16:creationId xmlns:a16="http://schemas.microsoft.com/office/drawing/2014/main" id="{D04739FF-7002-42B1-B342-2DA5305B1532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8" name="Corazón 87">
                <a:extLst>
                  <a:ext uri="{FF2B5EF4-FFF2-40B4-BE49-F238E27FC236}">
                    <a16:creationId xmlns:a16="http://schemas.microsoft.com/office/drawing/2014/main" id="{F039CA5F-4E55-47AE-8052-9B17D6A2BCD3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9" name="Arco de bloque 88">
                <a:extLst>
                  <a:ext uri="{FF2B5EF4-FFF2-40B4-BE49-F238E27FC236}">
                    <a16:creationId xmlns:a16="http://schemas.microsoft.com/office/drawing/2014/main" id="{363F6983-B144-487F-88AC-E8791AC8939A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0" name="Grupo 89">
              <a:extLst>
                <a:ext uri="{FF2B5EF4-FFF2-40B4-BE49-F238E27FC236}">
                  <a16:creationId xmlns:a16="http://schemas.microsoft.com/office/drawing/2014/main" id="{45F528A8-1CA3-4823-85F3-D1B26D88CCF3}"/>
                </a:ext>
              </a:extLst>
            </p:cNvPr>
            <p:cNvGrpSpPr/>
            <p:nvPr/>
          </p:nvGrpSpPr>
          <p:grpSpPr>
            <a:xfrm>
              <a:off x="5493425" y="2557369"/>
              <a:ext cx="1025017" cy="518755"/>
              <a:chOff x="5549182" y="516654"/>
              <a:chExt cx="1025017" cy="518755"/>
            </a:xfrm>
          </p:grpSpPr>
          <p:sp>
            <p:nvSpPr>
              <p:cNvPr id="91" name="Corazón 90">
                <a:extLst>
                  <a:ext uri="{FF2B5EF4-FFF2-40B4-BE49-F238E27FC236}">
                    <a16:creationId xmlns:a16="http://schemas.microsoft.com/office/drawing/2014/main" id="{1FA53D48-0F23-4A1F-97E4-95C212D4C799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2" name="Corazón 91">
                <a:extLst>
                  <a:ext uri="{FF2B5EF4-FFF2-40B4-BE49-F238E27FC236}">
                    <a16:creationId xmlns:a16="http://schemas.microsoft.com/office/drawing/2014/main" id="{1D667AAA-C215-43C1-A6DB-778E650EA265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3" name="Arco de bloque 92">
                <a:extLst>
                  <a:ext uri="{FF2B5EF4-FFF2-40B4-BE49-F238E27FC236}">
                    <a16:creationId xmlns:a16="http://schemas.microsoft.com/office/drawing/2014/main" id="{66188E19-0179-42C3-8A70-C58FCAEFE730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4" name="Grupo 93">
              <a:extLst>
                <a:ext uri="{FF2B5EF4-FFF2-40B4-BE49-F238E27FC236}">
                  <a16:creationId xmlns:a16="http://schemas.microsoft.com/office/drawing/2014/main" id="{150D6F88-B1C5-4BE1-918A-47366172AA32}"/>
                </a:ext>
              </a:extLst>
            </p:cNvPr>
            <p:cNvGrpSpPr/>
            <p:nvPr/>
          </p:nvGrpSpPr>
          <p:grpSpPr>
            <a:xfrm>
              <a:off x="5481548" y="3213417"/>
              <a:ext cx="1025017" cy="518755"/>
              <a:chOff x="5549182" y="516654"/>
              <a:chExt cx="1025017" cy="518755"/>
            </a:xfrm>
          </p:grpSpPr>
          <p:sp>
            <p:nvSpPr>
              <p:cNvPr id="95" name="Corazón 94">
                <a:extLst>
                  <a:ext uri="{FF2B5EF4-FFF2-40B4-BE49-F238E27FC236}">
                    <a16:creationId xmlns:a16="http://schemas.microsoft.com/office/drawing/2014/main" id="{96A026B6-0128-4F4F-8F02-2B21AE487F0F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6" name="Corazón 95">
                <a:extLst>
                  <a:ext uri="{FF2B5EF4-FFF2-40B4-BE49-F238E27FC236}">
                    <a16:creationId xmlns:a16="http://schemas.microsoft.com/office/drawing/2014/main" id="{A3A9FBE0-C17F-41A2-ADF5-499A7F388938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7" name="Arco de bloque 96">
                <a:extLst>
                  <a:ext uri="{FF2B5EF4-FFF2-40B4-BE49-F238E27FC236}">
                    <a16:creationId xmlns:a16="http://schemas.microsoft.com/office/drawing/2014/main" id="{8161C86B-4384-4EBE-BE2E-0E39018E619A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8" name="Grupo 97">
              <a:extLst>
                <a:ext uri="{FF2B5EF4-FFF2-40B4-BE49-F238E27FC236}">
                  <a16:creationId xmlns:a16="http://schemas.microsoft.com/office/drawing/2014/main" id="{B90B9608-E905-48E5-8EC6-9F18EF1C4C68}"/>
                </a:ext>
              </a:extLst>
            </p:cNvPr>
            <p:cNvGrpSpPr/>
            <p:nvPr/>
          </p:nvGrpSpPr>
          <p:grpSpPr>
            <a:xfrm>
              <a:off x="5469671" y="3869465"/>
              <a:ext cx="1025017" cy="518755"/>
              <a:chOff x="5549182" y="516654"/>
              <a:chExt cx="1025017" cy="518755"/>
            </a:xfrm>
          </p:grpSpPr>
          <p:sp>
            <p:nvSpPr>
              <p:cNvPr id="99" name="Corazón 98">
                <a:extLst>
                  <a:ext uri="{FF2B5EF4-FFF2-40B4-BE49-F238E27FC236}">
                    <a16:creationId xmlns:a16="http://schemas.microsoft.com/office/drawing/2014/main" id="{3170030E-DD34-44A6-A62E-14EEEEB3EA05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0" name="Corazón 99">
                <a:extLst>
                  <a:ext uri="{FF2B5EF4-FFF2-40B4-BE49-F238E27FC236}">
                    <a16:creationId xmlns:a16="http://schemas.microsoft.com/office/drawing/2014/main" id="{E7D02729-5DF6-49A9-ADDA-FB724634DBD4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1" name="Arco de bloque 100">
                <a:extLst>
                  <a:ext uri="{FF2B5EF4-FFF2-40B4-BE49-F238E27FC236}">
                    <a16:creationId xmlns:a16="http://schemas.microsoft.com/office/drawing/2014/main" id="{F75B1D7C-19D9-4151-80B6-A823E5A6CC94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2" name="Grupo 101">
              <a:extLst>
                <a:ext uri="{FF2B5EF4-FFF2-40B4-BE49-F238E27FC236}">
                  <a16:creationId xmlns:a16="http://schemas.microsoft.com/office/drawing/2014/main" id="{F51E86A8-428B-467D-B63F-DFD76FFB7518}"/>
                </a:ext>
              </a:extLst>
            </p:cNvPr>
            <p:cNvGrpSpPr/>
            <p:nvPr/>
          </p:nvGrpSpPr>
          <p:grpSpPr>
            <a:xfrm>
              <a:off x="5457794" y="4525513"/>
              <a:ext cx="1025017" cy="518755"/>
              <a:chOff x="5549182" y="516654"/>
              <a:chExt cx="1025017" cy="518755"/>
            </a:xfrm>
          </p:grpSpPr>
          <p:sp>
            <p:nvSpPr>
              <p:cNvPr id="103" name="Corazón 102">
                <a:extLst>
                  <a:ext uri="{FF2B5EF4-FFF2-40B4-BE49-F238E27FC236}">
                    <a16:creationId xmlns:a16="http://schemas.microsoft.com/office/drawing/2014/main" id="{D1809F5D-CF41-451C-A794-23F1BCD63FC2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4" name="Corazón 103">
                <a:extLst>
                  <a:ext uri="{FF2B5EF4-FFF2-40B4-BE49-F238E27FC236}">
                    <a16:creationId xmlns:a16="http://schemas.microsoft.com/office/drawing/2014/main" id="{72BDB420-E805-456D-8DBD-327FB0A3825C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5" name="Arco de bloque 104">
                <a:extLst>
                  <a:ext uri="{FF2B5EF4-FFF2-40B4-BE49-F238E27FC236}">
                    <a16:creationId xmlns:a16="http://schemas.microsoft.com/office/drawing/2014/main" id="{7A670B95-00EB-4F3C-98D0-BA64026AA6AB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6" name="Grupo 105">
              <a:extLst>
                <a:ext uri="{FF2B5EF4-FFF2-40B4-BE49-F238E27FC236}">
                  <a16:creationId xmlns:a16="http://schemas.microsoft.com/office/drawing/2014/main" id="{0C7B2E02-A34D-45F2-A6A9-7B9768FCEA95}"/>
                </a:ext>
              </a:extLst>
            </p:cNvPr>
            <p:cNvGrpSpPr/>
            <p:nvPr/>
          </p:nvGrpSpPr>
          <p:grpSpPr>
            <a:xfrm>
              <a:off x="5445917" y="5181561"/>
              <a:ext cx="1025017" cy="518755"/>
              <a:chOff x="5549182" y="516654"/>
              <a:chExt cx="1025017" cy="518755"/>
            </a:xfrm>
          </p:grpSpPr>
          <p:sp>
            <p:nvSpPr>
              <p:cNvPr id="107" name="Corazón 106">
                <a:extLst>
                  <a:ext uri="{FF2B5EF4-FFF2-40B4-BE49-F238E27FC236}">
                    <a16:creationId xmlns:a16="http://schemas.microsoft.com/office/drawing/2014/main" id="{A88D987E-810F-4E27-89CF-C319E5D505A6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8" name="Corazón 107">
                <a:extLst>
                  <a:ext uri="{FF2B5EF4-FFF2-40B4-BE49-F238E27FC236}">
                    <a16:creationId xmlns:a16="http://schemas.microsoft.com/office/drawing/2014/main" id="{52939EA3-E11F-4FCB-ADCE-76DE412C8531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9" name="Arco de bloque 108">
                <a:extLst>
                  <a:ext uri="{FF2B5EF4-FFF2-40B4-BE49-F238E27FC236}">
                    <a16:creationId xmlns:a16="http://schemas.microsoft.com/office/drawing/2014/main" id="{58A11729-D427-4B99-ADC0-F2AFB235F570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0" name="Grupo 109">
              <a:extLst>
                <a:ext uri="{FF2B5EF4-FFF2-40B4-BE49-F238E27FC236}">
                  <a16:creationId xmlns:a16="http://schemas.microsoft.com/office/drawing/2014/main" id="{71242A62-369C-49FE-A9FD-7738D0E7718C}"/>
                </a:ext>
              </a:extLst>
            </p:cNvPr>
            <p:cNvGrpSpPr/>
            <p:nvPr/>
          </p:nvGrpSpPr>
          <p:grpSpPr>
            <a:xfrm>
              <a:off x="5434040" y="5837609"/>
              <a:ext cx="1025017" cy="518755"/>
              <a:chOff x="5549182" y="516654"/>
              <a:chExt cx="1025017" cy="518755"/>
            </a:xfrm>
          </p:grpSpPr>
          <p:sp>
            <p:nvSpPr>
              <p:cNvPr id="111" name="Corazón 110">
                <a:extLst>
                  <a:ext uri="{FF2B5EF4-FFF2-40B4-BE49-F238E27FC236}">
                    <a16:creationId xmlns:a16="http://schemas.microsoft.com/office/drawing/2014/main" id="{E495E773-6DBD-4F8A-8EB5-29521D51005A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2" name="Corazón 111">
                <a:extLst>
                  <a:ext uri="{FF2B5EF4-FFF2-40B4-BE49-F238E27FC236}">
                    <a16:creationId xmlns:a16="http://schemas.microsoft.com/office/drawing/2014/main" id="{655C0539-E6A2-4A10-B35D-DAB34CA7B13E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3" name="Arco de bloque 112">
                <a:extLst>
                  <a:ext uri="{FF2B5EF4-FFF2-40B4-BE49-F238E27FC236}">
                    <a16:creationId xmlns:a16="http://schemas.microsoft.com/office/drawing/2014/main" id="{D379B4F7-602E-4E0F-9D68-B334314B2ACA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Rectángulo: esquinas superiores redondeadas 1">
            <a:hlinkClick r:id="rId3" action="ppaction://hlinksldjump"/>
            <a:extLst>
              <a:ext uri="{FF2B5EF4-FFF2-40B4-BE49-F238E27FC236}">
                <a16:creationId xmlns:a16="http://schemas.microsoft.com/office/drawing/2014/main" id="{E7F4EF01-0D3C-47DB-84E0-3316DFB2C25E}"/>
              </a:ext>
            </a:extLst>
          </p:cNvPr>
          <p:cNvSpPr/>
          <p:nvPr/>
        </p:nvSpPr>
        <p:spPr>
          <a:xfrm rot="5400000">
            <a:off x="11053805" y="898503"/>
            <a:ext cx="1690255" cy="516704"/>
          </a:xfrm>
          <a:prstGeom prst="round2SameRect">
            <a:avLst/>
          </a:prstGeom>
          <a:solidFill>
            <a:srgbClr val="27B7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Tema 1 </a:t>
            </a:r>
          </a:p>
        </p:txBody>
      </p:sp>
      <p:sp>
        <p:nvSpPr>
          <p:cNvPr id="64" name="Rectángulo: esquinas superiores redondeadas 63">
            <a:hlinkClick r:id="rId4" action="ppaction://hlinksldjump"/>
            <a:extLst>
              <a:ext uri="{FF2B5EF4-FFF2-40B4-BE49-F238E27FC236}">
                <a16:creationId xmlns:a16="http://schemas.microsoft.com/office/drawing/2014/main" id="{95561294-0937-427E-A4CF-AB880AD11532}"/>
              </a:ext>
            </a:extLst>
          </p:cNvPr>
          <p:cNvSpPr/>
          <p:nvPr/>
        </p:nvSpPr>
        <p:spPr>
          <a:xfrm rot="5400000">
            <a:off x="11139927" y="2544495"/>
            <a:ext cx="1546097" cy="511540"/>
          </a:xfrm>
          <a:prstGeom prst="round2Same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Tema 2 </a:t>
            </a:r>
          </a:p>
        </p:txBody>
      </p:sp>
      <p:sp>
        <p:nvSpPr>
          <p:cNvPr id="65" name="Rectángulo: esquinas superiores redondeadas 64">
            <a:hlinkClick r:id="rId5" action="ppaction://hlinksldjump"/>
            <a:extLst>
              <a:ext uri="{FF2B5EF4-FFF2-40B4-BE49-F238E27FC236}">
                <a16:creationId xmlns:a16="http://schemas.microsoft.com/office/drawing/2014/main" id="{1A0C1CA2-704F-4D9E-9938-53FB7463308B}"/>
              </a:ext>
            </a:extLst>
          </p:cNvPr>
          <p:cNvSpPr/>
          <p:nvPr/>
        </p:nvSpPr>
        <p:spPr>
          <a:xfrm rot="5400000">
            <a:off x="11157441" y="4092420"/>
            <a:ext cx="1606850" cy="582517"/>
          </a:xfrm>
          <a:prstGeom prst="round2SameRect">
            <a:avLst/>
          </a:prstGeom>
          <a:solidFill>
            <a:srgbClr val="AE6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Tema 3 </a:t>
            </a:r>
          </a:p>
        </p:txBody>
      </p:sp>
    </p:spTree>
    <p:extLst>
      <p:ext uri="{BB962C8B-B14F-4D97-AF65-F5344CB8AC3E}">
        <p14:creationId xmlns:p14="http://schemas.microsoft.com/office/powerpoint/2010/main" val="11623940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 advTm="0">
        <p15:prstTrans prst="pageCurlDouble"/>
      </p:transition>
    </mc:Choice>
    <mc:Fallback>
      <p:transition spd="slow" advTm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CCB1763-AAE8-4E69-AAB4-02C7E7D335C8}"/>
              </a:ext>
            </a:extLst>
          </p:cNvPr>
          <p:cNvSpPr txBox="1"/>
          <p:nvPr/>
        </p:nvSpPr>
        <p:spPr>
          <a:xfrm>
            <a:off x="-348218" y="0"/>
            <a:ext cx="12824623" cy="6858000"/>
          </a:xfrm>
          <a:prstGeom prst="rect">
            <a:avLst/>
          </a:prstGeom>
          <a:blipFill dpi="0" rotWithShape="1">
            <a:blip r:embed="rId2">
              <a:alphaModFix amt="55000"/>
            </a:blip>
            <a:srcRect/>
            <a:stretch>
              <a:fillRect/>
            </a:stretch>
          </a:blipFill>
          <a:ln>
            <a:noFill/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9C74EF6-29FA-4DC1-89F7-26D4FF8A2733}"/>
              </a:ext>
            </a:extLst>
          </p:cNvPr>
          <p:cNvSpPr txBox="1"/>
          <p:nvPr/>
        </p:nvSpPr>
        <p:spPr>
          <a:xfrm>
            <a:off x="6155814" y="311727"/>
            <a:ext cx="5674199" cy="6234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pSp>
        <p:nvGrpSpPr>
          <p:cNvPr id="140" name="Grupo 139">
            <a:extLst>
              <a:ext uri="{FF2B5EF4-FFF2-40B4-BE49-F238E27FC236}">
                <a16:creationId xmlns:a16="http://schemas.microsoft.com/office/drawing/2014/main" id="{53F57779-B61A-44E2-9AF1-C8E0E20C52D5}"/>
              </a:ext>
            </a:extLst>
          </p:cNvPr>
          <p:cNvGrpSpPr/>
          <p:nvPr/>
        </p:nvGrpSpPr>
        <p:grpSpPr>
          <a:xfrm>
            <a:off x="6872383" y="804808"/>
            <a:ext cx="4579935" cy="5167040"/>
            <a:chOff x="6784751" y="986921"/>
            <a:chExt cx="4579935" cy="5167040"/>
          </a:xfrm>
        </p:grpSpPr>
        <p:cxnSp>
          <p:nvCxnSpPr>
            <p:cNvPr id="115" name="Conector recto 114">
              <a:extLst>
                <a:ext uri="{FF2B5EF4-FFF2-40B4-BE49-F238E27FC236}">
                  <a16:creationId xmlns:a16="http://schemas.microsoft.com/office/drawing/2014/main" id="{E36B2183-4ED9-49B6-AE61-3E852BC6FCDA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71" y="98692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Conector recto 119">
              <a:extLst>
                <a:ext uri="{FF2B5EF4-FFF2-40B4-BE49-F238E27FC236}">
                  <a16:creationId xmlns:a16="http://schemas.microsoft.com/office/drawing/2014/main" id="{7FEFFBBA-E1C9-43B7-9F55-1910AFDDCF8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70" y="124527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Conector recto 120">
              <a:extLst>
                <a:ext uri="{FF2B5EF4-FFF2-40B4-BE49-F238E27FC236}">
                  <a16:creationId xmlns:a16="http://schemas.microsoft.com/office/drawing/2014/main" id="{31E0C6D6-77E3-4CFF-AE58-F6983E9002AB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9" y="150362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Conector recto 121">
              <a:extLst>
                <a:ext uri="{FF2B5EF4-FFF2-40B4-BE49-F238E27FC236}">
                  <a16:creationId xmlns:a16="http://schemas.microsoft.com/office/drawing/2014/main" id="{AF40803E-8F76-432D-968A-18C729DF15B7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8" y="176197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Conector recto 122">
              <a:extLst>
                <a:ext uri="{FF2B5EF4-FFF2-40B4-BE49-F238E27FC236}">
                  <a16:creationId xmlns:a16="http://schemas.microsoft.com/office/drawing/2014/main" id="{0FDA75EA-308B-4192-9E7D-603A0696F5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7" y="202032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Conector recto 123">
              <a:extLst>
                <a:ext uri="{FF2B5EF4-FFF2-40B4-BE49-F238E27FC236}">
                  <a16:creationId xmlns:a16="http://schemas.microsoft.com/office/drawing/2014/main" id="{2D8F1E9D-5C51-4CDF-85A5-443AD04C49F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6" y="227868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Conector recto 124">
              <a:extLst>
                <a:ext uri="{FF2B5EF4-FFF2-40B4-BE49-F238E27FC236}">
                  <a16:creationId xmlns:a16="http://schemas.microsoft.com/office/drawing/2014/main" id="{8ADC4F74-5AB4-4BDF-8272-940318F78437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5" y="253703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Conector recto 125">
              <a:extLst>
                <a:ext uri="{FF2B5EF4-FFF2-40B4-BE49-F238E27FC236}">
                  <a16:creationId xmlns:a16="http://schemas.microsoft.com/office/drawing/2014/main" id="{B8C938AF-14B0-4EBF-96EB-C47CFB994D46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4" y="279538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Conector recto 126">
              <a:extLst>
                <a:ext uri="{FF2B5EF4-FFF2-40B4-BE49-F238E27FC236}">
                  <a16:creationId xmlns:a16="http://schemas.microsoft.com/office/drawing/2014/main" id="{35B2CB66-E993-48AF-B1B2-CD9F0FB31AFD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3" y="305373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Conector recto 127">
              <a:extLst>
                <a:ext uri="{FF2B5EF4-FFF2-40B4-BE49-F238E27FC236}">
                  <a16:creationId xmlns:a16="http://schemas.microsoft.com/office/drawing/2014/main" id="{A2BCD778-5024-402A-ADB2-BF37B3D5505E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2" y="331208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Conector recto 128">
              <a:extLst>
                <a:ext uri="{FF2B5EF4-FFF2-40B4-BE49-F238E27FC236}">
                  <a16:creationId xmlns:a16="http://schemas.microsoft.com/office/drawing/2014/main" id="{58008DDA-80F6-4C73-BFA0-FD29B0A24D29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1" y="357044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Conector recto 129">
              <a:extLst>
                <a:ext uri="{FF2B5EF4-FFF2-40B4-BE49-F238E27FC236}">
                  <a16:creationId xmlns:a16="http://schemas.microsoft.com/office/drawing/2014/main" id="{AD976A8E-5BF8-4A9D-B7FF-56C65A1005C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0" y="382879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1" name="Conector recto 130">
              <a:extLst>
                <a:ext uri="{FF2B5EF4-FFF2-40B4-BE49-F238E27FC236}">
                  <a16:creationId xmlns:a16="http://schemas.microsoft.com/office/drawing/2014/main" id="{016AA755-9E3C-4C3F-8A0A-065161D81992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9" y="408714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Conector recto 131">
              <a:extLst>
                <a:ext uri="{FF2B5EF4-FFF2-40B4-BE49-F238E27FC236}">
                  <a16:creationId xmlns:a16="http://schemas.microsoft.com/office/drawing/2014/main" id="{B727FC90-6465-43A9-A139-94DACA943F3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8" y="434549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Conector recto 132">
              <a:extLst>
                <a:ext uri="{FF2B5EF4-FFF2-40B4-BE49-F238E27FC236}">
                  <a16:creationId xmlns:a16="http://schemas.microsoft.com/office/drawing/2014/main" id="{B12F94E2-D383-4616-8A83-F137ED8AEA1E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7" y="460384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Conector recto 133">
              <a:extLst>
                <a:ext uri="{FF2B5EF4-FFF2-40B4-BE49-F238E27FC236}">
                  <a16:creationId xmlns:a16="http://schemas.microsoft.com/office/drawing/2014/main" id="{EA4112D3-7BA7-43A6-AFB6-298A59CCA229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6" y="486220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Conector recto 134">
              <a:extLst>
                <a:ext uri="{FF2B5EF4-FFF2-40B4-BE49-F238E27FC236}">
                  <a16:creationId xmlns:a16="http://schemas.microsoft.com/office/drawing/2014/main" id="{8AA42ADD-F630-4484-A868-617D3831CB3F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5" y="512055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Conector recto 135">
              <a:extLst>
                <a:ext uri="{FF2B5EF4-FFF2-40B4-BE49-F238E27FC236}">
                  <a16:creationId xmlns:a16="http://schemas.microsoft.com/office/drawing/2014/main" id="{66898F32-B509-4C8C-A415-D73D9301AFD1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4" y="537890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Conector recto 136">
              <a:extLst>
                <a:ext uri="{FF2B5EF4-FFF2-40B4-BE49-F238E27FC236}">
                  <a16:creationId xmlns:a16="http://schemas.microsoft.com/office/drawing/2014/main" id="{1EBDE216-6E03-4B9D-8525-759EFE3F818F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3" y="563725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Conector recto 137">
              <a:extLst>
                <a:ext uri="{FF2B5EF4-FFF2-40B4-BE49-F238E27FC236}">
                  <a16:creationId xmlns:a16="http://schemas.microsoft.com/office/drawing/2014/main" id="{942E5D0E-0516-4CC2-8C81-3B3B74397D61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2" y="589560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Conector recto 138">
              <a:extLst>
                <a:ext uri="{FF2B5EF4-FFF2-40B4-BE49-F238E27FC236}">
                  <a16:creationId xmlns:a16="http://schemas.microsoft.com/office/drawing/2014/main" id="{E7E4D3E1-5839-4375-B1F4-5A87E84A5BF6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1" y="615396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9" name="CuadroTexto 118">
            <a:extLst>
              <a:ext uri="{FF2B5EF4-FFF2-40B4-BE49-F238E27FC236}">
                <a16:creationId xmlns:a16="http://schemas.microsoft.com/office/drawing/2014/main" id="{6CA3DE4A-E146-4B3D-B1BB-FB507755D37B}"/>
              </a:ext>
            </a:extLst>
          </p:cNvPr>
          <p:cNvSpPr txBox="1"/>
          <p:nvPr/>
        </p:nvSpPr>
        <p:spPr>
          <a:xfrm>
            <a:off x="293045" y="303175"/>
            <a:ext cx="5674199" cy="6234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pSp>
        <p:nvGrpSpPr>
          <p:cNvPr id="142" name="Grupo 141">
            <a:extLst>
              <a:ext uri="{FF2B5EF4-FFF2-40B4-BE49-F238E27FC236}">
                <a16:creationId xmlns:a16="http://schemas.microsoft.com/office/drawing/2014/main" id="{41F27731-737D-4A25-8D64-1FEE0CAAFFC6}"/>
              </a:ext>
            </a:extLst>
          </p:cNvPr>
          <p:cNvGrpSpPr/>
          <p:nvPr/>
        </p:nvGrpSpPr>
        <p:grpSpPr>
          <a:xfrm>
            <a:off x="671496" y="822973"/>
            <a:ext cx="4579935" cy="5167040"/>
            <a:chOff x="6784751" y="986921"/>
            <a:chExt cx="4579935" cy="5167040"/>
          </a:xfrm>
        </p:grpSpPr>
        <p:cxnSp>
          <p:nvCxnSpPr>
            <p:cNvPr id="143" name="Conector recto 142">
              <a:extLst>
                <a:ext uri="{FF2B5EF4-FFF2-40B4-BE49-F238E27FC236}">
                  <a16:creationId xmlns:a16="http://schemas.microsoft.com/office/drawing/2014/main" id="{56A9FB33-5900-4646-9676-4BA7B6E88659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71" y="98692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Conector recto 143">
              <a:extLst>
                <a:ext uri="{FF2B5EF4-FFF2-40B4-BE49-F238E27FC236}">
                  <a16:creationId xmlns:a16="http://schemas.microsoft.com/office/drawing/2014/main" id="{6F14C68B-1213-48EF-A562-CDEC02035033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70" y="124527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Conector recto 144">
              <a:extLst>
                <a:ext uri="{FF2B5EF4-FFF2-40B4-BE49-F238E27FC236}">
                  <a16:creationId xmlns:a16="http://schemas.microsoft.com/office/drawing/2014/main" id="{162FB0EA-A21D-414D-9C16-D915E00664CA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9" y="150362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Conector recto 145">
              <a:extLst>
                <a:ext uri="{FF2B5EF4-FFF2-40B4-BE49-F238E27FC236}">
                  <a16:creationId xmlns:a16="http://schemas.microsoft.com/office/drawing/2014/main" id="{8B1003E4-AC8C-4292-9B1C-776917DF6CC7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8" y="176197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Conector recto 146">
              <a:extLst>
                <a:ext uri="{FF2B5EF4-FFF2-40B4-BE49-F238E27FC236}">
                  <a16:creationId xmlns:a16="http://schemas.microsoft.com/office/drawing/2014/main" id="{3189FCE2-2B10-4904-BCE8-4C642741E14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7" y="202032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Conector recto 147">
              <a:extLst>
                <a:ext uri="{FF2B5EF4-FFF2-40B4-BE49-F238E27FC236}">
                  <a16:creationId xmlns:a16="http://schemas.microsoft.com/office/drawing/2014/main" id="{F6D2B2DA-D3B0-47F0-8960-6B9ED9D0BB0F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6" y="227868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9" name="Conector recto 148">
              <a:extLst>
                <a:ext uri="{FF2B5EF4-FFF2-40B4-BE49-F238E27FC236}">
                  <a16:creationId xmlns:a16="http://schemas.microsoft.com/office/drawing/2014/main" id="{EE0D45CF-B8FB-47C3-96BD-25A2A65F08BA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5" y="253703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Conector recto 149">
              <a:extLst>
                <a:ext uri="{FF2B5EF4-FFF2-40B4-BE49-F238E27FC236}">
                  <a16:creationId xmlns:a16="http://schemas.microsoft.com/office/drawing/2014/main" id="{E6A57553-24D4-4795-A8E8-904E2D5C580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4" y="279538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Conector recto 150">
              <a:extLst>
                <a:ext uri="{FF2B5EF4-FFF2-40B4-BE49-F238E27FC236}">
                  <a16:creationId xmlns:a16="http://schemas.microsoft.com/office/drawing/2014/main" id="{ECABC5FA-8FC0-40F0-8DAD-7D7F593170D7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3" y="305373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Conector recto 151">
              <a:extLst>
                <a:ext uri="{FF2B5EF4-FFF2-40B4-BE49-F238E27FC236}">
                  <a16:creationId xmlns:a16="http://schemas.microsoft.com/office/drawing/2014/main" id="{9FD514F7-D004-4278-8169-25B84879E8CB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2" y="331208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Conector recto 152">
              <a:extLst>
                <a:ext uri="{FF2B5EF4-FFF2-40B4-BE49-F238E27FC236}">
                  <a16:creationId xmlns:a16="http://schemas.microsoft.com/office/drawing/2014/main" id="{F8B58B3F-8F90-45EE-B60F-FC8E7713E636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1" y="357044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Conector recto 153">
              <a:extLst>
                <a:ext uri="{FF2B5EF4-FFF2-40B4-BE49-F238E27FC236}">
                  <a16:creationId xmlns:a16="http://schemas.microsoft.com/office/drawing/2014/main" id="{A9CCBCD2-1C40-4D7D-8AF4-721D8C9DDBE6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0" y="382879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5" name="Conector recto 154">
              <a:extLst>
                <a:ext uri="{FF2B5EF4-FFF2-40B4-BE49-F238E27FC236}">
                  <a16:creationId xmlns:a16="http://schemas.microsoft.com/office/drawing/2014/main" id="{5E4B0576-D8FB-41BC-9BD5-71981D904E79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9" y="408714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Conector recto 155">
              <a:extLst>
                <a:ext uri="{FF2B5EF4-FFF2-40B4-BE49-F238E27FC236}">
                  <a16:creationId xmlns:a16="http://schemas.microsoft.com/office/drawing/2014/main" id="{D82DB6FD-7971-40E7-8374-E5FFDA8C1663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8" y="434549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Conector recto 156">
              <a:extLst>
                <a:ext uri="{FF2B5EF4-FFF2-40B4-BE49-F238E27FC236}">
                  <a16:creationId xmlns:a16="http://schemas.microsoft.com/office/drawing/2014/main" id="{2585CF64-9CD1-43E6-BA4C-9419FA51E285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7" y="460384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Conector recto 157">
              <a:extLst>
                <a:ext uri="{FF2B5EF4-FFF2-40B4-BE49-F238E27FC236}">
                  <a16:creationId xmlns:a16="http://schemas.microsoft.com/office/drawing/2014/main" id="{B81F59F1-D53F-4DCD-9964-1885FD8D089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6" y="486220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Conector recto 158">
              <a:extLst>
                <a:ext uri="{FF2B5EF4-FFF2-40B4-BE49-F238E27FC236}">
                  <a16:creationId xmlns:a16="http://schemas.microsoft.com/office/drawing/2014/main" id="{9FA0FBFD-2C27-4B7C-9888-535D03FAABED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5" y="512055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0" name="Conector recto 159">
              <a:extLst>
                <a:ext uri="{FF2B5EF4-FFF2-40B4-BE49-F238E27FC236}">
                  <a16:creationId xmlns:a16="http://schemas.microsoft.com/office/drawing/2014/main" id="{13B7F38E-42DB-4B17-BA24-E4F344268BBF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4" y="537890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1" name="Conector recto 160">
              <a:extLst>
                <a:ext uri="{FF2B5EF4-FFF2-40B4-BE49-F238E27FC236}">
                  <a16:creationId xmlns:a16="http://schemas.microsoft.com/office/drawing/2014/main" id="{483833B8-9298-4083-9D62-22E5FE4C229C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3" y="563725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Conector recto 161">
              <a:extLst>
                <a:ext uri="{FF2B5EF4-FFF2-40B4-BE49-F238E27FC236}">
                  <a16:creationId xmlns:a16="http://schemas.microsoft.com/office/drawing/2014/main" id="{5CC1979C-3584-49F0-B0D3-A660C7F222C5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2" y="589560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3" name="Conector recto 162">
              <a:extLst>
                <a:ext uri="{FF2B5EF4-FFF2-40B4-BE49-F238E27FC236}">
                  <a16:creationId xmlns:a16="http://schemas.microsoft.com/office/drawing/2014/main" id="{A4850388-6E55-4884-BDFB-2D33734D3610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1" y="615396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1" name="Grupo 140">
            <a:extLst>
              <a:ext uri="{FF2B5EF4-FFF2-40B4-BE49-F238E27FC236}">
                <a16:creationId xmlns:a16="http://schemas.microsoft.com/office/drawing/2014/main" id="{1817CF1F-480D-47CE-B841-ECEF85E74A0E}"/>
              </a:ext>
            </a:extLst>
          </p:cNvPr>
          <p:cNvGrpSpPr/>
          <p:nvPr/>
        </p:nvGrpSpPr>
        <p:grpSpPr>
          <a:xfrm>
            <a:off x="5480324" y="545430"/>
            <a:ext cx="1120033" cy="5767139"/>
            <a:chOff x="5434040" y="589225"/>
            <a:chExt cx="1120033" cy="5767139"/>
          </a:xfrm>
        </p:grpSpPr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B86B73F8-4808-4136-8819-D00BAE465DB5}"/>
                </a:ext>
              </a:extLst>
            </p:cNvPr>
            <p:cNvGrpSpPr/>
            <p:nvPr/>
          </p:nvGrpSpPr>
          <p:grpSpPr>
            <a:xfrm>
              <a:off x="5529056" y="589225"/>
              <a:ext cx="1025017" cy="518755"/>
              <a:chOff x="5549182" y="516654"/>
              <a:chExt cx="1025017" cy="518755"/>
            </a:xfrm>
          </p:grpSpPr>
          <p:sp>
            <p:nvSpPr>
              <p:cNvPr id="6" name="Corazón 5">
                <a:extLst>
                  <a:ext uri="{FF2B5EF4-FFF2-40B4-BE49-F238E27FC236}">
                    <a16:creationId xmlns:a16="http://schemas.microsoft.com/office/drawing/2014/main" id="{A589B8D2-2E38-4E17-9651-2A80C3DEB293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7" name="Corazón 6">
                <a:extLst>
                  <a:ext uri="{FF2B5EF4-FFF2-40B4-BE49-F238E27FC236}">
                    <a16:creationId xmlns:a16="http://schemas.microsoft.com/office/drawing/2014/main" id="{A50A2380-8B9F-4877-A7F3-8860B372E13C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" name="Arco de bloque 7">
                <a:extLst>
                  <a:ext uri="{FF2B5EF4-FFF2-40B4-BE49-F238E27FC236}">
                    <a16:creationId xmlns:a16="http://schemas.microsoft.com/office/drawing/2014/main" id="{745188F1-9C0F-4FCC-AB42-CA73CAA8A5E7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2" name="Grupo 81">
              <a:extLst>
                <a:ext uri="{FF2B5EF4-FFF2-40B4-BE49-F238E27FC236}">
                  <a16:creationId xmlns:a16="http://schemas.microsoft.com/office/drawing/2014/main" id="{BD1381AB-6696-47B0-A186-2F402D9ABD05}"/>
                </a:ext>
              </a:extLst>
            </p:cNvPr>
            <p:cNvGrpSpPr/>
            <p:nvPr/>
          </p:nvGrpSpPr>
          <p:grpSpPr>
            <a:xfrm>
              <a:off x="5517179" y="1245273"/>
              <a:ext cx="1025017" cy="518755"/>
              <a:chOff x="5549182" y="516654"/>
              <a:chExt cx="1025017" cy="518755"/>
            </a:xfrm>
          </p:grpSpPr>
          <p:sp>
            <p:nvSpPr>
              <p:cNvPr id="83" name="Corazón 82">
                <a:extLst>
                  <a:ext uri="{FF2B5EF4-FFF2-40B4-BE49-F238E27FC236}">
                    <a16:creationId xmlns:a16="http://schemas.microsoft.com/office/drawing/2014/main" id="{BEC62456-75B4-4A16-B034-51037A933834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4" name="Corazón 83">
                <a:extLst>
                  <a:ext uri="{FF2B5EF4-FFF2-40B4-BE49-F238E27FC236}">
                    <a16:creationId xmlns:a16="http://schemas.microsoft.com/office/drawing/2014/main" id="{456A71C5-08C3-4ADB-98C3-C427F7982B8F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5" name="Arco de bloque 84">
                <a:extLst>
                  <a:ext uri="{FF2B5EF4-FFF2-40B4-BE49-F238E27FC236}">
                    <a16:creationId xmlns:a16="http://schemas.microsoft.com/office/drawing/2014/main" id="{1B279C0D-A079-4587-A08D-4B2AD66C9B8F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6" name="Grupo 85">
              <a:extLst>
                <a:ext uri="{FF2B5EF4-FFF2-40B4-BE49-F238E27FC236}">
                  <a16:creationId xmlns:a16="http://schemas.microsoft.com/office/drawing/2014/main" id="{416F5FC8-FCAB-44EB-9DCA-25EF87B5FC36}"/>
                </a:ext>
              </a:extLst>
            </p:cNvPr>
            <p:cNvGrpSpPr/>
            <p:nvPr/>
          </p:nvGrpSpPr>
          <p:grpSpPr>
            <a:xfrm>
              <a:off x="5505302" y="1901321"/>
              <a:ext cx="1025017" cy="518755"/>
              <a:chOff x="5549182" y="516654"/>
              <a:chExt cx="1025017" cy="518755"/>
            </a:xfrm>
          </p:grpSpPr>
          <p:sp>
            <p:nvSpPr>
              <p:cNvPr id="87" name="Corazón 86">
                <a:extLst>
                  <a:ext uri="{FF2B5EF4-FFF2-40B4-BE49-F238E27FC236}">
                    <a16:creationId xmlns:a16="http://schemas.microsoft.com/office/drawing/2014/main" id="{D04739FF-7002-42B1-B342-2DA5305B1532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8" name="Corazón 87">
                <a:extLst>
                  <a:ext uri="{FF2B5EF4-FFF2-40B4-BE49-F238E27FC236}">
                    <a16:creationId xmlns:a16="http://schemas.microsoft.com/office/drawing/2014/main" id="{F039CA5F-4E55-47AE-8052-9B17D6A2BCD3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9" name="Arco de bloque 88">
                <a:extLst>
                  <a:ext uri="{FF2B5EF4-FFF2-40B4-BE49-F238E27FC236}">
                    <a16:creationId xmlns:a16="http://schemas.microsoft.com/office/drawing/2014/main" id="{363F6983-B144-487F-88AC-E8791AC8939A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0" name="Grupo 89">
              <a:extLst>
                <a:ext uri="{FF2B5EF4-FFF2-40B4-BE49-F238E27FC236}">
                  <a16:creationId xmlns:a16="http://schemas.microsoft.com/office/drawing/2014/main" id="{45F528A8-1CA3-4823-85F3-D1B26D88CCF3}"/>
                </a:ext>
              </a:extLst>
            </p:cNvPr>
            <p:cNvGrpSpPr/>
            <p:nvPr/>
          </p:nvGrpSpPr>
          <p:grpSpPr>
            <a:xfrm>
              <a:off x="5493425" y="2557369"/>
              <a:ext cx="1025017" cy="518755"/>
              <a:chOff x="5549182" y="516654"/>
              <a:chExt cx="1025017" cy="518755"/>
            </a:xfrm>
          </p:grpSpPr>
          <p:sp>
            <p:nvSpPr>
              <p:cNvPr id="91" name="Corazón 90">
                <a:extLst>
                  <a:ext uri="{FF2B5EF4-FFF2-40B4-BE49-F238E27FC236}">
                    <a16:creationId xmlns:a16="http://schemas.microsoft.com/office/drawing/2014/main" id="{1FA53D48-0F23-4A1F-97E4-95C212D4C799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2" name="Corazón 91">
                <a:extLst>
                  <a:ext uri="{FF2B5EF4-FFF2-40B4-BE49-F238E27FC236}">
                    <a16:creationId xmlns:a16="http://schemas.microsoft.com/office/drawing/2014/main" id="{1D667AAA-C215-43C1-A6DB-778E650EA265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3" name="Arco de bloque 92">
                <a:extLst>
                  <a:ext uri="{FF2B5EF4-FFF2-40B4-BE49-F238E27FC236}">
                    <a16:creationId xmlns:a16="http://schemas.microsoft.com/office/drawing/2014/main" id="{66188E19-0179-42C3-8A70-C58FCAEFE730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4" name="Grupo 93">
              <a:extLst>
                <a:ext uri="{FF2B5EF4-FFF2-40B4-BE49-F238E27FC236}">
                  <a16:creationId xmlns:a16="http://schemas.microsoft.com/office/drawing/2014/main" id="{150D6F88-B1C5-4BE1-918A-47366172AA32}"/>
                </a:ext>
              </a:extLst>
            </p:cNvPr>
            <p:cNvGrpSpPr/>
            <p:nvPr/>
          </p:nvGrpSpPr>
          <p:grpSpPr>
            <a:xfrm>
              <a:off x="5481548" y="3213417"/>
              <a:ext cx="1025017" cy="518755"/>
              <a:chOff x="5549182" y="516654"/>
              <a:chExt cx="1025017" cy="518755"/>
            </a:xfrm>
          </p:grpSpPr>
          <p:sp>
            <p:nvSpPr>
              <p:cNvPr id="95" name="Corazón 94">
                <a:extLst>
                  <a:ext uri="{FF2B5EF4-FFF2-40B4-BE49-F238E27FC236}">
                    <a16:creationId xmlns:a16="http://schemas.microsoft.com/office/drawing/2014/main" id="{96A026B6-0128-4F4F-8F02-2B21AE487F0F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6" name="Corazón 95">
                <a:extLst>
                  <a:ext uri="{FF2B5EF4-FFF2-40B4-BE49-F238E27FC236}">
                    <a16:creationId xmlns:a16="http://schemas.microsoft.com/office/drawing/2014/main" id="{A3A9FBE0-C17F-41A2-ADF5-499A7F388938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7" name="Arco de bloque 96">
                <a:extLst>
                  <a:ext uri="{FF2B5EF4-FFF2-40B4-BE49-F238E27FC236}">
                    <a16:creationId xmlns:a16="http://schemas.microsoft.com/office/drawing/2014/main" id="{8161C86B-4384-4EBE-BE2E-0E39018E619A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8" name="Grupo 97">
              <a:extLst>
                <a:ext uri="{FF2B5EF4-FFF2-40B4-BE49-F238E27FC236}">
                  <a16:creationId xmlns:a16="http://schemas.microsoft.com/office/drawing/2014/main" id="{B90B9608-E905-48E5-8EC6-9F18EF1C4C68}"/>
                </a:ext>
              </a:extLst>
            </p:cNvPr>
            <p:cNvGrpSpPr/>
            <p:nvPr/>
          </p:nvGrpSpPr>
          <p:grpSpPr>
            <a:xfrm>
              <a:off x="5469671" y="3869465"/>
              <a:ext cx="1025017" cy="518755"/>
              <a:chOff x="5549182" y="516654"/>
              <a:chExt cx="1025017" cy="518755"/>
            </a:xfrm>
          </p:grpSpPr>
          <p:sp>
            <p:nvSpPr>
              <p:cNvPr id="99" name="Corazón 98">
                <a:extLst>
                  <a:ext uri="{FF2B5EF4-FFF2-40B4-BE49-F238E27FC236}">
                    <a16:creationId xmlns:a16="http://schemas.microsoft.com/office/drawing/2014/main" id="{3170030E-DD34-44A6-A62E-14EEEEB3EA05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0" name="Corazón 99">
                <a:extLst>
                  <a:ext uri="{FF2B5EF4-FFF2-40B4-BE49-F238E27FC236}">
                    <a16:creationId xmlns:a16="http://schemas.microsoft.com/office/drawing/2014/main" id="{E7D02729-5DF6-49A9-ADDA-FB724634DBD4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1" name="Arco de bloque 100">
                <a:extLst>
                  <a:ext uri="{FF2B5EF4-FFF2-40B4-BE49-F238E27FC236}">
                    <a16:creationId xmlns:a16="http://schemas.microsoft.com/office/drawing/2014/main" id="{F75B1D7C-19D9-4151-80B6-A823E5A6CC94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2" name="Grupo 101">
              <a:extLst>
                <a:ext uri="{FF2B5EF4-FFF2-40B4-BE49-F238E27FC236}">
                  <a16:creationId xmlns:a16="http://schemas.microsoft.com/office/drawing/2014/main" id="{F51E86A8-428B-467D-B63F-DFD76FFB7518}"/>
                </a:ext>
              </a:extLst>
            </p:cNvPr>
            <p:cNvGrpSpPr/>
            <p:nvPr/>
          </p:nvGrpSpPr>
          <p:grpSpPr>
            <a:xfrm>
              <a:off x="5457794" y="4525513"/>
              <a:ext cx="1025017" cy="518755"/>
              <a:chOff x="5549182" y="516654"/>
              <a:chExt cx="1025017" cy="518755"/>
            </a:xfrm>
          </p:grpSpPr>
          <p:sp>
            <p:nvSpPr>
              <p:cNvPr id="103" name="Corazón 102">
                <a:extLst>
                  <a:ext uri="{FF2B5EF4-FFF2-40B4-BE49-F238E27FC236}">
                    <a16:creationId xmlns:a16="http://schemas.microsoft.com/office/drawing/2014/main" id="{D1809F5D-CF41-451C-A794-23F1BCD63FC2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4" name="Corazón 103">
                <a:extLst>
                  <a:ext uri="{FF2B5EF4-FFF2-40B4-BE49-F238E27FC236}">
                    <a16:creationId xmlns:a16="http://schemas.microsoft.com/office/drawing/2014/main" id="{72BDB420-E805-456D-8DBD-327FB0A3825C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5" name="Arco de bloque 104">
                <a:extLst>
                  <a:ext uri="{FF2B5EF4-FFF2-40B4-BE49-F238E27FC236}">
                    <a16:creationId xmlns:a16="http://schemas.microsoft.com/office/drawing/2014/main" id="{7A670B95-00EB-4F3C-98D0-BA64026AA6AB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6" name="Grupo 105">
              <a:extLst>
                <a:ext uri="{FF2B5EF4-FFF2-40B4-BE49-F238E27FC236}">
                  <a16:creationId xmlns:a16="http://schemas.microsoft.com/office/drawing/2014/main" id="{0C7B2E02-A34D-45F2-A6A9-7B9768FCEA95}"/>
                </a:ext>
              </a:extLst>
            </p:cNvPr>
            <p:cNvGrpSpPr/>
            <p:nvPr/>
          </p:nvGrpSpPr>
          <p:grpSpPr>
            <a:xfrm>
              <a:off x="5445917" y="5181561"/>
              <a:ext cx="1025017" cy="518755"/>
              <a:chOff x="5549182" y="516654"/>
              <a:chExt cx="1025017" cy="518755"/>
            </a:xfrm>
          </p:grpSpPr>
          <p:sp>
            <p:nvSpPr>
              <p:cNvPr id="107" name="Corazón 106">
                <a:extLst>
                  <a:ext uri="{FF2B5EF4-FFF2-40B4-BE49-F238E27FC236}">
                    <a16:creationId xmlns:a16="http://schemas.microsoft.com/office/drawing/2014/main" id="{A88D987E-810F-4E27-89CF-C319E5D505A6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8" name="Corazón 107">
                <a:extLst>
                  <a:ext uri="{FF2B5EF4-FFF2-40B4-BE49-F238E27FC236}">
                    <a16:creationId xmlns:a16="http://schemas.microsoft.com/office/drawing/2014/main" id="{52939EA3-E11F-4FCB-ADCE-76DE412C8531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9" name="Arco de bloque 108">
                <a:extLst>
                  <a:ext uri="{FF2B5EF4-FFF2-40B4-BE49-F238E27FC236}">
                    <a16:creationId xmlns:a16="http://schemas.microsoft.com/office/drawing/2014/main" id="{58A11729-D427-4B99-ADC0-F2AFB235F570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0" name="Grupo 109">
              <a:extLst>
                <a:ext uri="{FF2B5EF4-FFF2-40B4-BE49-F238E27FC236}">
                  <a16:creationId xmlns:a16="http://schemas.microsoft.com/office/drawing/2014/main" id="{71242A62-369C-49FE-A9FD-7738D0E7718C}"/>
                </a:ext>
              </a:extLst>
            </p:cNvPr>
            <p:cNvGrpSpPr/>
            <p:nvPr/>
          </p:nvGrpSpPr>
          <p:grpSpPr>
            <a:xfrm>
              <a:off x="5434040" y="5837609"/>
              <a:ext cx="1025017" cy="518755"/>
              <a:chOff x="5549182" y="516654"/>
              <a:chExt cx="1025017" cy="518755"/>
            </a:xfrm>
          </p:grpSpPr>
          <p:sp>
            <p:nvSpPr>
              <p:cNvPr id="111" name="Corazón 110">
                <a:extLst>
                  <a:ext uri="{FF2B5EF4-FFF2-40B4-BE49-F238E27FC236}">
                    <a16:creationId xmlns:a16="http://schemas.microsoft.com/office/drawing/2014/main" id="{E495E773-6DBD-4F8A-8EB5-29521D51005A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2" name="Corazón 111">
                <a:extLst>
                  <a:ext uri="{FF2B5EF4-FFF2-40B4-BE49-F238E27FC236}">
                    <a16:creationId xmlns:a16="http://schemas.microsoft.com/office/drawing/2014/main" id="{655C0539-E6A2-4A10-B35D-DAB34CA7B13E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3" name="Arco de bloque 112">
                <a:extLst>
                  <a:ext uri="{FF2B5EF4-FFF2-40B4-BE49-F238E27FC236}">
                    <a16:creationId xmlns:a16="http://schemas.microsoft.com/office/drawing/2014/main" id="{D379B4F7-602E-4E0F-9D68-B334314B2ACA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16" name="Rectángulo: esquinas superiores redondeadas 115">
            <a:hlinkClick r:id="rId3" action="ppaction://hlinksldjump"/>
            <a:extLst>
              <a:ext uri="{FF2B5EF4-FFF2-40B4-BE49-F238E27FC236}">
                <a16:creationId xmlns:a16="http://schemas.microsoft.com/office/drawing/2014/main" id="{F690CAF2-FD90-4004-BC33-395CBDDCDE20}"/>
              </a:ext>
            </a:extLst>
          </p:cNvPr>
          <p:cNvSpPr/>
          <p:nvPr/>
        </p:nvSpPr>
        <p:spPr>
          <a:xfrm rot="5400000">
            <a:off x="11139927" y="2544495"/>
            <a:ext cx="1546097" cy="511540"/>
          </a:xfrm>
          <a:prstGeom prst="round2Same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Tema 2 </a:t>
            </a:r>
          </a:p>
        </p:txBody>
      </p:sp>
      <p:sp>
        <p:nvSpPr>
          <p:cNvPr id="117" name="Rectángulo: esquinas superiores redondeadas 116">
            <a:hlinkClick r:id="rId4" action="ppaction://hlinksldjump"/>
            <a:extLst>
              <a:ext uri="{FF2B5EF4-FFF2-40B4-BE49-F238E27FC236}">
                <a16:creationId xmlns:a16="http://schemas.microsoft.com/office/drawing/2014/main" id="{7E091DDD-6B2A-40DF-B06D-F0C49172AA1F}"/>
              </a:ext>
            </a:extLst>
          </p:cNvPr>
          <p:cNvSpPr/>
          <p:nvPr/>
        </p:nvSpPr>
        <p:spPr>
          <a:xfrm rot="5400000">
            <a:off x="11157441" y="4092420"/>
            <a:ext cx="1606850" cy="582517"/>
          </a:xfrm>
          <a:prstGeom prst="round2SameRect">
            <a:avLst/>
          </a:prstGeom>
          <a:solidFill>
            <a:srgbClr val="AE6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Tema 3 </a:t>
            </a:r>
          </a:p>
        </p:txBody>
      </p:sp>
      <p:sp>
        <p:nvSpPr>
          <p:cNvPr id="166" name="Rectángulo: esquinas superiores redondeadas 165">
            <a:hlinkClick r:id="rId5" action="ppaction://hlinksldjump"/>
            <a:extLst>
              <a:ext uri="{FF2B5EF4-FFF2-40B4-BE49-F238E27FC236}">
                <a16:creationId xmlns:a16="http://schemas.microsoft.com/office/drawing/2014/main" id="{9335553A-2D8B-442E-95CD-4F6DEE7C7D11}"/>
              </a:ext>
            </a:extLst>
          </p:cNvPr>
          <p:cNvSpPr/>
          <p:nvPr/>
        </p:nvSpPr>
        <p:spPr>
          <a:xfrm rot="16200000" flipH="1">
            <a:off x="-279343" y="886078"/>
            <a:ext cx="1690255" cy="516704"/>
          </a:xfrm>
          <a:prstGeom prst="round2SameRect">
            <a:avLst/>
          </a:prstGeom>
          <a:solidFill>
            <a:srgbClr val="27B7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Tema 1 </a:t>
            </a:r>
          </a:p>
        </p:txBody>
      </p:sp>
    </p:spTree>
    <p:extLst>
      <p:ext uri="{BB962C8B-B14F-4D97-AF65-F5344CB8AC3E}">
        <p14:creationId xmlns:p14="http://schemas.microsoft.com/office/powerpoint/2010/main" val="24930697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 advTm="0">
        <p15:prstTrans prst="pageCurlDouble"/>
      </p:transition>
    </mc:Choice>
    <mc:Fallback>
      <p:transition spd="slow" advTm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CCB1763-AAE8-4E69-AAB4-02C7E7D335C8}"/>
              </a:ext>
            </a:extLst>
          </p:cNvPr>
          <p:cNvSpPr txBox="1"/>
          <p:nvPr/>
        </p:nvSpPr>
        <p:spPr>
          <a:xfrm>
            <a:off x="-340068" y="0"/>
            <a:ext cx="12824623" cy="6858000"/>
          </a:xfrm>
          <a:prstGeom prst="rect">
            <a:avLst/>
          </a:prstGeom>
          <a:blipFill dpi="0" rotWithShape="1">
            <a:blip r:embed="rId2">
              <a:alphaModFix amt="55000"/>
            </a:blip>
            <a:srcRect/>
            <a:stretch>
              <a:fillRect/>
            </a:stretch>
          </a:blipFill>
          <a:ln>
            <a:noFill/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9C74EF6-29FA-4DC1-89F7-26D4FF8A2733}"/>
              </a:ext>
            </a:extLst>
          </p:cNvPr>
          <p:cNvSpPr txBox="1"/>
          <p:nvPr/>
        </p:nvSpPr>
        <p:spPr>
          <a:xfrm>
            <a:off x="6155814" y="311727"/>
            <a:ext cx="5674199" cy="6234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pSp>
        <p:nvGrpSpPr>
          <p:cNvPr id="140" name="Grupo 139">
            <a:extLst>
              <a:ext uri="{FF2B5EF4-FFF2-40B4-BE49-F238E27FC236}">
                <a16:creationId xmlns:a16="http://schemas.microsoft.com/office/drawing/2014/main" id="{53F57779-B61A-44E2-9AF1-C8E0E20C52D5}"/>
              </a:ext>
            </a:extLst>
          </p:cNvPr>
          <p:cNvGrpSpPr/>
          <p:nvPr/>
        </p:nvGrpSpPr>
        <p:grpSpPr>
          <a:xfrm>
            <a:off x="6872383" y="804808"/>
            <a:ext cx="4579935" cy="5167040"/>
            <a:chOff x="6784751" y="986921"/>
            <a:chExt cx="4579935" cy="5167040"/>
          </a:xfrm>
        </p:grpSpPr>
        <p:cxnSp>
          <p:nvCxnSpPr>
            <p:cNvPr id="115" name="Conector recto 114">
              <a:extLst>
                <a:ext uri="{FF2B5EF4-FFF2-40B4-BE49-F238E27FC236}">
                  <a16:creationId xmlns:a16="http://schemas.microsoft.com/office/drawing/2014/main" id="{E36B2183-4ED9-49B6-AE61-3E852BC6FCDA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71" y="98692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Conector recto 119">
              <a:extLst>
                <a:ext uri="{FF2B5EF4-FFF2-40B4-BE49-F238E27FC236}">
                  <a16:creationId xmlns:a16="http://schemas.microsoft.com/office/drawing/2014/main" id="{7FEFFBBA-E1C9-43B7-9F55-1910AFDDCF8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70" y="124527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Conector recto 120">
              <a:extLst>
                <a:ext uri="{FF2B5EF4-FFF2-40B4-BE49-F238E27FC236}">
                  <a16:creationId xmlns:a16="http://schemas.microsoft.com/office/drawing/2014/main" id="{31E0C6D6-77E3-4CFF-AE58-F6983E9002AB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9" y="150362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Conector recto 121">
              <a:extLst>
                <a:ext uri="{FF2B5EF4-FFF2-40B4-BE49-F238E27FC236}">
                  <a16:creationId xmlns:a16="http://schemas.microsoft.com/office/drawing/2014/main" id="{AF40803E-8F76-432D-968A-18C729DF15B7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8" y="176197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Conector recto 122">
              <a:extLst>
                <a:ext uri="{FF2B5EF4-FFF2-40B4-BE49-F238E27FC236}">
                  <a16:creationId xmlns:a16="http://schemas.microsoft.com/office/drawing/2014/main" id="{0FDA75EA-308B-4192-9E7D-603A0696F5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7" y="202032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Conector recto 123">
              <a:extLst>
                <a:ext uri="{FF2B5EF4-FFF2-40B4-BE49-F238E27FC236}">
                  <a16:creationId xmlns:a16="http://schemas.microsoft.com/office/drawing/2014/main" id="{2D8F1E9D-5C51-4CDF-85A5-443AD04C49F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6" y="227868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Conector recto 124">
              <a:extLst>
                <a:ext uri="{FF2B5EF4-FFF2-40B4-BE49-F238E27FC236}">
                  <a16:creationId xmlns:a16="http://schemas.microsoft.com/office/drawing/2014/main" id="{8ADC4F74-5AB4-4BDF-8272-940318F78437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5" y="253703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Conector recto 125">
              <a:extLst>
                <a:ext uri="{FF2B5EF4-FFF2-40B4-BE49-F238E27FC236}">
                  <a16:creationId xmlns:a16="http://schemas.microsoft.com/office/drawing/2014/main" id="{B8C938AF-14B0-4EBF-96EB-C47CFB994D46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4" y="279538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Conector recto 126">
              <a:extLst>
                <a:ext uri="{FF2B5EF4-FFF2-40B4-BE49-F238E27FC236}">
                  <a16:creationId xmlns:a16="http://schemas.microsoft.com/office/drawing/2014/main" id="{35B2CB66-E993-48AF-B1B2-CD9F0FB31AFD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3" y="305373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Conector recto 127">
              <a:extLst>
                <a:ext uri="{FF2B5EF4-FFF2-40B4-BE49-F238E27FC236}">
                  <a16:creationId xmlns:a16="http://schemas.microsoft.com/office/drawing/2014/main" id="{A2BCD778-5024-402A-ADB2-BF37B3D5505E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2" y="331208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Conector recto 128">
              <a:extLst>
                <a:ext uri="{FF2B5EF4-FFF2-40B4-BE49-F238E27FC236}">
                  <a16:creationId xmlns:a16="http://schemas.microsoft.com/office/drawing/2014/main" id="{58008DDA-80F6-4C73-BFA0-FD29B0A24D29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1" y="357044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Conector recto 129">
              <a:extLst>
                <a:ext uri="{FF2B5EF4-FFF2-40B4-BE49-F238E27FC236}">
                  <a16:creationId xmlns:a16="http://schemas.microsoft.com/office/drawing/2014/main" id="{AD976A8E-5BF8-4A9D-B7FF-56C65A1005C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0" y="382879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1" name="Conector recto 130">
              <a:extLst>
                <a:ext uri="{FF2B5EF4-FFF2-40B4-BE49-F238E27FC236}">
                  <a16:creationId xmlns:a16="http://schemas.microsoft.com/office/drawing/2014/main" id="{016AA755-9E3C-4C3F-8A0A-065161D81992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9" y="408714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Conector recto 131">
              <a:extLst>
                <a:ext uri="{FF2B5EF4-FFF2-40B4-BE49-F238E27FC236}">
                  <a16:creationId xmlns:a16="http://schemas.microsoft.com/office/drawing/2014/main" id="{B727FC90-6465-43A9-A139-94DACA943F3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8" y="434549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Conector recto 132">
              <a:extLst>
                <a:ext uri="{FF2B5EF4-FFF2-40B4-BE49-F238E27FC236}">
                  <a16:creationId xmlns:a16="http://schemas.microsoft.com/office/drawing/2014/main" id="{B12F94E2-D383-4616-8A83-F137ED8AEA1E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7" y="460384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Conector recto 133">
              <a:extLst>
                <a:ext uri="{FF2B5EF4-FFF2-40B4-BE49-F238E27FC236}">
                  <a16:creationId xmlns:a16="http://schemas.microsoft.com/office/drawing/2014/main" id="{EA4112D3-7BA7-43A6-AFB6-298A59CCA229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6" y="486220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Conector recto 134">
              <a:extLst>
                <a:ext uri="{FF2B5EF4-FFF2-40B4-BE49-F238E27FC236}">
                  <a16:creationId xmlns:a16="http://schemas.microsoft.com/office/drawing/2014/main" id="{8AA42ADD-F630-4484-A868-617D3831CB3F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5" y="512055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Conector recto 135">
              <a:extLst>
                <a:ext uri="{FF2B5EF4-FFF2-40B4-BE49-F238E27FC236}">
                  <a16:creationId xmlns:a16="http://schemas.microsoft.com/office/drawing/2014/main" id="{66898F32-B509-4C8C-A415-D73D9301AFD1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4" y="537890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Conector recto 136">
              <a:extLst>
                <a:ext uri="{FF2B5EF4-FFF2-40B4-BE49-F238E27FC236}">
                  <a16:creationId xmlns:a16="http://schemas.microsoft.com/office/drawing/2014/main" id="{1EBDE216-6E03-4B9D-8525-759EFE3F818F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3" y="563725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Conector recto 137">
              <a:extLst>
                <a:ext uri="{FF2B5EF4-FFF2-40B4-BE49-F238E27FC236}">
                  <a16:creationId xmlns:a16="http://schemas.microsoft.com/office/drawing/2014/main" id="{942E5D0E-0516-4CC2-8C81-3B3B74397D61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2" y="589560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Conector recto 138">
              <a:extLst>
                <a:ext uri="{FF2B5EF4-FFF2-40B4-BE49-F238E27FC236}">
                  <a16:creationId xmlns:a16="http://schemas.microsoft.com/office/drawing/2014/main" id="{E7E4D3E1-5839-4375-B1F4-5A87E84A5BF6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1" y="615396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9" name="CuadroTexto 118">
            <a:extLst>
              <a:ext uri="{FF2B5EF4-FFF2-40B4-BE49-F238E27FC236}">
                <a16:creationId xmlns:a16="http://schemas.microsoft.com/office/drawing/2014/main" id="{6CA3DE4A-E146-4B3D-B1BB-FB507755D37B}"/>
              </a:ext>
            </a:extLst>
          </p:cNvPr>
          <p:cNvSpPr txBox="1"/>
          <p:nvPr/>
        </p:nvSpPr>
        <p:spPr>
          <a:xfrm>
            <a:off x="293045" y="303175"/>
            <a:ext cx="5674199" cy="6234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pSp>
        <p:nvGrpSpPr>
          <p:cNvPr id="142" name="Grupo 141">
            <a:extLst>
              <a:ext uri="{FF2B5EF4-FFF2-40B4-BE49-F238E27FC236}">
                <a16:creationId xmlns:a16="http://schemas.microsoft.com/office/drawing/2014/main" id="{41F27731-737D-4A25-8D64-1FEE0CAAFFC6}"/>
              </a:ext>
            </a:extLst>
          </p:cNvPr>
          <p:cNvGrpSpPr/>
          <p:nvPr/>
        </p:nvGrpSpPr>
        <p:grpSpPr>
          <a:xfrm>
            <a:off x="671496" y="822973"/>
            <a:ext cx="4579935" cy="5167040"/>
            <a:chOff x="6784751" y="986921"/>
            <a:chExt cx="4579935" cy="5167040"/>
          </a:xfrm>
        </p:grpSpPr>
        <p:cxnSp>
          <p:nvCxnSpPr>
            <p:cNvPr id="143" name="Conector recto 142">
              <a:extLst>
                <a:ext uri="{FF2B5EF4-FFF2-40B4-BE49-F238E27FC236}">
                  <a16:creationId xmlns:a16="http://schemas.microsoft.com/office/drawing/2014/main" id="{56A9FB33-5900-4646-9676-4BA7B6E88659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71" y="98692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Conector recto 143">
              <a:extLst>
                <a:ext uri="{FF2B5EF4-FFF2-40B4-BE49-F238E27FC236}">
                  <a16:creationId xmlns:a16="http://schemas.microsoft.com/office/drawing/2014/main" id="{6F14C68B-1213-48EF-A562-CDEC02035033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70" y="124527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Conector recto 144">
              <a:extLst>
                <a:ext uri="{FF2B5EF4-FFF2-40B4-BE49-F238E27FC236}">
                  <a16:creationId xmlns:a16="http://schemas.microsoft.com/office/drawing/2014/main" id="{162FB0EA-A21D-414D-9C16-D915E00664CA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9" y="150362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Conector recto 145">
              <a:extLst>
                <a:ext uri="{FF2B5EF4-FFF2-40B4-BE49-F238E27FC236}">
                  <a16:creationId xmlns:a16="http://schemas.microsoft.com/office/drawing/2014/main" id="{8B1003E4-AC8C-4292-9B1C-776917DF6CC7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8" y="176197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Conector recto 146">
              <a:extLst>
                <a:ext uri="{FF2B5EF4-FFF2-40B4-BE49-F238E27FC236}">
                  <a16:creationId xmlns:a16="http://schemas.microsoft.com/office/drawing/2014/main" id="{3189FCE2-2B10-4904-BCE8-4C642741E14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7" y="202032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Conector recto 147">
              <a:extLst>
                <a:ext uri="{FF2B5EF4-FFF2-40B4-BE49-F238E27FC236}">
                  <a16:creationId xmlns:a16="http://schemas.microsoft.com/office/drawing/2014/main" id="{F6D2B2DA-D3B0-47F0-8960-6B9ED9D0BB0F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6" y="227868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9" name="Conector recto 148">
              <a:extLst>
                <a:ext uri="{FF2B5EF4-FFF2-40B4-BE49-F238E27FC236}">
                  <a16:creationId xmlns:a16="http://schemas.microsoft.com/office/drawing/2014/main" id="{EE0D45CF-B8FB-47C3-96BD-25A2A65F08BA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5" y="253703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Conector recto 149">
              <a:extLst>
                <a:ext uri="{FF2B5EF4-FFF2-40B4-BE49-F238E27FC236}">
                  <a16:creationId xmlns:a16="http://schemas.microsoft.com/office/drawing/2014/main" id="{E6A57553-24D4-4795-A8E8-904E2D5C580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4" y="279538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Conector recto 150">
              <a:extLst>
                <a:ext uri="{FF2B5EF4-FFF2-40B4-BE49-F238E27FC236}">
                  <a16:creationId xmlns:a16="http://schemas.microsoft.com/office/drawing/2014/main" id="{ECABC5FA-8FC0-40F0-8DAD-7D7F593170D7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3" y="305373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Conector recto 151">
              <a:extLst>
                <a:ext uri="{FF2B5EF4-FFF2-40B4-BE49-F238E27FC236}">
                  <a16:creationId xmlns:a16="http://schemas.microsoft.com/office/drawing/2014/main" id="{9FD514F7-D004-4278-8169-25B84879E8CB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2" y="331208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Conector recto 152">
              <a:extLst>
                <a:ext uri="{FF2B5EF4-FFF2-40B4-BE49-F238E27FC236}">
                  <a16:creationId xmlns:a16="http://schemas.microsoft.com/office/drawing/2014/main" id="{F8B58B3F-8F90-45EE-B60F-FC8E7713E636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1" y="357044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Conector recto 153">
              <a:extLst>
                <a:ext uri="{FF2B5EF4-FFF2-40B4-BE49-F238E27FC236}">
                  <a16:creationId xmlns:a16="http://schemas.microsoft.com/office/drawing/2014/main" id="{A9CCBCD2-1C40-4D7D-8AF4-721D8C9DDBE6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0" y="382879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5" name="Conector recto 154">
              <a:extLst>
                <a:ext uri="{FF2B5EF4-FFF2-40B4-BE49-F238E27FC236}">
                  <a16:creationId xmlns:a16="http://schemas.microsoft.com/office/drawing/2014/main" id="{5E4B0576-D8FB-41BC-9BD5-71981D904E79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9" y="408714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Conector recto 155">
              <a:extLst>
                <a:ext uri="{FF2B5EF4-FFF2-40B4-BE49-F238E27FC236}">
                  <a16:creationId xmlns:a16="http://schemas.microsoft.com/office/drawing/2014/main" id="{D82DB6FD-7971-40E7-8374-E5FFDA8C1663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8" y="434549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Conector recto 156">
              <a:extLst>
                <a:ext uri="{FF2B5EF4-FFF2-40B4-BE49-F238E27FC236}">
                  <a16:creationId xmlns:a16="http://schemas.microsoft.com/office/drawing/2014/main" id="{2585CF64-9CD1-43E6-BA4C-9419FA51E285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7" y="460384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Conector recto 157">
              <a:extLst>
                <a:ext uri="{FF2B5EF4-FFF2-40B4-BE49-F238E27FC236}">
                  <a16:creationId xmlns:a16="http://schemas.microsoft.com/office/drawing/2014/main" id="{B81F59F1-D53F-4DCD-9964-1885FD8D089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6" y="486220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Conector recto 158">
              <a:extLst>
                <a:ext uri="{FF2B5EF4-FFF2-40B4-BE49-F238E27FC236}">
                  <a16:creationId xmlns:a16="http://schemas.microsoft.com/office/drawing/2014/main" id="{9FA0FBFD-2C27-4B7C-9888-535D03FAABED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5" y="512055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0" name="Conector recto 159">
              <a:extLst>
                <a:ext uri="{FF2B5EF4-FFF2-40B4-BE49-F238E27FC236}">
                  <a16:creationId xmlns:a16="http://schemas.microsoft.com/office/drawing/2014/main" id="{13B7F38E-42DB-4B17-BA24-E4F344268BBF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4" y="537890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1" name="Conector recto 160">
              <a:extLst>
                <a:ext uri="{FF2B5EF4-FFF2-40B4-BE49-F238E27FC236}">
                  <a16:creationId xmlns:a16="http://schemas.microsoft.com/office/drawing/2014/main" id="{483833B8-9298-4083-9D62-22E5FE4C229C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3" y="563725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Conector recto 161">
              <a:extLst>
                <a:ext uri="{FF2B5EF4-FFF2-40B4-BE49-F238E27FC236}">
                  <a16:creationId xmlns:a16="http://schemas.microsoft.com/office/drawing/2014/main" id="{5CC1979C-3584-49F0-B0D3-A660C7F222C5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2" y="589560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3" name="Conector recto 162">
              <a:extLst>
                <a:ext uri="{FF2B5EF4-FFF2-40B4-BE49-F238E27FC236}">
                  <a16:creationId xmlns:a16="http://schemas.microsoft.com/office/drawing/2014/main" id="{A4850388-6E55-4884-BDFB-2D33734D3610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1" y="615396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1" name="Grupo 140">
            <a:extLst>
              <a:ext uri="{FF2B5EF4-FFF2-40B4-BE49-F238E27FC236}">
                <a16:creationId xmlns:a16="http://schemas.microsoft.com/office/drawing/2014/main" id="{1817CF1F-480D-47CE-B841-ECEF85E74A0E}"/>
              </a:ext>
            </a:extLst>
          </p:cNvPr>
          <p:cNvGrpSpPr/>
          <p:nvPr/>
        </p:nvGrpSpPr>
        <p:grpSpPr>
          <a:xfrm>
            <a:off x="5480324" y="545430"/>
            <a:ext cx="1120033" cy="5767139"/>
            <a:chOff x="5434040" y="589225"/>
            <a:chExt cx="1120033" cy="5767139"/>
          </a:xfrm>
        </p:grpSpPr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B86B73F8-4808-4136-8819-D00BAE465DB5}"/>
                </a:ext>
              </a:extLst>
            </p:cNvPr>
            <p:cNvGrpSpPr/>
            <p:nvPr/>
          </p:nvGrpSpPr>
          <p:grpSpPr>
            <a:xfrm>
              <a:off x="5529056" y="589225"/>
              <a:ext cx="1025017" cy="518755"/>
              <a:chOff x="5549182" y="516654"/>
              <a:chExt cx="1025017" cy="518755"/>
            </a:xfrm>
          </p:grpSpPr>
          <p:sp>
            <p:nvSpPr>
              <p:cNvPr id="6" name="Corazón 5">
                <a:extLst>
                  <a:ext uri="{FF2B5EF4-FFF2-40B4-BE49-F238E27FC236}">
                    <a16:creationId xmlns:a16="http://schemas.microsoft.com/office/drawing/2014/main" id="{A589B8D2-2E38-4E17-9651-2A80C3DEB293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7" name="Corazón 6">
                <a:extLst>
                  <a:ext uri="{FF2B5EF4-FFF2-40B4-BE49-F238E27FC236}">
                    <a16:creationId xmlns:a16="http://schemas.microsoft.com/office/drawing/2014/main" id="{A50A2380-8B9F-4877-A7F3-8860B372E13C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" name="Arco de bloque 7">
                <a:extLst>
                  <a:ext uri="{FF2B5EF4-FFF2-40B4-BE49-F238E27FC236}">
                    <a16:creationId xmlns:a16="http://schemas.microsoft.com/office/drawing/2014/main" id="{745188F1-9C0F-4FCC-AB42-CA73CAA8A5E7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2" name="Grupo 81">
              <a:extLst>
                <a:ext uri="{FF2B5EF4-FFF2-40B4-BE49-F238E27FC236}">
                  <a16:creationId xmlns:a16="http://schemas.microsoft.com/office/drawing/2014/main" id="{BD1381AB-6696-47B0-A186-2F402D9ABD05}"/>
                </a:ext>
              </a:extLst>
            </p:cNvPr>
            <p:cNvGrpSpPr/>
            <p:nvPr/>
          </p:nvGrpSpPr>
          <p:grpSpPr>
            <a:xfrm>
              <a:off x="5517179" y="1245273"/>
              <a:ext cx="1025017" cy="518755"/>
              <a:chOff x="5549182" y="516654"/>
              <a:chExt cx="1025017" cy="518755"/>
            </a:xfrm>
          </p:grpSpPr>
          <p:sp>
            <p:nvSpPr>
              <p:cNvPr id="83" name="Corazón 82">
                <a:extLst>
                  <a:ext uri="{FF2B5EF4-FFF2-40B4-BE49-F238E27FC236}">
                    <a16:creationId xmlns:a16="http://schemas.microsoft.com/office/drawing/2014/main" id="{BEC62456-75B4-4A16-B034-51037A933834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4" name="Corazón 83">
                <a:extLst>
                  <a:ext uri="{FF2B5EF4-FFF2-40B4-BE49-F238E27FC236}">
                    <a16:creationId xmlns:a16="http://schemas.microsoft.com/office/drawing/2014/main" id="{456A71C5-08C3-4ADB-98C3-C427F7982B8F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5" name="Arco de bloque 84">
                <a:extLst>
                  <a:ext uri="{FF2B5EF4-FFF2-40B4-BE49-F238E27FC236}">
                    <a16:creationId xmlns:a16="http://schemas.microsoft.com/office/drawing/2014/main" id="{1B279C0D-A079-4587-A08D-4B2AD66C9B8F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6" name="Grupo 85">
              <a:extLst>
                <a:ext uri="{FF2B5EF4-FFF2-40B4-BE49-F238E27FC236}">
                  <a16:creationId xmlns:a16="http://schemas.microsoft.com/office/drawing/2014/main" id="{416F5FC8-FCAB-44EB-9DCA-25EF87B5FC36}"/>
                </a:ext>
              </a:extLst>
            </p:cNvPr>
            <p:cNvGrpSpPr/>
            <p:nvPr/>
          </p:nvGrpSpPr>
          <p:grpSpPr>
            <a:xfrm>
              <a:off x="5505302" y="1901321"/>
              <a:ext cx="1025017" cy="518755"/>
              <a:chOff x="5549182" y="516654"/>
              <a:chExt cx="1025017" cy="518755"/>
            </a:xfrm>
          </p:grpSpPr>
          <p:sp>
            <p:nvSpPr>
              <p:cNvPr id="87" name="Corazón 86">
                <a:extLst>
                  <a:ext uri="{FF2B5EF4-FFF2-40B4-BE49-F238E27FC236}">
                    <a16:creationId xmlns:a16="http://schemas.microsoft.com/office/drawing/2014/main" id="{D04739FF-7002-42B1-B342-2DA5305B1532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8" name="Corazón 87">
                <a:extLst>
                  <a:ext uri="{FF2B5EF4-FFF2-40B4-BE49-F238E27FC236}">
                    <a16:creationId xmlns:a16="http://schemas.microsoft.com/office/drawing/2014/main" id="{F039CA5F-4E55-47AE-8052-9B17D6A2BCD3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9" name="Arco de bloque 88">
                <a:extLst>
                  <a:ext uri="{FF2B5EF4-FFF2-40B4-BE49-F238E27FC236}">
                    <a16:creationId xmlns:a16="http://schemas.microsoft.com/office/drawing/2014/main" id="{363F6983-B144-487F-88AC-E8791AC8939A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0" name="Grupo 89">
              <a:extLst>
                <a:ext uri="{FF2B5EF4-FFF2-40B4-BE49-F238E27FC236}">
                  <a16:creationId xmlns:a16="http://schemas.microsoft.com/office/drawing/2014/main" id="{45F528A8-1CA3-4823-85F3-D1B26D88CCF3}"/>
                </a:ext>
              </a:extLst>
            </p:cNvPr>
            <p:cNvGrpSpPr/>
            <p:nvPr/>
          </p:nvGrpSpPr>
          <p:grpSpPr>
            <a:xfrm>
              <a:off x="5493425" y="2557369"/>
              <a:ext cx="1025017" cy="518755"/>
              <a:chOff x="5549182" y="516654"/>
              <a:chExt cx="1025017" cy="518755"/>
            </a:xfrm>
          </p:grpSpPr>
          <p:sp>
            <p:nvSpPr>
              <p:cNvPr id="91" name="Corazón 90">
                <a:extLst>
                  <a:ext uri="{FF2B5EF4-FFF2-40B4-BE49-F238E27FC236}">
                    <a16:creationId xmlns:a16="http://schemas.microsoft.com/office/drawing/2014/main" id="{1FA53D48-0F23-4A1F-97E4-95C212D4C799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2" name="Corazón 91">
                <a:extLst>
                  <a:ext uri="{FF2B5EF4-FFF2-40B4-BE49-F238E27FC236}">
                    <a16:creationId xmlns:a16="http://schemas.microsoft.com/office/drawing/2014/main" id="{1D667AAA-C215-43C1-A6DB-778E650EA265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3" name="Arco de bloque 92">
                <a:extLst>
                  <a:ext uri="{FF2B5EF4-FFF2-40B4-BE49-F238E27FC236}">
                    <a16:creationId xmlns:a16="http://schemas.microsoft.com/office/drawing/2014/main" id="{66188E19-0179-42C3-8A70-C58FCAEFE730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4" name="Grupo 93">
              <a:extLst>
                <a:ext uri="{FF2B5EF4-FFF2-40B4-BE49-F238E27FC236}">
                  <a16:creationId xmlns:a16="http://schemas.microsoft.com/office/drawing/2014/main" id="{150D6F88-B1C5-4BE1-918A-47366172AA32}"/>
                </a:ext>
              </a:extLst>
            </p:cNvPr>
            <p:cNvGrpSpPr/>
            <p:nvPr/>
          </p:nvGrpSpPr>
          <p:grpSpPr>
            <a:xfrm>
              <a:off x="5481548" y="3213417"/>
              <a:ext cx="1025017" cy="518755"/>
              <a:chOff x="5549182" y="516654"/>
              <a:chExt cx="1025017" cy="518755"/>
            </a:xfrm>
          </p:grpSpPr>
          <p:sp>
            <p:nvSpPr>
              <p:cNvPr id="95" name="Corazón 94">
                <a:extLst>
                  <a:ext uri="{FF2B5EF4-FFF2-40B4-BE49-F238E27FC236}">
                    <a16:creationId xmlns:a16="http://schemas.microsoft.com/office/drawing/2014/main" id="{96A026B6-0128-4F4F-8F02-2B21AE487F0F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6" name="Corazón 95">
                <a:extLst>
                  <a:ext uri="{FF2B5EF4-FFF2-40B4-BE49-F238E27FC236}">
                    <a16:creationId xmlns:a16="http://schemas.microsoft.com/office/drawing/2014/main" id="{A3A9FBE0-C17F-41A2-ADF5-499A7F388938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7" name="Arco de bloque 96">
                <a:extLst>
                  <a:ext uri="{FF2B5EF4-FFF2-40B4-BE49-F238E27FC236}">
                    <a16:creationId xmlns:a16="http://schemas.microsoft.com/office/drawing/2014/main" id="{8161C86B-4384-4EBE-BE2E-0E39018E619A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8" name="Grupo 97">
              <a:extLst>
                <a:ext uri="{FF2B5EF4-FFF2-40B4-BE49-F238E27FC236}">
                  <a16:creationId xmlns:a16="http://schemas.microsoft.com/office/drawing/2014/main" id="{B90B9608-E905-48E5-8EC6-9F18EF1C4C68}"/>
                </a:ext>
              </a:extLst>
            </p:cNvPr>
            <p:cNvGrpSpPr/>
            <p:nvPr/>
          </p:nvGrpSpPr>
          <p:grpSpPr>
            <a:xfrm>
              <a:off x="5469671" y="3869465"/>
              <a:ext cx="1025017" cy="518755"/>
              <a:chOff x="5549182" y="516654"/>
              <a:chExt cx="1025017" cy="518755"/>
            </a:xfrm>
          </p:grpSpPr>
          <p:sp>
            <p:nvSpPr>
              <p:cNvPr id="99" name="Corazón 98">
                <a:extLst>
                  <a:ext uri="{FF2B5EF4-FFF2-40B4-BE49-F238E27FC236}">
                    <a16:creationId xmlns:a16="http://schemas.microsoft.com/office/drawing/2014/main" id="{3170030E-DD34-44A6-A62E-14EEEEB3EA05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0" name="Corazón 99">
                <a:extLst>
                  <a:ext uri="{FF2B5EF4-FFF2-40B4-BE49-F238E27FC236}">
                    <a16:creationId xmlns:a16="http://schemas.microsoft.com/office/drawing/2014/main" id="{E7D02729-5DF6-49A9-ADDA-FB724634DBD4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1" name="Arco de bloque 100">
                <a:extLst>
                  <a:ext uri="{FF2B5EF4-FFF2-40B4-BE49-F238E27FC236}">
                    <a16:creationId xmlns:a16="http://schemas.microsoft.com/office/drawing/2014/main" id="{F75B1D7C-19D9-4151-80B6-A823E5A6CC94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2" name="Grupo 101">
              <a:extLst>
                <a:ext uri="{FF2B5EF4-FFF2-40B4-BE49-F238E27FC236}">
                  <a16:creationId xmlns:a16="http://schemas.microsoft.com/office/drawing/2014/main" id="{F51E86A8-428B-467D-B63F-DFD76FFB7518}"/>
                </a:ext>
              </a:extLst>
            </p:cNvPr>
            <p:cNvGrpSpPr/>
            <p:nvPr/>
          </p:nvGrpSpPr>
          <p:grpSpPr>
            <a:xfrm>
              <a:off x="5457794" y="4525513"/>
              <a:ext cx="1025017" cy="518755"/>
              <a:chOff x="5549182" y="516654"/>
              <a:chExt cx="1025017" cy="518755"/>
            </a:xfrm>
          </p:grpSpPr>
          <p:sp>
            <p:nvSpPr>
              <p:cNvPr id="103" name="Corazón 102">
                <a:extLst>
                  <a:ext uri="{FF2B5EF4-FFF2-40B4-BE49-F238E27FC236}">
                    <a16:creationId xmlns:a16="http://schemas.microsoft.com/office/drawing/2014/main" id="{D1809F5D-CF41-451C-A794-23F1BCD63FC2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4" name="Corazón 103">
                <a:extLst>
                  <a:ext uri="{FF2B5EF4-FFF2-40B4-BE49-F238E27FC236}">
                    <a16:creationId xmlns:a16="http://schemas.microsoft.com/office/drawing/2014/main" id="{72BDB420-E805-456D-8DBD-327FB0A3825C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5" name="Arco de bloque 104">
                <a:extLst>
                  <a:ext uri="{FF2B5EF4-FFF2-40B4-BE49-F238E27FC236}">
                    <a16:creationId xmlns:a16="http://schemas.microsoft.com/office/drawing/2014/main" id="{7A670B95-00EB-4F3C-98D0-BA64026AA6AB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6" name="Grupo 105">
              <a:extLst>
                <a:ext uri="{FF2B5EF4-FFF2-40B4-BE49-F238E27FC236}">
                  <a16:creationId xmlns:a16="http://schemas.microsoft.com/office/drawing/2014/main" id="{0C7B2E02-A34D-45F2-A6A9-7B9768FCEA95}"/>
                </a:ext>
              </a:extLst>
            </p:cNvPr>
            <p:cNvGrpSpPr/>
            <p:nvPr/>
          </p:nvGrpSpPr>
          <p:grpSpPr>
            <a:xfrm>
              <a:off x="5445917" y="5181561"/>
              <a:ext cx="1025017" cy="518755"/>
              <a:chOff x="5549182" y="516654"/>
              <a:chExt cx="1025017" cy="518755"/>
            </a:xfrm>
          </p:grpSpPr>
          <p:sp>
            <p:nvSpPr>
              <p:cNvPr id="107" name="Corazón 106">
                <a:extLst>
                  <a:ext uri="{FF2B5EF4-FFF2-40B4-BE49-F238E27FC236}">
                    <a16:creationId xmlns:a16="http://schemas.microsoft.com/office/drawing/2014/main" id="{A88D987E-810F-4E27-89CF-C319E5D505A6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8" name="Corazón 107">
                <a:extLst>
                  <a:ext uri="{FF2B5EF4-FFF2-40B4-BE49-F238E27FC236}">
                    <a16:creationId xmlns:a16="http://schemas.microsoft.com/office/drawing/2014/main" id="{52939EA3-E11F-4FCB-ADCE-76DE412C8531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9" name="Arco de bloque 108">
                <a:extLst>
                  <a:ext uri="{FF2B5EF4-FFF2-40B4-BE49-F238E27FC236}">
                    <a16:creationId xmlns:a16="http://schemas.microsoft.com/office/drawing/2014/main" id="{58A11729-D427-4B99-ADC0-F2AFB235F570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0" name="Grupo 109">
              <a:extLst>
                <a:ext uri="{FF2B5EF4-FFF2-40B4-BE49-F238E27FC236}">
                  <a16:creationId xmlns:a16="http://schemas.microsoft.com/office/drawing/2014/main" id="{71242A62-369C-49FE-A9FD-7738D0E7718C}"/>
                </a:ext>
              </a:extLst>
            </p:cNvPr>
            <p:cNvGrpSpPr/>
            <p:nvPr/>
          </p:nvGrpSpPr>
          <p:grpSpPr>
            <a:xfrm>
              <a:off x="5434040" y="5837609"/>
              <a:ext cx="1025017" cy="518755"/>
              <a:chOff x="5549182" y="516654"/>
              <a:chExt cx="1025017" cy="518755"/>
            </a:xfrm>
          </p:grpSpPr>
          <p:sp>
            <p:nvSpPr>
              <p:cNvPr id="111" name="Corazón 110">
                <a:extLst>
                  <a:ext uri="{FF2B5EF4-FFF2-40B4-BE49-F238E27FC236}">
                    <a16:creationId xmlns:a16="http://schemas.microsoft.com/office/drawing/2014/main" id="{E495E773-6DBD-4F8A-8EB5-29521D51005A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2" name="Corazón 111">
                <a:extLst>
                  <a:ext uri="{FF2B5EF4-FFF2-40B4-BE49-F238E27FC236}">
                    <a16:creationId xmlns:a16="http://schemas.microsoft.com/office/drawing/2014/main" id="{655C0539-E6A2-4A10-B35D-DAB34CA7B13E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3" name="Arco de bloque 112">
                <a:extLst>
                  <a:ext uri="{FF2B5EF4-FFF2-40B4-BE49-F238E27FC236}">
                    <a16:creationId xmlns:a16="http://schemas.microsoft.com/office/drawing/2014/main" id="{D379B4F7-602E-4E0F-9D68-B334314B2ACA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17" name="Rectángulo: esquinas superiores redondeadas 116">
            <a:hlinkClick r:id="rId3" action="ppaction://hlinksldjump"/>
            <a:extLst>
              <a:ext uri="{FF2B5EF4-FFF2-40B4-BE49-F238E27FC236}">
                <a16:creationId xmlns:a16="http://schemas.microsoft.com/office/drawing/2014/main" id="{B6F5B850-E67B-4692-B3EE-75A3454F8F61}"/>
              </a:ext>
            </a:extLst>
          </p:cNvPr>
          <p:cNvSpPr/>
          <p:nvPr/>
        </p:nvSpPr>
        <p:spPr>
          <a:xfrm rot="5400000">
            <a:off x="11157441" y="4092420"/>
            <a:ext cx="1606850" cy="582517"/>
          </a:xfrm>
          <a:prstGeom prst="round2SameRect">
            <a:avLst/>
          </a:prstGeom>
          <a:solidFill>
            <a:srgbClr val="AE6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Tema 3 </a:t>
            </a:r>
          </a:p>
        </p:txBody>
      </p:sp>
      <p:sp>
        <p:nvSpPr>
          <p:cNvPr id="118" name="Rectángulo: esquinas superiores redondeadas 117">
            <a:hlinkClick r:id="rId4" action="ppaction://hlinksldjump"/>
            <a:extLst>
              <a:ext uri="{FF2B5EF4-FFF2-40B4-BE49-F238E27FC236}">
                <a16:creationId xmlns:a16="http://schemas.microsoft.com/office/drawing/2014/main" id="{AA6827B5-1E88-4DB1-A111-F2584498CCD0}"/>
              </a:ext>
            </a:extLst>
          </p:cNvPr>
          <p:cNvSpPr/>
          <p:nvPr/>
        </p:nvSpPr>
        <p:spPr>
          <a:xfrm rot="16200000" flipH="1">
            <a:off x="-279343" y="886078"/>
            <a:ext cx="1690255" cy="516704"/>
          </a:xfrm>
          <a:prstGeom prst="round2SameRect">
            <a:avLst/>
          </a:prstGeom>
          <a:solidFill>
            <a:srgbClr val="27B7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Tema 1 </a:t>
            </a:r>
          </a:p>
        </p:txBody>
      </p:sp>
      <p:sp>
        <p:nvSpPr>
          <p:cNvPr id="164" name="Rectángulo: esquinas superiores redondeadas 163">
            <a:hlinkClick r:id="rId5" action="ppaction://hlinksldjump"/>
            <a:extLst>
              <a:ext uri="{FF2B5EF4-FFF2-40B4-BE49-F238E27FC236}">
                <a16:creationId xmlns:a16="http://schemas.microsoft.com/office/drawing/2014/main" id="{DE943CA2-E862-4F4F-B7F0-0D4344342B1F}"/>
              </a:ext>
            </a:extLst>
          </p:cNvPr>
          <p:cNvSpPr/>
          <p:nvPr/>
        </p:nvSpPr>
        <p:spPr>
          <a:xfrm rot="16200000" flipH="1">
            <a:off x="-234294" y="2534519"/>
            <a:ext cx="1546097" cy="511540"/>
          </a:xfrm>
          <a:prstGeom prst="round2Same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Tema 2 </a:t>
            </a:r>
          </a:p>
        </p:txBody>
      </p:sp>
    </p:spTree>
    <p:extLst>
      <p:ext uri="{BB962C8B-B14F-4D97-AF65-F5344CB8AC3E}">
        <p14:creationId xmlns:p14="http://schemas.microsoft.com/office/powerpoint/2010/main" val="11866639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 advTm="0">
        <p15:prstTrans prst="pageCurlDouble"/>
      </p:transition>
    </mc:Choice>
    <mc:Fallback>
      <p:transition spd="slow" advTm="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CCB1763-AAE8-4E69-AAB4-02C7E7D335C8}"/>
              </a:ext>
            </a:extLst>
          </p:cNvPr>
          <p:cNvSpPr txBox="1"/>
          <p:nvPr/>
        </p:nvSpPr>
        <p:spPr>
          <a:xfrm>
            <a:off x="-340068" y="0"/>
            <a:ext cx="12824623" cy="6858000"/>
          </a:xfrm>
          <a:prstGeom prst="rect">
            <a:avLst/>
          </a:prstGeom>
          <a:blipFill dpi="0" rotWithShape="1">
            <a:blip r:embed="rId2">
              <a:alphaModFix amt="55000"/>
            </a:blip>
            <a:srcRect/>
            <a:stretch>
              <a:fillRect/>
            </a:stretch>
          </a:blipFill>
          <a:ln>
            <a:noFill/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9C74EF6-29FA-4DC1-89F7-26D4FF8A2733}"/>
              </a:ext>
            </a:extLst>
          </p:cNvPr>
          <p:cNvSpPr txBox="1"/>
          <p:nvPr/>
        </p:nvSpPr>
        <p:spPr>
          <a:xfrm>
            <a:off x="6155814" y="311727"/>
            <a:ext cx="5674199" cy="6234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pSp>
        <p:nvGrpSpPr>
          <p:cNvPr id="140" name="Grupo 139">
            <a:extLst>
              <a:ext uri="{FF2B5EF4-FFF2-40B4-BE49-F238E27FC236}">
                <a16:creationId xmlns:a16="http://schemas.microsoft.com/office/drawing/2014/main" id="{53F57779-B61A-44E2-9AF1-C8E0E20C52D5}"/>
              </a:ext>
            </a:extLst>
          </p:cNvPr>
          <p:cNvGrpSpPr/>
          <p:nvPr/>
        </p:nvGrpSpPr>
        <p:grpSpPr>
          <a:xfrm>
            <a:off x="6872383" y="804808"/>
            <a:ext cx="4579935" cy="5167040"/>
            <a:chOff x="6784751" y="986921"/>
            <a:chExt cx="4579935" cy="5167040"/>
          </a:xfrm>
        </p:grpSpPr>
        <p:cxnSp>
          <p:nvCxnSpPr>
            <p:cNvPr id="115" name="Conector recto 114">
              <a:extLst>
                <a:ext uri="{FF2B5EF4-FFF2-40B4-BE49-F238E27FC236}">
                  <a16:creationId xmlns:a16="http://schemas.microsoft.com/office/drawing/2014/main" id="{E36B2183-4ED9-49B6-AE61-3E852BC6FCDA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71" y="98692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Conector recto 119">
              <a:extLst>
                <a:ext uri="{FF2B5EF4-FFF2-40B4-BE49-F238E27FC236}">
                  <a16:creationId xmlns:a16="http://schemas.microsoft.com/office/drawing/2014/main" id="{7FEFFBBA-E1C9-43B7-9F55-1910AFDDCF8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70" y="124527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Conector recto 120">
              <a:extLst>
                <a:ext uri="{FF2B5EF4-FFF2-40B4-BE49-F238E27FC236}">
                  <a16:creationId xmlns:a16="http://schemas.microsoft.com/office/drawing/2014/main" id="{31E0C6D6-77E3-4CFF-AE58-F6983E9002AB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9" y="150362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Conector recto 121">
              <a:extLst>
                <a:ext uri="{FF2B5EF4-FFF2-40B4-BE49-F238E27FC236}">
                  <a16:creationId xmlns:a16="http://schemas.microsoft.com/office/drawing/2014/main" id="{AF40803E-8F76-432D-968A-18C729DF15B7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8" y="176197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Conector recto 122">
              <a:extLst>
                <a:ext uri="{FF2B5EF4-FFF2-40B4-BE49-F238E27FC236}">
                  <a16:creationId xmlns:a16="http://schemas.microsoft.com/office/drawing/2014/main" id="{0FDA75EA-308B-4192-9E7D-603A0696F5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7" y="202032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Conector recto 123">
              <a:extLst>
                <a:ext uri="{FF2B5EF4-FFF2-40B4-BE49-F238E27FC236}">
                  <a16:creationId xmlns:a16="http://schemas.microsoft.com/office/drawing/2014/main" id="{2D8F1E9D-5C51-4CDF-85A5-443AD04C49F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6" y="227868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Conector recto 124">
              <a:extLst>
                <a:ext uri="{FF2B5EF4-FFF2-40B4-BE49-F238E27FC236}">
                  <a16:creationId xmlns:a16="http://schemas.microsoft.com/office/drawing/2014/main" id="{8ADC4F74-5AB4-4BDF-8272-940318F78437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5" y="253703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Conector recto 125">
              <a:extLst>
                <a:ext uri="{FF2B5EF4-FFF2-40B4-BE49-F238E27FC236}">
                  <a16:creationId xmlns:a16="http://schemas.microsoft.com/office/drawing/2014/main" id="{B8C938AF-14B0-4EBF-96EB-C47CFB994D46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4" y="279538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Conector recto 126">
              <a:extLst>
                <a:ext uri="{FF2B5EF4-FFF2-40B4-BE49-F238E27FC236}">
                  <a16:creationId xmlns:a16="http://schemas.microsoft.com/office/drawing/2014/main" id="{35B2CB66-E993-48AF-B1B2-CD9F0FB31AFD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3" y="305373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Conector recto 127">
              <a:extLst>
                <a:ext uri="{FF2B5EF4-FFF2-40B4-BE49-F238E27FC236}">
                  <a16:creationId xmlns:a16="http://schemas.microsoft.com/office/drawing/2014/main" id="{A2BCD778-5024-402A-ADB2-BF37B3D5505E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2" y="331208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Conector recto 128">
              <a:extLst>
                <a:ext uri="{FF2B5EF4-FFF2-40B4-BE49-F238E27FC236}">
                  <a16:creationId xmlns:a16="http://schemas.microsoft.com/office/drawing/2014/main" id="{58008DDA-80F6-4C73-BFA0-FD29B0A24D29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1" y="357044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Conector recto 129">
              <a:extLst>
                <a:ext uri="{FF2B5EF4-FFF2-40B4-BE49-F238E27FC236}">
                  <a16:creationId xmlns:a16="http://schemas.microsoft.com/office/drawing/2014/main" id="{AD976A8E-5BF8-4A9D-B7FF-56C65A1005C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0" y="382879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1" name="Conector recto 130">
              <a:extLst>
                <a:ext uri="{FF2B5EF4-FFF2-40B4-BE49-F238E27FC236}">
                  <a16:creationId xmlns:a16="http://schemas.microsoft.com/office/drawing/2014/main" id="{016AA755-9E3C-4C3F-8A0A-065161D81992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9" y="408714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Conector recto 131">
              <a:extLst>
                <a:ext uri="{FF2B5EF4-FFF2-40B4-BE49-F238E27FC236}">
                  <a16:creationId xmlns:a16="http://schemas.microsoft.com/office/drawing/2014/main" id="{B727FC90-6465-43A9-A139-94DACA943F3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8" y="434549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Conector recto 132">
              <a:extLst>
                <a:ext uri="{FF2B5EF4-FFF2-40B4-BE49-F238E27FC236}">
                  <a16:creationId xmlns:a16="http://schemas.microsoft.com/office/drawing/2014/main" id="{B12F94E2-D383-4616-8A83-F137ED8AEA1E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7" y="460384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Conector recto 133">
              <a:extLst>
                <a:ext uri="{FF2B5EF4-FFF2-40B4-BE49-F238E27FC236}">
                  <a16:creationId xmlns:a16="http://schemas.microsoft.com/office/drawing/2014/main" id="{EA4112D3-7BA7-43A6-AFB6-298A59CCA229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6" y="486220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Conector recto 134">
              <a:extLst>
                <a:ext uri="{FF2B5EF4-FFF2-40B4-BE49-F238E27FC236}">
                  <a16:creationId xmlns:a16="http://schemas.microsoft.com/office/drawing/2014/main" id="{8AA42ADD-F630-4484-A868-617D3831CB3F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5" y="512055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Conector recto 135">
              <a:extLst>
                <a:ext uri="{FF2B5EF4-FFF2-40B4-BE49-F238E27FC236}">
                  <a16:creationId xmlns:a16="http://schemas.microsoft.com/office/drawing/2014/main" id="{66898F32-B509-4C8C-A415-D73D9301AFD1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4" y="537890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Conector recto 136">
              <a:extLst>
                <a:ext uri="{FF2B5EF4-FFF2-40B4-BE49-F238E27FC236}">
                  <a16:creationId xmlns:a16="http://schemas.microsoft.com/office/drawing/2014/main" id="{1EBDE216-6E03-4B9D-8525-759EFE3F818F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3" y="563725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Conector recto 137">
              <a:extLst>
                <a:ext uri="{FF2B5EF4-FFF2-40B4-BE49-F238E27FC236}">
                  <a16:creationId xmlns:a16="http://schemas.microsoft.com/office/drawing/2014/main" id="{942E5D0E-0516-4CC2-8C81-3B3B74397D61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2" y="589560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Conector recto 138">
              <a:extLst>
                <a:ext uri="{FF2B5EF4-FFF2-40B4-BE49-F238E27FC236}">
                  <a16:creationId xmlns:a16="http://schemas.microsoft.com/office/drawing/2014/main" id="{E7E4D3E1-5839-4375-B1F4-5A87E84A5BF6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1" y="615396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9" name="CuadroTexto 118">
            <a:extLst>
              <a:ext uri="{FF2B5EF4-FFF2-40B4-BE49-F238E27FC236}">
                <a16:creationId xmlns:a16="http://schemas.microsoft.com/office/drawing/2014/main" id="{6CA3DE4A-E146-4B3D-B1BB-FB507755D37B}"/>
              </a:ext>
            </a:extLst>
          </p:cNvPr>
          <p:cNvSpPr txBox="1"/>
          <p:nvPr/>
        </p:nvSpPr>
        <p:spPr>
          <a:xfrm>
            <a:off x="293045" y="303175"/>
            <a:ext cx="5674199" cy="6234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pSp>
        <p:nvGrpSpPr>
          <p:cNvPr id="142" name="Grupo 141">
            <a:extLst>
              <a:ext uri="{FF2B5EF4-FFF2-40B4-BE49-F238E27FC236}">
                <a16:creationId xmlns:a16="http://schemas.microsoft.com/office/drawing/2014/main" id="{41F27731-737D-4A25-8D64-1FEE0CAAFFC6}"/>
              </a:ext>
            </a:extLst>
          </p:cNvPr>
          <p:cNvGrpSpPr/>
          <p:nvPr/>
        </p:nvGrpSpPr>
        <p:grpSpPr>
          <a:xfrm>
            <a:off x="671496" y="822973"/>
            <a:ext cx="4579935" cy="5167040"/>
            <a:chOff x="6784751" y="986921"/>
            <a:chExt cx="4579935" cy="5167040"/>
          </a:xfrm>
        </p:grpSpPr>
        <p:cxnSp>
          <p:nvCxnSpPr>
            <p:cNvPr id="143" name="Conector recto 142">
              <a:extLst>
                <a:ext uri="{FF2B5EF4-FFF2-40B4-BE49-F238E27FC236}">
                  <a16:creationId xmlns:a16="http://schemas.microsoft.com/office/drawing/2014/main" id="{56A9FB33-5900-4646-9676-4BA7B6E88659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71" y="98692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Conector recto 143">
              <a:extLst>
                <a:ext uri="{FF2B5EF4-FFF2-40B4-BE49-F238E27FC236}">
                  <a16:creationId xmlns:a16="http://schemas.microsoft.com/office/drawing/2014/main" id="{6F14C68B-1213-48EF-A562-CDEC02035033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70" y="124527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Conector recto 144">
              <a:extLst>
                <a:ext uri="{FF2B5EF4-FFF2-40B4-BE49-F238E27FC236}">
                  <a16:creationId xmlns:a16="http://schemas.microsoft.com/office/drawing/2014/main" id="{162FB0EA-A21D-414D-9C16-D915E00664CA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9" y="150362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Conector recto 145">
              <a:extLst>
                <a:ext uri="{FF2B5EF4-FFF2-40B4-BE49-F238E27FC236}">
                  <a16:creationId xmlns:a16="http://schemas.microsoft.com/office/drawing/2014/main" id="{8B1003E4-AC8C-4292-9B1C-776917DF6CC7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8" y="176197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Conector recto 146">
              <a:extLst>
                <a:ext uri="{FF2B5EF4-FFF2-40B4-BE49-F238E27FC236}">
                  <a16:creationId xmlns:a16="http://schemas.microsoft.com/office/drawing/2014/main" id="{3189FCE2-2B10-4904-BCE8-4C642741E14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7" y="202032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Conector recto 147">
              <a:extLst>
                <a:ext uri="{FF2B5EF4-FFF2-40B4-BE49-F238E27FC236}">
                  <a16:creationId xmlns:a16="http://schemas.microsoft.com/office/drawing/2014/main" id="{F6D2B2DA-D3B0-47F0-8960-6B9ED9D0BB0F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6" y="227868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9" name="Conector recto 148">
              <a:extLst>
                <a:ext uri="{FF2B5EF4-FFF2-40B4-BE49-F238E27FC236}">
                  <a16:creationId xmlns:a16="http://schemas.microsoft.com/office/drawing/2014/main" id="{EE0D45CF-B8FB-47C3-96BD-25A2A65F08BA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5" y="253703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Conector recto 149">
              <a:extLst>
                <a:ext uri="{FF2B5EF4-FFF2-40B4-BE49-F238E27FC236}">
                  <a16:creationId xmlns:a16="http://schemas.microsoft.com/office/drawing/2014/main" id="{E6A57553-24D4-4795-A8E8-904E2D5C580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4" y="279538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Conector recto 150">
              <a:extLst>
                <a:ext uri="{FF2B5EF4-FFF2-40B4-BE49-F238E27FC236}">
                  <a16:creationId xmlns:a16="http://schemas.microsoft.com/office/drawing/2014/main" id="{ECABC5FA-8FC0-40F0-8DAD-7D7F593170D7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3" y="305373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Conector recto 151">
              <a:extLst>
                <a:ext uri="{FF2B5EF4-FFF2-40B4-BE49-F238E27FC236}">
                  <a16:creationId xmlns:a16="http://schemas.microsoft.com/office/drawing/2014/main" id="{9FD514F7-D004-4278-8169-25B84879E8CB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2" y="331208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Conector recto 152">
              <a:extLst>
                <a:ext uri="{FF2B5EF4-FFF2-40B4-BE49-F238E27FC236}">
                  <a16:creationId xmlns:a16="http://schemas.microsoft.com/office/drawing/2014/main" id="{F8B58B3F-8F90-45EE-B60F-FC8E7713E636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1" y="357044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Conector recto 153">
              <a:extLst>
                <a:ext uri="{FF2B5EF4-FFF2-40B4-BE49-F238E27FC236}">
                  <a16:creationId xmlns:a16="http://schemas.microsoft.com/office/drawing/2014/main" id="{A9CCBCD2-1C40-4D7D-8AF4-721D8C9DDBE6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0" y="382879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5" name="Conector recto 154">
              <a:extLst>
                <a:ext uri="{FF2B5EF4-FFF2-40B4-BE49-F238E27FC236}">
                  <a16:creationId xmlns:a16="http://schemas.microsoft.com/office/drawing/2014/main" id="{5E4B0576-D8FB-41BC-9BD5-71981D904E79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9" y="408714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Conector recto 155">
              <a:extLst>
                <a:ext uri="{FF2B5EF4-FFF2-40B4-BE49-F238E27FC236}">
                  <a16:creationId xmlns:a16="http://schemas.microsoft.com/office/drawing/2014/main" id="{D82DB6FD-7971-40E7-8374-E5FFDA8C1663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8" y="434549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Conector recto 156">
              <a:extLst>
                <a:ext uri="{FF2B5EF4-FFF2-40B4-BE49-F238E27FC236}">
                  <a16:creationId xmlns:a16="http://schemas.microsoft.com/office/drawing/2014/main" id="{2585CF64-9CD1-43E6-BA4C-9419FA51E285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7" y="460384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Conector recto 157">
              <a:extLst>
                <a:ext uri="{FF2B5EF4-FFF2-40B4-BE49-F238E27FC236}">
                  <a16:creationId xmlns:a16="http://schemas.microsoft.com/office/drawing/2014/main" id="{B81F59F1-D53F-4DCD-9964-1885FD8D089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6" y="486220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Conector recto 158">
              <a:extLst>
                <a:ext uri="{FF2B5EF4-FFF2-40B4-BE49-F238E27FC236}">
                  <a16:creationId xmlns:a16="http://schemas.microsoft.com/office/drawing/2014/main" id="{9FA0FBFD-2C27-4B7C-9888-535D03FAABED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5" y="512055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0" name="Conector recto 159">
              <a:extLst>
                <a:ext uri="{FF2B5EF4-FFF2-40B4-BE49-F238E27FC236}">
                  <a16:creationId xmlns:a16="http://schemas.microsoft.com/office/drawing/2014/main" id="{13B7F38E-42DB-4B17-BA24-E4F344268BBF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4" y="537890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1" name="Conector recto 160">
              <a:extLst>
                <a:ext uri="{FF2B5EF4-FFF2-40B4-BE49-F238E27FC236}">
                  <a16:creationId xmlns:a16="http://schemas.microsoft.com/office/drawing/2014/main" id="{483833B8-9298-4083-9D62-22E5FE4C229C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3" y="563725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Conector recto 161">
              <a:extLst>
                <a:ext uri="{FF2B5EF4-FFF2-40B4-BE49-F238E27FC236}">
                  <a16:creationId xmlns:a16="http://schemas.microsoft.com/office/drawing/2014/main" id="{5CC1979C-3584-49F0-B0D3-A660C7F222C5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2" y="589560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3" name="Conector recto 162">
              <a:extLst>
                <a:ext uri="{FF2B5EF4-FFF2-40B4-BE49-F238E27FC236}">
                  <a16:creationId xmlns:a16="http://schemas.microsoft.com/office/drawing/2014/main" id="{A4850388-6E55-4884-BDFB-2D33734D3610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1" y="615396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1" name="Grupo 140">
            <a:extLst>
              <a:ext uri="{FF2B5EF4-FFF2-40B4-BE49-F238E27FC236}">
                <a16:creationId xmlns:a16="http://schemas.microsoft.com/office/drawing/2014/main" id="{1817CF1F-480D-47CE-B841-ECEF85E74A0E}"/>
              </a:ext>
            </a:extLst>
          </p:cNvPr>
          <p:cNvGrpSpPr/>
          <p:nvPr/>
        </p:nvGrpSpPr>
        <p:grpSpPr>
          <a:xfrm>
            <a:off x="5480324" y="545430"/>
            <a:ext cx="1120033" cy="5767139"/>
            <a:chOff x="5434040" y="589225"/>
            <a:chExt cx="1120033" cy="5767139"/>
          </a:xfrm>
        </p:grpSpPr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B86B73F8-4808-4136-8819-D00BAE465DB5}"/>
                </a:ext>
              </a:extLst>
            </p:cNvPr>
            <p:cNvGrpSpPr/>
            <p:nvPr/>
          </p:nvGrpSpPr>
          <p:grpSpPr>
            <a:xfrm>
              <a:off x="5529056" y="589225"/>
              <a:ext cx="1025017" cy="518755"/>
              <a:chOff x="5549182" y="516654"/>
              <a:chExt cx="1025017" cy="518755"/>
            </a:xfrm>
          </p:grpSpPr>
          <p:sp>
            <p:nvSpPr>
              <p:cNvPr id="6" name="Corazón 5">
                <a:extLst>
                  <a:ext uri="{FF2B5EF4-FFF2-40B4-BE49-F238E27FC236}">
                    <a16:creationId xmlns:a16="http://schemas.microsoft.com/office/drawing/2014/main" id="{A589B8D2-2E38-4E17-9651-2A80C3DEB293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7" name="Corazón 6">
                <a:extLst>
                  <a:ext uri="{FF2B5EF4-FFF2-40B4-BE49-F238E27FC236}">
                    <a16:creationId xmlns:a16="http://schemas.microsoft.com/office/drawing/2014/main" id="{A50A2380-8B9F-4877-A7F3-8860B372E13C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" name="Arco de bloque 7">
                <a:extLst>
                  <a:ext uri="{FF2B5EF4-FFF2-40B4-BE49-F238E27FC236}">
                    <a16:creationId xmlns:a16="http://schemas.microsoft.com/office/drawing/2014/main" id="{745188F1-9C0F-4FCC-AB42-CA73CAA8A5E7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2" name="Grupo 81">
              <a:extLst>
                <a:ext uri="{FF2B5EF4-FFF2-40B4-BE49-F238E27FC236}">
                  <a16:creationId xmlns:a16="http://schemas.microsoft.com/office/drawing/2014/main" id="{BD1381AB-6696-47B0-A186-2F402D9ABD05}"/>
                </a:ext>
              </a:extLst>
            </p:cNvPr>
            <p:cNvGrpSpPr/>
            <p:nvPr/>
          </p:nvGrpSpPr>
          <p:grpSpPr>
            <a:xfrm>
              <a:off x="5517179" y="1245273"/>
              <a:ext cx="1025017" cy="518755"/>
              <a:chOff x="5549182" y="516654"/>
              <a:chExt cx="1025017" cy="518755"/>
            </a:xfrm>
          </p:grpSpPr>
          <p:sp>
            <p:nvSpPr>
              <p:cNvPr id="83" name="Corazón 82">
                <a:extLst>
                  <a:ext uri="{FF2B5EF4-FFF2-40B4-BE49-F238E27FC236}">
                    <a16:creationId xmlns:a16="http://schemas.microsoft.com/office/drawing/2014/main" id="{BEC62456-75B4-4A16-B034-51037A933834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4" name="Corazón 83">
                <a:extLst>
                  <a:ext uri="{FF2B5EF4-FFF2-40B4-BE49-F238E27FC236}">
                    <a16:creationId xmlns:a16="http://schemas.microsoft.com/office/drawing/2014/main" id="{456A71C5-08C3-4ADB-98C3-C427F7982B8F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5" name="Arco de bloque 84">
                <a:extLst>
                  <a:ext uri="{FF2B5EF4-FFF2-40B4-BE49-F238E27FC236}">
                    <a16:creationId xmlns:a16="http://schemas.microsoft.com/office/drawing/2014/main" id="{1B279C0D-A079-4587-A08D-4B2AD66C9B8F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6" name="Grupo 85">
              <a:extLst>
                <a:ext uri="{FF2B5EF4-FFF2-40B4-BE49-F238E27FC236}">
                  <a16:creationId xmlns:a16="http://schemas.microsoft.com/office/drawing/2014/main" id="{416F5FC8-FCAB-44EB-9DCA-25EF87B5FC36}"/>
                </a:ext>
              </a:extLst>
            </p:cNvPr>
            <p:cNvGrpSpPr/>
            <p:nvPr/>
          </p:nvGrpSpPr>
          <p:grpSpPr>
            <a:xfrm>
              <a:off x="5505302" y="1901321"/>
              <a:ext cx="1025017" cy="518755"/>
              <a:chOff x="5549182" y="516654"/>
              <a:chExt cx="1025017" cy="518755"/>
            </a:xfrm>
          </p:grpSpPr>
          <p:sp>
            <p:nvSpPr>
              <p:cNvPr id="87" name="Corazón 86">
                <a:extLst>
                  <a:ext uri="{FF2B5EF4-FFF2-40B4-BE49-F238E27FC236}">
                    <a16:creationId xmlns:a16="http://schemas.microsoft.com/office/drawing/2014/main" id="{D04739FF-7002-42B1-B342-2DA5305B1532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8" name="Corazón 87">
                <a:extLst>
                  <a:ext uri="{FF2B5EF4-FFF2-40B4-BE49-F238E27FC236}">
                    <a16:creationId xmlns:a16="http://schemas.microsoft.com/office/drawing/2014/main" id="{F039CA5F-4E55-47AE-8052-9B17D6A2BCD3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9" name="Arco de bloque 88">
                <a:extLst>
                  <a:ext uri="{FF2B5EF4-FFF2-40B4-BE49-F238E27FC236}">
                    <a16:creationId xmlns:a16="http://schemas.microsoft.com/office/drawing/2014/main" id="{363F6983-B144-487F-88AC-E8791AC8939A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0" name="Grupo 89">
              <a:extLst>
                <a:ext uri="{FF2B5EF4-FFF2-40B4-BE49-F238E27FC236}">
                  <a16:creationId xmlns:a16="http://schemas.microsoft.com/office/drawing/2014/main" id="{45F528A8-1CA3-4823-85F3-D1B26D88CCF3}"/>
                </a:ext>
              </a:extLst>
            </p:cNvPr>
            <p:cNvGrpSpPr/>
            <p:nvPr/>
          </p:nvGrpSpPr>
          <p:grpSpPr>
            <a:xfrm>
              <a:off x="5493425" y="2557369"/>
              <a:ext cx="1025017" cy="518755"/>
              <a:chOff x="5549182" y="516654"/>
              <a:chExt cx="1025017" cy="518755"/>
            </a:xfrm>
          </p:grpSpPr>
          <p:sp>
            <p:nvSpPr>
              <p:cNvPr id="91" name="Corazón 90">
                <a:extLst>
                  <a:ext uri="{FF2B5EF4-FFF2-40B4-BE49-F238E27FC236}">
                    <a16:creationId xmlns:a16="http://schemas.microsoft.com/office/drawing/2014/main" id="{1FA53D48-0F23-4A1F-97E4-95C212D4C799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2" name="Corazón 91">
                <a:extLst>
                  <a:ext uri="{FF2B5EF4-FFF2-40B4-BE49-F238E27FC236}">
                    <a16:creationId xmlns:a16="http://schemas.microsoft.com/office/drawing/2014/main" id="{1D667AAA-C215-43C1-A6DB-778E650EA265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3" name="Arco de bloque 92">
                <a:extLst>
                  <a:ext uri="{FF2B5EF4-FFF2-40B4-BE49-F238E27FC236}">
                    <a16:creationId xmlns:a16="http://schemas.microsoft.com/office/drawing/2014/main" id="{66188E19-0179-42C3-8A70-C58FCAEFE730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4" name="Grupo 93">
              <a:extLst>
                <a:ext uri="{FF2B5EF4-FFF2-40B4-BE49-F238E27FC236}">
                  <a16:creationId xmlns:a16="http://schemas.microsoft.com/office/drawing/2014/main" id="{150D6F88-B1C5-4BE1-918A-47366172AA32}"/>
                </a:ext>
              </a:extLst>
            </p:cNvPr>
            <p:cNvGrpSpPr/>
            <p:nvPr/>
          </p:nvGrpSpPr>
          <p:grpSpPr>
            <a:xfrm>
              <a:off x="5481548" y="3213417"/>
              <a:ext cx="1025017" cy="518755"/>
              <a:chOff x="5549182" y="516654"/>
              <a:chExt cx="1025017" cy="518755"/>
            </a:xfrm>
          </p:grpSpPr>
          <p:sp>
            <p:nvSpPr>
              <p:cNvPr id="95" name="Corazón 94">
                <a:extLst>
                  <a:ext uri="{FF2B5EF4-FFF2-40B4-BE49-F238E27FC236}">
                    <a16:creationId xmlns:a16="http://schemas.microsoft.com/office/drawing/2014/main" id="{96A026B6-0128-4F4F-8F02-2B21AE487F0F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6" name="Corazón 95">
                <a:extLst>
                  <a:ext uri="{FF2B5EF4-FFF2-40B4-BE49-F238E27FC236}">
                    <a16:creationId xmlns:a16="http://schemas.microsoft.com/office/drawing/2014/main" id="{A3A9FBE0-C17F-41A2-ADF5-499A7F388938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7" name="Arco de bloque 96">
                <a:extLst>
                  <a:ext uri="{FF2B5EF4-FFF2-40B4-BE49-F238E27FC236}">
                    <a16:creationId xmlns:a16="http://schemas.microsoft.com/office/drawing/2014/main" id="{8161C86B-4384-4EBE-BE2E-0E39018E619A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8" name="Grupo 97">
              <a:extLst>
                <a:ext uri="{FF2B5EF4-FFF2-40B4-BE49-F238E27FC236}">
                  <a16:creationId xmlns:a16="http://schemas.microsoft.com/office/drawing/2014/main" id="{B90B9608-E905-48E5-8EC6-9F18EF1C4C68}"/>
                </a:ext>
              </a:extLst>
            </p:cNvPr>
            <p:cNvGrpSpPr/>
            <p:nvPr/>
          </p:nvGrpSpPr>
          <p:grpSpPr>
            <a:xfrm>
              <a:off x="5469671" y="3869465"/>
              <a:ext cx="1025017" cy="518755"/>
              <a:chOff x="5549182" y="516654"/>
              <a:chExt cx="1025017" cy="518755"/>
            </a:xfrm>
          </p:grpSpPr>
          <p:sp>
            <p:nvSpPr>
              <p:cNvPr id="99" name="Corazón 98">
                <a:extLst>
                  <a:ext uri="{FF2B5EF4-FFF2-40B4-BE49-F238E27FC236}">
                    <a16:creationId xmlns:a16="http://schemas.microsoft.com/office/drawing/2014/main" id="{3170030E-DD34-44A6-A62E-14EEEEB3EA05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0" name="Corazón 99">
                <a:extLst>
                  <a:ext uri="{FF2B5EF4-FFF2-40B4-BE49-F238E27FC236}">
                    <a16:creationId xmlns:a16="http://schemas.microsoft.com/office/drawing/2014/main" id="{E7D02729-5DF6-49A9-ADDA-FB724634DBD4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1" name="Arco de bloque 100">
                <a:extLst>
                  <a:ext uri="{FF2B5EF4-FFF2-40B4-BE49-F238E27FC236}">
                    <a16:creationId xmlns:a16="http://schemas.microsoft.com/office/drawing/2014/main" id="{F75B1D7C-19D9-4151-80B6-A823E5A6CC94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2" name="Grupo 101">
              <a:extLst>
                <a:ext uri="{FF2B5EF4-FFF2-40B4-BE49-F238E27FC236}">
                  <a16:creationId xmlns:a16="http://schemas.microsoft.com/office/drawing/2014/main" id="{F51E86A8-428B-467D-B63F-DFD76FFB7518}"/>
                </a:ext>
              </a:extLst>
            </p:cNvPr>
            <p:cNvGrpSpPr/>
            <p:nvPr/>
          </p:nvGrpSpPr>
          <p:grpSpPr>
            <a:xfrm>
              <a:off x="5457794" y="4525513"/>
              <a:ext cx="1025017" cy="518755"/>
              <a:chOff x="5549182" y="516654"/>
              <a:chExt cx="1025017" cy="518755"/>
            </a:xfrm>
          </p:grpSpPr>
          <p:sp>
            <p:nvSpPr>
              <p:cNvPr id="103" name="Corazón 102">
                <a:extLst>
                  <a:ext uri="{FF2B5EF4-FFF2-40B4-BE49-F238E27FC236}">
                    <a16:creationId xmlns:a16="http://schemas.microsoft.com/office/drawing/2014/main" id="{D1809F5D-CF41-451C-A794-23F1BCD63FC2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4" name="Corazón 103">
                <a:extLst>
                  <a:ext uri="{FF2B5EF4-FFF2-40B4-BE49-F238E27FC236}">
                    <a16:creationId xmlns:a16="http://schemas.microsoft.com/office/drawing/2014/main" id="{72BDB420-E805-456D-8DBD-327FB0A3825C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5" name="Arco de bloque 104">
                <a:extLst>
                  <a:ext uri="{FF2B5EF4-FFF2-40B4-BE49-F238E27FC236}">
                    <a16:creationId xmlns:a16="http://schemas.microsoft.com/office/drawing/2014/main" id="{7A670B95-00EB-4F3C-98D0-BA64026AA6AB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6" name="Grupo 105">
              <a:extLst>
                <a:ext uri="{FF2B5EF4-FFF2-40B4-BE49-F238E27FC236}">
                  <a16:creationId xmlns:a16="http://schemas.microsoft.com/office/drawing/2014/main" id="{0C7B2E02-A34D-45F2-A6A9-7B9768FCEA95}"/>
                </a:ext>
              </a:extLst>
            </p:cNvPr>
            <p:cNvGrpSpPr/>
            <p:nvPr/>
          </p:nvGrpSpPr>
          <p:grpSpPr>
            <a:xfrm>
              <a:off x="5445917" y="5181561"/>
              <a:ext cx="1025017" cy="518755"/>
              <a:chOff x="5549182" y="516654"/>
              <a:chExt cx="1025017" cy="518755"/>
            </a:xfrm>
          </p:grpSpPr>
          <p:sp>
            <p:nvSpPr>
              <p:cNvPr id="107" name="Corazón 106">
                <a:extLst>
                  <a:ext uri="{FF2B5EF4-FFF2-40B4-BE49-F238E27FC236}">
                    <a16:creationId xmlns:a16="http://schemas.microsoft.com/office/drawing/2014/main" id="{A88D987E-810F-4E27-89CF-C319E5D505A6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8" name="Corazón 107">
                <a:extLst>
                  <a:ext uri="{FF2B5EF4-FFF2-40B4-BE49-F238E27FC236}">
                    <a16:creationId xmlns:a16="http://schemas.microsoft.com/office/drawing/2014/main" id="{52939EA3-E11F-4FCB-ADCE-76DE412C8531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9" name="Arco de bloque 108">
                <a:extLst>
                  <a:ext uri="{FF2B5EF4-FFF2-40B4-BE49-F238E27FC236}">
                    <a16:creationId xmlns:a16="http://schemas.microsoft.com/office/drawing/2014/main" id="{58A11729-D427-4B99-ADC0-F2AFB235F570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0" name="Grupo 109">
              <a:extLst>
                <a:ext uri="{FF2B5EF4-FFF2-40B4-BE49-F238E27FC236}">
                  <a16:creationId xmlns:a16="http://schemas.microsoft.com/office/drawing/2014/main" id="{71242A62-369C-49FE-A9FD-7738D0E7718C}"/>
                </a:ext>
              </a:extLst>
            </p:cNvPr>
            <p:cNvGrpSpPr/>
            <p:nvPr/>
          </p:nvGrpSpPr>
          <p:grpSpPr>
            <a:xfrm>
              <a:off x="5434040" y="5837609"/>
              <a:ext cx="1025017" cy="518755"/>
              <a:chOff x="5549182" y="516654"/>
              <a:chExt cx="1025017" cy="518755"/>
            </a:xfrm>
          </p:grpSpPr>
          <p:sp>
            <p:nvSpPr>
              <p:cNvPr id="111" name="Corazón 110">
                <a:extLst>
                  <a:ext uri="{FF2B5EF4-FFF2-40B4-BE49-F238E27FC236}">
                    <a16:creationId xmlns:a16="http://schemas.microsoft.com/office/drawing/2014/main" id="{E495E773-6DBD-4F8A-8EB5-29521D51005A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2" name="Corazón 111">
                <a:extLst>
                  <a:ext uri="{FF2B5EF4-FFF2-40B4-BE49-F238E27FC236}">
                    <a16:creationId xmlns:a16="http://schemas.microsoft.com/office/drawing/2014/main" id="{655C0539-E6A2-4A10-B35D-DAB34CA7B13E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3" name="Arco de bloque 112">
                <a:extLst>
                  <a:ext uri="{FF2B5EF4-FFF2-40B4-BE49-F238E27FC236}">
                    <a16:creationId xmlns:a16="http://schemas.microsoft.com/office/drawing/2014/main" id="{D379B4F7-602E-4E0F-9D68-B334314B2ACA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18" name="Rectángulo: esquinas superiores redondeadas 117">
            <a:hlinkClick r:id="rId3" action="ppaction://hlinksldjump"/>
            <a:extLst>
              <a:ext uri="{FF2B5EF4-FFF2-40B4-BE49-F238E27FC236}">
                <a16:creationId xmlns:a16="http://schemas.microsoft.com/office/drawing/2014/main" id="{CB1FDD90-8D2E-483A-8E99-ED3152073F18}"/>
              </a:ext>
            </a:extLst>
          </p:cNvPr>
          <p:cNvSpPr/>
          <p:nvPr/>
        </p:nvSpPr>
        <p:spPr>
          <a:xfrm rot="16200000" flipH="1">
            <a:off x="-279343" y="886078"/>
            <a:ext cx="1690255" cy="516704"/>
          </a:xfrm>
          <a:prstGeom prst="round2SameRect">
            <a:avLst/>
          </a:prstGeom>
          <a:solidFill>
            <a:srgbClr val="27B7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Tema 1 </a:t>
            </a:r>
          </a:p>
        </p:txBody>
      </p:sp>
      <p:sp>
        <p:nvSpPr>
          <p:cNvPr id="164" name="Rectángulo: esquinas superiores redondeadas 163">
            <a:hlinkClick r:id="rId4" action="ppaction://hlinksldjump"/>
            <a:extLst>
              <a:ext uri="{FF2B5EF4-FFF2-40B4-BE49-F238E27FC236}">
                <a16:creationId xmlns:a16="http://schemas.microsoft.com/office/drawing/2014/main" id="{581260B9-4CCD-4A23-B973-77EC0A0160E5}"/>
              </a:ext>
            </a:extLst>
          </p:cNvPr>
          <p:cNvSpPr/>
          <p:nvPr/>
        </p:nvSpPr>
        <p:spPr>
          <a:xfrm rot="16200000" flipH="1">
            <a:off x="-234294" y="2534519"/>
            <a:ext cx="1546097" cy="511540"/>
          </a:xfrm>
          <a:prstGeom prst="round2Same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Tema 2 </a:t>
            </a:r>
          </a:p>
        </p:txBody>
      </p:sp>
      <p:sp>
        <p:nvSpPr>
          <p:cNvPr id="165" name="Rectángulo: esquinas superiores redondeadas 164">
            <a:hlinkClick r:id="rId5" action="ppaction://hlinksldjump"/>
            <a:extLst>
              <a:ext uri="{FF2B5EF4-FFF2-40B4-BE49-F238E27FC236}">
                <a16:creationId xmlns:a16="http://schemas.microsoft.com/office/drawing/2014/main" id="{6D3CD85E-0004-47AE-99C5-4A32423AF7E0}"/>
              </a:ext>
            </a:extLst>
          </p:cNvPr>
          <p:cNvSpPr/>
          <p:nvPr/>
        </p:nvSpPr>
        <p:spPr>
          <a:xfrm rot="16200000" flipH="1">
            <a:off x="-264723" y="4124456"/>
            <a:ext cx="1606850" cy="491309"/>
          </a:xfrm>
          <a:prstGeom prst="round2SameRect">
            <a:avLst/>
          </a:prstGeom>
          <a:solidFill>
            <a:srgbClr val="AE6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Tema 3 </a:t>
            </a:r>
          </a:p>
        </p:txBody>
      </p:sp>
    </p:spTree>
    <p:extLst>
      <p:ext uri="{BB962C8B-B14F-4D97-AF65-F5344CB8AC3E}">
        <p14:creationId xmlns:p14="http://schemas.microsoft.com/office/powerpoint/2010/main" val="8255788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 advTm="0">
        <p15:prstTrans prst="pageCurlDouble"/>
      </p:transition>
    </mc:Choice>
    <mc:Fallback>
      <p:transition spd="slow" advTm="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CCB1763-AAE8-4E69-AAB4-02C7E7D335C8}"/>
              </a:ext>
            </a:extLst>
          </p:cNvPr>
          <p:cNvSpPr txBox="1"/>
          <p:nvPr/>
        </p:nvSpPr>
        <p:spPr>
          <a:xfrm>
            <a:off x="-340068" y="0"/>
            <a:ext cx="12824623" cy="6858000"/>
          </a:xfrm>
          <a:prstGeom prst="rect">
            <a:avLst/>
          </a:prstGeom>
          <a:blipFill dpi="0" rotWithShape="1">
            <a:blip r:embed="rId2">
              <a:alphaModFix amt="55000"/>
            </a:blip>
            <a:srcRect/>
            <a:stretch>
              <a:fillRect/>
            </a:stretch>
          </a:blipFill>
          <a:ln>
            <a:noFill/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119" name="CuadroTexto 118">
            <a:extLst>
              <a:ext uri="{FF2B5EF4-FFF2-40B4-BE49-F238E27FC236}">
                <a16:creationId xmlns:a16="http://schemas.microsoft.com/office/drawing/2014/main" id="{6CA3DE4A-E146-4B3D-B1BB-FB507755D37B}"/>
              </a:ext>
            </a:extLst>
          </p:cNvPr>
          <p:cNvSpPr txBox="1"/>
          <p:nvPr/>
        </p:nvSpPr>
        <p:spPr>
          <a:xfrm>
            <a:off x="293045" y="303175"/>
            <a:ext cx="5674199" cy="6234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pSp>
        <p:nvGrpSpPr>
          <p:cNvPr id="142" name="Grupo 141">
            <a:extLst>
              <a:ext uri="{FF2B5EF4-FFF2-40B4-BE49-F238E27FC236}">
                <a16:creationId xmlns:a16="http://schemas.microsoft.com/office/drawing/2014/main" id="{41F27731-737D-4A25-8D64-1FEE0CAAFFC6}"/>
              </a:ext>
            </a:extLst>
          </p:cNvPr>
          <p:cNvGrpSpPr/>
          <p:nvPr/>
        </p:nvGrpSpPr>
        <p:grpSpPr>
          <a:xfrm>
            <a:off x="671496" y="822973"/>
            <a:ext cx="4579935" cy="5167040"/>
            <a:chOff x="6784751" y="986921"/>
            <a:chExt cx="4579935" cy="5167040"/>
          </a:xfrm>
        </p:grpSpPr>
        <p:cxnSp>
          <p:nvCxnSpPr>
            <p:cNvPr id="143" name="Conector recto 142">
              <a:extLst>
                <a:ext uri="{FF2B5EF4-FFF2-40B4-BE49-F238E27FC236}">
                  <a16:creationId xmlns:a16="http://schemas.microsoft.com/office/drawing/2014/main" id="{56A9FB33-5900-4646-9676-4BA7B6E88659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71" y="98692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Conector recto 143">
              <a:extLst>
                <a:ext uri="{FF2B5EF4-FFF2-40B4-BE49-F238E27FC236}">
                  <a16:creationId xmlns:a16="http://schemas.microsoft.com/office/drawing/2014/main" id="{6F14C68B-1213-48EF-A562-CDEC02035033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70" y="124527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Conector recto 144">
              <a:extLst>
                <a:ext uri="{FF2B5EF4-FFF2-40B4-BE49-F238E27FC236}">
                  <a16:creationId xmlns:a16="http://schemas.microsoft.com/office/drawing/2014/main" id="{162FB0EA-A21D-414D-9C16-D915E00664CA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9" y="150362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Conector recto 145">
              <a:extLst>
                <a:ext uri="{FF2B5EF4-FFF2-40B4-BE49-F238E27FC236}">
                  <a16:creationId xmlns:a16="http://schemas.microsoft.com/office/drawing/2014/main" id="{8B1003E4-AC8C-4292-9B1C-776917DF6CC7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8" y="176197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Conector recto 146">
              <a:extLst>
                <a:ext uri="{FF2B5EF4-FFF2-40B4-BE49-F238E27FC236}">
                  <a16:creationId xmlns:a16="http://schemas.microsoft.com/office/drawing/2014/main" id="{3189FCE2-2B10-4904-BCE8-4C642741E14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7" y="202032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Conector recto 147">
              <a:extLst>
                <a:ext uri="{FF2B5EF4-FFF2-40B4-BE49-F238E27FC236}">
                  <a16:creationId xmlns:a16="http://schemas.microsoft.com/office/drawing/2014/main" id="{F6D2B2DA-D3B0-47F0-8960-6B9ED9D0BB0F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6" y="227868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9" name="Conector recto 148">
              <a:extLst>
                <a:ext uri="{FF2B5EF4-FFF2-40B4-BE49-F238E27FC236}">
                  <a16:creationId xmlns:a16="http://schemas.microsoft.com/office/drawing/2014/main" id="{EE0D45CF-B8FB-47C3-96BD-25A2A65F08BA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5" y="253703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Conector recto 149">
              <a:extLst>
                <a:ext uri="{FF2B5EF4-FFF2-40B4-BE49-F238E27FC236}">
                  <a16:creationId xmlns:a16="http://schemas.microsoft.com/office/drawing/2014/main" id="{E6A57553-24D4-4795-A8E8-904E2D5C580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4" y="279538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Conector recto 150">
              <a:extLst>
                <a:ext uri="{FF2B5EF4-FFF2-40B4-BE49-F238E27FC236}">
                  <a16:creationId xmlns:a16="http://schemas.microsoft.com/office/drawing/2014/main" id="{ECABC5FA-8FC0-40F0-8DAD-7D7F593170D7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3" y="305373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Conector recto 151">
              <a:extLst>
                <a:ext uri="{FF2B5EF4-FFF2-40B4-BE49-F238E27FC236}">
                  <a16:creationId xmlns:a16="http://schemas.microsoft.com/office/drawing/2014/main" id="{9FD514F7-D004-4278-8169-25B84879E8CB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2" y="331208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Conector recto 152">
              <a:extLst>
                <a:ext uri="{FF2B5EF4-FFF2-40B4-BE49-F238E27FC236}">
                  <a16:creationId xmlns:a16="http://schemas.microsoft.com/office/drawing/2014/main" id="{F8B58B3F-8F90-45EE-B60F-FC8E7713E636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1" y="357044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Conector recto 153">
              <a:extLst>
                <a:ext uri="{FF2B5EF4-FFF2-40B4-BE49-F238E27FC236}">
                  <a16:creationId xmlns:a16="http://schemas.microsoft.com/office/drawing/2014/main" id="{A9CCBCD2-1C40-4D7D-8AF4-721D8C9DDBE6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60" y="382879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5" name="Conector recto 154">
              <a:extLst>
                <a:ext uri="{FF2B5EF4-FFF2-40B4-BE49-F238E27FC236}">
                  <a16:creationId xmlns:a16="http://schemas.microsoft.com/office/drawing/2014/main" id="{5E4B0576-D8FB-41BC-9BD5-71981D904E79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9" y="408714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Conector recto 155">
              <a:extLst>
                <a:ext uri="{FF2B5EF4-FFF2-40B4-BE49-F238E27FC236}">
                  <a16:creationId xmlns:a16="http://schemas.microsoft.com/office/drawing/2014/main" id="{D82DB6FD-7971-40E7-8374-E5FFDA8C1663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8" y="434549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Conector recto 156">
              <a:extLst>
                <a:ext uri="{FF2B5EF4-FFF2-40B4-BE49-F238E27FC236}">
                  <a16:creationId xmlns:a16="http://schemas.microsoft.com/office/drawing/2014/main" id="{2585CF64-9CD1-43E6-BA4C-9419FA51E285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7" y="460384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Conector recto 157">
              <a:extLst>
                <a:ext uri="{FF2B5EF4-FFF2-40B4-BE49-F238E27FC236}">
                  <a16:creationId xmlns:a16="http://schemas.microsoft.com/office/drawing/2014/main" id="{B81F59F1-D53F-4DCD-9964-1885FD8D0898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6" y="486220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Conector recto 158">
              <a:extLst>
                <a:ext uri="{FF2B5EF4-FFF2-40B4-BE49-F238E27FC236}">
                  <a16:creationId xmlns:a16="http://schemas.microsoft.com/office/drawing/2014/main" id="{9FA0FBFD-2C27-4B7C-9888-535D03FAABED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5" y="5120553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0" name="Conector recto 159">
              <a:extLst>
                <a:ext uri="{FF2B5EF4-FFF2-40B4-BE49-F238E27FC236}">
                  <a16:creationId xmlns:a16="http://schemas.microsoft.com/office/drawing/2014/main" id="{13B7F38E-42DB-4B17-BA24-E4F344268BBF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4" y="5378905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1" name="Conector recto 160">
              <a:extLst>
                <a:ext uri="{FF2B5EF4-FFF2-40B4-BE49-F238E27FC236}">
                  <a16:creationId xmlns:a16="http://schemas.microsoft.com/office/drawing/2014/main" id="{483833B8-9298-4083-9D62-22E5FE4C229C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3" y="5637257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Conector recto 161">
              <a:extLst>
                <a:ext uri="{FF2B5EF4-FFF2-40B4-BE49-F238E27FC236}">
                  <a16:creationId xmlns:a16="http://schemas.microsoft.com/office/drawing/2014/main" id="{5CC1979C-3584-49F0-B0D3-A660C7F222C5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2" y="5895609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3" name="Conector recto 162">
              <a:extLst>
                <a:ext uri="{FF2B5EF4-FFF2-40B4-BE49-F238E27FC236}">
                  <a16:creationId xmlns:a16="http://schemas.microsoft.com/office/drawing/2014/main" id="{A4850388-6E55-4884-BDFB-2D33734D3610}"/>
                </a:ext>
              </a:extLst>
            </p:cNvPr>
            <p:cNvCxnSpPr>
              <a:cxnSpLocks/>
            </p:cNvCxnSpPr>
            <p:nvPr/>
          </p:nvCxnSpPr>
          <p:spPr>
            <a:xfrm>
              <a:off x="6784751" y="6153961"/>
              <a:ext cx="457991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1" name="Grupo 140">
            <a:extLst>
              <a:ext uri="{FF2B5EF4-FFF2-40B4-BE49-F238E27FC236}">
                <a16:creationId xmlns:a16="http://schemas.microsoft.com/office/drawing/2014/main" id="{1817CF1F-480D-47CE-B841-ECEF85E74A0E}"/>
              </a:ext>
            </a:extLst>
          </p:cNvPr>
          <p:cNvGrpSpPr/>
          <p:nvPr/>
        </p:nvGrpSpPr>
        <p:grpSpPr>
          <a:xfrm>
            <a:off x="5480324" y="545430"/>
            <a:ext cx="1120033" cy="5767139"/>
            <a:chOff x="5434040" y="589225"/>
            <a:chExt cx="1120033" cy="5767139"/>
          </a:xfrm>
        </p:grpSpPr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B86B73F8-4808-4136-8819-D00BAE465DB5}"/>
                </a:ext>
              </a:extLst>
            </p:cNvPr>
            <p:cNvGrpSpPr/>
            <p:nvPr/>
          </p:nvGrpSpPr>
          <p:grpSpPr>
            <a:xfrm>
              <a:off x="5529056" y="589225"/>
              <a:ext cx="1025017" cy="518755"/>
              <a:chOff x="5549182" y="516654"/>
              <a:chExt cx="1025017" cy="518755"/>
            </a:xfrm>
          </p:grpSpPr>
          <p:sp>
            <p:nvSpPr>
              <p:cNvPr id="6" name="Corazón 5">
                <a:extLst>
                  <a:ext uri="{FF2B5EF4-FFF2-40B4-BE49-F238E27FC236}">
                    <a16:creationId xmlns:a16="http://schemas.microsoft.com/office/drawing/2014/main" id="{A589B8D2-2E38-4E17-9651-2A80C3DEB293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7" name="Corazón 6">
                <a:extLst>
                  <a:ext uri="{FF2B5EF4-FFF2-40B4-BE49-F238E27FC236}">
                    <a16:creationId xmlns:a16="http://schemas.microsoft.com/office/drawing/2014/main" id="{A50A2380-8B9F-4877-A7F3-8860B372E13C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" name="Arco de bloque 7">
                <a:extLst>
                  <a:ext uri="{FF2B5EF4-FFF2-40B4-BE49-F238E27FC236}">
                    <a16:creationId xmlns:a16="http://schemas.microsoft.com/office/drawing/2014/main" id="{745188F1-9C0F-4FCC-AB42-CA73CAA8A5E7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2" name="Grupo 81">
              <a:extLst>
                <a:ext uri="{FF2B5EF4-FFF2-40B4-BE49-F238E27FC236}">
                  <a16:creationId xmlns:a16="http://schemas.microsoft.com/office/drawing/2014/main" id="{BD1381AB-6696-47B0-A186-2F402D9ABD05}"/>
                </a:ext>
              </a:extLst>
            </p:cNvPr>
            <p:cNvGrpSpPr/>
            <p:nvPr/>
          </p:nvGrpSpPr>
          <p:grpSpPr>
            <a:xfrm>
              <a:off x="5517179" y="1245273"/>
              <a:ext cx="1025017" cy="518755"/>
              <a:chOff x="5549182" y="516654"/>
              <a:chExt cx="1025017" cy="518755"/>
            </a:xfrm>
          </p:grpSpPr>
          <p:sp>
            <p:nvSpPr>
              <p:cNvPr id="83" name="Corazón 82">
                <a:extLst>
                  <a:ext uri="{FF2B5EF4-FFF2-40B4-BE49-F238E27FC236}">
                    <a16:creationId xmlns:a16="http://schemas.microsoft.com/office/drawing/2014/main" id="{BEC62456-75B4-4A16-B034-51037A933834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4" name="Corazón 83">
                <a:extLst>
                  <a:ext uri="{FF2B5EF4-FFF2-40B4-BE49-F238E27FC236}">
                    <a16:creationId xmlns:a16="http://schemas.microsoft.com/office/drawing/2014/main" id="{456A71C5-08C3-4ADB-98C3-C427F7982B8F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5" name="Arco de bloque 84">
                <a:extLst>
                  <a:ext uri="{FF2B5EF4-FFF2-40B4-BE49-F238E27FC236}">
                    <a16:creationId xmlns:a16="http://schemas.microsoft.com/office/drawing/2014/main" id="{1B279C0D-A079-4587-A08D-4B2AD66C9B8F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6" name="Grupo 85">
              <a:extLst>
                <a:ext uri="{FF2B5EF4-FFF2-40B4-BE49-F238E27FC236}">
                  <a16:creationId xmlns:a16="http://schemas.microsoft.com/office/drawing/2014/main" id="{416F5FC8-FCAB-44EB-9DCA-25EF87B5FC36}"/>
                </a:ext>
              </a:extLst>
            </p:cNvPr>
            <p:cNvGrpSpPr/>
            <p:nvPr/>
          </p:nvGrpSpPr>
          <p:grpSpPr>
            <a:xfrm>
              <a:off x="5505302" y="1901321"/>
              <a:ext cx="1025017" cy="518755"/>
              <a:chOff x="5549182" y="516654"/>
              <a:chExt cx="1025017" cy="518755"/>
            </a:xfrm>
          </p:grpSpPr>
          <p:sp>
            <p:nvSpPr>
              <p:cNvPr id="87" name="Corazón 86">
                <a:extLst>
                  <a:ext uri="{FF2B5EF4-FFF2-40B4-BE49-F238E27FC236}">
                    <a16:creationId xmlns:a16="http://schemas.microsoft.com/office/drawing/2014/main" id="{D04739FF-7002-42B1-B342-2DA5305B1532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8" name="Corazón 87">
                <a:extLst>
                  <a:ext uri="{FF2B5EF4-FFF2-40B4-BE49-F238E27FC236}">
                    <a16:creationId xmlns:a16="http://schemas.microsoft.com/office/drawing/2014/main" id="{F039CA5F-4E55-47AE-8052-9B17D6A2BCD3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9" name="Arco de bloque 88">
                <a:extLst>
                  <a:ext uri="{FF2B5EF4-FFF2-40B4-BE49-F238E27FC236}">
                    <a16:creationId xmlns:a16="http://schemas.microsoft.com/office/drawing/2014/main" id="{363F6983-B144-487F-88AC-E8791AC8939A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0" name="Grupo 89">
              <a:extLst>
                <a:ext uri="{FF2B5EF4-FFF2-40B4-BE49-F238E27FC236}">
                  <a16:creationId xmlns:a16="http://schemas.microsoft.com/office/drawing/2014/main" id="{45F528A8-1CA3-4823-85F3-D1B26D88CCF3}"/>
                </a:ext>
              </a:extLst>
            </p:cNvPr>
            <p:cNvGrpSpPr/>
            <p:nvPr/>
          </p:nvGrpSpPr>
          <p:grpSpPr>
            <a:xfrm>
              <a:off x="5493425" y="2557369"/>
              <a:ext cx="1025017" cy="518755"/>
              <a:chOff x="5549182" y="516654"/>
              <a:chExt cx="1025017" cy="518755"/>
            </a:xfrm>
          </p:grpSpPr>
          <p:sp>
            <p:nvSpPr>
              <p:cNvPr id="91" name="Corazón 90">
                <a:extLst>
                  <a:ext uri="{FF2B5EF4-FFF2-40B4-BE49-F238E27FC236}">
                    <a16:creationId xmlns:a16="http://schemas.microsoft.com/office/drawing/2014/main" id="{1FA53D48-0F23-4A1F-97E4-95C212D4C799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2" name="Corazón 91">
                <a:extLst>
                  <a:ext uri="{FF2B5EF4-FFF2-40B4-BE49-F238E27FC236}">
                    <a16:creationId xmlns:a16="http://schemas.microsoft.com/office/drawing/2014/main" id="{1D667AAA-C215-43C1-A6DB-778E650EA265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3" name="Arco de bloque 92">
                <a:extLst>
                  <a:ext uri="{FF2B5EF4-FFF2-40B4-BE49-F238E27FC236}">
                    <a16:creationId xmlns:a16="http://schemas.microsoft.com/office/drawing/2014/main" id="{66188E19-0179-42C3-8A70-C58FCAEFE730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4" name="Grupo 93">
              <a:extLst>
                <a:ext uri="{FF2B5EF4-FFF2-40B4-BE49-F238E27FC236}">
                  <a16:creationId xmlns:a16="http://schemas.microsoft.com/office/drawing/2014/main" id="{150D6F88-B1C5-4BE1-918A-47366172AA32}"/>
                </a:ext>
              </a:extLst>
            </p:cNvPr>
            <p:cNvGrpSpPr/>
            <p:nvPr/>
          </p:nvGrpSpPr>
          <p:grpSpPr>
            <a:xfrm>
              <a:off x="5481548" y="3213417"/>
              <a:ext cx="1025017" cy="518755"/>
              <a:chOff x="5549182" y="516654"/>
              <a:chExt cx="1025017" cy="518755"/>
            </a:xfrm>
          </p:grpSpPr>
          <p:sp>
            <p:nvSpPr>
              <p:cNvPr id="95" name="Corazón 94">
                <a:extLst>
                  <a:ext uri="{FF2B5EF4-FFF2-40B4-BE49-F238E27FC236}">
                    <a16:creationId xmlns:a16="http://schemas.microsoft.com/office/drawing/2014/main" id="{96A026B6-0128-4F4F-8F02-2B21AE487F0F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6" name="Corazón 95">
                <a:extLst>
                  <a:ext uri="{FF2B5EF4-FFF2-40B4-BE49-F238E27FC236}">
                    <a16:creationId xmlns:a16="http://schemas.microsoft.com/office/drawing/2014/main" id="{A3A9FBE0-C17F-41A2-ADF5-499A7F388938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7" name="Arco de bloque 96">
                <a:extLst>
                  <a:ext uri="{FF2B5EF4-FFF2-40B4-BE49-F238E27FC236}">
                    <a16:creationId xmlns:a16="http://schemas.microsoft.com/office/drawing/2014/main" id="{8161C86B-4384-4EBE-BE2E-0E39018E619A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8" name="Grupo 97">
              <a:extLst>
                <a:ext uri="{FF2B5EF4-FFF2-40B4-BE49-F238E27FC236}">
                  <a16:creationId xmlns:a16="http://schemas.microsoft.com/office/drawing/2014/main" id="{B90B9608-E905-48E5-8EC6-9F18EF1C4C68}"/>
                </a:ext>
              </a:extLst>
            </p:cNvPr>
            <p:cNvGrpSpPr/>
            <p:nvPr/>
          </p:nvGrpSpPr>
          <p:grpSpPr>
            <a:xfrm>
              <a:off x="5469671" y="3869465"/>
              <a:ext cx="1025017" cy="518755"/>
              <a:chOff x="5549182" y="516654"/>
              <a:chExt cx="1025017" cy="518755"/>
            </a:xfrm>
          </p:grpSpPr>
          <p:sp>
            <p:nvSpPr>
              <p:cNvPr id="99" name="Corazón 98">
                <a:extLst>
                  <a:ext uri="{FF2B5EF4-FFF2-40B4-BE49-F238E27FC236}">
                    <a16:creationId xmlns:a16="http://schemas.microsoft.com/office/drawing/2014/main" id="{3170030E-DD34-44A6-A62E-14EEEEB3EA05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0" name="Corazón 99">
                <a:extLst>
                  <a:ext uri="{FF2B5EF4-FFF2-40B4-BE49-F238E27FC236}">
                    <a16:creationId xmlns:a16="http://schemas.microsoft.com/office/drawing/2014/main" id="{E7D02729-5DF6-49A9-ADDA-FB724634DBD4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1" name="Arco de bloque 100">
                <a:extLst>
                  <a:ext uri="{FF2B5EF4-FFF2-40B4-BE49-F238E27FC236}">
                    <a16:creationId xmlns:a16="http://schemas.microsoft.com/office/drawing/2014/main" id="{F75B1D7C-19D9-4151-80B6-A823E5A6CC94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2" name="Grupo 101">
              <a:extLst>
                <a:ext uri="{FF2B5EF4-FFF2-40B4-BE49-F238E27FC236}">
                  <a16:creationId xmlns:a16="http://schemas.microsoft.com/office/drawing/2014/main" id="{F51E86A8-428B-467D-B63F-DFD76FFB7518}"/>
                </a:ext>
              </a:extLst>
            </p:cNvPr>
            <p:cNvGrpSpPr/>
            <p:nvPr/>
          </p:nvGrpSpPr>
          <p:grpSpPr>
            <a:xfrm>
              <a:off x="5457794" y="4525513"/>
              <a:ext cx="1025017" cy="518755"/>
              <a:chOff x="5549182" y="516654"/>
              <a:chExt cx="1025017" cy="518755"/>
            </a:xfrm>
          </p:grpSpPr>
          <p:sp>
            <p:nvSpPr>
              <p:cNvPr id="103" name="Corazón 102">
                <a:extLst>
                  <a:ext uri="{FF2B5EF4-FFF2-40B4-BE49-F238E27FC236}">
                    <a16:creationId xmlns:a16="http://schemas.microsoft.com/office/drawing/2014/main" id="{D1809F5D-CF41-451C-A794-23F1BCD63FC2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4" name="Corazón 103">
                <a:extLst>
                  <a:ext uri="{FF2B5EF4-FFF2-40B4-BE49-F238E27FC236}">
                    <a16:creationId xmlns:a16="http://schemas.microsoft.com/office/drawing/2014/main" id="{72BDB420-E805-456D-8DBD-327FB0A3825C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5" name="Arco de bloque 104">
                <a:extLst>
                  <a:ext uri="{FF2B5EF4-FFF2-40B4-BE49-F238E27FC236}">
                    <a16:creationId xmlns:a16="http://schemas.microsoft.com/office/drawing/2014/main" id="{7A670B95-00EB-4F3C-98D0-BA64026AA6AB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6" name="Grupo 105">
              <a:extLst>
                <a:ext uri="{FF2B5EF4-FFF2-40B4-BE49-F238E27FC236}">
                  <a16:creationId xmlns:a16="http://schemas.microsoft.com/office/drawing/2014/main" id="{0C7B2E02-A34D-45F2-A6A9-7B9768FCEA95}"/>
                </a:ext>
              </a:extLst>
            </p:cNvPr>
            <p:cNvGrpSpPr/>
            <p:nvPr/>
          </p:nvGrpSpPr>
          <p:grpSpPr>
            <a:xfrm>
              <a:off x="5445917" y="5181561"/>
              <a:ext cx="1025017" cy="518755"/>
              <a:chOff x="5549182" y="516654"/>
              <a:chExt cx="1025017" cy="518755"/>
            </a:xfrm>
          </p:grpSpPr>
          <p:sp>
            <p:nvSpPr>
              <p:cNvPr id="107" name="Corazón 106">
                <a:extLst>
                  <a:ext uri="{FF2B5EF4-FFF2-40B4-BE49-F238E27FC236}">
                    <a16:creationId xmlns:a16="http://schemas.microsoft.com/office/drawing/2014/main" id="{A88D987E-810F-4E27-89CF-C319E5D505A6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8" name="Corazón 107">
                <a:extLst>
                  <a:ext uri="{FF2B5EF4-FFF2-40B4-BE49-F238E27FC236}">
                    <a16:creationId xmlns:a16="http://schemas.microsoft.com/office/drawing/2014/main" id="{52939EA3-E11F-4FCB-ADCE-76DE412C8531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9" name="Arco de bloque 108">
                <a:extLst>
                  <a:ext uri="{FF2B5EF4-FFF2-40B4-BE49-F238E27FC236}">
                    <a16:creationId xmlns:a16="http://schemas.microsoft.com/office/drawing/2014/main" id="{58A11729-D427-4B99-ADC0-F2AFB235F570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0" name="Grupo 109">
              <a:extLst>
                <a:ext uri="{FF2B5EF4-FFF2-40B4-BE49-F238E27FC236}">
                  <a16:creationId xmlns:a16="http://schemas.microsoft.com/office/drawing/2014/main" id="{71242A62-369C-49FE-A9FD-7738D0E7718C}"/>
                </a:ext>
              </a:extLst>
            </p:cNvPr>
            <p:cNvGrpSpPr/>
            <p:nvPr/>
          </p:nvGrpSpPr>
          <p:grpSpPr>
            <a:xfrm>
              <a:off x="5434040" y="5837609"/>
              <a:ext cx="1025017" cy="518755"/>
              <a:chOff x="5549182" y="516654"/>
              <a:chExt cx="1025017" cy="518755"/>
            </a:xfrm>
          </p:grpSpPr>
          <p:sp>
            <p:nvSpPr>
              <p:cNvPr id="111" name="Corazón 110">
                <a:extLst>
                  <a:ext uri="{FF2B5EF4-FFF2-40B4-BE49-F238E27FC236}">
                    <a16:creationId xmlns:a16="http://schemas.microsoft.com/office/drawing/2014/main" id="{E495E773-6DBD-4F8A-8EB5-29521D51005A}"/>
                  </a:ext>
                </a:extLst>
              </p:cNvPr>
              <p:cNvSpPr/>
              <p:nvPr/>
            </p:nvSpPr>
            <p:spPr>
              <a:xfrm>
                <a:off x="6214199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2" name="Corazón 111">
                <a:extLst>
                  <a:ext uri="{FF2B5EF4-FFF2-40B4-BE49-F238E27FC236}">
                    <a16:creationId xmlns:a16="http://schemas.microsoft.com/office/drawing/2014/main" id="{655C0539-E6A2-4A10-B35D-DAB34CA7B13E}"/>
                  </a:ext>
                </a:extLst>
              </p:cNvPr>
              <p:cNvSpPr/>
              <p:nvPr/>
            </p:nvSpPr>
            <p:spPr>
              <a:xfrm>
                <a:off x="5549182" y="516654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3" name="Arco de bloque 112">
                <a:extLst>
                  <a:ext uri="{FF2B5EF4-FFF2-40B4-BE49-F238E27FC236}">
                    <a16:creationId xmlns:a16="http://schemas.microsoft.com/office/drawing/2014/main" id="{D379B4F7-602E-4E0F-9D68-B334314B2ACA}"/>
                  </a:ext>
                </a:extLst>
              </p:cNvPr>
              <p:cNvSpPr/>
              <p:nvPr/>
            </p:nvSpPr>
            <p:spPr>
              <a:xfrm>
                <a:off x="5666836" y="571281"/>
                <a:ext cx="789709" cy="464128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63" name="Rectángulo: esquinas superiores redondeadas 62">
            <a:hlinkClick r:id="rId3" action="ppaction://hlinksldjump"/>
            <a:extLst>
              <a:ext uri="{FF2B5EF4-FFF2-40B4-BE49-F238E27FC236}">
                <a16:creationId xmlns:a16="http://schemas.microsoft.com/office/drawing/2014/main" id="{735FC087-82F3-42E8-B784-86859EACEA81}"/>
              </a:ext>
            </a:extLst>
          </p:cNvPr>
          <p:cNvSpPr/>
          <p:nvPr/>
        </p:nvSpPr>
        <p:spPr>
          <a:xfrm rot="16200000" flipH="1">
            <a:off x="-279343" y="886078"/>
            <a:ext cx="1690255" cy="516704"/>
          </a:xfrm>
          <a:prstGeom prst="round2SameRect">
            <a:avLst/>
          </a:prstGeom>
          <a:solidFill>
            <a:srgbClr val="27B7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Tema 1 </a:t>
            </a:r>
          </a:p>
        </p:txBody>
      </p:sp>
      <p:sp>
        <p:nvSpPr>
          <p:cNvPr id="64" name="Rectángulo: esquinas superiores redondeadas 63">
            <a:hlinkClick r:id="rId4" action="ppaction://hlinksldjump"/>
            <a:extLst>
              <a:ext uri="{FF2B5EF4-FFF2-40B4-BE49-F238E27FC236}">
                <a16:creationId xmlns:a16="http://schemas.microsoft.com/office/drawing/2014/main" id="{558588C1-AC50-46D6-914F-4617200D6B75}"/>
              </a:ext>
            </a:extLst>
          </p:cNvPr>
          <p:cNvSpPr/>
          <p:nvPr/>
        </p:nvSpPr>
        <p:spPr>
          <a:xfrm rot="16200000" flipH="1">
            <a:off x="-234294" y="2534519"/>
            <a:ext cx="1546097" cy="511540"/>
          </a:xfrm>
          <a:prstGeom prst="round2Same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Tema 2 </a:t>
            </a:r>
          </a:p>
        </p:txBody>
      </p:sp>
      <p:sp>
        <p:nvSpPr>
          <p:cNvPr id="65" name="Rectángulo: esquinas superiores redondeadas 64">
            <a:hlinkClick r:id="rId5" action="ppaction://hlinksldjump"/>
            <a:extLst>
              <a:ext uri="{FF2B5EF4-FFF2-40B4-BE49-F238E27FC236}">
                <a16:creationId xmlns:a16="http://schemas.microsoft.com/office/drawing/2014/main" id="{07F00B9A-DCCF-49BE-8A6B-2DBB00EF837A}"/>
              </a:ext>
            </a:extLst>
          </p:cNvPr>
          <p:cNvSpPr/>
          <p:nvPr/>
        </p:nvSpPr>
        <p:spPr>
          <a:xfrm rot="16200000" flipH="1">
            <a:off x="-264723" y="4124456"/>
            <a:ext cx="1606850" cy="491309"/>
          </a:xfrm>
          <a:prstGeom prst="round2SameRect">
            <a:avLst/>
          </a:prstGeom>
          <a:solidFill>
            <a:srgbClr val="AE6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Tema 3 </a:t>
            </a:r>
          </a:p>
        </p:txBody>
      </p:sp>
    </p:spTree>
    <p:extLst>
      <p:ext uri="{BB962C8B-B14F-4D97-AF65-F5344CB8AC3E}">
        <p14:creationId xmlns:p14="http://schemas.microsoft.com/office/powerpoint/2010/main" val="42403292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 advTm="0">
        <p15:prstTrans prst="pageCurlDouble"/>
      </p:transition>
    </mc:Choice>
    <mc:Fallback>
      <p:transition spd="slow" advTm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14C3A33D-85F8-4D5D-95BE-0A0C28D74202}"/>
              </a:ext>
            </a:extLst>
          </p:cNvPr>
          <p:cNvGrpSpPr/>
          <p:nvPr/>
        </p:nvGrpSpPr>
        <p:grpSpPr>
          <a:xfrm flipH="1">
            <a:off x="0" y="-44003"/>
            <a:ext cx="6578748" cy="6902003"/>
            <a:chOff x="5670957" y="-44004"/>
            <a:chExt cx="6578748" cy="6902003"/>
          </a:xfrm>
        </p:grpSpPr>
        <p:pic>
          <p:nvPicPr>
            <p:cNvPr id="3" name="Imagen 2">
              <a:extLst>
                <a:ext uri="{FF2B5EF4-FFF2-40B4-BE49-F238E27FC236}">
                  <a16:creationId xmlns:a16="http://schemas.microsoft.com/office/drawing/2014/main" id="{0B8F363C-B7E2-4CB2-AF6F-449357D367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>
              <a:off x="6004709" y="-44004"/>
              <a:ext cx="6244996" cy="6902003"/>
            </a:xfrm>
            <a:prstGeom prst="rect">
              <a:avLst/>
            </a:prstGeom>
          </p:spPr>
        </p:pic>
        <p:grpSp>
          <p:nvGrpSpPr>
            <p:cNvPr id="10" name="Grupo 9">
              <a:extLst>
                <a:ext uri="{FF2B5EF4-FFF2-40B4-BE49-F238E27FC236}">
                  <a16:creationId xmlns:a16="http://schemas.microsoft.com/office/drawing/2014/main" id="{94777703-6EFB-4915-B3DD-9F97E8172395}"/>
                </a:ext>
              </a:extLst>
            </p:cNvPr>
            <p:cNvGrpSpPr/>
            <p:nvPr/>
          </p:nvGrpSpPr>
          <p:grpSpPr>
            <a:xfrm>
              <a:off x="5692994" y="545430"/>
              <a:ext cx="907363" cy="518755"/>
              <a:chOff x="5692994" y="545430"/>
              <a:chExt cx="907363" cy="518755"/>
            </a:xfrm>
          </p:grpSpPr>
          <p:sp>
            <p:nvSpPr>
              <p:cNvPr id="6" name="Corazón 5">
                <a:extLst>
                  <a:ext uri="{FF2B5EF4-FFF2-40B4-BE49-F238E27FC236}">
                    <a16:creationId xmlns:a16="http://schemas.microsoft.com/office/drawing/2014/main" id="{A589B8D2-2E38-4E17-9651-2A80C3DEB293}"/>
                  </a:ext>
                </a:extLst>
              </p:cNvPr>
              <p:cNvSpPr/>
              <p:nvPr/>
            </p:nvSpPr>
            <p:spPr>
              <a:xfrm>
                <a:off x="6240357" y="545430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" name="Arco de bloque 7">
                <a:extLst>
                  <a:ext uri="{FF2B5EF4-FFF2-40B4-BE49-F238E27FC236}">
                    <a16:creationId xmlns:a16="http://schemas.microsoft.com/office/drawing/2014/main" id="{745188F1-9C0F-4FCC-AB42-CA73CAA8A5E7}"/>
                  </a:ext>
                </a:extLst>
              </p:cNvPr>
              <p:cNvSpPr/>
              <p:nvPr/>
            </p:nvSpPr>
            <p:spPr>
              <a:xfrm>
                <a:off x="5692994" y="600057"/>
                <a:ext cx="789709" cy="464128"/>
              </a:xfrm>
              <a:prstGeom prst="blockArc">
                <a:avLst>
                  <a:gd name="adj1" fmla="val 6544111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" name="Grupo 10">
              <a:extLst>
                <a:ext uri="{FF2B5EF4-FFF2-40B4-BE49-F238E27FC236}">
                  <a16:creationId xmlns:a16="http://schemas.microsoft.com/office/drawing/2014/main" id="{6D975EE3-13A8-4C50-9D83-B2FF39B5D4CF}"/>
                </a:ext>
              </a:extLst>
            </p:cNvPr>
            <p:cNvGrpSpPr/>
            <p:nvPr/>
          </p:nvGrpSpPr>
          <p:grpSpPr>
            <a:xfrm>
              <a:off x="5681117" y="1201478"/>
              <a:ext cx="907363" cy="518755"/>
              <a:chOff x="5681117" y="1201478"/>
              <a:chExt cx="907363" cy="518755"/>
            </a:xfrm>
          </p:grpSpPr>
          <p:sp>
            <p:nvSpPr>
              <p:cNvPr id="83" name="Corazón 82">
                <a:extLst>
                  <a:ext uri="{FF2B5EF4-FFF2-40B4-BE49-F238E27FC236}">
                    <a16:creationId xmlns:a16="http://schemas.microsoft.com/office/drawing/2014/main" id="{BEC62456-75B4-4A16-B034-51037A933834}"/>
                  </a:ext>
                </a:extLst>
              </p:cNvPr>
              <p:cNvSpPr/>
              <p:nvPr/>
            </p:nvSpPr>
            <p:spPr>
              <a:xfrm>
                <a:off x="6228480" y="1201478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5" name="Arco de bloque 84">
                <a:extLst>
                  <a:ext uri="{FF2B5EF4-FFF2-40B4-BE49-F238E27FC236}">
                    <a16:creationId xmlns:a16="http://schemas.microsoft.com/office/drawing/2014/main" id="{1B279C0D-A079-4587-A08D-4B2AD66C9B8F}"/>
                  </a:ext>
                </a:extLst>
              </p:cNvPr>
              <p:cNvSpPr/>
              <p:nvPr/>
            </p:nvSpPr>
            <p:spPr>
              <a:xfrm>
                <a:off x="5681117" y="1256105"/>
                <a:ext cx="789709" cy="464128"/>
              </a:xfrm>
              <a:prstGeom prst="blockArc">
                <a:avLst>
                  <a:gd name="adj1" fmla="val 6373222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4" name="Grupo 173">
              <a:extLst>
                <a:ext uri="{FF2B5EF4-FFF2-40B4-BE49-F238E27FC236}">
                  <a16:creationId xmlns:a16="http://schemas.microsoft.com/office/drawing/2014/main" id="{B8EBD7DB-34EC-4A5E-B4D8-EF9F38CDD3B9}"/>
                </a:ext>
              </a:extLst>
            </p:cNvPr>
            <p:cNvGrpSpPr/>
            <p:nvPr/>
          </p:nvGrpSpPr>
          <p:grpSpPr>
            <a:xfrm>
              <a:off x="5670957" y="1189491"/>
              <a:ext cx="907363" cy="518755"/>
              <a:chOff x="5692994" y="545430"/>
              <a:chExt cx="907363" cy="518755"/>
            </a:xfrm>
          </p:grpSpPr>
          <p:sp>
            <p:nvSpPr>
              <p:cNvPr id="175" name="Corazón 174">
                <a:extLst>
                  <a:ext uri="{FF2B5EF4-FFF2-40B4-BE49-F238E27FC236}">
                    <a16:creationId xmlns:a16="http://schemas.microsoft.com/office/drawing/2014/main" id="{5E466C28-CCAA-4702-BCF1-27EB74EEF947}"/>
                  </a:ext>
                </a:extLst>
              </p:cNvPr>
              <p:cNvSpPr/>
              <p:nvPr/>
            </p:nvSpPr>
            <p:spPr>
              <a:xfrm>
                <a:off x="6240357" y="545430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76" name="Arco de bloque 175">
                <a:extLst>
                  <a:ext uri="{FF2B5EF4-FFF2-40B4-BE49-F238E27FC236}">
                    <a16:creationId xmlns:a16="http://schemas.microsoft.com/office/drawing/2014/main" id="{70EA6D4F-37E8-4EA0-A78C-7DA4B7293E69}"/>
                  </a:ext>
                </a:extLst>
              </p:cNvPr>
              <p:cNvSpPr/>
              <p:nvPr/>
            </p:nvSpPr>
            <p:spPr>
              <a:xfrm>
                <a:off x="5692994" y="600057"/>
                <a:ext cx="789709" cy="464128"/>
              </a:xfrm>
              <a:prstGeom prst="blockArc">
                <a:avLst>
                  <a:gd name="adj1" fmla="val 6544111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6" name="Grupo 185">
              <a:extLst>
                <a:ext uri="{FF2B5EF4-FFF2-40B4-BE49-F238E27FC236}">
                  <a16:creationId xmlns:a16="http://schemas.microsoft.com/office/drawing/2014/main" id="{DA8DA138-284F-4581-B4F3-B0EF1A4712E1}"/>
                </a:ext>
              </a:extLst>
            </p:cNvPr>
            <p:cNvGrpSpPr/>
            <p:nvPr/>
          </p:nvGrpSpPr>
          <p:grpSpPr>
            <a:xfrm>
              <a:off x="5692994" y="1845539"/>
              <a:ext cx="907363" cy="518755"/>
              <a:chOff x="5692994" y="545430"/>
              <a:chExt cx="907363" cy="518755"/>
            </a:xfrm>
          </p:grpSpPr>
          <p:sp>
            <p:nvSpPr>
              <p:cNvPr id="187" name="Corazón 186">
                <a:extLst>
                  <a:ext uri="{FF2B5EF4-FFF2-40B4-BE49-F238E27FC236}">
                    <a16:creationId xmlns:a16="http://schemas.microsoft.com/office/drawing/2014/main" id="{428DE0DD-914D-4B20-A46B-D60A97F3CBD0}"/>
                  </a:ext>
                </a:extLst>
              </p:cNvPr>
              <p:cNvSpPr/>
              <p:nvPr/>
            </p:nvSpPr>
            <p:spPr>
              <a:xfrm>
                <a:off x="6240357" y="545430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88" name="Arco de bloque 187">
                <a:extLst>
                  <a:ext uri="{FF2B5EF4-FFF2-40B4-BE49-F238E27FC236}">
                    <a16:creationId xmlns:a16="http://schemas.microsoft.com/office/drawing/2014/main" id="{4AF71BF4-DEFB-4191-AA92-7C006405BEAC}"/>
                  </a:ext>
                </a:extLst>
              </p:cNvPr>
              <p:cNvSpPr/>
              <p:nvPr/>
            </p:nvSpPr>
            <p:spPr>
              <a:xfrm>
                <a:off x="5692994" y="600057"/>
                <a:ext cx="789709" cy="464128"/>
              </a:xfrm>
              <a:prstGeom prst="blockArc">
                <a:avLst>
                  <a:gd name="adj1" fmla="val 6544111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9" name="Grupo 188">
              <a:extLst>
                <a:ext uri="{FF2B5EF4-FFF2-40B4-BE49-F238E27FC236}">
                  <a16:creationId xmlns:a16="http://schemas.microsoft.com/office/drawing/2014/main" id="{61088CDB-7226-4CF9-AFA3-85729563B776}"/>
                </a:ext>
              </a:extLst>
            </p:cNvPr>
            <p:cNvGrpSpPr/>
            <p:nvPr/>
          </p:nvGrpSpPr>
          <p:grpSpPr>
            <a:xfrm>
              <a:off x="5715031" y="2501587"/>
              <a:ext cx="907363" cy="518755"/>
              <a:chOff x="5692994" y="545430"/>
              <a:chExt cx="907363" cy="518755"/>
            </a:xfrm>
          </p:grpSpPr>
          <p:sp>
            <p:nvSpPr>
              <p:cNvPr id="190" name="Corazón 189">
                <a:extLst>
                  <a:ext uri="{FF2B5EF4-FFF2-40B4-BE49-F238E27FC236}">
                    <a16:creationId xmlns:a16="http://schemas.microsoft.com/office/drawing/2014/main" id="{66CED6B6-FF97-4ADE-878B-A872CA5704B4}"/>
                  </a:ext>
                </a:extLst>
              </p:cNvPr>
              <p:cNvSpPr/>
              <p:nvPr/>
            </p:nvSpPr>
            <p:spPr>
              <a:xfrm>
                <a:off x="6240357" y="545430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91" name="Arco de bloque 190">
                <a:extLst>
                  <a:ext uri="{FF2B5EF4-FFF2-40B4-BE49-F238E27FC236}">
                    <a16:creationId xmlns:a16="http://schemas.microsoft.com/office/drawing/2014/main" id="{00B1242B-5F75-4B21-80B9-755A51BC63FA}"/>
                  </a:ext>
                </a:extLst>
              </p:cNvPr>
              <p:cNvSpPr/>
              <p:nvPr/>
            </p:nvSpPr>
            <p:spPr>
              <a:xfrm>
                <a:off x="5692994" y="600057"/>
                <a:ext cx="789709" cy="464128"/>
              </a:xfrm>
              <a:prstGeom prst="blockArc">
                <a:avLst>
                  <a:gd name="adj1" fmla="val 6544111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2" name="Grupo 191">
              <a:extLst>
                <a:ext uri="{FF2B5EF4-FFF2-40B4-BE49-F238E27FC236}">
                  <a16:creationId xmlns:a16="http://schemas.microsoft.com/office/drawing/2014/main" id="{F0E1D21B-007F-44C2-8655-D70ABF1A4FAD}"/>
                </a:ext>
              </a:extLst>
            </p:cNvPr>
            <p:cNvGrpSpPr/>
            <p:nvPr/>
          </p:nvGrpSpPr>
          <p:grpSpPr>
            <a:xfrm>
              <a:off x="5737068" y="3157635"/>
              <a:ext cx="907363" cy="518755"/>
              <a:chOff x="5692994" y="545430"/>
              <a:chExt cx="907363" cy="518755"/>
            </a:xfrm>
          </p:grpSpPr>
          <p:sp>
            <p:nvSpPr>
              <p:cNvPr id="193" name="Corazón 192">
                <a:extLst>
                  <a:ext uri="{FF2B5EF4-FFF2-40B4-BE49-F238E27FC236}">
                    <a16:creationId xmlns:a16="http://schemas.microsoft.com/office/drawing/2014/main" id="{C30AC8AC-C6E9-4FF5-9831-5894CBC1B927}"/>
                  </a:ext>
                </a:extLst>
              </p:cNvPr>
              <p:cNvSpPr/>
              <p:nvPr/>
            </p:nvSpPr>
            <p:spPr>
              <a:xfrm>
                <a:off x="6240357" y="545430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94" name="Arco de bloque 193">
                <a:extLst>
                  <a:ext uri="{FF2B5EF4-FFF2-40B4-BE49-F238E27FC236}">
                    <a16:creationId xmlns:a16="http://schemas.microsoft.com/office/drawing/2014/main" id="{3212DC9A-A4E1-4D14-A924-78C19F1CD97E}"/>
                  </a:ext>
                </a:extLst>
              </p:cNvPr>
              <p:cNvSpPr/>
              <p:nvPr/>
            </p:nvSpPr>
            <p:spPr>
              <a:xfrm>
                <a:off x="5692994" y="600057"/>
                <a:ext cx="789709" cy="464128"/>
              </a:xfrm>
              <a:prstGeom prst="blockArc">
                <a:avLst>
                  <a:gd name="adj1" fmla="val 6544111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5" name="Grupo 194">
              <a:extLst>
                <a:ext uri="{FF2B5EF4-FFF2-40B4-BE49-F238E27FC236}">
                  <a16:creationId xmlns:a16="http://schemas.microsoft.com/office/drawing/2014/main" id="{12974730-3A47-4F92-B316-2FC5B6E2D71D}"/>
                </a:ext>
              </a:extLst>
            </p:cNvPr>
            <p:cNvGrpSpPr/>
            <p:nvPr/>
          </p:nvGrpSpPr>
          <p:grpSpPr>
            <a:xfrm>
              <a:off x="5759105" y="3813683"/>
              <a:ext cx="907363" cy="518755"/>
              <a:chOff x="5692994" y="545430"/>
              <a:chExt cx="907363" cy="518755"/>
            </a:xfrm>
          </p:grpSpPr>
          <p:sp>
            <p:nvSpPr>
              <p:cNvPr id="196" name="Corazón 195">
                <a:extLst>
                  <a:ext uri="{FF2B5EF4-FFF2-40B4-BE49-F238E27FC236}">
                    <a16:creationId xmlns:a16="http://schemas.microsoft.com/office/drawing/2014/main" id="{973A12A6-1A03-4D65-8D76-A8BF4EF6765C}"/>
                  </a:ext>
                </a:extLst>
              </p:cNvPr>
              <p:cNvSpPr/>
              <p:nvPr/>
            </p:nvSpPr>
            <p:spPr>
              <a:xfrm>
                <a:off x="6240357" y="545430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97" name="Arco de bloque 196">
                <a:extLst>
                  <a:ext uri="{FF2B5EF4-FFF2-40B4-BE49-F238E27FC236}">
                    <a16:creationId xmlns:a16="http://schemas.microsoft.com/office/drawing/2014/main" id="{BD676110-6C1A-4DA7-B047-2301D296D6CE}"/>
                  </a:ext>
                </a:extLst>
              </p:cNvPr>
              <p:cNvSpPr/>
              <p:nvPr/>
            </p:nvSpPr>
            <p:spPr>
              <a:xfrm>
                <a:off x="5692994" y="600057"/>
                <a:ext cx="789709" cy="464128"/>
              </a:xfrm>
              <a:prstGeom prst="blockArc">
                <a:avLst>
                  <a:gd name="adj1" fmla="val 6544111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8" name="Grupo 197">
              <a:extLst>
                <a:ext uri="{FF2B5EF4-FFF2-40B4-BE49-F238E27FC236}">
                  <a16:creationId xmlns:a16="http://schemas.microsoft.com/office/drawing/2014/main" id="{64481DDA-C1A9-4FF0-A650-8BDEA617226D}"/>
                </a:ext>
              </a:extLst>
            </p:cNvPr>
            <p:cNvGrpSpPr/>
            <p:nvPr/>
          </p:nvGrpSpPr>
          <p:grpSpPr>
            <a:xfrm>
              <a:off x="5781142" y="4469731"/>
              <a:ext cx="907363" cy="518755"/>
              <a:chOff x="5692994" y="545430"/>
              <a:chExt cx="907363" cy="518755"/>
            </a:xfrm>
          </p:grpSpPr>
          <p:sp>
            <p:nvSpPr>
              <p:cNvPr id="199" name="Corazón 198">
                <a:extLst>
                  <a:ext uri="{FF2B5EF4-FFF2-40B4-BE49-F238E27FC236}">
                    <a16:creationId xmlns:a16="http://schemas.microsoft.com/office/drawing/2014/main" id="{9CC67FA8-1ED1-43EF-B3D2-3029B41D0CBD}"/>
                  </a:ext>
                </a:extLst>
              </p:cNvPr>
              <p:cNvSpPr/>
              <p:nvPr/>
            </p:nvSpPr>
            <p:spPr>
              <a:xfrm>
                <a:off x="6240357" y="545430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00" name="Arco de bloque 199">
                <a:extLst>
                  <a:ext uri="{FF2B5EF4-FFF2-40B4-BE49-F238E27FC236}">
                    <a16:creationId xmlns:a16="http://schemas.microsoft.com/office/drawing/2014/main" id="{5718A519-9C0B-470C-9F74-3D626DE4D8B7}"/>
                  </a:ext>
                </a:extLst>
              </p:cNvPr>
              <p:cNvSpPr/>
              <p:nvPr/>
            </p:nvSpPr>
            <p:spPr>
              <a:xfrm>
                <a:off x="5692994" y="600057"/>
                <a:ext cx="789709" cy="464128"/>
              </a:xfrm>
              <a:prstGeom prst="blockArc">
                <a:avLst>
                  <a:gd name="adj1" fmla="val 6544111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1" name="Grupo 200">
              <a:extLst>
                <a:ext uri="{FF2B5EF4-FFF2-40B4-BE49-F238E27FC236}">
                  <a16:creationId xmlns:a16="http://schemas.microsoft.com/office/drawing/2014/main" id="{092A893A-C207-4DF2-AFF7-81246DC581BE}"/>
                </a:ext>
              </a:extLst>
            </p:cNvPr>
            <p:cNvGrpSpPr/>
            <p:nvPr/>
          </p:nvGrpSpPr>
          <p:grpSpPr>
            <a:xfrm>
              <a:off x="5803179" y="5125779"/>
              <a:ext cx="907363" cy="518755"/>
              <a:chOff x="5692994" y="545430"/>
              <a:chExt cx="907363" cy="518755"/>
            </a:xfrm>
          </p:grpSpPr>
          <p:sp>
            <p:nvSpPr>
              <p:cNvPr id="202" name="Corazón 201">
                <a:extLst>
                  <a:ext uri="{FF2B5EF4-FFF2-40B4-BE49-F238E27FC236}">
                    <a16:creationId xmlns:a16="http://schemas.microsoft.com/office/drawing/2014/main" id="{0E6DDF93-BE55-4746-9FBF-12028F02A4F7}"/>
                  </a:ext>
                </a:extLst>
              </p:cNvPr>
              <p:cNvSpPr/>
              <p:nvPr/>
            </p:nvSpPr>
            <p:spPr>
              <a:xfrm>
                <a:off x="6240357" y="545430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03" name="Arco de bloque 202">
                <a:extLst>
                  <a:ext uri="{FF2B5EF4-FFF2-40B4-BE49-F238E27FC236}">
                    <a16:creationId xmlns:a16="http://schemas.microsoft.com/office/drawing/2014/main" id="{720411BE-BBFF-4BBB-BD64-FD7416B28D40}"/>
                  </a:ext>
                </a:extLst>
              </p:cNvPr>
              <p:cNvSpPr/>
              <p:nvPr/>
            </p:nvSpPr>
            <p:spPr>
              <a:xfrm>
                <a:off x="5692994" y="600057"/>
                <a:ext cx="789709" cy="464128"/>
              </a:xfrm>
              <a:prstGeom prst="blockArc">
                <a:avLst>
                  <a:gd name="adj1" fmla="val 6544111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4" name="Grupo 203">
              <a:extLst>
                <a:ext uri="{FF2B5EF4-FFF2-40B4-BE49-F238E27FC236}">
                  <a16:creationId xmlns:a16="http://schemas.microsoft.com/office/drawing/2014/main" id="{741BB0A1-F510-4F11-8BE6-5678BED09151}"/>
                </a:ext>
              </a:extLst>
            </p:cNvPr>
            <p:cNvGrpSpPr/>
            <p:nvPr/>
          </p:nvGrpSpPr>
          <p:grpSpPr>
            <a:xfrm>
              <a:off x="5825216" y="5781827"/>
              <a:ext cx="907363" cy="518755"/>
              <a:chOff x="5692994" y="545430"/>
              <a:chExt cx="907363" cy="518755"/>
            </a:xfrm>
          </p:grpSpPr>
          <p:sp>
            <p:nvSpPr>
              <p:cNvPr id="205" name="Corazón 204">
                <a:extLst>
                  <a:ext uri="{FF2B5EF4-FFF2-40B4-BE49-F238E27FC236}">
                    <a16:creationId xmlns:a16="http://schemas.microsoft.com/office/drawing/2014/main" id="{02EC7A73-7A0E-4F79-9309-AAA9716C8150}"/>
                  </a:ext>
                </a:extLst>
              </p:cNvPr>
              <p:cNvSpPr/>
              <p:nvPr/>
            </p:nvSpPr>
            <p:spPr>
              <a:xfrm>
                <a:off x="6240357" y="545430"/>
                <a:ext cx="360000" cy="468000"/>
              </a:xfrm>
              <a:prstGeom prst="heart">
                <a:avLst/>
              </a:prstGeom>
              <a:solidFill>
                <a:srgbClr val="C812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06" name="Arco de bloque 205">
                <a:extLst>
                  <a:ext uri="{FF2B5EF4-FFF2-40B4-BE49-F238E27FC236}">
                    <a16:creationId xmlns:a16="http://schemas.microsoft.com/office/drawing/2014/main" id="{01718328-DACA-4646-9E65-FA3A07131011}"/>
                  </a:ext>
                </a:extLst>
              </p:cNvPr>
              <p:cNvSpPr/>
              <p:nvPr/>
            </p:nvSpPr>
            <p:spPr>
              <a:xfrm>
                <a:off x="5692994" y="600057"/>
                <a:ext cx="789709" cy="464128"/>
              </a:xfrm>
              <a:prstGeom prst="blockArc">
                <a:avLst>
                  <a:gd name="adj1" fmla="val 6544111"/>
                  <a:gd name="adj2" fmla="val 0"/>
                  <a:gd name="adj3" fmla="val 25000"/>
                </a:avLst>
              </a:prstGeom>
              <a:solidFill>
                <a:srgbClr val="6CF0E0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84485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 advTm="0">
        <p15:prstTrans prst="pageCurlDouble"/>
      </p:transition>
    </mc:Choice>
    <mc:Fallback>
      <p:transition spd="slow" advTm="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147</Words>
  <Application>Microsoft Office PowerPoint</Application>
  <PresentationFormat>Panorámica</PresentationFormat>
  <Paragraphs>34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Amasis MT Pro Black</vt:lpstr>
      <vt:lpstr>Arial</vt:lpstr>
      <vt:lpstr>Calibri</vt:lpstr>
      <vt:lpstr>Calibri Light</vt:lpstr>
      <vt:lpstr>Modern Love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RODRIGUEZ HERNANDEZ</dc:creator>
  <cp:lastModifiedBy>ADRIANA RODRIGUEZ HERNANDEZ</cp:lastModifiedBy>
  <cp:revision>2</cp:revision>
  <dcterms:created xsi:type="dcterms:W3CDTF">2022-03-02T02:08:20Z</dcterms:created>
  <dcterms:modified xsi:type="dcterms:W3CDTF">2022-03-02T04:01:17Z</dcterms:modified>
</cp:coreProperties>
</file>