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2" r:id="rId4"/>
    <p:sldId id="257" r:id="rId5"/>
    <p:sldId id="258" r:id="rId6"/>
    <p:sldId id="259" r:id="rId7"/>
    <p:sldId id="261" r:id="rId8"/>
    <p:sldId id="264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6827"/>
    <a:srgbClr val="A992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6EB10-EE3D-44B4-A7F2-315FC6F892F1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07F30-9B39-4A51-BC71-C52C4F9B1B9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87154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/>
              <a:t>Escuela Normal de Educación Preescolar</a:t>
            </a:r>
          </a:p>
          <a:p>
            <a:pPr algn="ctr"/>
            <a:r>
              <a:rPr lang="es-MX" sz="2400" dirty="0" smtClean="0"/>
              <a:t>Licenciatura en Educación Preescolar</a:t>
            </a:r>
          </a:p>
          <a:p>
            <a:pPr algn="ctr"/>
            <a:r>
              <a:rPr lang="es-MX" sz="2400" dirty="0" smtClean="0"/>
              <a:t>Ciclo Escolar 2021-2022</a:t>
            </a:r>
          </a:p>
          <a:p>
            <a:pPr algn="ctr"/>
            <a:r>
              <a:rPr lang="es-MX" sz="2400" b="1" dirty="0" smtClean="0"/>
              <a:t> </a:t>
            </a:r>
            <a:endParaRPr lang="es-MX" sz="2400" dirty="0" smtClean="0"/>
          </a:p>
          <a:p>
            <a:pPr algn="ctr"/>
            <a:r>
              <a:rPr lang="es-MX" sz="2400" b="1" dirty="0" smtClean="0"/>
              <a:t> </a:t>
            </a:r>
            <a:endParaRPr lang="es-MX" sz="2400" dirty="0" smtClean="0"/>
          </a:p>
          <a:p>
            <a:pPr algn="ctr"/>
            <a:r>
              <a:rPr lang="es-MX" sz="2400" b="1" dirty="0" smtClean="0"/>
              <a:t> </a:t>
            </a:r>
            <a:endParaRPr lang="es-MX" sz="2400" dirty="0" smtClean="0"/>
          </a:p>
          <a:p>
            <a:pPr algn="ctr"/>
            <a:r>
              <a:rPr lang="es-MX" sz="2400" b="1" dirty="0" smtClean="0"/>
              <a:t> </a:t>
            </a:r>
          </a:p>
          <a:p>
            <a:pPr algn="ctr"/>
            <a:endParaRPr lang="es-MX" sz="2400" dirty="0" smtClean="0"/>
          </a:p>
          <a:p>
            <a:pPr algn="ctr"/>
            <a:r>
              <a:rPr lang="es-MX" sz="2400" b="1" dirty="0" smtClean="0"/>
              <a:t> </a:t>
            </a:r>
          </a:p>
          <a:p>
            <a:pPr algn="ctr"/>
            <a:endParaRPr lang="es-MX" sz="2400" dirty="0" smtClean="0"/>
          </a:p>
          <a:p>
            <a:pPr algn="ctr"/>
            <a:r>
              <a:rPr lang="es-MX" sz="2400" b="1" dirty="0" smtClean="0"/>
              <a:t>“LIBR0 INTERACTIVO”</a:t>
            </a:r>
            <a:endParaRPr lang="es-MX" sz="2400" dirty="0" smtClean="0"/>
          </a:p>
          <a:p>
            <a:pPr algn="ctr"/>
            <a:r>
              <a:rPr lang="es-MX" sz="2400" b="1" dirty="0" smtClean="0"/>
              <a:t>Asignatura: </a:t>
            </a:r>
            <a:r>
              <a:rPr lang="es-MX" sz="2400" dirty="0" smtClean="0"/>
              <a:t>Computación</a:t>
            </a:r>
          </a:p>
          <a:p>
            <a:pPr algn="ctr"/>
            <a:r>
              <a:rPr lang="es-MX" sz="2400" b="1" dirty="0" smtClean="0"/>
              <a:t>Maestro: </a:t>
            </a:r>
            <a:r>
              <a:rPr lang="es-MX" sz="2400" dirty="0" smtClean="0"/>
              <a:t>Graciano Montoya Hoyos</a:t>
            </a:r>
          </a:p>
          <a:p>
            <a:pPr algn="ctr"/>
            <a:r>
              <a:rPr lang="es-MX" sz="2400" b="1" dirty="0" smtClean="0"/>
              <a:t>Semestre: </a:t>
            </a:r>
            <a:r>
              <a:rPr lang="es-MX" sz="2400" dirty="0" smtClean="0"/>
              <a:t>6    </a:t>
            </a:r>
            <a:r>
              <a:rPr lang="es-MX" sz="2400" b="1" dirty="0" smtClean="0"/>
              <a:t>Sección: </a:t>
            </a:r>
            <a:r>
              <a:rPr lang="es-MX" sz="2400" dirty="0" smtClean="0"/>
              <a:t>C</a:t>
            </a:r>
          </a:p>
          <a:p>
            <a:pPr algn="ctr"/>
            <a:r>
              <a:rPr lang="es-MX" sz="2400" b="1" dirty="0" smtClean="0"/>
              <a:t>Alumna:</a:t>
            </a:r>
            <a:r>
              <a:rPr lang="es-MX" sz="2400" dirty="0" smtClean="0"/>
              <a:t> </a:t>
            </a:r>
            <a:r>
              <a:rPr lang="es-MX" sz="2400" dirty="0" err="1" smtClean="0"/>
              <a:t>Mayela</a:t>
            </a:r>
            <a:r>
              <a:rPr lang="es-MX" sz="2400" dirty="0" smtClean="0"/>
              <a:t> Abigail Moncada Cadena #14</a:t>
            </a:r>
          </a:p>
          <a:p>
            <a:pPr algn="ctr"/>
            <a:r>
              <a:rPr lang="es-MX" sz="2400" dirty="0" smtClean="0"/>
              <a:t>Marzo/2022                                        Saltillo Coahuila</a:t>
            </a:r>
          </a:p>
          <a:p>
            <a:endParaRPr lang="es-MX" sz="2400" dirty="0"/>
          </a:p>
        </p:txBody>
      </p:sp>
      <p:pic>
        <p:nvPicPr>
          <p:cNvPr id="5" name="4 Imagen" descr="Escuela Normal de Educación Preescolar – Desarrollo de competencias  linguisticas"/>
          <p:cNvPicPr/>
          <p:nvPr/>
        </p:nvPicPr>
        <p:blipFill rotWithShape="1"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l="21538" r="17436" b="1379"/>
          <a:stretch/>
        </p:blipFill>
        <p:spPr bwMode="auto">
          <a:xfrm>
            <a:off x="3500430" y="1357298"/>
            <a:ext cx="1714512" cy="191928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43438" y="0"/>
            <a:ext cx="4500562" cy="6858000"/>
          </a:xfrm>
          <a:prstGeom prst="rect">
            <a:avLst/>
          </a:prstGeom>
          <a:gradFill>
            <a:gsLst>
              <a:gs pos="0">
                <a:srgbClr val="A9920B">
                  <a:alpha val="96000"/>
                </a:srgbClr>
              </a:gs>
              <a:gs pos="100000">
                <a:srgbClr val="BF6827">
                  <a:alpha val="84706"/>
                </a:srgb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es-MX"/>
          </a:p>
        </p:txBody>
      </p:sp>
      <p:grpSp>
        <p:nvGrpSpPr>
          <p:cNvPr id="115" name="114 Grupo"/>
          <p:cNvGrpSpPr/>
          <p:nvPr/>
        </p:nvGrpSpPr>
        <p:grpSpPr>
          <a:xfrm>
            <a:off x="4286248" y="1428736"/>
            <a:ext cx="703698" cy="1166623"/>
            <a:chOff x="4439210" y="551219"/>
            <a:chExt cx="703698" cy="1166623"/>
          </a:xfrm>
        </p:grpSpPr>
        <p:sp>
          <p:nvSpPr>
            <p:cNvPr id="6" name="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4" name="33 Arco de bloque"/>
            <p:cNvSpPr/>
            <p:nvPr/>
          </p:nvSpPr>
          <p:spPr>
            <a:xfrm rot="18923716">
              <a:off x="4439210" y="551219"/>
              <a:ext cx="703698" cy="903429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38" name="37 Rectángulo"/>
            <p:cNvSpPr/>
            <p:nvPr/>
          </p:nvSpPr>
          <p:spPr>
            <a:xfrm>
              <a:off x="4786314" y="1071546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0" name="39 Arco de bloque"/>
            <p:cNvSpPr/>
            <p:nvPr/>
          </p:nvSpPr>
          <p:spPr>
            <a:xfrm rot="17608430">
              <a:off x="4472620" y="1084910"/>
              <a:ext cx="613094" cy="652770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6" name="115 Grupo"/>
          <p:cNvGrpSpPr/>
          <p:nvPr/>
        </p:nvGrpSpPr>
        <p:grpSpPr>
          <a:xfrm>
            <a:off x="4214810" y="500042"/>
            <a:ext cx="703698" cy="1166623"/>
            <a:chOff x="4439210" y="551219"/>
            <a:chExt cx="703698" cy="1166623"/>
          </a:xfrm>
        </p:grpSpPr>
        <p:sp>
          <p:nvSpPr>
            <p:cNvPr id="117" name="116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118" name="117 Arco de bloque"/>
            <p:cNvSpPr/>
            <p:nvPr/>
          </p:nvSpPr>
          <p:spPr>
            <a:xfrm rot="18923716">
              <a:off x="4439210" y="551219"/>
              <a:ext cx="703698" cy="903429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119" name="118 Rectángulo"/>
            <p:cNvSpPr/>
            <p:nvPr/>
          </p:nvSpPr>
          <p:spPr>
            <a:xfrm>
              <a:off x="4786314" y="1071546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120" name="119 Arco de bloque"/>
            <p:cNvSpPr/>
            <p:nvPr/>
          </p:nvSpPr>
          <p:spPr>
            <a:xfrm rot="17608430">
              <a:off x="4472620" y="1084910"/>
              <a:ext cx="613094" cy="652770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120 Grupo"/>
          <p:cNvGrpSpPr/>
          <p:nvPr/>
        </p:nvGrpSpPr>
        <p:grpSpPr>
          <a:xfrm>
            <a:off x="4286248" y="2357430"/>
            <a:ext cx="703698" cy="1166623"/>
            <a:chOff x="4439210" y="551219"/>
            <a:chExt cx="703698" cy="1166623"/>
          </a:xfrm>
        </p:grpSpPr>
        <p:sp>
          <p:nvSpPr>
            <p:cNvPr id="122" name="12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123" name="122 Arco de bloque"/>
            <p:cNvSpPr/>
            <p:nvPr/>
          </p:nvSpPr>
          <p:spPr>
            <a:xfrm rot="18923716">
              <a:off x="4439210" y="551219"/>
              <a:ext cx="703698" cy="903429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124" name="123 Rectángulo"/>
            <p:cNvSpPr/>
            <p:nvPr/>
          </p:nvSpPr>
          <p:spPr>
            <a:xfrm>
              <a:off x="4786314" y="1071546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125" name="124 Arco de bloque"/>
            <p:cNvSpPr/>
            <p:nvPr/>
          </p:nvSpPr>
          <p:spPr>
            <a:xfrm rot="17608430">
              <a:off x="4472620" y="1084910"/>
              <a:ext cx="613094" cy="652770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26" name="125 Grupo"/>
          <p:cNvGrpSpPr/>
          <p:nvPr/>
        </p:nvGrpSpPr>
        <p:grpSpPr>
          <a:xfrm>
            <a:off x="4286248" y="3286124"/>
            <a:ext cx="703698" cy="1166623"/>
            <a:chOff x="4439210" y="551219"/>
            <a:chExt cx="703698" cy="1166623"/>
          </a:xfrm>
        </p:grpSpPr>
        <p:sp>
          <p:nvSpPr>
            <p:cNvPr id="127" name="126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128" name="127 Arco de bloque"/>
            <p:cNvSpPr/>
            <p:nvPr/>
          </p:nvSpPr>
          <p:spPr>
            <a:xfrm rot="18923716">
              <a:off x="4439210" y="551219"/>
              <a:ext cx="703698" cy="903429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129" name="128 Rectángulo"/>
            <p:cNvSpPr/>
            <p:nvPr/>
          </p:nvSpPr>
          <p:spPr>
            <a:xfrm>
              <a:off x="4786314" y="1071546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130" name="129 Arco de bloque"/>
            <p:cNvSpPr/>
            <p:nvPr/>
          </p:nvSpPr>
          <p:spPr>
            <a:xfrm rot="17608430">
              <a:off x="4472620" y="1084910"/>
              <a:ext cx="613094" cy="652770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1" name="130 Grupo"/>
          <p:cNvGrpSpPr/>
          <p:nvPr/>
        </p:nvGrpSpPr>
        <p:grpSpPr>
          <a:xfrm>
            <a:off x="4286248" y="4214818"/>
            <a:ext cx="703698" cy="1166623"/>
            <a:chOff x="4439210" y="551219"/>
            <a:chExt cx="703698" cy="1166623"/>
          </a:xfrm>
        </p:grpSpPr>
        <p:sp>
          <p:nvSpPr>
            <p:cNvPr id="132" name="13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133" name="132 Arco de bloque"/>
            <p:cNvSpPr/>
            <p:nvPr/>
          </p:nvSpPr>
          <p:spPr>
            <a:xfrm rot="18923716">
              <a:off x="4439210" y="551219"/>
              <a:ext cx="703698" cy="903429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134" name="133 Rectángulo"/>
            <p:cNvSpPr/>
            <p:nvPr/>
          </p:nvSpPr>
          <p:spPr>
            <a:xfrm>
              <a:off x="4786314" y="1071546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135" name="134 Arco de bloque"/>
            <p:cNvSpPr/>
            <p:nvPr/>
          </p:nvSpPr>
          <p:spPr>
            <a:xfrm rot="17608430">
              <a:off x="4472620" y="1084910"/>
              <a:ext cx="613094" cy="652770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6" name="135 Grupo"/>
          <p:cNvGrpSpPr/>
          <p:nvPr/>
        </p:nvGrpSpPr>
        <p:grpSpPr>
          <a:xfrm>
            <a:off x="4357686" y="5214950"/>
            <a:ext cx="703698" cy="1166623"/>
            <a:chOff x="4439210" y="551219"/>
            <a:chExt cx="703698" cy="1166623"/>
          </a:xfrm>
        </p:grpSpPr>
        <p:sp>
          <p:nvSpPr>
            <p:cNvPr id="137" name="136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138" name="137 Arco de bloque"/>
            <p:cNvSpPr/>
            <p:nvPr/>
          </p:nvSpPr>
          <p:spPr>
            <a:xfrm rot="18923716">
              <a:off x="4439210" y="551219"/>
              <a:ext cx="703698" cy="903429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139" name="138 Rectángulo"/>
            <p:cNvSpPr/>
            <p:nvPr/>
          </p:nvSpPr>
          <p:spPr>
            <a:xfrm>
              <a:off x="4786314" y="1071546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140" name="139 Arco de bloque"/>
            <p:cNvSpPr/>
            <p:nvPr/>
          </p:nvSpPr>
          <p:spPr>
            <a:xfrm rot="17608430">
              <a:off x="4472620" y="1084910"/>
              <a:ext cx="613094" cy="652770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A9920B">
                  <a:alpha val="96000"/>
                </a:srgbClr>
              </a:gs>
              <a:gs pos="100000">
                <a:srgbClr val="BF6827">
                  <a:alpha val="84706"/>
                </a:srgb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4643438" y="428604"/>
            <a:ext cx="4143404" cy="60722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54100" dist="2336800" dir="21540000" sx="200000" sy="200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2" name="35 Grupo"/>
          <p:cNvGrpSpPr/>
          <p:nvPr/>
        </p:nvGrpSpPr>
        <p:grpSpPr>
          <a:xfrm>
            <a:off x="4214810" y="571480"/>
            <a:ext cx="857256" cy="428628"/>
            <a:chOff x="4214810" y="571480"/>
            <a:chExt cx="857256" cy="428628"/>
          </a:xfrm>
        </p:grpSpPr>
        <p:sp>
          <p:nvSpPr>
            <p:cNvPr id="6" name="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4" name="3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36 Grupo"/>
          <p:cNvGrpSpPr/>
          <p:nvPr/>
        </p:nvGrpSpPr>
        <p:grpSpPr>
          <a:xfrm>
            <a:off x="4214810" y="1000108"/>
            <a:ext cx="857256" cy="428628"/>
            <a:chOff x="4214810" y="571480"/>
            <a:chExt cx="857256" cy="428628"/>
          </a:xfrm>
        </p:grpSpPr>
        <p:sp>
          <p:nvSpPr>
            <p:cNvPr id="38" name="3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9" name="3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0" name="3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40 Grupo"/>
          <p:cNvGrpSpPr/>
          <p:nvPr/>
        </p:nvGrpSpPr>
        <p:grpSpPr>
          <a:xfrm>
            <a:off x="4214810" y="1428736"/>
            <a:ext cx="857256" cy="428628"/>
            <a:chOff x="4214810" y="571480"/>
            <a:chExt cx="857256" cy="428628"/>
          </a:xfrm>
        </p:grpSpPr>
        <p:sp>
          <p:nvSpPr>
            <p:cNvPr id="42" name="4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3" name="4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4" name="4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44 Grupo"/>
          <p:cNvGrpSpPr/>
          <p:nvPr/>
        </p:nvGrpSpPr>
        <p:grpSpPr>
          <a:xfrm>
            <a:off x="4214810" y="1857364"/>
            <a:ext cx="857256" cy="428628"/>
            <a:chOff x="4214810" y="571480"/>
            <a:chExt cx="857256" cy="428628"/>
          </a:xfrm>
        </p:grpSpPr>
        <p:sp>
          <p:nvSpPr>
            <p:cNvPr id="46" name="4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8" name="47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48 Grupo"/>
          <p:cNvGrpSpPr/>
          <p:nvPr/>
        </p:nvGrpSpPr>
        <p:grpSpPr>
          <a:xfrm>
            <a:off x="4214810" y="2285992"/>
            <a:ext cx="857256" cy="428628"/>
            <a:chOff x="4214810" y="571480"/>
            <a:chExt cx="857256" cy="428628"/>
          </a:xfrm>
        </p:grpSpPr>
        <p:sp>
          <p:nvSpPr>
            <p:cNvPr id="50" name="49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1" name="50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2" name="51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52 Grupo"/>
          <p:cNvGrpSpPr/>
          <p:nvPr/>
        </p:nvGrpSpPr>
        <p:grpSpPr>
          <a:xfrm>
            <a:off x="4214810" y="2786058"/>
            <a:ext cx="857256" cy="428628"/>
            <a:chOff x="4214810" y="571480"/>
            <a:chExt cx="857256" cy="428628"/>
          </a:xfrm>
        </p:grpSpPr>
        <p:sp>
          <p:nvSpPr>
            <p:cNvPr id="54" name="53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5" name="54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6" name="55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56 Grupo"/>
          <p:cNvGrpSpPr/>
          <p:nvPr/>
        </p:nvGrpSpPr>
        <p:grpSpPr>
          <a:xfrm>
            <a:off x="4214810" y="3214686"/>
            <a:ext cx="857256" cy="428628"/>
            <a:chOff x="4214810" y="571480"/>
            <a:chExt cx="857256" cy="428628"/>
          </a:xfrm>
        </p:grpSpPr>
        <p:sp>
          <p:nvSpPr>
            <p:cNvPr id="58" name="5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0" name="5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60 Grupo"/>
          <p:cNvGrpSpPr/>
          <p:nvPr/>
        </p:nvGrpSpPr>
        <p:grpSpPr>
          <a:xfrm>
            <a:off x="4214810" y="3643314"/>
            <a:ext cx="857256" cy="428628"/>
            <a:chOff x="4214810" y="571480"/>
            <a:chExt cx="857256" cy="428628"/>
          </a:xfrm>
        </p:grpSpPr>
        <p:sp>
          <p:nvSpPr>
            <p:cNvPr id="62" name="6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3" name="6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4" name="6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64 Grupo"/>
          <p:cNvGrpSpPr/>
          <p:nvPr/>
        </p:nvGrpSpPr>
        <p:grpSpPr>
          <a:xfrm>
            <a:off x="4214810" y="4071942"/>
            <a:ext cx="857256" cy="428628"/>
            <a:chOff x="4214810" y="571480"/>
            <a:chExt cx="857256" cy="428628"/>
          </a:xfrm>
        </p:grpSpPr>
        <p:sp>
          <p:nvSpPr>
            <p:cNvPr id="66" name="6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7" name="66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8" name="67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68 Grupo"/>
          <p:cNvGrpSpPr/>
          <p:nvPr/>
        </p:nvGrpSpPr>
        <p:grpSpPr>
          <a:xfrm>
            <a:off x="4214810" y="4572008"/>
            <a:ext cx="857256" cy="428628"/>
            <a:chOff x="4214810" y="571480"/>
            <a:chExt cx="857256" cy="428628"/>
          </a:xfrm>
        </p:grpSpPr>
        <p:sp>
          <p:nvSpPr>
            <p:cNvPr id="70" name="69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1" name="70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2" name="71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72 Grupo"/>
          <p:cNvGrpSpPr/>
          <p:nvPr/>
        </p:nvGrpSpPr>
        <p:grpSpPr>
          <a:xfrm>
            <a:off x="4214810" y="5000636"/>
            <a:ext cx="857256" cy="428628"/>
            <a:chOff x="4214810" y="571480"/>
            <a:chExt cx="857256" cy="428628"/>
          </a:xfrm>
        </p:grpSpPr>
        <p:sp>
          <p:nvSpPr>
            <p:cNvPr id="74" name="73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5" name="74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6" name="75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76 Grupo"/>
          <p:cNvGrpSpPr/>
          <p:nvPr/>
        </p:nvGrpSpPr>
        <p:grpSpPr>
          <a:xfrm>
            <a:off x="4214810" y="5500702"/>
            <a:ext cx="857256" cy="428628"/>
            <a:chOff x="4214810" y="571480"/>
            <a:chExt cx="857256" cy="428628"/>
          </a:xfrm>
        </p:grpSpPr>
        <p:sp>
          <p:nvSpPr>
            <p:cNvPr id="78" name="7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9" name="7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0" name="7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80 Grupo"/>
          <p:cNvGrpSpPr/>
          <p:nvPr/>
        </p:nvGrpSpPr>
        <p:grpSpPr>
          <a:xfrm>
            <a:off x="4214810" y="6000768"/>
            <a:ext cx="857256" cy="428628"/>
            <a:chOff x="4214810" y="571480"/>
            <a:chExt cx="857256" cy="428628"/>
          </a:xfrm>
        </p:grpSpPr>
        <p:sp>
          <p:nvSpPr>
            <p:cNvPr id="82" name="8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4" name="8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113 Grupo"/>
          <p:cNvGrpSpPr/>
          <p:nvPr/>
        </p:nvGrpSpPr>
        <p:grpSpPr>
          <a:xfrm>
            <a:off x="5214942" y="1214422"/>
            <a:ext cx="3286148" cy="4930810"/>
            <a:chOff x="5214942" y="1214422"/>
            <a:chExt cx="3286148" cy="4930810"/>
          </a:xfrm>
        </p:grpSpPr>
        <p:cxnSp>
          <p:nvCxnSpPr>
            <p:cNvPr id="89" name="88 Conector recto"/>
            <p:cNvCxnSpPr/>
            <p:nvPr/>
          </p:nvCxnSpPr>
          <p:spPr>
            <a:xfrm>
              <a:off x="5214942" y="121442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89 Conector recto"/>
            <p:cNvCxnSpPr/>
            <p:nvPr/>
          </p:nvCxnSpPr>
          <p:spPr>
            <a:xfrm>
              <a:off x="5214942" y="142873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90 Conector recto"/>
            <p:cNvCxnSpPr/>
            <p:nvPr/>
          </p:nvCxnSpPr>
          <p:spPr>
            <a:xfrm>
              <a:off x="5214942" y="164305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91 Conector recto"/>
            <p:cNvCxnSpPr/>
            <p:nvPr/>
          </p:nvCxnSpPr>
          <p:spPr>
            <a:xfrm>
              <a:off x="5214942" y="185736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92 Conector recto"/>
            <p:cNvCxnSpPr/>
            <p:nvPr/>
          </p:nvCxnSpPr>
          <p:spPr>
            <a:xfrm>
              <a:off x="5214942" y="207167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93 Conector recto"/>
            <p:cNvCxnSpPr/>
            <p:nvPr/>
          </p:nvCxnSpPr>
          <p:spPr>
            <a:xfrm>
              <a:off x="5214942" y="228599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94 Conector recto"/>
            <p:cNvCxnSpPr/>
            <p:nvPr/>
          </p:nvCxnSpPr>
          <p:spPr>
            <a:xfrm>
              <a:off x="5214942" y="250030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95 Conector recto"/>
            <p:cNvCxnSpPr/>
            <p:nvPr/>
          </p:nvCxnSpPr>
          <p:spPr>
            <a:xfrm>
              <a:off x="5214942" y="271462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96 Conector recto"/>
            <p:cNvCxnSpPr/>
            <p:nvPr/>
          </p:nvCxnSpPr>
          <p:spPr>
            <a:xfrm>
              <a:off x="5214942" y="292893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97 Conector recto"/>
            <p:cNvCxnSpPr/>
            <p:nvPr/>
          </p:nvCxnSpPr>
          <p:spPr>
            <a:xfrm>
              <a:off x="5214942" y="314324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98 Conector recto"/>
            <p:cNvCxnSpPr/>
            <p:nvPr/>
          </p:nvCxnSpPr>
          <p:spPr>
            <a:xfrm>
              <a:off x="5214942" y="335756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99 Conector recto"/>
            <p:cNvCxnSpPr/>
            <p:nvPr/>
          </p:nvCxnSpPr>
          <p:spPr>
            <a:xfrm>
              <a:off x="5214942" y="357187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100 Conector recto"/>
            <p:cNvCxnSpPr/>
            <p:nvPr/>
          </p:nvCxnSpPr>
          <p:spPr>
            <a:xfrm>
              <a:off x="5214942" y="378619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101 Conector recto"/>
            <p:cNvCxnSpPr/>
            <p:nvPr/>
          </p:nvCxnSpPr>
          <p:spPr>
            <a:xfrm>
              <a:off x="5214942" y="400050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102 Conector recto"/>
            <p:cNvCxnSpPr/>
            <p:nvPr/>
          </p:nvCxnSpPr>
          <p:spPr>
            <a:xfrm>
              <a:off x="5214942" y="421481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103 Conector recto"/>
            <p:cNvCxnSpPr/>
            <p:nvPr/>
          </p:nvCxnSpPr>
          <p:spPr>
            <a:xfrm>
              <a:off x="5214942" y="442913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104 Conector recto"/>
            <p:cNvCxnSpPr/>
            <p:nvPr/>
          </p:nvCxnSpPr>
          <p:spPr>
            <a:xfrm>
              <a:off x="5214942" y="464344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105 Conector recto"/>
            <p:cNvCxnSpPr/>
            <p:nvPr/>
          </p:nvCxnSpPr>
          <p:spPr>
            <a:xfrm>
              <a:off x="5214942" y="485776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106 Conector recto"/>
            <p:cNvCxnSpPr/>
            <p:nvPr/>
          </p:nvCxnSpPr>
          <p:spPr>
            <a:xfrm>
              <a:off x="5214942" y="507207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107 Conector recto"/>
            <p:cNvCxnSpPr/>
            <p:nvPr/>
          </p:nvCxnSpPr>
          <p:spPr>
            <a:xfrm>
              <a:off x="5214942" y="528638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108 Conector recto"/>
            <p:cNvCxnSpPr/>
            <p:nvPr/>
          </p:nvCxnSpPr>
          <p:spPr>
            <a:xfrm>
              <a:off x="5214942" y="550070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109 Conector recto"/>
            <p:cNvCxnSpPr/>
            <p:nvPr/>
          </p:nvCxnSpPr>
          <p:spPr>
            <a:xfrm>
              <a:off x="5214942" y="571501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110 Conector recto"/>
            <p:cNvCxnSpPr/>
            <p:nvPr/>
          </p:nvCxnSpPr>
          <p:spPr>
            <a:xfrm>
              <a:off x="5214942" y="592933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111 Conector recto"/>
            <p:cNvCxnSpPr/>
            <p:nvPr/>
          </p:nvCxnSpPr>
          <p:spPr>
            <a:xfrm>
              <a:off x="5214942" y="614364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80 Rectángulo redondeado"/>
          <p:cNvSpPr/>
          <p:nvPr/>
        </p:nvSpPr>
        <p:spPr>
          <a:xfrm rot="5400000">
            <a:off x="8143888" y="857188"/>
            <a:ext cx="1428696" cy="57152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  <a:hlinkClick r:id="rId2" action="ppaction://hlinksldjump"/>
              </a:rPr>
              <a:t>Tema</a:t>
            </a:r>
            <a:r>
              <a:rPr lang="es-MX" dirty="0" smtClean="0"/>
              <a:t> 1</a:t>
            </a:r>
            <a:endParaRPr lang="es-MX" dirty="0"/>
          </a:p>
        </p:txBody>
      </p:sp>
      <p:sp>
        <p:nvSpPr>
          <p:cNvPr id="85" name="84 Rectángulo redondeado">
            <a:hlinkClick r:id="rId3" action="ppaction://hlinksldjump"/>
          </p:cNvPr>
          <p:cNvSpPr/>
          <p:nvPr/>
        </p:nvSpPr>
        <p:spPr>
          <a:xfrm rot="5400000">
            <a:off x="8143888" y="2214510"/>
            <a:ext cx="1428696" cy="5715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Tema 2</a:t>
            </a:r>
            <a:endParaRPr lang="es-MX" dirty="0"/>
          </a:p>
        </p:txBody>
      </p:sp>
      <p:sp>
        <p:nvSpPr>
          <p:cNvPr id="87" name="86 Rectángulo redondeado">
            <a:hlinkClick r:id="rId4" action="ppaction://hlinksldjump"/>
          </p:cNvPr>
          <p:cNvSpPr/>
          <p:nvPr/>
        </p:nvSpPr>
        <p:spPr>
          <a:xfrm rot="5400000">
            <a:off x="8143888" y="3643270"/>
            <a:ext cx="1428696" cy="57152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Tema 3</a:t>
            </a:r>
            <a:endParaRPr lang="es-MX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A9920B">
                  <a:alpha val="96000"/>
                </a:srgbClr>
              </a:gs>
              <a:gs pos="100000">
                <a:srgbClr val="BF6827">
                  <a:alpha val="84706"/>
                </a:srgb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4643438" y="428604"/>
            <a:ext cx="4143404" cy="60722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54100" dist="2336800" dir="21540000" sx="200000" sy="200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1" name="80 Rectángulo"/>
          <p:cNvSpPr/>
          <p:nvPr/>
        </p:nvSpPr>
        <p:spPr>
          <a:xfrm>
            <a:off x="285720" y="500042"/>
            <a:ext cx="4143404" cy="60722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54100" dist="2336800" dir="21540000" sx="200000" sy="200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7" name="80 Grupo"/>
          <p:cNvGrpSpPr/>
          <p:nvPr/>
        </p:nvGrpSpPr>
        <p:grpSpPr>
          <a:xfrm>
            <a:off x="4214810" y="6000768"/>
            <a:ext cx="857256" cy="428628"/>
            <a:chOff x="4214810" y="571480"/>
            <a:chExt cx="857256" cy="428628"/>
          </a:xfrm>
        </p:grpSpPr>
        <p:sp>
          <p:nvSpPr>
            <p:cNvPr id="82" name="8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4" name="8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113 Grupo"/>
          <p:cNvGrpSpPr/>
          <p:nvPr/>
        </p:nvGrpSpPr>
        <p:grpSpPr>
          <a:xfrm>
            <a:off x="5214942" y="1214422"/>
            <a:ext cx="3286148" cy="4930810"/>
            <a:chOff x="5214942" y="1214422"/>
            <a:chExt cx="3286148" cy="4930810"/>
          </a:xfrm>
        </p:grpSpPr>
        <p:cxnSp>
          <p:nvCxnSpPr>
            <p:cNvPr id="89" name="88 Conector recto"/>
            <p:cNvCxnSpPr/>
            <p:nvPr/>
          </p:nvCxnSpPr>
          <p:spPr>
            <a:xfrm>
              <a:off x="5214942" y="121442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89 Conector recto"/>
            <p:cNvCxnSpPr/>
            <p:nvPr/>
          </p:nvCxnSpPr>
          <p:spPr>
            <a:xfrm>
              <a:off x="5214942" y="142873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90 Conector recto"/>
            <p:cNvCxnSpPr/>
            <p:nvPr/>
          </p:nvCxnSpPr>
          <p:spPr>
            <a:xfrm>
              <a:off x="5214942" y="164305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91 Conector recto"/>
            <p:cNvCxnSpPr/>
            <p:nvPr/>
          </p:nvCxnSpPr>
          <p:spPr>
            <a:xfrm>
              <a:off x="5214942" y="185736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92 Conector recto"/>
            <p:cNvCxnSpPr/>
            <p:nvPr/>
          </p:nvCxnSpPr>
          <p:spPr>
            <a:xfrm>
              <a:off x="5214942" y="207167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93 Conector recto"/>
            <p:cNvCxnSpPr/>
            <p:nvPr/>
          </p:nvCxnSpPr>
          <p:spPr>
            <a:xfrm>
              <a:off x="5214942" y="228599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94 Conector recto"/>
            <p:cNvCxnSpPr/>
            <p:nvPr/>
          </p:nvCxnSpPr>
          <p:spPr>
            <a:xfrm>
              <a:off x="5214942" y="250030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95 Conector recto"/>
            <p:cNvCxnSpPr/>
            <p:nvPr/>
          </p:nvCxnSpPr>
          <p:spPr>
            <a:xfrm>
              <a:off x="5214942" y="271462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96 Conector recto"/>
            <p:cNvCxnSpPr/>
            <p:nvPr/>
          </p:nvCxnSpPr>
          <p:spPr>
            <a:xfrm>
              <a:off x="5214942" y="292893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97 Conector recto"/>
            <p:cNvCxnSpPr/>
            <p:nvPr/>
          </p:nvCxnSpPr>
          <p:spPr>
            <a:xfrm>
              <a:off x="5214942" y="314324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98 Conector recto"/>
            <p:cNvCxnSpPr/>
            <p:nvPr/>
          </p:nvCxnSpPr>
          <p:spPr>
            <a:xfrm>
              <a:off x="5214942" y="335756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99 Conector recto"/>
            <p:cNvCxnSpPr/>
            <p:nvPr/>
          </p:nvCxnSpPr>
          <p:spPr>
            <a:xfrm>
              <a:off x="5214942" y="357187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100 Conector recto"/>
            <p:cNvCxnSpPr/>
            <p:nvPr/>
          </p:nvCxnSpPr>
          <p:spPr>
            <a:xfrm>
              <a:off x="5214942" y="378619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101 Conector recto"/>
            <p:cNvCxnSpPr/>
            <p:nvPr/>
          </p:nvCxnSpPr>
          <p:spPr>
            <a:xfrm>
              <a:off x="5214942" y="400050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102 Conector recto"/>
            <p:cNvCxnSpPr/>
            <p:nvPr/>
          </p:nvCxnSpPr>
          <p:spPr>
            <a:xfrm>
              <a:off x="5214942" y="421481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103 Conector recto"/>
            <p:cNvCxnSpPr/>
            <p:nvPr/>
          </p:nvCxnSpPr>
          <p:spPr>
            <a:xfrm>
              <a:off x="5214942" y="442913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104 Conector recto"/>
            <p:cNvCxnSpPr/>
            <p:nvPr/>
          </p:nvCxnSpPr>
          <p:spPr>
            <a:xfrm>
              <a:off x="5214942" y="464344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105 Conector recto"/>
            <p:cNvCxnSpPr/>
            <p:nvPr/>
          </p:nvCxnSpPr>
          <p:spPr>
            <a:xfrm>
              <a:off x="5214942" y="485776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106 Conector recto"/>
            <p:cNvCxnSpPr/>
            <p:nvPr/>
          </p:nvCxnSpPr>
          <p:spPr>
            <a:xfrm>
              <a:off x="5214942" y="507207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107 Conector recto"/>
            <p:cNvCxnSpPr/>
            <p:nvPr/>
          </p:nvCxnSpPr>
          <p:spPr>
            <a:xfrm>
              <a:off x="5214942" y="528638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108 Conector recto"/>
            <p:cNvCxnSpPr/>
            <p:nvPr/>
          </p:nvCxnSpPr>
          <p:spPr>
            <a:xfrm>
              <a:off x="5214942" y="550070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109 Conector recto"/>
            <p:cNvCxnSpPr/>
            <p:nvPr/>
          </p:nvCxnSpPr>
          <p:spPr>
            <a:xfrm>
              <a:off x="5214942" y="571501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110 Conector recto"/>
            <p:cNvCxnSpPr/>
            <p:nvPr/>
          </p:nvCxnSpPr>
          <p:spPr>
            <a:xfrm>
              <a:off x="5214942" y="592933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111 Conector recto"/>
            <p:cNvCxnSpPr/>
            <p:nvPr/>
          </p:nvCxnSpPr>
          <p:spPr>
            <a:xfrm>
              <a:off x="5214942" y="614364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84 Grupo"/>
          <p:cNvGrpSpPr/>
          <p:nvPr/>
        </p:nvGrpSpPr>
        <p:grpSpPr>
          <a:xfrm>
            <a:off x="642910" y="1214422"/>
            <a:ext cx="3286148" cy="4930810"/>
            <a:chOff x="5214942" y="1214422"/>
            <a:chExt cx="3286148" cy="4930810"/>
          </a:xfrm>
        </p:grpSpPr>
        <p:cxnSp>
          <p:nvCxnSpPr>
            <p:cNvPr id="86" name="85 Conector recto"/>
            <p:cNvCxnSpPr/>
            <p:nvPr/>
          </p:nvCxnSpPr>
          <p:spPr>
            <a:xfrm>
              <a:off x="5214942" y="121442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86 Conector recto"/>
            <p:cNvCxnSpPr/>
            <p:nvPr/>
          </p:nvCxnSpPr>
          <p:spPr>
            <a:xfrm>
              <a:off x="5214942" y="142873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87 Conector recto"/>
            <p:cNvCxnSpPr/>
            <p:nvPr/>
          </p:nvCxnSpPr>
          <p:spPr>
            <a:xfrm>
              <a:off x="5214942" y="164305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112 Conector recto"/>
            <p:cNvCxnSpPr/>
            <p:nvPr/>
          </p:nvCxnSpPr>
          <p:spPr>
            <a:xfrm>
              <a:off x="5214942" y="185736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113 Conector recto"/>
            <p:cNvCxnSpPr/>
            <p:nvPr/>
          </p:nvCxnSpPr>
          <p:spPr>
            <a:xfrm>
              <a:off x="5214942" y="207167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114 Conector recto"/>
            <p:cNvCxnSpPr/>
            <p:nvPr/>
          </p:nvCxnSpPr>
          <p:spPr>
            <a:xfrm>
              <a:off x="5214942" y="228599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115 Conector recto"/>
            <p:cNvCxnSpPr/>
            <p:nvPr/>
          </p:nvCxnSpPr>
          <p:spPr>
            <a:xfrm>
              <a:off x="5214942" y="250030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116 Conector recto"/>
            <p:cNvCxnSpPr/>
            <p:nvPr/>
          </p:nvCxnSpPr>
          <p:spPr>
            <a:xfrm>
              <a:off x="5214942" y="271462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117 Conector recto"/>
            <p:cNvCxnSpPr/>
            <p:nvPr/>
          </p:nvCxnSpPr>
          <p:spPr>
            <a:xfrm>
              <a:off x="5214942" y="292893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118 Conector recto"/>
            <p:cNvCxnSpPr/>
            <p:nvPr/>
          </p:nvCxnSpPr>
          <p:spPr>
            <a:xfrm>
              <a:off x="5214942" y="314324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119 Conector recto"/>
            <p:cNvCxnSpPr/>
            <p:nvPr/>
          </p:nvCxnSpPr>
          <p:spPr>
            <a:xfrm>
              <a:off x="5214942" y="335756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120 Conector recto"/>
            <p:cNvCxnSpPr/>
            <p:nvPr/>
          </p:nvCxnSpPr>
          <p:spPr>
            <a:xfrm>
              <a:off x="5214942" y="357187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121 Conector recto"/>
            <p:cNvCxnSpPr/>
            <p:nvPr/>
          </p:nvCxnSpPr>
          <p:spPr>
            <a:xfrm>
              <a:off x="5214942" y="378619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122 Conector recto"/>
            <p:cNvCxnSpPr/>
            <p:nvPr/>
          </p:nvCxnSpPr>
          <p:spPr>
            <a:xfrm>
              <a:off x="5214942" y="400050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123 Conector recto"/>
            <p:cNvCxnSpPr/>
            <p:nvPr/>
          </p:nvCxnSpPr>
          <p:spPr>
            <a:xfrm>
              <a:off x="5214942" y="421481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124 Conector recto"/>
            <p:cNvCxnSpPr/>
            <p:nvPr/>
          </p:nvCxnSpPr>
          <p:spPr>
            <a:xfrm>
              <a:off x="5214942" y="442913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125 Conector recto"/>
            <p:cNvCxnSpPr/>
            <p:nvPr/>
          </p:nvCxnSpPr>
          <p:spPr>
            <a:xfrm>
              <a:off x="5214942" y="464344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126 Conector recto"/>
            <p:cNvCxnSpPr/>
            <p:nvPr/>
          </p:nvCxnSpPr>
          <p:spPr>
            <a:xfrm>
              <a:off x="5214942" y="485776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127 Conector recto"/>
            <p:cNvCxnSpPr/>
            <p:nvPr/>
          </p:nvCxnSpPr>
          <p:spPr>
            <a:xfrm>
              <a:off x="5214942" y="507207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128 Conector recto"/>
            <p:cNvCxnSpPr/>
            <p:nvPr/>
          </p:nvCxnSpPr>
          <p:spPr>
            <a:xfrm>
              <a:off x="5214942" y="528638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129 Conector recto"/>
            <p:cNvCxnSpPr/>
            <p:nvPr/>
          </p:nvCxnSpPr>
          <p:spPr>
            <a:xfrm>
              <a:off x="5214942" y="550070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130 Conector recto"/>
            <p:cNvCxnSpPr/>
            <p:nvPr/>
          </p:nvCxnSpPr>
          <p:spPr>
            <a:xfrm>
              <a:off x="5214942" y="571501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131 Conector recto"/>
            <p:cNvCxnSpPr/>
            <p:nvPr/>
          </p:nvCxnSpPr>
          <p:spPr>
            <a:xfrm>
              <a:off x="5214942" y="592933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132 Conector recto"/>
            <p:cNvCxnSpPr/>
            <p:nvPr/>
          </p:nvCxnSpPr>
          <p:spPr>
            <a:xfrm>
              <a:off x="5214942" y="614364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35 Grupo"/>
          <p:cNvGrpSpPr/>
          <p:nvPr/>
        </p:nvGrpSpPr>
        <p:grpSpPr>
          <a:xfrm>
            <a:off x="4214810" y="571480"/>
            <a:ext cx="857256" cy="428628"/>
            <a:chOff x="4214810" y="571480"/>
            <a:chExt cx="857256" cy="428628"/>
          </a:xfrm>
        </p:grpSpPr>
        <p:sp>
          <p:nvSpPr>
            <p:cNvPr id="6" name="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4" name="3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36 Grupo"/>
          <p:cNvGrpSpPr/>
          <p:nvPr/>
        </p:nvGrpSpPr>
        <p:grpSpPr>
          <a:xfrm>
            <a:off x="4214810" y="1000108"/>
            <a:ext cx="857256" cy="428628"/>
            <a:chOff x="4214810" y="571480"/>
            <a:chExt cx="857256" cy="428628"/>
          </a:xfrm>
        </p:grpSpPr>
        <p:sp>
          <p:nvSpPr>
            <p:cNvPr id="38" name="3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9" name="3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0" name="3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40 Grupo"/>
          <p:cNvGrpSpPr/>
          <p:nvPr/>
        </p:nvGrpSpPr>
        <p:grpSpPr>
          <a:xfrm>
            <a:off x="4214810" y="1428736"/>
            <a:ext cx="857256" cy="428628"/>
            <a:chOff x="4214810" y="571480"/>
            <a:chExt cx="857256" cy="428628"/>
          </a:xfrm>
        </p:grpSpPr>
        <p:sp>
          <p:nvSpPr>
            <p:cNvPr id="42" name="4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3" name="4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4" name="4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44 Grupo"/>
          <p:cNvGrpSpPr/>
          <p:nvPr/>
        </p:nvGrpSpPr>
        <p:grpSpPr>
          <a:xfrm>
            <a:off x="4214810" y="1857364"/>
            <a:ext cx="857256" cy="428628"/>
            <a:chOff x="4214810" y="571480"/>
            <a:chExt cx="857256" cy="428628"/>
          </a:xfrm>
        </p:grpSpPr>
        <p:sp>
          <p:nvSpPr>
            <p:cNvPr id="46" name="4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8" name="47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48 Grupo"/>
          <p:cNvGrpSpPr/>
          <p:nvPr/>
        </p:nvGrpSpPr>
        <p:grpSpPr>
          <a:xfrm>
            <a:off x="4214810" y="2285992"/>
            <a:ext cx="857256" cy="428628"/>
            <a:chOff x="4214810" y="571480"/>
            <a:chExt cx="857256" cy="428628"/>
          </a:xfrm>
        </p:grpSpPr>
        <p:sp>
          <p:nvSpPr>
            <p:cNvPr id="50" name="49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1" name="50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2" name="51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52 Grupo"/>
          <p:cNvGrpSpPr/>
          <p:nvPr/>
        </p:nvGrpSpPr>
        <p:grpSpPr>
          <a:xfrm>
            <a:off x="4214810" y="2786058"/>
            <a:ext cx="857256" cy="428628"/>
            <a:chOff x="4214810" y="571480"/>
            <a:chExt cx="857256" cy="428628"/>
          </a:xfrm>
        </p:grpSpPr>
        <p:sp>
          <p:nvSpPr>
            <p:cNvPr id="54" name="53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5" name="54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6" name="55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56 Grupo"/>
          <p:cNvGrpSpPr/>
          <p:nvPr/>
        </p:nvGrpSpPr>
        <p:grpSpPr>
          <a:xfrm>
            <a:off x="4214810" y="3214686"/>
            <a:ext cx="857256" cy="428628"/>
            <a:chOff x="4214810" y="571480"/>
            <a:chExt cx="857256" cy="428628"/>
          </a:xfrm>
        </p:grpSpPr>
        <p:sp>
          <p:nvSpPr>
            <p:cNvPr id="58" name="5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0" name="5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60 Grupo"/>
          <p:cNvGrpSpPr/>
          <p:nvPr/>
        </p:nvGrpSpPr>
        <p:grpSpPr>
          <a:xfrm>
            <a:off x="4214810" y="3643314"/>
            <a:ext cx="857256" cy="428628"/>
            <a:chOff x="4214810" y="571480"/>
            <a:chExt cx="857256" cy="428628"/>
          </a:xfrm>
        </p:grpSpPr>
        <p:sp>
          <p:nvSpPr>
            <p:cNvPr id="62" name="6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3" name="6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4" name="6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64 Grupo"/>
          <p:cNvGrpSpPr/>
          <p:nvPr/>
        </p:nvGrpSpPr>
        <p:grpSpPr>
          <a:xfrm>
            <a:off x="4214810" y="4071942"/>
            <a:ext cx="857256" cy="428628"/>
            <a:chOff x="4214810" y="571480"/>
            <a:chExt cx="857256" cy="428628"/>
          </a:xfrm>
        </p:grpSpPr>
        <p:sp>
          <p:nvSpPr>
            <p:cNvPr id="66" name="6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7" name="66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8" name="67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68 Grupo"/>
          <p:cNvGrpSpPr/>
          <p:nvPr/>
        </p:nvGrpSpPr>
        <p:grpSpPr>
          <a:xfrm>
            <a:off x="4214810" y="4572008"/>
            <a:ext cx="857256" cy="428628"/>
            <a:chOff x="4214810" y="571480"/>
            <a:chExt cx="857256" cy="428628"/>
          </a:xfrm>
        </p:grpSpPr>
        <p:sp>
          <p:nvSpPr>
            <p:cNvPr id="70" name="69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1" name="70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2" name="71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72 Grupo"/>
          <p:cNvGrpSpPr/>
          <p:nvPr/>
        </p:nvGrpSpPr>
        <p:grpSpPr>
          <a:xfrm>
            <a:off x="4214810" y="5000636"/>
            <a:ext cx="857256" cy="428628"/>
            <a:chOff x="4214810" y="571480"/>
            <a:chExt cx="857256" cy="428628"/>
          </a:xfrm>
        </p:grpSpPr>
        <p:sp>
          <p:nvSpPr>
            <p:cNvPr id="74" name="73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5" name="74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6" name="75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76 Grupo"/>
          <p:cNvGrpSpPr/>
          <p:nvPr/>
        </p:nvGrpSpPr>
        <p:grpSpPr>
          <a:xfrm>
            <a:off x="4214810" y="5500702"/>
            <a:ext cx="857256" cy="428628"/>
            <a:chOff x="4214810" y="571480"/>
            <a:chExt cx="857256" cy="428628"/>
          </a:xfrm>
        </p:grpSpPr>
        <p:sp>
          <p:nvSpPr>
            <p:cNvPr id="78" name="7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9" name="7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0" name="7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135" name="134 Rectángulo redondeado">
            <a:hlinkClick r:id="rId2" action="ppaction://hlinksldjump"/>
          </p:cNvPr>
          <p:cNvSpPr/>
          <p:nvPr/>
        </p:nvSpPr>
        <p:spPr>
          <a:xfrm rot="5400000">
            <a:off x="8143888" y="2214510"/>
            <a:ext cx="1428696" cy="5715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Tema 2</a:t>
            </a:r>
            <a:endParaRPr lang="es-MX" dirty="0"/>
          </a:p>
        </p:txBody>
      </p:sp>
      <p:sp>
        <p:nvSpPr>
          <p:cNvPr id="136" name="135 Rectángulo redondeado">
            <a:hlinkClick r:id="rId3" action="ppaction://hlinksldjump"/>
          </p:cNvPr>
          <p:cNvSpPr/>
          <p:nvPr/>
        </p:nvSpPr>
        <p:spPr>
          <a:xfrm rot="5400000">
            <a:off x="8143888" y="3643270"/>
            <a:ext cx="1428696" cy="57152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Tema 3</a:t>
            </a:r>
            <a:endParaRPr lang="es-MX" dirty="0"/>
          </a:p>
        </p:txBody>
      </p:sp>
      <p:sp>
        <p:nvSpPr>
          <p:cNvPr id="137" name="136 Rectángulo redondeado"/>
          <p:cNvSpPr/>
          <p:nvPr/>
        </p:nvSpPr>
        <p:spPr>
          <a:xfrm rot="16200000" flipH="1">
            <a:off x="-428584" y="928626"/>
            <a:ext cx="1428696" cy="57152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  <a:hlinkClick r:id="rId4" action="ppaction://hlinksldjump"/>
              </a:rPr>
              <a:t>Tema</a:t>
            </a:r>
            <a:r>
              <a:rPr lang="es-MX" dirty="0" smtClean="0"/>
              <a:t> 1</a:t>
            </a:r>
            <a:endParaRPr lang="es-MX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A9920B">
                  <a:alpha val="96000"/>
                </a:srgbClr>
              </a:gs>
              <a:gs pos="100000">
                <a:srgbClr val="BF6827">
                  <a:alpha val="84706"/>
                </a:srgb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4643438" y="428604"/>
            <a:ext cx="4143404" cy="60722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54100" dist="2336800" dir="21540000" sx="200000" sy="200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1" name="80 Rectángulo"/>
          <p:cNvSpPr/>
          <p:nvPr/>
        </p:nvSpPr>
        <p:spPr>
          <a:xfrm>
            <a:off x="285720" y="500042"/>
            <a:ext cx="4143404" cy="60722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54100" dist="2336800" dir="21540000" sx="200000" sy="200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2" name="80 Grupo"/>
          <p:cNvGrpSpPr/>
          <p:nvPr/>
        </p:nvGrpSpPr>
        <p:grpSpPr>
          <a:xfrm>
            <a:off x="4214810" y="6000768"/>
            <a:ext cx="857256" cy="428628"/>
            <a:chOff x="4214810" y="571480"/>
            <a:chExt cx="857256" cy="428628"/>
          </a:xfrm>
        </p:grpSpPr>
        <p:sp>
          <p:nvSpPr>
            <p:cNvPr id="82" name="8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4" name="8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113 Grupo"/>
          <p:cNvGrpSpPr/>
          <p:nvPr/>
        </p:nvGrpSpPr>
        <p:grpSpPr>
          <a:xfrm>
            <a:off x="5214942" y="1214422"/>
            <a:ext cx="3286148" cy="4930810"/>
            <a:chOff x="5214942" y="1214422"/>
            <a:chExt cx="3286148" cy="4930810"/>
          </a:xfrm>
        </p:grpSpPr>
        <p:cxnSp>
          <p:nvCxnSpPr>
            <p:cNvPr id="89" name="88 Conector recto"/>
            <p:cNvCxnSpPr/>
            <p:nvPr/>
          </p:nvCxnSpPr>
          <p:spPr>
            <a:xfrm>
              <a:off x="5214942" y="121442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89 Conector recto"/>
            <p:cNvCxnSpPr/>
            <p:nvPr/>
          </p:nvCxnSpPr>
          <p:spPr>
            <a:xfrm>
              <a:off x="5214942" y="142873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90 Conector recto"/>
            <p:cNvCxnSpPr/>
            <p:nvPr/>
          </p:nvCxnSpPr>
          <p:spPr>
            <a:xfrm>
              <a:off x="5214942" y="164305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91 Conector recto"/>
            <p:cNvCxnSpPr/>
            <p:nvPr/>
          </p:nvCxnSpPr>
          <p:spPr>
            <a:xfrm>
              <a:off x="5214942" y="185736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92 Conector recto"/>
            <p:cNvCxnSpPr/>
            <p:nvPr/>
          </p:nvCxnSpPr>
          <p:spPr>
            <a:xfrm>
              <a:off x="5214942" y="207167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93 Conector recto"/>
            <p:cNvCxnSpPr/>
            <p:nvPr/>
          </p:nvCxnSpPr>
          <p:spPr>
            <a:xfrm>
              <a:off x="5214942" y="228599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94 Conector recto"/>
            <p:cNvCxnSpPr/>
            <p:nvPr/>
          </p:nvCxnSpPr>
          <p:spPr>
            <a:xfrm>
              <a:off x="5214942" y="250030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95 Conector recto"/>
            <p:cNvCxnSpPr/>
            <p:nvPr/>
          </p:nvCxnSpPr>
          <p:spPr>
            <a:xfrm>
              <a:off x="5214942" y="271462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96 Conector recto"/>
            <p:cNvCxnSpPr/>
            <p:nvPr/>
          </p:nvCxnSpPr>
          <p:spPr>
            <a:xfrm>
              <a:off x="5214942" y="292893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97 Conector recto"/>
            <p:cNvCxnSpPr/>
            <p:nvPr/>
          </p:nvCxnSpPr>
          <p:spPr>
            <a:xfrm>
              <a:off x="5214942" y="314324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98 Conector recto"/>
            <p:cNvCxnSpPr/>
            <p:nvPr/>
          </p:nvCxnSpPr>
          <p:spPr>
            <a:xfrm>
              <a:off x="5214942" y="335756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99 Conector recto"/>
            <p:cNvCxnSpPr/>
            <p:nvPr/>
          </p:nvCxnSpPr>
          <p:spPr>
            <a:xfrm>
              <a:off x="5214942" y="357187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100 Conector recto"/>
            <p:cNvCxnSpPr/>
            <p:nvPr/>
          </p:nvCxnSpPr>
          <p:spPr>
            <a:xfrm>
              <a:off x="5214942" y="378619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101 Conector recto"/>
            <p:cNvCxnSpPr/>
            <p:nvPr/>
          </p:nvCxnSpPr>
          <p:spPr>
            <a:xfrm>
              <a:off x="5214942" y="400050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102 Conector recto"/>
            <p:cNvCxnSpPr/>
            <p:nvPr/>
          </p:nvCxnSpPr>
          <p:spPr>
            <a:xfrm>
              <a:off x="5214942" y="421481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103 Conector recto"/>
            <p:cNvCxnSpPr/>
            <p:nvPr/>
          </p:nvCxnSpPr>
          <p:spPr>
            <a:xfrm>
              <a:off x="5214942" y="442913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104 Conector recto"/>
            <p:cNvCxnSpPr/>
            <p:nvPr/>
          </p:nvCxnSpPr>
          <p:spPr>
            <a:xfrm>
              <a:off x="5214942" y="464344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105 Conector recto"/>
            <p:cNvCxnSpPr/>
            <p:nvPr/>
          </p:nvCxnSpPr>
          <p:spPr>
            <a:xfrm>
              <a:off x="5214942" y="485776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106 Conector recto"/>
            <p:cNvCxnSpPr/>
            <p:nvPr/>
          </p:nvCxnSpPr>
          <p:spPr>
            <a:xfrm>
              <a:off x="5214942" y="507207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107 Conector recto"/>
            <p:cNvCxnSpPr/>
            <p:nvPr/>
          </p:nvCxnSpPr>
          <p:spPr>
            <a:xfrm>
              <a:off x="5214942" y="528638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108 Conector recto"/>
            <p:cNvCxnSpPr/>
            <p:nvPr/>
          </p:nvCxnSpPr>
          <p:spPr>
            <a:xfrm>
              <a:off x="5214942" y="550070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109 Conector recto"/>
            <p:cNvCxnSpPr/>
            <p:nvPr/>
          </p:nvCxnSpPr>
          <p:spPr>
            <a:xfrm>
              <a:off x="5214942" y="571501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110 Conector recto"/>
            <p:cNvCxnSpPr/>
            <p:nvPr/>
          </p:nvCxnSpPr>
          <p:spPr>
            <a:xfrm>
              <a:off x="5214942" y="592933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111 Conector recto"/>
            <p:cNvCxnSpPr/>
            <p:nvPr/>
          </p:nvCxnSpPr>
          <p:spPr>
            <a:xfrm>
              <a:off x="5214942" y="614364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84 Grupo"/>
          <p:cNvGrpSpPr/>
          <p:nvPr/>
        </p:nvGrpSpPr>
        <p:grpSpPr>
          <a:xfrm>
            <a:off x="642910" y="1214422"/>
            <a:ext cx="3286148" cy="4930810"/>
            <a:chOff x="5214942" y="1214422"/>
            <a:chExt cx="3286148" cy="4930810"/>
          </a:xfrm>
        </p:grpSpPr>
        <p:cxnSp>
          <p:nvCxnSpPr>
            <p:cNvPr id="86" name="85 Conector recto"/>
            <p:cNvCxnSpPr/>
            <p:nvPr/>
          </p:nvCxnSpPr>
          <p:spPr>
            <a:xfrm>
              <a:off x="5214942" y="121442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86 Conector recto"/>
            <p:cNvCxnSpPr/>
            <p:nvPr/>
          </p:nvCxnSpPr>
          <p:spPr>
            <a:xfrm>
              <a:off x="5214942" y="142873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87 Conector recto"/>
            <p:cNvCxnSpPr/>
            <p:nvPr/>
          </p:nvCxnSpPr>
          <p:spPr>
            <a:xfrm>
              <a:off x="5214942" y="164305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112 Conector recto"/>
            <p:cNvCxnSpPr/>
            <p:nvPr/>
          </p:nvCxnSpPr>
          <p:spPr>
            <a:xfrm>
              <a:off x="5214942" y="185736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113 Conector recto"/>
            <p:cNvCxnSpPr/>
            <p:nvPr/>
          </p:nvCxnSpPr>
          <p:spPr>
            <a:xfrm>
              <a:off x="5214942" y="207167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114 Conector recto"/>
            <p:cNvCxnSpPr/>
            <p:nvPr/>
          </p:nvCxnSpPr>
          <p:spPr>
            <a:xfrm>
              <a:off x="5214942" y="228599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115 Conector recto"/>
            <p:cNvCxnSpPr/>
            <p:nvPr/>
          </p:nvCxnSpPr>
          <p:spPr>
            <a:xfrm>
              <a:off x="5214942" y="250030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116 Conector recto"/>
            <p:cNvCxnSpPr/>
            <p:nvPr/>
          </p:nvCxnSpPr>
          <p:spPr>
            <a:xfrm>
              <a:off x="5214942" y="271462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117 Conector recto"/>
            <p:cNvCxnSpPr/>
            <p:nvPr/>
          </p:nvCxnSpPr>
          <p:spPr>
            <a:xfrm>
              <a:off x="5214942" y="292893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118 Conector recto"/>
            <p:cNvCxnSpPr/>
            <p:nvPr/>
          </p:nvCxnSpPr>
          <p:spPr>
            <a:xfrm>
              <a:off x="5214942" y="314324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119 Conector recto"/>
            <p:cNvCxnSpPr/>
            <p:nvPr/>
          </p:nvCxnSpPr>
          <p:spPr>
            <a:xfrm>
              <a:off x="5214942" y="335756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120 Conector recto"/>
            <p:cNvCxnSpPr/>
            <p:nvPr/>
          </p:nvCxnSpPr>
          <p:spPr>
            <a:xfrm>
              <a:off x="5214942" y="357187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121 Conector recto"/>
            <p:cNvCxnSpPr/>
            <p:nvPr/>
          </p:nvCxnSpPr>
          <p:spPr>
            <a:xfrm>
              <a:off x="5214942" y="378619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122 Conector recto"/>
            <p:cNvCxnSpPr/>
            <p:nvPr/>
          </p:nvCxnSpPr>
          <p:spPr>
            <a:xfrm>
              <a:off x="5214942" y="400050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123 Conector recto"/>
            <p:cNvCxnSpPr/>
            <p:nvPr/>
          </p:nvCxnSpPr>
          <p:spPr>
            <a:xfrm>
              <a:off x="5214942" y="421481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124 Conector recto"/>
            <p:cNvCxnSpPr/>
            <p:nvPr/>
          </p:nvCxnSpPr>
          <p:spPr>
            <a:xfrm>
              <a:off x="5214942" y="442913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125 Conector recto"/>
            <p:cNvCxnSpPr/>
            <p:nvPr/>
          </p:nvCxnSpPr>
          <p:spPr>
            <a:xfrm>
              <a:off x="5214942" y="464344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126 Conector recto"/>
            <p:cNvCxnSpPr/>
            <p:nvPr/>
          </p:nvCxnSpPr>
          <p:spPr>
            <a:xfrm>
              <a:off x="5214942" y="485776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127 Conector recto"/>
            <p:cNvCxnSpPr/>
            <p:nvPr/>
          </p:nvCxnSpPr>
          <p:spPr>
            <a:xfrm>
              <a:off x="5214942" y="507207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128 Conector recto"/>
            <p:cNvCxnSpPr/>
            <p:nvPr/>
          </p:nvCxnSpPr>
          <p:spPr>
            <a:xfrm>
              <a:off x="5214942" y="528638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129 Conector recto"/>
            <p:cNvCxnSpPr/>
            <p:nvPr/>
          </p:nvCxnSpPr>
          <p:spPr>
            <a:xfrm>
              <a:off x="5214942" y="550070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130 Conector recto"/>
            <p:cNvCxnSpPr/>
            <p:nvPr/>
          </p:nvCxnSpPr>
          <p:spPr>
            <a:xfrm>
              <a:off x="5214942" y="571501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131 Conector recto"/>
            <p:cNvCxnSpPr/>
            <p:nvPr/>
          </p:nvCxnSpPr>
          <p:spPr>
            <a:xfrm>
              <a:off x="5214942" y="592933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132 Conector recto"/>
            <p:cNvCxnSpPr/>
            <p:nvPr/>
          </p:nvCxnSpPr>
          <p:spPr>
            <a:xfrm>
              <a:off x="5214942" y="614364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35 Grupo"/>
          <p:cNvGrpSpPr/>
          <p:nvPr/>
        </p:nvGrpSpPr>
        <p:grpSpPr>
          <a:xfrm>
            <a:off x="4214810" y="571480"/>
            <a:ext cx="857256" cy="428628"/>
            <a:chOff x="4214810" y="571480"/>
            <a:chExt cx="857256" cy="428628"/>
          </a:xfrm>
        </p:grpSpPr>
        <p:sp>
          <p:nvSpPr>
            <p:cNvPr id="6" name="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4" name="3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36 Grupo"/>
          <p:cNvGrpSpPr/>
          <p:nvPr/>
        </p:nvGrpSpPr>
        <p:grpSpPr>
          <a:xfrm>
            <a:off x="4214810" y="1000108"/>
            <a:ext cx="857256" cy="428628"/>
            <a:chOff x="4214810" y="571480"/>
            <a:chExt cx="857256" cy="428628"/>
          </a:xfrm>
        </p:grpSpPr>
        <p:sp>
          <p:nvSpPr>
            <p:cNvPr id="38" name="3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9" name="3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0" name="3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40 Grupo"/>
          <p:cNvGrpSpPr/>
          <p:nvPr/>
        </p:nvGrpSpPr>
        <p:grpSpPr>
          <a:xfrm>
            <a:off x="4214810" y="1428736"/>
            <a:ext cx="857256" cy="428628"/>
            <a:chOff x="4214810" y="571480"/>
            <a:chExt cx="857256" cy="428628"/>
          </a:xfrm>
        </p:grpSpPr>
        <p:sp>
          <p:nvSpPr>
            <p:cNvPr id="42" name="4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3" name="4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4" name="4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44 Grupo"/>
          <p:cNvGrpSpPr/>
          <p:nvPr/>
        </p:nvGrpSpPr>
        <p:grpSpPr>
          <a:xfrm>
            <a:off x="4214810" y="1857364"/>
            <a:ext cx="857256" cy="428628"/>
            <a:chOff x="4214810" y="571480"/>
            <a:chExt cx="857256" cy="428628"/>
          </a:xfrm>
        </p:grpSpPr>
        <p:sp>
          <p:nvSpPr>
            <p:cNvPr id="46" name="4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8" name="47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48 Grupo"/>
          <p:cNvGrpSpPr/>
          <p:nvPr/>
        </p:nvGrpSpPr>
        <p:grpSpPr>
          <a:xfrm>
            <a:off x="4214810" y="2285992"/>
            <a:ext cx="857256" cy="428628"/>
            <a:chOff x="4214810" y="571480"/>
            <a:chExt cx="857256" cy="428628"/>
          </a:xfrm>
        </p:grpSpPr>
        <p:sp>
          <p:nvSpPr>
            <p:cNvPr id="50" name="49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1" name="50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2" name="51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52 Grupo"/>
          <p:cNvGrpSpPr/>
          <p:nvPr/>
        </p:nvGrpSpPr>
        <p:grpSpPr>
          <a:xfrm>
            <a:off x="4214810" y="2786058"/>
            <a:ext cx="857256" cy="428628"/>
            <a:chOff x="4214810" y="571480"/>
            <a:chExt cx="857256" cy="428628"/>
          </a:xfrm>
        </p:grpSpPr>
        <p:sp>
          <p:nvSpPr>
            <p:cNvPr id="54" name="53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5" name="54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6" name="55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56 Grupo"/>
          <p:cNvGrpSpPr/>
          <p:nvPr/>
        </p:nvGrpSpPr>
        <p:grpSpPr>
          <a:xfrm>
            <a:off x="4214810" y="3214686"/>
            <a:ext cx="857256" cy="428628"/>
            <a:chOff x="4214810" y="571480"/>
            <a:chExt cx="857256" cy="428628"/>
          </a:xfrm>
        </p:grpSpPr>
        <p:sp>
          <p:nvSpPr>
            <p:cNvPr id="58" name="5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0" name="5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60 Grupo"/>
          <p:cNvGrpSpPr/>
          <p:nvPr/>
        </p:nvGrpSpPr>
        <p:grpSpPr>
          <a:xfrm>
            <a:off x="4214810" y="3643314"/>
            <a:ext cx="857256" cy="428628"/>
            <a:chOff x="4214810" y="571480"/>
            <a:chExt cx="857256" cy="428628"/>
          </a:xfrm>
        </p:grpSpPr>
        <p:sp>
          <p:nvSpPr>
            <p:cNvPr id="62" name="6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3" name="6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4" name="6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64 Grupo"/>
          <p:cNvGrpSpPr/>
          <p:nvPr/>
        </p:nvGrpSpPr>
        <p:grpSpPr>
          <a:xfrm>
            <a:off x="4214810" y="4071942"/>
            <a:ext cx="857256" cy="428628"/>
            <a:chOff x="4214810" y="571480"/>
            <a:chExt cx="857256" cy="428628"/>
          </a:xfrm>
        </p:grpSpPr>
        <p:sp>
          <p:nvSpPr>
            <p:cNvPr id="66" name="6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7" name="66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8" name="67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68 Grupo"/>
          <p:cNvGrpSpPr/>
          <p:nvPr/>
        </p:nvGrpSpPr>
        <p:grpSpPr>
          <a:xfrm>
            <a:off x="4214810" y="4572008"/>
            <a:ext cx="857256" cy="428628"/>
            <a:chOff x="4214810" y="571480"/>
            <a:chExt cx="857256" cy="428628"/>
          </a:xfrm>
        </p:grpSpPr>
        <p:sp>
          <p:nvSpPr>
            <p:cNvPr id="70" name="69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1" name="70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2" name="71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72 Grupo"/>
          <p:cNvGrpSpPr/>
          <p:nvPr/>
        </p:nvGrpSpPr>
        <p:grpSpPr>
          <a:xfrm>
            <a:off x="4214810" y="5000636"/>
            <a:ext cx="857256" cy="428628"/>
            <a:chOff x="4214810" y="571480"/>
            <a:chExt cx="857256" cy="428628"/>
          </a:xfrm>
        </p:grpSpPr>
        <p:sp>
          <p:nvSpPr>
            <p:cNvPr id="74" name="73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5" name="74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6" name="75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76 Grupo"/>
          <p:cNvGrpSpPr/>
          <p:nvPr/>
        </p:nvGrpSpPr>
        <p:grpSpPr>
          <a:xfrm>
            <a:off x="4214810" y="5500702"/>
            <a:ext cx="857256" cy="428628"/>
            <a:chOff x="4214810" y="571480"/>
            <a:chExt cx="857256" cy="428628"/>
          </a:xfrm>
        </p:grpSpPr>
        <p:sp>
          <p:nvSpPr>
            <p:cNvPr id="78" name="7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9" name="7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0" name="7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136" name="135 Rectángulo redondeado">
            <a:hlinkClick r:id="rId2" action="ppaction://hlinksldjump"/>
          </p:cNvPr>
          <p:cNvSpPr/>
          <p:nvPr/>
        </p:nvSpPr>
        <p:spPr>
          <a:xfrm rot="5400000">
            <a:off x="8143888" y="3643270"/>
            <a:ext cx="1428696" cy="57152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Tema 3</a:t>
            </a:r>
            <a:endParaRPr lang="es-MX" dirty="0"/>
          </a:p>
        </p:txBody>
      </p:sp>
      <p:sp>
        <p:nvSpPr>
          <p:cNvPr id="137" name="136 Rectángulo redondeado"/>
          <p:cNvSpPr/>
          <p:nvPr/>
        </p:nvSpPr>
        <p:spPr>
          <a:xfrm rot="16200000" flipH="1">
            <a:off x="-428584" y="928626"/>
            <a:ext cx="1428696" cy="57152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  <a:hlinkClick r:id="rId3" action="ppaction://hlinksldjump"/>
              </a:rPr>
              <a:t>Tema</a:t>
            </a:r>
            <a:r>
              <a:rPr lang="es-MX" dirty="0" smtClean="0"/>
              <a:t> 1</a:t>
            </a:r>
            <a:endParaRPr lang="es-MX" dirty="0"/>
          </a:p>
        </p:txBody>
      </p:sp>
      <p:sp>
        <p:nvSpPr>
          <p:cNvPr id="138" name="137 Rectángulo redondeado">
            <a:hlinkClick r:id="rId4" action="ppaction://hlinksldjump"/>
          </p:cNvPr>
          <p:cNvSpPr/>
          <p:nvPr/>
        </p:nvSpPr>
        <p:spPr>
          <a:xfrm rot="16200000" flipH="1">
            <a:off x="-428584" y="2285948"/>
            <a:ext cx="1428696" cy="5715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Tema 2</a:t>
            </a:r>
            <a:endParaRPr lang="es-MX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A9920B">
                  <a:alpha val="96000"/>
                </a:srgbClr>
              </a:gs>
              <a:gs pos="100000">
                <a:srgbClr val="BF6827">
                  <a:alpha val="84706"/>
                </a:srgb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4643438" y="428604"/>
            <a:ext cx="4143404" cy="60722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54100" dist="2336800" dir="21540000" sx="200000" sy="200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1" name="80 Rectángulo"/>
          <p:cNvSpPr/>
          <p:nvPr/>
        </p:nvSpPr>
        <p:spPr>
          <a:xfrm>
            <a:off x="285720" y="500042"/>
            <a:ext cx="4143404" cy="60722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54100" dist="2336800" dir="21540000" sx="200000" sy="200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2" name="80 Grupo"/>
          <p:cNvGrpSpPr/>
          <p:nvPr/>
        </p:nvGrpSpPr>
        <p:grpSpPr>
          <a:xfrm>
            <a:off x="4214810" y="6000768"/>
            <a:ext cx="857256" cy="428628"/>
            <a:chOff x="4214810" y="571480"/>
            <a:chExt cx="857256" cy="428628"/>
          </a:xfrm>
        </p:grpSpPr>
        <p:sp>
          <p:nvSpPr>
            <p:cNvPr id="82" name="8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4" name="8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113 Grupo"/>
          <p:cNvGrpSpPr/>
          <p:nvPr/>
        </p:nvGrpSpPr>
        <p:grpSpPr>
          <a:xfrm>
            <a:off x="5214942" y="1214422"/>
            <a:ext cx="3286148" cy="4930810"/>
            <a:chOff x="5214942" y="1214422"/>
            <a:chExt cx="3286148" cy="4930810"/>
          </a:xfrm>
        </p:grpSpPr>
        <p:cxnSp>
          <p:nvCxnSpPr>
            <p:cNvPr id="89" name="88 Conector recto"/>
            <p:cNvCxnSpPr/>
            <p:nvPr/>
          </p:nvCxnSpPr>
          <p:spPr>
            <a:xfrm>
              <a:off x="5214942" y="121442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89 Conector recto"/>
            <p:cNvCxnSpPr/>
            <p:nvPr/>
          </p:nvCxnSpPr>
          <p:spPr>
            <a:xfrm>
              <a:off x="5214942" y="142873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90 Conector recto"/>
            <p:cNvCxnSpPr/>
            <p:nvPr/>
          </p:nvCxnSpPr>
          <p:spPr>
            <a:xfrm>
              <a:off x="5214942" y="164305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91 Conector recto"/>
            <p:cNvCxnSpPr/>
            <p:nvPr/>
          </p:nvCxnSpPr>
          <p:spPr>
            <a:xfrm>
              <a:off x="5214942" y="185736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92 Conector recto"/>
            <p:cNvCxnSpPr/>
            <p:nvPr/>
          </p:nvCxnSpPr>
          <p:spPr>
            <a:xfrm>
              <a:off x="5214942" y="207167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93 Conector recto"/>
            <p:cNvCxnSpPr/>
            <p:nvPr/>
          </p:nvCxnSpPr>
          <p:spPr>
            <a:xfrm>
              <a:off x="5214942" y="228599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94 Conector recto"/>
            <p:cNvCxnSpPr/>
            <p:nvPr/>
          </p:nvCxnSpPr>
          <p:spPr>
            <a:xfrm>
              <a:off x="5214942" y="250030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95 Conector recto"/>
            <p:cNvCxnSpPr/>
            <p:nvPr/>
          </p:nvCxnSpPr>
          <p:spPr>
            <a:xfrm>
              <a:off x="5214942" y="271462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96 Conector recto"/>
            <p:cNvCxnSpPr/>
            <p:nvPr/>
          </p:nvCxnSpPr>
          <p:spPr>
            <a:xfrm>
              <a:off x="5214942" y="292893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97 Conector recto"/>
            <p:cNvCxnSpPr/>
            <p:nvPr/>
          </p:nvCxnSpPr>
          <p:spPr>
            <a:xfrm>
              <a:off x="5214942" y="314324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98 Conector recto"/>
            <p:cNvCxnSpPr/>
            <p:nvPr/>
          </p:nvCxnSpPr>
          <p:spPr>
            <a:xfrm>
              <a:off x="5214942" y="335756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99 Conector recto"/>
            <p:cNvCxnSpPr/>
            <p:nvPr/>
          </p:nvCxnSpPr>
          <p:spPr>
            <a:xfrm>
              <a:off x="5214942" y="357187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100 Conector recto"/>
            <p:cNvCxnSpPr/>
            <p:nvPr/>
          </p:nvCxnSpPr>
          <p:spPr>
            <a:xfrm>
              <a:off x="5214942" y="378619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101 Conector recto"/>
            <p:cNvCxnSpPr/>
            <p:nvPr/>
          </p:nvCxnSpPr>
          <p:spPr>
            <a:xfrm>
              <a:off x="5214942" y="400050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102 Conector recto"/>
            <p:cNvCxnSpPr/>
            <p:nvPr/>
          </p:nvCxnSpPr>
          <p:spPr>
            <a:xfrm>
              <a:off x="5214942" y="421481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103 Conector recto"/>
            <p:cNvCxnSpPr/>
            <p:nvPr/>
          </p:nvCxnSpPr>
          <p:spPr>
            <a:xfrm>
              <a:off x="5214942" y="442913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104 Conector recto"/>
            <p:cNvCxnSpPr/>
            <p:nvPr/>
          </p:nvCxnSpPr>
          <p:spPr>
            <a:xfrm>
              <a:off x="5214942" y="464344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105 Conector recto"/>
            <p:cNvCxnSpPr/>
            <p:nvPr/>
          </p:nvCxnSpPr>
          <p:spPr>
            <a:xfrm>
              <a:off x="5214942" y="485776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106 Conector recto"/>
            <p:cNvCxnSpPr/>
            <p:nvPr/>
          </p:nvCxnSpPr>
          <p:spPr>
            <a:xfrm>
              <a:off x="5214942" y="507207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107 Conector recto"/>
            <p:cNvCxnSpPr/>
            <p:nvPr/>
          </p:nvCxnSpPr>
          <p:spPr>
            <a:xfrm>
              <a:off x="5214942" y="528638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108 Conector recto"/>
            <p:cNvCxnSpPr/>
            <p:nvPr/>
          </p:nvCxnSpPr>
          <p:spPr>
            <a:xfrm>
              <a:off x="5214942" y="550070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109 Conector recto"/>
            <p:cNvCxnSpPr/>
            <p:nvPr/>
          </p:nvCxnSpPr>
          <p:spPr>
            <a:xfrm>
              <a:off x="5214942" y="571501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110 Conector recto"/>
            <p:cNvCxnSpPr/>
            <p:nvPr/>
          </p:nvCxnSpPr>
          <p:spPr>
            <a:xfrm>
              <a:off x="5214942" y="592933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111 Conector recto"/>
            <p:cNvCxnSpPr/>
            <p:nvPr/>
          </p:nvCxnSpPr>
          <p:spPr>
            <a:xfrm>
              <a:off x="5214942" y="614364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84 Grupo"/>
          <p:cNvGrpSpPr/>
          <p:nvPr/>
        </p:nvGrpSpPr>
        <p:grpSpPr>
          <a:xfrm>
            <a:off x="642910" y="1214422"/>
            <a:ext cx="3286148" cy="4930810"/>
            <a:chOff x="5214942" y="1214422"/>
            <a:chExt cx="3286148" cy="4930810"/>
          </a:xfrm>
        </p:grpSpPr>
        <p:cxnSp>
          <p:nvCxnSpPr>
            <p:cNvPr id="86" name="85 Conector recto"/>
            <p:cNvCxnSpPr/>
            <p:nvPr/>
          </p:nvCxnSpPr>
          <p:spPr>
            <a:xfrm>
              <a:off x="5214942" y="121442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86 Conector recto"/>
            <p:cNvCxnSpPr/>
            <p:nvPr/>
          </p:nvCxnSpPr>
          <p:spPr>
            <a:xfrm>
              <a:off x="5214942" y="142873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87 Conector recto"/>
            <p:cNvCxnSpPr/>
            <p:nvPr/>
          </p:nvCxnSpPr>
          <p:spPr>
            <a:xfrm>
              <a:off x="5214942" y="164305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112 Conector recto"/>
            <p:cNvCxnSpPr/>
            <p:nvPr/>
          </p:nvCxnSpPr>
          <p:spPr>
            <a:xfrm>
              <a:off x="5214942" y="185736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113 Conector recto"/>
            <p:cNvCxnSpPr/>
            <p:nvPr/>
          </p:nvCxnSpPr>
          <p:spPr>
            <a:xfrm>
              <a:off x="5214942" y="207167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114 Conector recto"/>
            <p:cNvCxnSpPr/>
            <p:nvPr/>
          </p:nvCxnSpPr>
          <p:spPr>
            <a:xfrm>
              <a:off x="5214942" y="228599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115 Conector recto"/>
            <p:cNvCxnSpPr/>
            <p:nvPr/>
          </p:nvCxnSpPr>
          <p:spPr>
            <a:xfrm>
              <a:off x="5214942" y="250030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116 Conector recto"/>
            <p:cNvCxnSpPr/>
            <p:nvPr/>
          </p:nvCxnSpPr>
          <p:spPr>
            <a:xfrm>
              <a:off x="5214942" y="271462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117 Conector recto"/>
            <p:cNvCxnSpPr/>
            <p:nvPr/>
          </p:nvCxnSpPr>
          <p:spPr>
            <a:xfrm>
              <a:off x="5214942" y="292893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118 Conector recto"/>
            <p:cNvCxnSpPr/>
            <p:nvPr/>
          </p:nvCxnSpPr>
          <p:spPr>
            <a:xfrm>
              <a:off x="5214942" y="314324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119 Conector recto"/>
            <p:cNvCxnSpPr/>
            <p:nvPr/>
          </p:nvCxnSpPr>
          <p:spPr>
            <a:xfrm>
              <a:off x="5214942" y="335756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120 Conector recto"/>
            <p:cNvCxnSpPr/>
            <p:nvPr/>
          </p:nvCxnSpPr>
          <p:spPr>
            <a:xfrm>
              <a:off x="5214942" y="357187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121 Conector recto"/>
            <p:cNvCxnSpPr/>
            <p:nvPr/>
          </p:nvCxnSpPr>
          <p:spPr>
            <a:xfrm>
              <a:off x="5214942" y="378619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122 Conector recto"/>
            <p:cNvCxnSpPr/>
            <p:nvPr/>
          </p:nvCxnSpPr>
          <p:spPr>
            <a:xfrm>
              <a:off x="5214942" y="400050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123 Conector recto"/>
            <p:cNvCxnSpPr/>
            <p:nvPr/>
          </p:nvCxnSpPr>
          <p:spPr>
            <a:xfrm>
              <a:off x="5214942" y="421481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124 Conector recto"/>
            <p:cNvCxnSpPr/>
            <p:nvPr/>
          </p:nvCxnSpPr>
          <p:spPr>
            <a:xfrm>
              <a:off x="5214942" y="442913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125 Conector recto"/>
            <p:cNvCxnSpPr/>
            <p:nvPr/>
          </p:nvCxnSpPr>
          <p:spPr>
            <a:xfrm>
              <a:off x="5214942" y="464344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126 Conector recto"/>
            <p:cNvCxnSpPr/>
            <p:nvPr/>
          </p:nvCxnSpPr>
          <p:spPr>
            <a:xfrm>
              <a:off x="5214942" y="485776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127 Conector recto"/>
            <p:cNvCxnSpPr/>
            <p:nvPr/>
          </p:nvCxnSpPr>
          <p:spPr>
            <a:xfrm>
              <a:off x="5214942" y="507207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128 Conector recto"/>
            <p:cNvCxnSpPr/>
            <p:nvPr/>
          </p:nvCxnSpPr>
          <p:spPr>
            <a:xfrm>
              <a:off x="5214942" y="528638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129 Conector recto"/>
            <p:cNvCxnSpPr/>
            <p:nvPr/>
          </p:nvCxnSpPr>
          <p:spPr>
            <a:xfrm>
              <a:off x="5214942" y="550070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130 Conector recto"/>
            <p:cNvCxnSpPr/>
            <p:nvPr/>
          </p:nvCxnSpPr>
          <p:spPr>
            <a:xfrm>
              <a:off x="5214942" y="571501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131 Conector recto"/>
            <p:cNvCxnSpPr/>
            <p:nvPr/>
          </p:nvCxnSpPr>
          <p:spPr>
            <a:xfrm>
              <a:off x="5214942" y="592933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132 Conector recto"/>
            <p:cNvCxnSpPr/>
            <p:nvPr/>
          </p:nvCxnSpPr>
          <p:spPr>
            <a:xfrm>
              <a:off x="5214942" y="614364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35 Grupo"/>
          <p:cNvGrpSpPr/>
          <p:nvPr/>
        </p:nvGrpSpPr>
        <p:grpSpPr>
          <a:xfrm>
            <a:off x="4214810" y="571480"/>
            <a:ext cx="857256" cy="428628"/>
            <a:chOff x="4214810" y="571480"/>
            <a:chExt cx="857256" cy="428628"/>
          </a:xfrm>
        </p:grpSpPr>
        <p:sp>
          <p:nvSpPr>
            <p:cNvPr id="6" name="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4" name="3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36 Grupo"/>
          <p:cNvGrpSpPr/>
          <p:nvPr/>
        </p:nvGrpSpPr>
        <p:grpSpPr>
          <a:xfrm>
            <a:off x="4214810" y="1000108"/>
            <a:ext cx="857256" cy="428628"/>
            <a:chOff x="4214810" y="571480"/>
            <a:chExt cx="857256" cy="428628"/>
          </a:xfrm>
        </p:grpSpPr>
        <p:sp>
          <p:nvSpPr>
            <p:cNvPr id="38" name="3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9" name="3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0" name="3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40 Grupo"/>
          <p:cNvGrpSpPr/>
          <p:nvPr/>
        </p:nvGrpSpPr>
        <p:grpSpPr>
          <a:xfrm>
            <a:off x="4214810" y="1428736"/>
            <a:ext cx="857256" cy="428628"/>
            <a:chOff x="4214810" y="571480"/>
            <a:chExt cx="857256" cy="428628"/>
          </a:xfrm>
        </p:grpSpPr>
        <p:sp>
          <p:nvSpPr>
            <p:cNvPr id="42" name="4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3" name="4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4" name="4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44 Grupo"/>
          <p:cNvGrpSpPr/>
          <p:nvPr/>
        </p:nvGrpSpPr>
        <p:grpSpPr>
          <a:xfrm>
            <a:off x="4214810" y="1857364"/>
            <a:ext cx="857256" cy="428628"/>
            <a:chOff x="4214810" y="571480"/>
            <a:chExt cx="857256" cy="428628"/>
          </a:xfrm>
        </p:grpSpPr>
        <p:sp>
          <p:nvSpPr>
            <p:cNvPr id="46" name="4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8" name="47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48 Grupo"/>
          <p:cNvGrpSpPr/>
          <p:nvPr/>
        </p:nvGrpSpPr>
        <p:grpSpPr>
          <a:xfrm>
            <a:off x="4214810" y="2285992"/>
            <a:ext cx="857256" cy="428628"/>
            <a:chOff x="4214810" y="571480"/>
            <a:chExt cx="857256" cy="428628"/>
          </a:xfrm>
        </p:grpSpPr>
        <p:sp>
          <p:nvSpPr>
            <p:cNvPr id="50" name="49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1" name="50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2" name="51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52 Grupo"/>
          <p:cNvGrpSpPr/>
          <p:nvPr/>
        </p:nvGrpSpPr>
        <p:grpSpPr>
          <a:xfrm>
            <a:off x="4214810" y="2786058"/>
            <a:ext cx="857256" cy="428628"/>
            <a:chOff x="4214810" y="571480"/>
            <a:chExt cx="857256" cy="428628"/>
          </a:xfrm>
        </p:grpSpPr>
        <p:sp>
          <p:nvSpPr>
            <p:cNvPr id="54" name="53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5" name="54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6" name="55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56 Grupo"/>
          <p:cNvGrpSpPr/>
          <p:nvPr/>
        </p:nvGrpSpPr>
        <p:grpSpPr>
          <a:xfrm>
            <a:off x="4214810" y="3214686"/>
            <a:ext cx="857256" cy="428628"/>
            <a:chOff x="4214810" y="571480"/>
            <a:chExt cx="857256" cy="428628"/>
          </a:xfrm>
        </p:grpSpPr>
        <p:sp>
          <p:nvSpPr>
            <p:cNvPr id="58" name="5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0" name="5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60 Grupo"/>
          <p:cNvGrpSpPr/>
          <p:nvPr/>
        </p:nvGrpSpPr>
        <p:grpSpPr>
          <a:xfrm>
            <a:off x="4214810" y="3643314"/>
            <a:ext cx="857256" cy="428628"/>
            <a:chOff x="4214810" y="571480"/>
            <a:chExt cx="857256" cy="428628"/>
          </a:xfrm>
        </p:grpSpPr>
        <p:sp>
          <p:nvSpPr>
            <p:cNvPr id="62" name="6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3" name="6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4" name="6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64 Grupo"/>
          <p:cNvGrpSpPr/>
          <p:nvPr/>
        </p:nvGrpSpPr>
        <p:grpSpPr>
          <a:xfrm>
            <a:off x="4214810" y="4071942"/>
            <a:ext cx="857256" cy="428628"/>
            <a:chOff x="4214810" y="571480"/>
            <a:chExt cx="857256" cy="428628"/>
          </a:xfrm>
        </p:grpSpPr>
        <p:sp>
          <p:nvSpPr>
            <p:cNvPr id="66" name="6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7" name="66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8" name="67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68 Grupo"/>
          <p:cNvGrpSpPr/>
          <p:nvPr/>
        </p:nvGrpSpPr>
        <p:grpSpPr>
          <a:xfrm>
            <a:off x="4214810" y="4572008"/>
            <a:ext cx="857256" cy="428628"/>
            <a:chOff x="4214810" y="571480"/>
            <a:chExt cx="857256" cy="428628"/>
          </a:xfrm>
        </p:grpSpPr>
        <p:sp>
          <p:nvSpPr>
            <p:cNvPr id="70" name="69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1" name="70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2" name="71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72 Grupo"/>
          <p:cNvGrpSpPr/>
          <p:nvPr/>
        </p:nvGrpSpPr>
        <p:grpSpPr>
          <a:xfrm>
            <a:off x="4214810" y="5000636"/>
            <a:ext cx="857256" cy="428628"/>
            <a:chOff x="4214810" y="571480"/>
            <a:chExt cx="857256" cy="428628"/>
          </a:xfrm>
        </p:grpSpPr>
        <p:sp>
          <p:nvSpPr>
            <p:cNvPr id="74" name="73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5" name="74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6" name="75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76 Grupo"/>
          <p:cNvGrpSpPr/>
          <p:nvPr/>
        </p:nvGrpSpPr>
        <p:grpSpPr>
          <a:xfrm>
            <a:off x="4214810" y="5500702"/>
            <a:ext cx="857256" cy="428628"/>
            <a:chOff x="4214810" y="571480"/>
            <a:chExt cx="857256" cy="428628"/>
          </a:xfrm>
        </p:grpSpPr>
        <p:sp>
          <p:nvSpPr>
            <p:cNvPr id="78" name="7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9" name="7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0" name="7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137" name="136 Rectángulo redondeado"/>
          <p:cNvSpPr/>
          <p:nvPr/>
        </p:nvSpPr>
        <p:spPr>
          <a:xfrm rot="16200000" flipH="1">
            <a:off x="-428584" y="928626"/>
            <a:ext cx="1428696" cy="57152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  <a:hlinkClick r:id="rId2" action="ppaction://hlinksldjump"/>
              </a:rPr>
              <a:t>Tema</a:t>
            </a:r>
            <a:r>
              <a:rPr lang="es-MX" dirty="0" smtClean="0"/>
              <a:t> 1</a:t>
            </a:r>
            <a:endParaRPr lang="es-MX" dirty="0"/>
          </a:p>
        </p:txBody>
      </p:sp>
      <p:sp>
        <p:nvSpPr>
          <p:cNvPr id="138" name="137 Rectángulo redondeado">
            <a:hlinkClick r:id="rId3" action="ppaction://hlinksldjump"/>
          </p:cNvPr>
          <p:cNvSpPr/>
          <p:nvPr/>
        </p:nvSpPr>
        <p:spPr>
          <a:xfrm rot="16200000" flipH="1">
            <a:off x="-428584" y="2285948"/>
            <a:ext cx="1428696" cy="5715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Tema 2</a:t>
            </a:r>
            <a:endParaRPr lang="es-MX" dirty="0"/>
          </a:p>
        </p:txBody>
      </p:sp>
      <p:sp>
        <p:nvSpPr>
          <p:cNvPr id="139" name="138 Rectángulo redondeado">
            <a:hlinkClick r:id="rId4" action="ppaction://hlinksldjump"/>
          </p:cNvPr>
          <p:cNvSpPr/>
          <p:nvPr/>
        </p:nvSpPr>
        <p:spPr>
          <a:xfrm rot="16200000" flipH="1">
            <a:off x="-428584" y="3714708"/>
            <a:ext cx="1428696" cy="57152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Tema 3</a:t>
            </a:r>
            <a:endParaRPr lang="es-MX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A9920B">
                  <a:alpha val="96000"/>
                </a:srgbClr>
              </a:gs>
              <a:gs pos="100000">
                <a:srgbClr val="BF6827">
                  <a:alpha val="84706"/>
                </a:srgb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es-MX"/>
          </a:p>
        </p:txBody>
      </p:sp>
      <p:sp>
        <p:nvSpPr>
          <p:cNvPr id="81" name="80 Rectángulo"/>
          <p:cNvSpPr/>
          <p:nvPr/>
        </p:nvSpPr>
        <p:spPr>
          <a:xfrm>
            <a:off x="285720" y="500042"/>
            <a:ext cx="4143404" cy="60722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54100" dist="2336800" dir="21540000" sx="200000" sy="200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2" name="80 Grupo"/>
          <p:cNvGrpSpPr/>
          <p:nvPr/>
        </p:nvGrpSpPr>
        <p:grpSpPr>
          <a:xfrm>
            <a:off x="4214810" y="6000768"/>
            <a:ext cx="857256" cy="428628"/>
            <a:chOff x="4214810" y="571480"/>
            <a:chExt cx="857256" cy="428628"/>
          </a:xfrm>
        </p:grpSpPr>
        <p:sp>
          <p:nvSpPr>
            <p:cNvPr id="82" name="8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4" name="8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84 Grupo"/>
          <p:cNvGrpSpPr/>
          <p:nvPr/>
        </p:nvGrpSpPr>
        <p:grpSpPr>
          <a:xfrm>
            <a:off x="642910" y="1214422"/>
            <a:ext cx="3286148" cy="4930810"/>
            <a:chOff x="5214942" y="1214422"/>
            <a:chExt cx="3286148" cy="4930810"/>
          </a:xfrm>
        </p:grpSpPr>
        <p:cxnSp>
          <p:nvCxnSpPr>
            <p:cNvPr id="86" name="85 Conector recto"/>
            <p:cNvCxnSpPr/>
            <p:nvPr/>
          </p:nvCxnSpPr>
          <p:spPr>
            <a:xfrm>
              <a:off x="5214942" y="121442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86 Conector recto"/>
            <p:cNvCxnSpPr/>
            <p:nvPr/>
          </p:nvCxnSpPr>
          <p:spPr>
            <a:xfrm>
              <a:off x="5214942" y="142873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87 Conector recto"/>
            <p:cNvCxnSpPr/>
            <p:nvPr/>
          </p:nvCxnSpPr>
          <p:spPr>
            <a:xfrm>
              <a:off x="5214942" y="164305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112 Conector recto"/>
            <p:cNvCxnSpPr/>
            <p:nvPr/>
          </p:nvCxnSpPr>
          <p:spPr>
            <a:xfrm>
              <a:off x="5214942" y="185736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113 Conector recto"/>
            <p:cNvCxnSpPr/>
            <p:nvPr/>
          </p:nvCxnSpPr>
          <p:spPr>
            <a:xfrm>
              <a:off x="5214942" y="207167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114 Conector recto"/>
            <p:cNvCxnSpPr/>
            <p:nvPr/>
          </p:nvCxnSpPr>
          <p:spPr>
            <a:xfrm>
              <a:off x="5214942" y="228599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115 Conector recto"/>
            <p:cNvCxnSpPr/>
            <p:nvPr/>
          </p:nvCxnSpPr>
          <p:spPr>
            <a:xfrm>
              <a:off x="5214942" y="250030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116 Conector recto"/>
            <p:cNvCxnSpPr/>
            <p:nvPr/>
          </p:nvCxnSpPr>
          <p:spPr>
            <a:xfrm>
              <a:off x="5214942" y="271462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117 Conector recto"/>
            <p:cNvCxnSpPr/>
            <p:nvPr/>
          </p:nvCxnSpPr>
          <p:spPr>
            <a:xfrm>
              <a:off x="5214942" y="292893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118 Conector recto"/>
            <p:cNvCxnSpPr/>
            <p:nvPr/>
          </p:nvCxnSpPr>
          <p:spPr>
            <a:xfrm>
              <a:off x="5214942" y="314324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119 Conector recto"/>
            <p:cNvCxnSpPr/>
            <p:nvPr/>
          </p:nvCxnSpPr>
          <p:spPr>
            <a:xfrm>
              <a:off x="5214942" y="335756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120 Conector recto"/>
            <p:cNvCxnSpPr/>
            <p:nvPr/>
          </p:nvCxnSpPr>
          <p:spPr>
            <a:xfrm>
              <a:off x="5214942" y="357187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121 Conector recto"/>
            <p:cNvCxnSpPr/>
            <p:nvPr/>
          </p:nvCxnSpPr>
          <p:spPr>
            <a:xfrm>
              <a:off x="5214942" y="378619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122 Conector recto"/>
            <p:cNvCxnSpPr/>
            <p:nvPr/>
          </p:nvCxnSpPr>
          <p:spPr>
            <a:xfrm>
              <a:off x="5214942" y="400050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123 Conector recto"/>
            <p:cNvCxnSpPr/>
            <p:nvPr/>
          </p:nvCxnSpPr>
          <p:spPr>
            <a:xfrm>
              <a:off x="5214942" y="421481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124 Conector recto"/>
            <p:cNvCxnSpPr/>
            <p:nvPr/>
          </p:nvCxnSpPr>
          <p:spPr>
            <a:xfrm>
              <a:off x="5214942" y="442913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125 Conector recto"/>
            <p:cNvCxnSpPr/>
            <p:nvPr/>
          </p:nvCxnSpPr>
          <p:spPr>
            <a:xfrm>
              <a:off x="5214942" y="464344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126 Conector recto"/>
            <p:cNvCxnSpPr/>
            <p:nvPr/>
          </p:nvCxnSpPr>
          <p:spPr>
            <a:xfrm>
              <a:off x="5214942" y="485776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127 Conector recto"/>
            <p:cNvCxnSpPr/>
            <p:nvPr/>
          </p:nvCxnSpPr>
          <p:spPr>
            <a:xfrm>
              <a:off x="5214942" y="507207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128 Conector recto"/>
            <p:cNvCxnSpPr/>
            <p:nvPr/>
          </p:nvCxnSpPr>
          <p:spPr>
            <a:xfrm>
              <a:off x="5214942" y="5286388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129 Conector recto"/>
            <p:cNvCxnSpPr/>
            <p:nvPr/>
          </p:nvCxnSpPr>
          <p:spPr>
            <a:xfrm>
              <a:off x="5214942" y="5500702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130 Conector recto"/>
            <p:cNvCxnSpPr/>
            <p:nvPr/>
          </p:nvCxnSpPr>
          <p:spPr>
            <a:xfrm>
              <a:off x="5214942" y="5715016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131 Conector recto"/>
            <p:cNvCxnSpPr/>
            <p:nvPr/>
          </p:nvCxnSpPr>
          <p:spPr>
            <a:xfrm>
              <a:off x="5214942" y="5929330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132 Conector recto"/>
            <p:cNvCxnSpPr/>
            <p:nvPr/>
          </p:nvCxnSpPr>
          <p:spPr>
            <a:xfrm>
              <a:off x="5214942" y="6143644"/>
              <a:ext cx="3286148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35 Grupo"/>
          <p:cNvGrpSpPr/>
          <p:nvPr/>
        </p:nvGrpSpPr>
        <p:grpSpPr>
          <a:xfrm>
            <a:off x="4214810" y="571480"/>
            <a:ext cx="857256" cy="428628"/>
            <a:chOff x="4214810" y="571480"/>
            <a:chExt cx="857256" cy="428628"/>
          </a:xfrm>
        </p:grpSpPr>
        <p:sp>
          <p:nvSpPr>
            <p:cNvPr id="6" name="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4" name="3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36 Grupo"/>
          <p:cNvGrpSpPr/>
          <p:nvPr/>
        </p:nvGrpSpPr>
        <p:grpSpPr>
          <a:xfrm>
            <a:off x="4214810" y="1000108"/>
            <a:ext cx="857256" cy="428628"/>
            <a:chOff x="4214810" y="571480"/>
            <a:chExt cx="857256" cy="428628"/>
          </a:xfrm>
        </p:grpSpPr>
        <p:sp>
          <p:nvSpPr>
            <p:cNvPr id="38" name="3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39" name="3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0" name="3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40 Grupo"/>
          <p:cNvGrpSpPr/>
          <p:nvPr/>
        </p:nvGrpSpPr>
        <p:grpSpPr>
          <a:xfrm>
            <a:off x="4214810" y="1428736"/>
            <a:ext cx="857256" cy="428628"/>
            <a:chOff x="4214810" y="571480"/>
            <a:chExt cx="857256" cy="428628"/>
          </a:xfrm>
        </p:grpSpPr>
        <p:sp>
          <p:nvSpPr>
            <p:cNvPr id="42" name="4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3" name="4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4" name="4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44 Grupo"/>
          <p:cNvGrpSpPr/>
          <p:nvPr/>
        </p:nvGrpSpPr>
        <p:grpSpPr>
          <a:xfrm>
            <a:off x="4214810" y="1857364"/>
            <a:ext cx="857256" cy="428628"/>
            <a:chOff x="4214810" y="571480"/>
            <a:chExt cx="857256" cy="428628"/>
          </a:xfrm>
        </p:grpSpPr>
        <p:sp>
          <p:nvSpPr>
            <p:cNvPr id="46" name="4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48" name="47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48 Grupo"/>
          <p:cNvGrpSpPr/>
          <p:nvPr/>
        </p:nvGrpSpPr>
        <p:grpSpPr>
          <a:xfrm>
            <a:off x="4214810" y="2285992"/>
            <a:ext cx="857256" cy="428628"/>
            <a:chOff x="4214810" y="571480"/>
            <a:chExt cx="857256" cy="428628"/>
          </a:xfrm>
        </p:grpSpPr>
        <p:sp>
          <p:nvSpPr>
            <p:cNvPr id="50" name="49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1" name="50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2" name="51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52 Grupo"/>
          <p:cNvGrpSpPr/>
          <p:nvPr/>
        </p:nvGrpSpPr>
        <p:grpSpPr>
          <a:xfrm>
            <a:off x="4214810" y="2786058"/>
            <a:ext cx="857256" cy="428628"/>
            <a:chOff x="4214810" y="571480"/>
            <a:chExt cx="857256" cy="428628"/>
          </a:xfrm>
        </p:grpSpPr>
        <p:sp>
          <p:nvSpPr>
            <p:cNvPr id="54" name="53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5" name="54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6" name="55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56 Grupo"/>
          <p:cNvGrpSpPr/>
          <p:nvPr/>
        </p:nvGrpSpPr>
        <p:grpSpPr>
          <a:xfrm>
            <a:off x="4214810" y="3214686"/>
            <a:ext cx="857256" cy="428628"/>
            <a:chOff x="4214810" y="571480"/>
            <a:chExt cx="857256" cy="428628"/>
          </a:xfrm>
        </p:grpSpPr>
        <p:sp>
          <p:nvSpPr>
            <p:cNvPr id="58" name="5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0" name="5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60 Grupo"/>
          <p:cNvGrpSpPr/>
          <p:nvPr/>
        </p:nvGrpSpPr>
        <p:grpSpPr>
          <a:xfrm>
            <a:off x="4214810" y="3643314"/>
            <a:ext cx="857256" cy="428628"/>
            <a:chOff x="4214810" y="571480"/>
            <a:chExt cx="857256" cy="428628"/>
          </a:xfrm>
        </p:grpSpPr>
        <p:sp>
          <p:nvSpPr>
            <p:cNvPr id="62" name="61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3" name="62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4" name="63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64 Grupo"/>
          <p:cNvGrpSpPr/>
          <p:nvPr/>
        </p:nvGrpSpPr>
        <p:grpSpPr>
          <a:xfrm>
            <a:off x="4214810" y="4071942"/>
            <a:ext cx="857256" cy="428628"/>
            <a:chOff x="4214810" y="571480"/>
            <a:chExt cx="857256" cy="428628"/>
          </a:xfrm>
        </p:grpSpPr>
        <p:sp>
          <p:nvSpPr>
            <p:cNvPr id="66" name="65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7" name="66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68" name="67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68 Grupo"/>
          <p:cNvGrpSpPr/>
          <p:nvPr/>
        </p:nvGrpSpPr>
        <p:grpSpPr>
          <a:xfrm>
            <a:off x="4214810" y="4572008"/>
            <a:ext cx="857256" cy="428628"/>
            <a:chOff x="4214810" y="571480"/>
            <a:chExt cx="857256" cy="428628"/>
          </a:xfrm>
        </p:grpSpPr>
        <p:sp>
          <p:nvSpPr>
            <p:cNvPr id="70" name="69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1" name="70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2" name="71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72 Grupo"/>
          <p:cNvGrpSpPr/>
          <p:nvPr/>
        </p:nvGrpSpPr>
        <p:grpSpPr>
          <a:xfrm>
            <a:off x="4214810" y="5000636"/>
            <a:ext cx="857256" cy="428628"/>
            <a:chOff x="4214810" y="571480"/>
            <a:chExt cx="857256" cy="428628"/>
          </a:xfrm>
        </p:grpSpPr>
        <p:sp>
          <p:nvSpPr>
            <p:cNvPr id="74" name="73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5" name="74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6" name="75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76 Grupo"/>
          <p:cNvGrpSpPr/>
          <p:nvPr/>
        </p:nvGrpSpPr>
        <p:grpSpPr>
          <a:xfrm>
            <a:off x="4214810" y="5500702"/>
            <a:ext cx="857256" cy="428628"/>
            <a:chOff x="4214810" y="571480"/>
            <a:chExt cx="857256" cy="428628"/>
          </a:xfrm>
        </p:grpSpPr>
        <p:sp>
          <p:nvSpPr>
            <p:cNvPr id="78" name="77 Rectángulo"/>
            <p:cNvSpPr/>
            <p:nvPr/>
          </p:nvSpPr>
          <p:spPr>
            <a:xfrm>
              <a:off x="4786314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79" name="78 Rectángulo"/>
            <p:cNvSpPr/>
            <p:nvPr/>
          </p:nvSpPr>
          <p:spPr>
            <a:xfrm>
              <a:off x="4214810" y="642918"/>
              <a:ext cx="285752" cy="2143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/>
            </a:p>
          </p:txBody>
        </p:sp>
        <p:sp>
          <p:nvSpPr>
            <p:cNvPr id="80" name="79 Arco de bloque"/>
            <p:cNvSpPr/>
            <p:nvPr/>
          </p:nvSpPr>
          <p:spPr>
            <a:xfrm>
              <a:off x="4357686" y="571480"/>
              <a:ext cx="571504" cy="428628"/>
            </a:xfrm>
            <a:prstGeom prst="blockArc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134" name="133 Rectángulo redondeado"/>
          <p:cNvSpPr/>
          <p:nvPr/>
        </p:nvSpPr>
        <p:spPr>
          <a:xfrm rot="16200000" flipH="1">
            <a:off x="-428584" y="928626"/>
            <a:ext cx="1428696" cy="57152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  <a:hlinkClick r:id="rId2" action="ppaction://hlinksldjump"/>
              </a:rPr>
              <a:t>Tema</a:t>
            </a:r>
            <a:r>
              <a:rPr lang="es-MX" dirty="0" smtClean="0"/>
              <a:t> 1</a:t>
            </a:r>
            <a:endParaRPr lang="es-MX" dirty="0"/>
          </a:p>
        </p:txBody>
      </p:sp>
      <p:sp>
        <p:nvSpPr>
          <p:cNvPr id="135" name="134 Rectángulo redondeado">
            <a:hlinkClick r:id="rId3" action="ppaction://hlinksldjump"/>
          </p:cNvPr>
          <p:cNvSpPr/>
          <p:nvPr/>
        </p:nvSpPr>
        <p:spPr>
          <a:xfrm rot="16200000" flipH="1">
            <a:off x="-428584" y="2285948"/>
            <a:ext cx="1428696" cy="5715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Tema 2</a:t>
            </a:r>
            <a:endParaRPr lang="es-MX" dirty="0"/>
          </a:p>
        </p:txBody>
      </p:sp>
      <p:sp>
        <p:nvSpPr>
          <p:cNvPr id="136" name="135 Rectángulo redondeado">
            <a:hlinkClick r:id="rId4" action="ppaction://hlinksldjump"/>
          </p:cNvPr>
          <p:cNvSpPr/>
          <p:nvPr/>
        </p:nvSpPr>
        <p:spPr>
          <a:xfrm rot="16200000" flipH="1">
            <a:off x="-428584" y="3714708"/>
            <a:ext cx="1428696" cy="57152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Tema 3</a:t>
            </a:r>
            <a:endParaRPr lang="es-MX" dirty="0"/>
          </a:p>
        </p:txBody>
      </p:sp>
    </p:spTree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32 Grupo"/>
          <p:cNvGrpSpPr/>
          <p:nvPr/>
        </p:nvGrpSpPr>
        <p:grpSpPr>
          <a:xfrm flipH="1">
            <a:off x="0" y="0"/>
            <a:ext cx="4929190" cy="6858000"/>
            <a:chOff x="4214810" y="0"/>
            <a:chExt cx="4929190" cy="6858000"/>
          </a:xfrm>
        </p:grpSpPr>
        <p:sp>
          <p:nvSpPr>
            <p:cNvPr id="4" name="3 Rectángulo"/>
            <p:cNvSpPr/>
            <p:nvPr/>
          </p:nvSpPr>
          <p:spPr>
            <a:xfrm>
              <a:off x="4643438" y="0"/>
              <a:ext cx="4500562" cy="6858000"/>
            </a:xfrm>
            <a:prstGeom prst="rect">
              <a:avLst/>
            </a:prstGeom>
            <a:gradFill>
              <a:gsLst>
                <a:gs pos="0">
                  <a:srgbClr val="A9920B">
                    <a:alpha val="96000"/>
                  </a:srgbClr>
                </a:gs>
                <a:gs pos="100000">
                  <a:srgbClr val="BF6827">
                    <a:alpha val="84706"/>
                  </a:srgb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 typeface="Arial" pitchFamily="34" charset="0"/>
                <a:buChar char="•"/>
              </a:pPr>
              <a:endParaRPr lang="es-MX"/>
            </a:p>
          </p:txBody>
        </p:sp>
        <p:grpSp>
          <p:nvGrpSpPr>
            <p:cNvPr id="2" name="114 Grupo"/>
            <p:cNvGrpSpPr/>
            <p:nvPr/>
          </p:nvGrpSpPr>
          <p:grpSpPr>
            <a:xfrm>
              <a:off x="4286248" y="1428736"/>
              <a:ext cx="703698" cy="1166623"/>
              <a:chOff x="4439210" y="551219"/>
              <a:chExt cx="703698" cy="1166623"/>
            </a:xfrm>
          </p:grpSpPr>
          <p:sp>
            <p:nvSpPr>
              <p:cNvPr id="6" name="5 Rectángulo"/>
              <p:cNvSpPr/>
              <p:nvPr/>
            </p:nvSpPr>
            <p:spPr>
              <a:xfrm>
                <a:off x="4786314" y="642918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34" name="33 Arco de bloque"/>
              <p:cNvSpPr/>
              <p:nvPr/>
            </p:nvSpPr>
            <p:spPr>
              <a:xfrm rot="18923716">
                <a:off x="4439210" y="551219"/>
                <a:ext cx="703698" cy="903429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37 Rectángulo"/>
              <p:cNvSpPr/>
              <p:nvPr/>
            </p:nvSpPr>
            <p:spPr>
              <a:xfrm>
                <a:off x="4786314" y="1071546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40" name="39 Arco de bloque"/>
              <p:cNvSpPr/>
              <p:nvPr/>
            </p:nvSpPr>
            <p:spPr>
              <a:xfrm rot="17608430">
                <a:off x="4472620" y="1084910"/>
                <a:ext cx="613094" cy="652770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" name="115 Grupo"/>
            <p:cNvGrpSpPr/>
            <p:nvPr/>
          </p:nvGrpSpPr>
          <p:grpSpPr>
            <a:xfrm>
              <a:off x="4214810" y="500042"/>
              <a:ext cx="703698" cy="1166623"/>
              <a:chOff x="4439210" y="551219"/>
              <a:chExt cx="703698" cy="1166623"/>
            </a:xfrm>
          </p:grpSpPr>
          <p:sp>
            <p:nvSpPr>
              <p:cNvPr id="117" name="116 Rectángulo"/>
              <p:cNvSpPr/>
              <p:nvPr/>
            </p:nvSpPr>
            <p:spPr>
              <a:xfrm>
                <a:off x="4786314" y="642918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118" name="117 Arco de bloque"/>
              <p:cNvSpPr/>
              <p:nvPr/>
            </p:nvSpPr>
            <p:spPr>
              <a:xfrm rot="18923716">
                <a:off x="4439210" y="551219"/>
                <a:ext cx="703698" cy="903429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118 Rectángulo"/>
              <p:cNvSpPr/>
              <p:nvPr/>
            </p:nvSpPr>
            <p:spPr>
              <a:xfrm>
                <a:off x="4786314" y="1071546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120" name="119 Arco de bloque"/>
              <p:cNvSpPr/>
              <p:nvPr/>
            </p:nvSpPr>
            <p:spPr>
              <a:xfrm rot="17608430">
                <a:off x="4472620" y="1084910"/>
                <a:ext cx="613094" cy="652770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" name="120 Grupo"/>
            <p:cNvGrpSpPr/>
            <p:nvPr/>
          </p:nvGrpSpPr>
          <p:grpSpPr>
            <a:xfrm>
              <a:off x="4286248" y="2357430"/>
              <a:ext cx="703698" cy="1166623"/>
              <a:chOff x="4439210" y="551219"/>
              <a:chExt cx="703698" cy="1166623"/>
            </a:xfrm>
          </p:grpSpPr>
          <p:sp>
            <p:nvSpPr>
              <p:cNvPr id="122" name="121 Rectángulo"/>
              <p:cNvSpPr/>
              <p:nvPr/>
            </p:nvSpPr>
            <p:spPr>
              <a:xfrm>
                <a:off x="4786314" y="642918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123" name="122 Arco de bloque"/>
              <p:cNvSpPr/>
              <p:nvPr/>
            </p:nvSpPr>
            <p:spPr>
              <a:xfrm rot="18923716">
                <a:off x="4439210" y="551219"/>
                <a:ext cx="703698" cy="903429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123 Rectángulo"/>
              <p:cNvSpPr/>
              <p:nvPr/>
            </p:nvSpPr>
            <p:spPr>
              <a:xfrm>
                <a:off x="4786314" y="1071546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125" name="124 Arco de bloque"/>
              <p:cNvSpPr/>
              <p:nvPr/>
            </p:nvSpPr>
            <p:spPr>
              <a:xfrm rot="17608430">
                <a:off x="4472620" y="1084910"/>
                <a:ext cx="613094" cy="652770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125 Grupo"/>
            <p:cNvGrpSpPr/>
            <p:nvPr/>
          </p:nvGrpSpPr>
          <p:grpSpPr>
            <a:xfrm>
              <a:off x="4286248" y="3286124"/>
              <a:ext cx="703698" cy="1166623"/>
              <a:chOff x="4439210" y="551219"/>
              <a:chExt cx="703698" cy="1166623"/>
            </a:xfrm>
          </p:grpSpPr>
          <p:sp>
            <p:nvSpPr>
              <p:cNvPr id="127" name="126 Rectángulo"/>
              <p:cNvSpPr/>
              <p:nvPr/>
            </p:nvSpPr>
            <p:spPr>
              <a:xfrm>
                <a:off x="4786314" y="642918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128" name="127 Arco de bloque"/>
              <p:cNvSpPr/>
              <p:nvPr/>
            </p:nvSpPr>
            <p:spPr>
              <a:xfrm rot="18923716">
                <a:off x="4439210" y="551219"/>
                <a:ext cx="703698" cy="903429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128 Rectángulo"/>
              <p:cNvSpPr/>
              <p:nvPr/>
            </p:nvSpPr>
            <p:spPr>
              <a:xfrm>
                <a:off x="4786314" y="1071546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130" name="129 Arco de bloque"/>
              <p:cNvSpPr/>
              <p:nvPr/>
            </p:nvSpPr>
            <p:spPr>
              <a:xfrm rot="17608430">
                <a:off x="4472620" y="1084910"/>
                <a:ext cx="613094" cy="652770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130 Grupo"/>
            <p:cNvGrpSpPr/>
            <p:nvPr/>
          </p:nvGrpSpPr>
          <p:grpSpPr>
            <a:xfrm>
              <a:off x="4286248" y="4214818"/>
              <a:ext cx="703698" cy="1166623"/>
              <a:chOff x="4439210" y="551219"/>
              <a:chExt cx="703698" cy="1166623"/>
            </a:xfrm>
          </p:grpSpPr>
          <p:sp>
            <p:nvSpPr>
              <p:cNvPr id="132" name="131 Rectángulo"/>
              <p:cNvSpPr/>
              <p:nvPr/>
            </p:nvSpPr>
            <p:spPr>
              <a:xfrm>
                <a:off x="4786314" y="642918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133" name="132 Arco de bloque"/>
              <p:cNvSpPr/>
              <p:nvPr/>
            </p:nvSpPr>
            <p:spPr>
              <a:xfrm rot="18923716">
                <a:off x="4439210" y="551219"/>
                <a:ext cx="703698" cy="903429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133 Rectángulo"/>
              <p:cNvSpPr/>
              <p:nvPr/>
            </p:nvSpPr>
            <p:spPr>
              <a:xfrm>
                <a:off x="4786314" y="1071546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135" name="134 Arco de bloque"/>
              <p:cNvSpPr/>
              <p:nvPr/>
            </p:nvSpPr>
            <p:spPr>
              <a:xfrm rot="17608430">
                <a:off x="4472620" y="1084910"/>
                <a:ext cx="613094" cy="652770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135 Grupo"/>
            <p:cNvGrpSpPr/>
            <p:nvPr/>
          </p:nvGrpSpPr>
          <p:grpSpPr>
            <a:xfrm>
              <a:off x="4357686" y="5214950"/>
              <a:ext cx="703698" cy="1166623"/>
              <a:chOff x="4439210" y="551219"/>
              <a:chExt cx="703698" cy="1166623"/>
            </a:xfrm>
          </p:grpSpPr>
          <p:sp>
            <p:nvSpPr>
              <p:cNvPr id="137" name="136 Rectángulo"/>
              <p:cNvSpPr/>
              <p:nvPr/>
            </p:nvSpPr>
            <p:spPr>
              <a:xfrm>
                <a:off x="4786314" y="642918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138" name="137 Arco de bloque"/>
              <p:cNvSpPr/>
              <p:nvPr/>
            </p:nvSpPr>
            <p:spPr>
              <a:xfrm rot="18923716">
                <a:off x="4439210" y="551219"/>
                <a:ext cx="703698" cy="903429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138 Rectángulo"/>
              <p:cNvSpPr/>
              <p:nvPr/>
            </p:nvSpPr>
            <p:spPr>
              <a:xfrm>
                <a:off x="4786314" y="1071546"/>
                <a:ext cx="285752" cy="21431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/>
              </a:p>
            </p:txBody>
          </p:sp>
          <p:sp>
            <p:nvSpPr>
              <p:cNvPr id="140" name="139 Arco de bloque"/>
              <p:cNvSpPr/>
              <p:nvPr/>
            </p:nvSpPr>
            <p:spPr>
              <a:xfrm rot="17608430">
                <a:off x="4472620" y="1084910"/>
                <a:ext cx="613094" cy="652770"/>
              </a:xfrm>
              <a:prstGeom prst="blockArc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s-MX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42</Words>
  <Application>Microsoft Office PowerPoint</Application>
  <PresentationFormat>Presentación en pantalla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</dc:creator>
  <cp:lastModifiedBy>LENOVO</cp:lastModifiedBy>
  <cp:revision>7</cp:revision>
  <dcterms:created xsi:type="dcterms:W3CDTF">2022-03-02T01:09:27Z</dcterms:created>
  <dcterms:modified xsi:type="dcterms:W3CDTF">2022-03-02T02:13:55Z</dcterms:modified>
</cp:coreProperties>
</file>