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68" r:id="rId4"/>
    <p:sldId id="258" r:id="rId5"/>
    <p:sldId id="259" r:id="rId6"/>
    <p:sldId id="260" r:id="rId7"/>
    <p:sldId id="267" r:id="rId8"/>
    <p:sldId id="269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66CCFF"/>
    <a:srgbClr val="CC66FF"/>
    <a:srgbClr val="BEF6EB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D1994E-2097-49BC-A82C-01D20CEDB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D20FB83-3F50-45A5-93B4-A5B67AD55E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F8F1E-DDCA-4E95-8C5F-8A158E3FE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2BDEA4-72C7-4B27-BB4C-091DF70A9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78B947-0E4C-4623-9E17-01FB9AD73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23670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9C0A1E-5524-49ED-B816-C9D7D36D1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4A0249F-619C-4BB9-B4D3-EBED1EB51B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86D2C5-F6DC-45C8-8AA4-7B8039D6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7E82C6-8A9D-4B64-8611-78D1BAF0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20EDA10-E3D5-4AB8-96F9-20703B763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3793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79185B-E953-4630-ABA0-E2D291BB3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792387-EA59-4637-BD90-B179439859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0BC055-BD73-4E98-975C-B1802B910B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3B5C46-AB56-42D0-B833-25C80B90F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5D4CAC-BA43-4F76-88CA-AD4044FEF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12730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AAF173-341C-4824-808C-0BFE0C480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5C3E468-CDEC-48F2-A0FA-AE7B66C946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C7BD4B-0F1B-4020-B1D2-C3A89B9ED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67592F-9390-4825-B7D6-040A5104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DD47A9-E3C7-454A-B5BB-0B5929A165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07834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8DA7CA-353F-434F-BDBB-19738D7BB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EA58F9-71D4-4E0C-9614-AA0750E771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6A9220-A172-47C5-B0F5-D93B098A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5537FF-4AD3-4950-ADFD-5F8D557A9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568CDF-B211-46E4-99D1-C42A0D581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6899958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16F8D6-481F-4DBC-A2D2-F430DE74A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B12B46-9303-4A85-B510-784489B3F5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A3EEB52-63CE-4B77-B81A-8277E07DB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CB3A0C-DD37-4724-9E14-C8161EBD0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ED068-3507-42A5-9C1D-F8BDCEFB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96AA41-76CE-481F-8353-2663C4990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051304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0380AA-88C7-4FEC-BBB8-627421553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08BCCF9-F6E2-440C-8804-EC4FD8512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C0A871C-CB49-4381-953E-804F2F9D39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F28D0F-3B8F-4D8A-BFD0-B08370808A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9AF504F-800F-4EAD-BC02-BF9E99C637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890DBC-2E3F-42E5-A8E0-C8FB2E60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6FD7C10-8AFE-465F-B6EB-D6B8295D2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A540F9-0563-4F0F-8A02-15675D293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39599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132194-A079-4740-9552-E827F263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3620DB1-C792-445B-9C93-860548E6F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1E7916C-AE50-444C-8B9E-283EA092A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B0D840A-F8F1-4A59-8D50-9A511355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706759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43AE4D0-2DE7-415F-B17C-699F5138D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F332DE5-45D2-4A44-ADF6-F5126A376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202B0E-37C2-4E8B-8E40-264D5553D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02937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4C1900-309B-49D6-BA87-D1741C093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60C39DD-F8AC-4740-AED2-CF361196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A60006-ABD8-49AB-9346-5F70E74D14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85DB68-4E8D-4E1A-9C5E-29C710FC1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0FCE839-2843-47F7-BC5F-0B56E091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C07A16-959C-480B-AF05-1C25440F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60713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F17CD0-70A0-42B0-BFA4-C9E1B4981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D5F0057-CE4C-47A1-9AB0-221E4108D7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A93174-5DFF-4A86-9975-CAD355D8AE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933ADA1-BEF0-4586-B114-C1C681B26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BAAF42-D211-4247-906E-8C4D58920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A50B3B-8194-43AB-89A2-F908D0D8D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14952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AC8BA4C-B830-46EE-B9F5-F228169F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D24001-8EBC-4BA2-BF11-DBB255D3C7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15066D-765D-4AC1-9D6C-AD5079F02E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87070-30A9-4B94-B748-03144FE4C4B3}" type="datetimeFigureOut">
              <a:rPr lang="es-MX" smtClean="0"/>
              <a:t>02/03/2022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A3311F-9AD5-4F75-AA83-A321602654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AC193C-C518-4393-BD0A-7FAEA93397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2B7D18-D51F-447B-81EB-2791D0D8974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2173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microsoft.com/office/2007/relationships/hdphoto" Target="../media/hdphoto1.wdp"/><Relationship Id="rId7" Type="http://schemas.openxmlformats.org/officeDocument/2006/relationships/image" Target="../media/image4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svg"/><Relationship Id="rId5" Type="http://schemas.microsoft.com/office/2007/relationships/hdphoto" Target="../media/hdphoto2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sv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8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6.xml"/><Relationship Id="rId1" Type="http://schemas.openxmlformats.org/officeDocument/2006/relationships/slideLayout" Target="../slideLayouts/slideLayout1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Relationship Id="rId4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upo 115">
            <a:extLst>
              <a:ext uri="{FF2B5EF4-FFF2-40B4-BE49-F238E27FC236}">
                <a16:creationId xmlns:a16="http://schemas.microsoft.com/office/drawing/2014/main" id="{C9CD3553-E7BC-4373-A2FB-BDAFB43787AC}"/>
              </a:ext>
            </a:extLst>
          </p:cNvPr>
          <p:cNvGrpSpPr/>
          <p:nvPr/>
        </p:nvGrpSpPr>
        <p:grpSpPr>
          <a:xfrm rot="19939712">
            <a:off x="4817437" y="1170920"/>
            <a:ext cx="3225083" cy="4174738"/>
            <a:chOff x="5424891" y="0"/>
            <a:chExt cx="6767109" cy="6858000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0094A3DF-199F-4443-977A-C0B1797FB07F}"/>
                </a:ext>
              </a:extLst>
            </p:cNvPr>
            <p:cNvSpPr/>
            <p:nvPr/>
          </p:nvSpPr>
          <p:spPr>
            <a:xfrm>
              <a:off x="6096000" y="0"/>
              <a:ext cx="6096000" cy="6858000"/>
            </a:xfrm>
            <a:prstGeom prst="rect">
              <a:avLst/>
            </a:prstGeom>
            <a:gradFill>
              <a:gsLst>
                <a:gs pos="0">
                  <a:srgbClr val="FF9999"/>
                </a:gs>
                <a:gs pos="100000">
                  <a:srgbClr val="BEF6EB"/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C493752E-E05C-4DCF-9400-1E122F6FA112}"/>
                </a:ext>
              </a:extLst>
            </p:cNvPr>
            <p:cNvGrpSpPr/>
            <p:nvPr/>
          </p:nvGrpSpPr>
          <p:grpSpPr>
            <a:xfrm>
              <a:off x="5444761" y="2619192"/>
              <a:ext cx="1302475" cy="1535758"/>
              <a:chOff x="5615121" y="5236335"/>
              <a:chExt cx="1302475" cy="1535758"/>
            </a:xfrm>
          </p:grpSpPr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EBC4A025-B8E1-4395-8BEF-0B5361E9A232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" name="Arco de bloque 19">
                <a:extLst>
                  <a:ext uri="{FF2B5EF4-FFF2-40B4-BE49-F238E27FC236}">
                    <a16:creationId xmlns:a16="http://schemas.microsoft.com/office/drawing/2014/main" id="{9D7BE400-D29F-4275-AC88-7E9BAF8C085E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4D2C03F7-E7FD-4043-BDD6-92B6702F0B08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4" name="Arco de bloque 23">
                <a:extLst>
                  <a:ext uri="{FF2B5EF4-FFF2-40B4-BE49-F238E27FC236}">
                    <a16:creationId xmlns:a16="http://schemas.microsoft.com/office/drawing/2014/main" id="{C6651A68-E1A2-4BA4-A28A-3AD7590B045A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7" name="Grupo 86">
              <a:extLst>
                <a:ext uri="{FF2B5EF4-FFF2-40B4-BE49-F238E27FC236}">
                  <a16:creationId xmlns:a16="http://schemas.microsoft.com/office/drawing/2014/main" id="{D3DE8E1F-3FD6-495A-B41B-B14D64A5F977}"/>
                </a:ext>
              </a:extLst>
            </p:cNvPr>
            <p:cNvGrpSpPr/>
            <p:nvPr/>
          </p:nvGrpSpPr>
          <p:grpSpPr>
            <a:xfrm>
              <a:off x="5424891" y="1309596"/>
              <a:ext cx="1302475" cy="1535758"/>
              <a:chOff x="5615121" y="5236335"/>
              <a:chExt cx="1302475" cy="1535758"/>
            </a:xfrm>
          </p:grpSpPr>
          <p:sp>
            <p:nvSpPr>
              <p:cNvPr id="88" name="Rectángulo 87">
                <a:extLst>
                  <a:ext uri="{FF2B5EF4-FFF2-40B4-BE49-F238E27FC236}">
                    <a16:creationId xmlns:a16="http://schemas.microsoft.com/office/drawing/2014/main" id="{C7F6792C-E9A6-40E9-A67A-07323575D590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F9E6F48D-EB6C-464B-9162-DF60646A4C9D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tángulo 89">
                <a:extLst>
                  <a:ext uri="{FF2B5EF4-FFF2-40B4-BE49-F238E27FC236}">
                    <a16:creationId xmlns:a16="http://schemas.microsoft.com/office/drawing/2014/main" id="{BDD0BB3D-DEAF-49BA-B45D-F2A769287496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Arco de bloque 90">
                <a:extLst>
                  <a:ext uri="{FF2B5EF4-FFF2-40B4-BE49-F238E27FC236}">
                    <a16:creationId xmlns:a16="http://schemas.microsoft.com/office/drawing/2014/main" id="{72E3F734-54F5-4C61-A0E3-B1170811DC6F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upo 91">
              <a:extLst>
                <a:ext uri="{FF2B5EF4-FFF2-40B4-BE49-F238E27FC236}">
                  <a16:creationId xmlns:a16="http://schemas.microsoft.com/office/drawing/2014/main" id="{DCA2CE18-DDCA-4BA6-B3BE-FA06388632CF}"/>
                </a:ext>
              </a:extLst>
            </p:cNvPr>
            <p:cNvGrpSpPr/>
            <p:nvPr/>
          </p:nvGrpSpPr>
          <p:grpSpPr>
            <a:xfrm>
              <a:off x="5444762" y="0"/>
              <a:ext cx="1302475" cy="1535758"/>
              <a:chOff x="5615121" y="5236335"/>
              <a:chExt cx="1302475" cy="1535758"/>
            </a:xfrm>
          </p:grpSpPr>
          <p:sp>
            <p:nvSpPr>
              <p:cNvPr id="93" name="Rectángulo 92">
                <a:extLst>
                  <a:ext uri="{FF2B5EF4-FFF2-40B4-BE49-F238E27FC236}">
                    <a16:creationId xmlns:a16="http://schemas.microsoft.com/office/drawing/2014/main" id="{4466995B-643B-47F4-B3C6-357D99B87004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4" name="Arco de bloque 93">
                <a:extLst>
                  <a:ext uri="{FF2B5EF4-FFF2-40B4-BE49-F238E27FC236}">
                    <a16:creationId xmlns:a16="http://schemas.microsoft.com/office/drawing/2014/main" id="{84FAF608-49C3-4C88-800E-CFA943DB98E3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ángulo 94">
                <a:extLst>
                  <a:ext uri="{FF2B5EF4-FFF2-40B4-BE49-F238E27FC236}">
                    <a16:creationId xmlns:a16="http://schemas.microsoft.com/office/drawing/2014/main" id="{D76C7D15-087C-4140-AEC5-0A84876DCA63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Arco de bloque 95">
                <a:extLst>
                  <a:ext uri="{FF2B5EF4-FFF2-40B4-BE49-F238E27FC236}">
                    <a16:creationId xmlns:a16="http://schemas.microsoft.com/office/drawing/2014/main" id="{83CF4E6E-04F0-41C3-83D6-7BF6CBC41E79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upo 96">
              <a:extLst>
                <a:ext uri="{FF2B5EF4-FFF2-40B4-BE49-F238E27FC236}">
                  <a16:creationId xmlns:a16="http://schemas.microsoft.com/office/drawing/2014/main" id="{0B6121EE-F359-41FD-9789-82F4E162C2E3}"/>
                </a:ext>
              </a:extLst>
            </p:cNvPr>
            <p:cNvGrpSpPr/>
            <p:nvPr/>
          </p:nvGrpSpPr>
          <p:grpSpPr>
            <a:xfrm>
              <a:off x="5444760" y="3937875"/>
              <a:ext cx="1302475" cy="1535758"/>
              <a:chOff x="5615121" y="5236335"/>
              <a:chExt cx="1302475" cy="1535758"/>
            </a:xfrm>
          </p:grpSpPr>
          <p:sp>
            <p:nvSpPr>
              <p:cNvPr id="98" name="Rectángulo 97">
                <a:extLst>
                  <a:ext uri="{FF2B5EF4-FFF2-40B4-BE49-F238E27FC236}">
                    <a16:creationId xmlns:a16="http://schemas.microsoft.com/office/drawing/2014/main" id="{D6546139-9A5D-4F1B-BBA9-61DA88FF9F7D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9" name="Arco de bloque 98">
                <a:extLst>
                  <a:ext uri="{FF2B5EF4-FFF2-40B4-BE49-F238E27FC236}">
                    <a16:creationId xmlns:a16="http://schemas.microsoft.com/office/drawing/2014/main" id="{7EF0818C-ED0B-4BD1-94AA-724A22088721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ángulo 99">
                <a:extLst>
                  <a:ext uri="{FF2B5EF4-FFF2-40B4-BE49-F238E27FC236}">
                    <a16:creationId xmlns:a16="http://schemas.microsoft.com/office/drawing/2014/main" id="{3693CB44-76F3-49A1-9D5F-0D5ABF9CB999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37C9DBD7-B146-4932-BC89-80489DDA84D0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851FEC87-4814-446E-A6DF-AC15CE76D1E7}"/>
                </a:ext>
              </a:extLst>
            </p:cNvPr>
            <p:cNvGrpSpPr/>
            <p:nvPr/>
          </p:nvGrpSpPr>
          <p:grpSpPr>
            <a:xfrm>
              <a:off x="5444760" y="5264540"/>
              <a:ext cx="1302475" cy="1535758"/>
              <a:chOff x="5615121" y="5236335"/>
              <a:chExt cx="1302475" cy="1535758"/>
            </a:xfrm>
          </p:grpSpPr>
          <p:sp>
            <p:nvSpPr>
              <p:cNvPr id="103" name="Rectángulo 102">
                <a:extLst>
                  <a:ext uri="{FF2B5EF4-FFF2-40B4-BE49-F238E27FC236}">
                    <a16:creationId xmlns:a16="http://schemas.microsoft.com/office/drawing/2014/main" id="{F0C05554-A02B-47B7-811E-E3FFD3F3E691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Arco de bloque 103">
                <a:extLst>
                  <a:ext uri="{FF2B5EF4-FFF2-40B4-BE49-F238E27FC236}">
                    <a16:creationId xmlns:a16="http://schemas.microsoft.com/office/drawing/2014/main" id="{CD03ED89-30F5-47B0-9A69-45AB8C3DA4F1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ángulo 104">
                <a:extLst>
                  <a:ext uri="{FF2B5EF4-FFF2-40B4-BE49-F238E27FC236}">
                    <a16:creationId xmlns:a16="http://schemas.microsoft.com/office/drawing/2014/main" id="{F9C6E07C-C534-47E5-97AD-F5BC0CB08DB4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Arco de bloque 105">
                <a:extLst>
                  <a:ext uri="{FF2B5EF4-FFF2-40B4-BE49-F238E27FC236}">
                    <a16:creationId xmlns:a16="http://schemas.microsoft.com/office/drawing/2014/main" id="{2A43E17E-450C-4B13-813A-39CD288E8F6F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4774389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CuadroTexto 1">
            <a:extLst>
              <a:ext uri="{FF2B5EF4-FFF2-40B4-BE49-F238E27FC236}">
                <a16:creationId xmlns:a16="http://schemas.microsoft.com/office/drawing/2014/main" id="{5A68ECB7-0031-41A6-BECD-AC28D2297C58}"/>
              </a:ext>
            </a:extLst>
          </p:cNvPr>
          <p:cNvSpPr txBox="1"/>
          <p:nvPr/>
        </p:nvSpPr>
        <p:spPr>
          <a:xfrm>
            <a:off x="478971" y="493486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latin typeface="MV Boli" panose="02000500030200090000" pitchFamily="2" charset="0"/>
                <a:cs typeface="MV Boli" panose="02000500030200090000" pitchFamily="2" charset="0"/>
              </a:rPr>
              <a:t>Mis notas </a:t>
            </a:r>
          </a:p>
        </p:txBody>
      </p:sp>
      <p:pic>
        <p:nvPicPr>
          <p:cNvPr id="1026" name="Picture 2" descr="Dibujo a lápiz, personas que sostienen la mano, ángulo, lápiz, mano png |  PNGWing">
            <a:extLst>
              <a:ext uri="{FF2B5EF4-FFF2-40B4-BE49-F238E27FC236}">
                <a16:creationId xmlns:a16="http://schemas.microsoft.com/office/drawing/2014/main" id="{D16AA0C6-D92F-4DB7-80B0-EBB16E3E6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7778" b="91481" l="4722" r="91944">
                        <a14:foregroundMark x1="68333" y1="27407" x2="83056" y2="12593"/>
                        <a14:foregroundMark x1="83056" y1="12593" x2="92222" y2="25185"/>
                        <a14:foregroundMark x1="92222" y1="24444" x2="86389" y2="8148"/>
                        <a14:foregroundMark x1="4722" y1="91481" x2="11111" y2="8703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831" y="145823"/>
            <a:ext cx="3429000" cy="25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ibujo a lápiz arte lineal, diagrama de flecha, ángulo, blanco, lápiz png |  PNGWing">
            <a:extLst>
              <a:ext uri="{FF2B5EF4-FFF2-40B4-BE49-F238E27FC236}">
                <a16:creationId xmlns:a16="http://schemas.microsoft.com/office/drawing/2014/main" id="{FC7A6D6D-2ABC-40B6-949E-288E40E2D7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38261" y1="49609" x2="34891" y2="26758"/>
                        <a14:foregroundMark x1="34891" y1="26758" x2="35870" y2="228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6443">
            <a:off x="833957" y="2045729"/>
            <a:ext cx="3265382" cy="259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Gráfico 4" descr="Clip">
            <a:extLst>
              <a:ext uri="{FF2B5EF4-FFF2-40B4-BE49-F238E27FC236}">
                <a16:creationId xmlns:a16="http://schemas.microsoft.com/office/drawing/2014/main" id="{759AA636-3A3D-4451-9236-6B721C3276D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78693" y="4791288"/>
            <a:ext cx="1461941" cy="1405915"/>
          </a:xfrm>
          <a:prstGeom prst="rect">
            <a:avLst/>
          </a:prstGeom>
        </p:spPr>
      </p:pic>
      <p:pic>
        <p:nvPicPr>
          <p:cNvPr id="7" name="Gráfico 6" descr="Manzana">
            <a:extLst>
              <a:ext uri="{FF2B5EF4-FFF2-40B4-BE49-F238E27FC236}">
                <a16:creationId xmlns:a16="http://schemas.microsoft.com/office/drawing/2014/main" id="{864E3EB2-6831-4487-A084-47792EC6191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920791" y="5072336"/>
            <a:ext cx="1552954" cy="1493440"/>
          </a:xfrm>
          <a:prstGeom prst="rect">
            <a:avLst/>
          </a:prstGeom>
        </p:spPr>
      </p:pic>
      <p:pic>
        <p:nvPicPr>
          <p:cNvPr id="9" name="Gráfico 8" descr="Maestro">
            <a:extLst>
              <a:ext uri="{FF2B5EF4-FFF2-40B4-BE49-F238E27FC236}">
                <a16:creationId xmlns:a16="http://schemas.microsoft.com/office/drawing/2014/main" id="{E1C8A1AE-325F-40DC-8B1B-A4AE8447E18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18255" y="4978362"/>
            <a:ext cx="1748393" cy="168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99332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slow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upo 115">
            <a:extLst>
              <a:ext uri="{FF2B5EF4-FFF2-40B4-BE49-F238E27FC236}">
                <a16:creationId xmlns:a16="http://schemas.microsoft.com/office/drawing/2014/main" id="{C9CD3553-E7BC-4373-A2FB-BDAFB43787AC}"/>
              </a:ext>
            </a:extLst>
          </p:cNvPr>
          <p:cNvGrpSpPr/>
          <p:nvPr/>
        </p:nvGrpSpPr>
        <p:grpSpPr>
          <a:xfrm>
            <a:off x="5424891" y="0"/>
            <a:ext cx="6767109" cy="6858000"/>
            <a:chOff x="5424891" y="0"/>
            <a:chExt cx="6767109" cy="6858000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0094A3DF-199F-4443-977A-C0B1797FB07F}"/>
                </a:ext>
              </a:extLst>
            </p:cNvPr>
            <p:cNvSpPr/>
            <p:nvPr/>
          </p:nvSpPr>
          <p:spPr>
            <a:xfrm>
              <a:off x="6096000" y="0"/>
              <a:ext cx="6096000" cy="6858000"/>
            </a:xfrm>
            <a:prstGeom prst="rect">
              <a:avLst/>
            </a:prstGeom>
            <a:gradFill>
              <a:gsLst>
                <a:gs pos="0">
                  <a:srgbClr val="FF9999"/>
                </a:gs>
                <a:gs pos="100000">
                  <a:srgbClr val="BEF6EB"/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grpSp>
          <p:nvGrpSpPr>
            <p:cNvPr id="86" name="Grupo 85">
              <a:extLst>
                <a:ext uri="{FF2B5EF4-FFF2-40B4-BE49-F238E27FC236}">
                  <a16:creationId xmlns:a16="http://schemas.microsoft.com/office/drawing/2014/main" id="{C493752E-E05C-4DCF-9400-1E122F6FA112}"/>
                </a:ext>
              </a:extLst>
            </p:cNvPr>
            <p:cNvGrpSpPr/>
            <p:nvPr/>
          </p:nvGrpSpPr>
          <p:grpSpPr>
            <a:xfrm>
              <a:off x="5444761" y="2619192"/>
              <a:ext cx="1302475" cy="1535758"/>
              <a:chOff x="5615121" y="5236335"/>
              <a:chExt cx="1302475" cy="1535758"/>
            </a:xfrm>
          </p:grpSpPr>
          <p:sp>
            <p:nvSpPr>
              <p:cNvPr id="18" name="Rectángulo 17">
                <a:extLst>
                  <a:ext uri="{FF2B5EF4-FFF2-40B4-BE49-F238E27FC236}">
                    <a16:creationId xmlns:a16="http://schemas.microsoft.com/office/drawing/2014/main" id="{EBC4A025-B8E1-4395-8BEF-0B5361E9A232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0" name="Arco de bloque 19">
                <a:extLst>
                  <a:ext uri="{FF2B5EF4-FFF2-40B4-BE49-F238E27FC236}">
                    <a16:creationId xmlns:a16="http://schemas.microsoft.com/office/drawing/2014/main" id="{9D7BE400-D29F-4275-AC88-7E9BAF8C085E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4D2C03F7-E7FD-4043-BDD6-92B6702F0B08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24" name="Arco de bloque 23">
                <a:extLst>
                  <a:ext uri="{FF2B5EF4-FFF2-40B4-BE49-F238E27FC236}">
                    <a16:creationId xmlns:a16="http://schemas.microsoft.com/office/drawing/2014/main" id="{C6651A68-E1A2-4BA4-A28A-3AD7590B045A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7" name="Grupo 86">
              <a:extLst>
                <a:ext uri="{FF2B5EF4-FFF2-40B4-BE49-F238E27FC236}">
                  <a16:creationId xmlns:a16="http://schemas.microsoft.com/office/drawing/2014/main" id="{D3DE8E1F-3FD6-495A-B41B-B14D64A5F977}"/>
                </a:ext>
              </a:extLst>
            </p:cNvPr>
            <p:cNvGrpSpPr/>
            <p:nvPr/>
          </p:nvGrpSpPr>
          <p:grpSpPr>
            <a:xfrm>
              <a:off x="5424891" y="1309596"/>
              <a:ext cx="1302475" cy="1535758"/>
              <a:chOff x="5615121" y="5236335"/>
              <a:chExt cx="1302475" cy="1535758"/>
            </a:xfrm>
          </p:grpSpPr>
          <p:sp>
            <p:nvSpPr>
              <p:cNvPr id="88" name="Rectángulo 87">
                <a:extLst>
                  <a:ext uri="{FF2B5EF4-FFF2-40B4-BE49-F238E27FC236}">
                    <a16:creationId xmlns:a16="http://schemas.microsoft.com/office/drawing/2014/main" id="{C7F6792C-E9A6-40E9-A67A-07323575D590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9" name="Arco de bloque 88">
                <a:extLst>
                  <a:ext uri="{FF2B5EF4-FFF2-40B4-BE49-F238E27FC236}">
                    <a16:creationId xmlns:a16="http://schemas.microsoft.com/office/drawing/2014/main" id="{F9E6F48D-EB6C-464B-9162-DF60646A4C9D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Rectángulo 89">
                <a:extLst>
                  <a:ext uri="{FF2B5EF4-FFF2-40B4-BE49-F238E27FC236}">
                    <a16:creationId xmlns:a16="http://schemas.microsoft.com/office/drawing/2014/main" id="{BDD0BB3D-DEAF-49BA-B45D-F2A769287496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1" name="Arco de bloque 90">
                <a:extLst>
                  <a:ext uri="{FF2B5EF4-FFF2-40B4-BE49-F238E27FC236}">
                    <a16:creationId xmlns:a16="http://schemas.microsoft.com/office/drawing/2014/main" id="{72E3F734-54F5-4C61-A0E3-B1170811DC6F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2" name="Grupo 91">
              <a:extLst>
                <a:ext uri="{FF2B5EF4-FFF2-40B4-BE49-F238E27FC236}">
                  <a16:creationId xmlns:a16="http://schemas.microsoft.com/office/drawing/2014/main" id="{DCA2CE18-DDCA-4BA6-B3BE-FA06388632CF}"/>
                </a:ext>
              </a:extLst>
            </p:cNvPr>
            <p:cNvGrpSpPr/>
            <p:nvPr/>
          </p:nvGrpSpPr>
          <p:grpSpPr>
            <a:xfrm>
              <a:off x="5444762" y="0"/>
              <a:ext cx="1302475" cy="1535758"/>
              <a:chOff x="5615121" y="5236335"/>
              <a:chExt cx="1302475" cy="1535758"/>
            </a:xfrm>
          </p:grpSpPr>
          <p:sp>
            <p:nvSpPr>
              <p:cNvPr id="93" name="Rectángulo 92">
                <a:extLst>
                  <a:ext uri="{FF2B5EF4-FFF2-40B4-BE49-F238E27FC236}">
                    <a16:creationId xmlns:a16="http://schemas.microsoft.com/office/drawing/2014/main" id="{4466995B-643B-47F4-B3C6-357D99B87004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4" name="Arco de bloque 93">
                <a:extLst>
                  <a:ext uri="{FF2B5EF4-FFF2-40B4-BE49-F238E27FC236}">
                    <a16:creationId xmlns:a16="http://schemas.microsoft.com/office/drawing/2014/main" id="{84FAF608-49C3-4C88-800E-CFA943DB98E3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Rectángulo 94">
                <a:extLst>
                  <a:ext uri="{FF2B5EF4-FFF2-40B4-BE49-F238E27FC236}">
                    <a16:creationId xmlns:a16="http://schemas.microsoft.com/office/drawing/2014/main" id="{D76C7D15-087C-4140-AEC5-0A84876DCA63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6" name="Arco de bloque 95">
                <a:extLst>
                  <a:ext uri="{FF2B5EF4-FFF2-40B4-BE49-F238E27FC236}">
                    <a16:creationId xmlns:a16="http://schemas.microsoft.com/office/drawing/2014/main" id="{83CF4E6E-04F0-41C3-83D6-7BF6CBC41E79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7" name="Grupo 96">
              <a:extLst>
                <a:ext uri="{FF2B5EF4-FFF2-40B4-BE49-F238E27FC236}">
                  <a16:creationId xmlns:a16="http://schemas.microsoft.com/office/drawing/2014/main" id="{0B6121EE-F359-41FD-9789-82F4E162C2E3}"/>
                </a:ext>
              </a:extLst>
            </p:cNvPr>
            <p:cNvGrpSpPr/>
            <p:nvPr/>
          </p:nvGrpSpPr>
          <p:grpSpPr>
            <a:xfrm>
              <a:off x="5444760" y="3937875"/>
              <a:ext cx="1302475" cy="1535758"/>
              <a:chOff x="5615121" y="5236335"/>
              <a:chExt cx="1302475" cy="1535758"/>
            </a:xfrm>
          </p:grpSpPr>
          <p:sp>
            <p:nvSpPr>
              <p:cNvPr id="98" name="Rectángulo 97">
                <a:extLst>
                  <a:ext uri="{FF2B5EF4-FFF2-40B4-BE49-F238E27FC236}">
                    <a16:creationId xmlns:a16="http://schemas.microsoft.com/office/drawing/2014/main" id="{D6546139-9A5D-4F1B-BBA9-61DA88FF9F7D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9" name="Arco de bloque 98">
                <a:extLst>
                  <a:ext uri="{FF2B5EF4-FFF2-40B4-BE49-F238E27FC236}">
                    <a16:creationId xmlns:a16="http://schemas.microsoft.com/office/drawing/2014/main" id="{7EF0818C-ED0B-4BD1-94AA-724A22088721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Rectángulo 99">
                <a:extLst>
                  <a:ext uri="{FF2B5EF4-FFF2-40B4-BE49-F238E27FC236}">
                    <a16:creationId xmlns:a16="http://schemas.microsoft.com/office/drawing/2014/main" id="{3693CB44-76F3-49A1-9D5F-0D5ABF9CB999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1" name="Arco de bloque 100">
                <a:extLst>
                  <a:ext uri="{FF2B5EF4-FFF2-40B4-BE49-F238E27FC236}">
                    <a16:creationId xmlns:a16="http://schemas.microsoft.com/office/drawing/2014/main" id="{37C9DBD7-B146-4932-BC89-80489DDA84D0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6615370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2" name="Grupo 101">
              <a:extLst>
                <a:ext uri="{FF2B5EF4-FFF2-40B4-BE49-F238E27FC236}">
                  <a16:creationId xmlns:a16="http://schemas.microsoft.com/office/drawing/2014/main" id="{851FEC87-4814-446E-A6DF-AC15CE76D1E7}"/>
                </a:ext>
              </a:extLst>
            </p:cNvPr>
            <p:cNvGrpSpPr/>
            <p:nvPr/>
          </p:nvGrpSpPr>
          <p:grpSpPr>
            <a:xfrm>
              <a:off x="5444760" y="5264540"/>
              <a:ext cx="1302475" cy="1535758"/>
              <a:chOff x="5615121" y="5236335"/>
              <a:chExt cx="1302475" cy="1535758"/>
            </a:xfrm>
          </p:grpSpPr>
          <p:sp>
            <p:nvSpPr>
              <p:cNvPr id="103" name="Rectángulo 102">
                <a:extLst>
                  <a:ext uri="{FF2B5EF4-FFF2-40B4-BE49-F238E27FC236}">
                    <a16:creationId xmlns:a16="http://schemas.microsoft.com/office/drawing/2014/main" id="{F0C05554-A02B-47B7-811E-E3FFD3F3E691}"/>
                  </a:ext>
                </a:extLst>
              </p:cNvPr>
              <p:cNvSpPr/>
              <p:nvPr/>
            </p:nvSpPr>
            <p:spPr>
              <a:xfrm>
                <a:off x="6488159" y="5520327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4" name="Arco de bloque 103">
                <a:extLst>
                  <a:ext uri="{FF2B5EF4-FFF2-40B4-BE49-F238E27FC236}">
                    <a16:creationId xmlns:a16="http://schemas.microsoft.com/office/drawing/2014/main" id="{CD03ED89-30F5-47B0-9A69-45AB8C3DA4F1}"/>
                  </a:ext>
                </a:extLst>
              </p:cNvPr>
              <p:cNvSpPr/>
              <p:nvPr/>
            </p:nvSpPr>
            <p:spPr>
              <a:xfrm>
                <a:off x="5703842" y="5236335"/>
                <a:ext cx="1125033" cy="868680"/>
              </a:xfrm>
              <a:prstGeom prst="blockArc">
                <a:avLst>
                  <a:gd name="adj1" fmla="val 7328976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  <p:sp>
            <p:nvSpPr>
              <p:cNvPr id="105" name="Rectángulo 104">
                <a:extLst>
                  <a:ext uri="{FF2B5EF4-FFF2-40B4-BE49-F238E27FC236}">
                    <a16:creationId xmlns:a16="http://schemas.microsoft.com/office/drawing/2014/main" id="{F9C6E07C-C534-47E5-97AD-F5BC0CB08DB4}"/>
                  </a:ext>
                </a:extLst>
              </p:cNvPr>
              <p:cNvSpPr/>
              <p:nvPr/>
            </p:nvSpPr>
            <p:spPr>
              <a:xfrm>
                <a:off x="6476592" y="6187405"/>
                <a:ext cx="429437" cy="317402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Arco de bloque 105">
                <a:extLst>
                  <a:ext uri="{FF2B5EF4-FFF2-40B4-BE49-F238E27FC236}">
                    <a16:creationId xmlns:a16="http://schemas.microsoft.com/office/drawing/2014/main" id="{2A43E17E-450C-4B13-813A-39CD288E8F6F}"/>
                  </a:ext>
                </a:extLst>
              </p:cNvPr>
              <p:cNvSpPr/>
              <p:nvPr/>
            </p:nvSpPr>
            <p:spPr>
              <a:xfrm>
                <a:off x="5615121" y="5903413"/>
                <a:ext cx="1202187" cy="868680"/>
              </a:xfrm>
              <a:prstGeom prst="blockArc">
                <a:avLst>
                  <a:gd name="adj1" fmla="val 4774389"/>
                  <a:gd name="adj2" fmla="val 0"/>
                  <a:gd name="adj3" fmla="val 25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117" name="CuadroTexto 116">
            <a:extLst>
              <a:ext uri="{FF2B5EF4-FFF2-40B4-BE49-F238E27FC236}">
                <a16:creationId xmlns:a16="http://schemas.microsoft.com/office/drawing/2014/main" id="{352D674B-469C-489D-A83C-096A83306BFE}"/>
              </a:ext>
            </a:extLst>
          </p:cNvPr>
          <p:cNvSpPr txBox="1"/>
          <p:nvPr/>
        </p:nvSpPr>
        <p:spPr>
          <a:xfrm>
            <a:off x="478971" y="493486"/>
            <a:ext cx="274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dirty="0">
                <a:latin typeface="MV Boli" panose="02000500030200090000" pitchFamily="2" charset="0"/>
                <a:cs typeface="MV Boli" panose="02000500030200090000" pitchFamily="2" charset="0"/>
              </a:rPr>
              <a:t>Mis notas </a:t>
            </a:r>
          </a:p>
        </p:txBody>
      </p:sp>
      <p:pic>
        <p:nvPicPr>
          <p:cNvPr id="118" name="Picture 4" descr="Dibujo a lápiz arte lineal, diagrama de flecha, ángulo, blanco, lápiz png |  PNGWing">
            <a:extLst>
              <a:ext uri="{FF2B5EF4-FFF2-40B4-BE49-F238E27FC236}">
                <a16:creationId xmlns:a16="http://schemas.microsoft.com/office/drawing/2014/main" id="{0F1216A5-7458-4F5A-A2FD-A53FADBE2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38261" y1="49609" x2="34891" y2="26758"/>
                        <a14:foregroundMark x1="34891" y1="26758" x2="35870" y2="228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06443">
            <a:off x="833957" y="2045729"/>
            <a:ext cx="3265382" cy="2594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Gráfico 118" descr="Clip">
            <a:extLst>
              <a:ext uri="{FF2B5EF4-FFF2-40B4-BE49-F238E27FC236}">
                <a16:creationId xmlns:a16="http://schemas.microsoft.com/office/drawing/2014/main" id="{F2A03325-46AB-4377-B849-384E8A8E28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78693" y="4791288"/>
            <a:ext cx="1461941" cy="1405915"/>
          </a:xfrm>
          <a:prstGeom prst="rect">
            <a:avLst/>
          </a:prstGeom>
        </p:spPr>
      </p:pic>
      <p:pic>
        <p:nvPicPr>
          <p:cNvPr id="120" name="Gráfico 119" descr="Maestro">
            <a:extLst>
              <a:ext uri="{FF2B5EF4-FFF2-40B4-BE49-F238E27FC236}">
                <a16:creationId xmlns:a16="http://schemas.microsoft.com/office/drawing/2014/main" id="{C18A542A-A37A-42D0-90AB-E81BD161757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8255" y="4978362"/>
            <a:ext cx="1748393" cy="1681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6706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D73F40-5D4F-46A8-AAE4-14CAE9B6D14D}"/>
              </a:ext>
            </a:extLst>
          </p:cNvPr>
          <p:cNvSpPr/>
          <p:nvPr/>
        </p:nvSpPr>
        <p:spPr>
          <a:xfrm>
            <a:off x="6096000" y="240030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9" name="Grupo 68">
            <a:extLst>
              <a:ext uri="{FF2B5EF4-FFF2-40B4-BE49-F238E27FC236}">
                <a16:creationId xmlns:a16="http://schemas.microsoft.com/office/drawing/2014/main" id="{04BFFD70-8A37-47FA-965E-EDDF4BAF7435}"/>
              </a:ext>
            </a:extLst>
          </p:cNvPr>
          <p:cNvGrpSpPr/>
          <p:nvPr/>
        </p:nvGrpSpPr>
        <p:grpSpPr>
          <a:xfrm>
            <a:off x="7272479" y="548905"/>
            <a:ext cx="4223522" cy="5794162"/>
            <a:chOff x="7272479" y="548905"/>
            <a:chExt cx="4223522" cy="5794162"/>
          </a:xfrm>
        </p:grpSpPr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25A44766-A7A3-4936-A7C5-22CB6A7FE10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A0E666D-D2B1-43AA-BA7A-FEFFF39AB92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E2A8CBD3-13CC-4D17-BB17-86EC61FDD26F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B4C92DB5-7388-4F95-B05C-2FFA815415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3FDD9A2D-3F72-4E58-9AEF-BD4D822AA36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B2BCB97E-868B-4B19-987A-0949BB6E2E4D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EB2E3D8A-366B-442C-8E64-CB17859DD036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68BDF446-A318-4503-B415-176EB0AD9501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DEBEAB0E-F502-42B6-ADE8-7996BF68A305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9ADAB964-E9DF-41F0-AED2-AF1A509FFBDF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D4C28E0D-4538-48C6-8758-0072BA8B404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729AA704-0885-4893-883B-D75AFDF48F9D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D2316A30-50ED-423A-8B6E-B933C74542DE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64929BCF-5F4A-4166-B111-7CA9ADA723D6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BB1B990-EE99-4E8B-A148-577902E37EEF}"/>
              </a:ext>
            </a:extLst>
          </p:cNvPr>
          <p:cNvGrpSpPr/>
          <p:nvPr/>
        </p:nvGrpSpPr>
        <p:grpSpPr>
          <a:xfrm>
            <a:off x="5311680" y="729878"/>
            <a:ext cx="1605916" cy="868680"/>
            <a:chOff x="5046344" y="434340"/>
            <a:chExt cx="2051685" cy="118872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DFF5C10B-2D53-48B3-81A6-B3D9E19504FE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E5713A2-0349-459C-B4EE-3CFA8D0AD392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" name="Arco de bloque 2">
              <a:extLst>
                <a:ext uri="{FF2B5EF4-FFF2-40B4-BE49-F238E27FC236}">
                  <a16:creationId xmlns:a16="http://schemas.microsoft.com/office/drawing/2014/main" id="{F8391CF1-791A-4DE4-AEEA-17D9596E0DA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3D654D19-C321-4565-951B-C1AE309DA9B4}"/>
              </a:ext>
            </a:extLst>
          </p:cNvPr>
          <p:cNvGrpSpPr/>
          <p:nvPr/>
        </p:nvGrpSpPr>
        <p:grpSpPr>
          <a:xfrm>
            <a:off x="5293042" y="3924190"/>
            <a:ext cx="1605916" cy="868680"/>
            <a:chOff x="5046344" y="434340"/>
            <a:chExt cx="2051685" cy="118872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60D09AF-15B5-4F6A-B152-576AA6670FD7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D347268-BC44-4000-AA4A-964BBFBDF72C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Arco de bloque 11">
              <a:extLst>
                <a:ext uri="{FF2B5EF4-FFF2-40B4-BE49-F238E27FC236}">
                  <a16:creationId xmlns:a16="http://schemas.microsoft.com/office/drawing/2014/main" id="{7D1DA165-4772-4DF3-B7E7-06B82070DEBF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C20F070-7D4E-416D-8CD9-0A609138D174}"/>
              </a:ext>
            </a:extLst>
          </p:cNvPr>
          <p:cNvGrpSpPr/>
          <p:nvPr/>
        </p:nvGrpSpPr>
        <p:grpSpPr>
          <a:xfrm>
            <a:off x="5300113" y="4538484"/>
            <a:ext cx="1605916" cy="868680"/>
            <a:chOff x="5046344" y="434340"/>
            <a:chExt cx="2051685" cy="1188720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87F695-8771-41E0-800E-B0CA0B1960D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73A3DF2-E9C7-4441-9830-089D8DF523B7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Arco de bloque 15">
              <a:extLst>
                <a:ext uri="{FF2B5EF4-FFF2-40B4-BE49-F238E27FC236}">
                  <a16:creationId xmlns:a16="http://schemas.microsoft.com/office/drawing/2014/main" id="{2437D0EF-A57B-42EA-B7F6-8A3AB832C59B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559438-F510-4E71-B6A9-85B3FB35C186}"/>
              </a:ext>
            </a:extLst>
          </p:cNvPr>
          <p:cNvGrpSpPr/>
          <p:nvPr/>
        </p:nvGrpSpPr>
        <p:grpSpPr>
          <a:xfrm>
            <a:off x="5311680" y="5236335"/>
            <a:ext cx="1605916" cy="868680"/>
            <a:chOff x="5046344" y="434340"/>
            <a:chExt cx="2051685" cy="1188720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BC4A025-B8E1-4395-8BEF-0B5361E9A23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AEC8702-26A6-4A2F-8651-9BC84AE8487A}"/>
              </a:ext>
            </a:extLst>
          </p:cNvPr>
          <p:cNvGrpSpPr/>
          <p:nvPr/>
        </p:nvGrpSpPr>
        <p:grpSpPr>
          <a:xfrm>
            <a:off x="5300113" y="5903413"/>
            <a:ext cx="1605916" cy="868680"/>
            <a:chOff x="5046344" y="434340"/>
            <a:chExt cx="2051685" cy="1188720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2C03F7-E7FD-4043-BDD6-92B6702F0B08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3BAA081-48F8-4B89-B53F-0B548DEE27A6}"/>
              </a:ext>
            </a:extLst>
          </p:cNvPr>
          <p:cNvGrpSpPr/>
          <p:nvPr/>
        </p:nvGrpSpPr>
        <p:grpSpPr>
          <a:xfrm>
            <a:off x="5300113" y="1344172"/>
            <a:ext cx="1605916" cy="868680"/>
            <a:chOff x="5046344" y="434340"/>
            <a:chExt cx="2051685" cy="1188720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33B118A5-12A1-4575-BFD9-1FE53244B6B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1F25327-81D0-45BE-BE69-50685686A52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Arco de bloque 27">
              <a:extLst>
                <a:ext uri="{FF2B5EF4-FFF2-40B4-BE49-F238E27FC236}">
                  <a16:creationId xmlns:a16="http://schemas.microsoft.com/office/drawing/2014/main" id="{9D5C8948-F339-4D69-AD94-0DFA75DCACD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3715F976-8403-4EA2-BFF5-FE538B5758F5}"/>
              </a:ext>
            </a:extLst>
          </p:cNvPr>
          <p:cNvGrpSpPr/>
          <p:nvPr/>
        </p:nvGrpSpPr>
        <p:grpSpPr>
          <a:xfrm>
            <a:off x="5305010" y="1972076"/>
            <a:ext cx="1605916" cy="868680"/>
            <a:chOff x="5046344" y="434340"/>
            <a:chExt cx="2051685" cy="118872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77200ACC-BFCC-451C-960E-9D9FB82EEDA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437E40A1-11BC-4021-AAE7-CE00CC41AE5E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2" name="Arco de bloque 31">
              <a:extLst>
                <a:ext uri="{FF2B5EF4-FFF2-40B4-BE49-F238E27FC236}">
                  <a16:creationId xmlns:a16="http://schemas.microsoft.com/office/drawing/2014/main" id="{7EA49E9B-AF68-4160-962B-76E82854B1BC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211AEED-522D-44B1-823A-6D2343F14CDE}"/>
              </a:ext>
            </a:extLst>
          </p:cNvPr>
          <p:cNvGrpSpPr/>
          <p:nvPr/>
        </p:nvGrpSpPr>
        <p:grpSpPr>
          <a:xfrm>
            <a:off x="5293042" y="3270793"/>
            <a:ext cx="1605916" cy="868680"/>
            <a:chOff x="5046344" y="434340"/>
            <a:chExt cx="2051685" cy="1188720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141407F-6D1B-4A26-94DE-4425EDC83B66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D9C9BC7E-1F01-42C4-B42E-3A2C10BFCDE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6" name="Arco de bloque 35">
              <a:extLst>
                <a:ext uri="{FF2B5EF4-FFF2-40B4-BE49-F238E27FC236}">
                  <a16:creationId xmlns:a16="http://schemas.microsoft.com/office/drawing/2014/main" id="{5147D662-6F69-4E06-B0AE-BD151D4E1797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8B961C9-A4E3-47C7-BED6-4360C45451F3}"/>
              </a:ext>
            </a:extLst>
          </p:cNvPr>
          <p:cNvGrpSpPr/>
          <p:nvPr/>
        </p:nvGrpSpPr>
        <p:grpSpPr>
          <a:xfrm>
            <a:off x="5306234" y="2624196"/>
            <a:ext cx="1605916" cy="868680"/>
            <a:chOff x="5046344" y="434340"/>
            <a:chExt cx="2051685" cy="118872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5E899D8-5802-4B01-811B-591E83AFC471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911966-636E-4B95-8CE5-F99BF17CC718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Arco de bloque 39">
              <a:extLst>
                <a:ext uri="{FF2B5EF4-FFF2-40B4-BE49-F238E27FC236}">
                  <a16:creationId xmlns:a16="http://schemas.microsoft.com/office/drawing/2014/main" id="{7A66DE05-98A5-404A-9574-A64E1854BD12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3BF1F0A-DCD4-421C-A836-22EFE13C142D}"/>
              </a:ext>
            </a:extLst>
          </p:cNvPr>
          <p:cNvGrpSpPr/>
          <p:nvPr/>
        </p:nvGrpSpPr>
        <p:grpSpPr>
          <a:xfrm>
            <a:off x="5293042" y="114583"/>
            <a:ext cx="1605916" cy="868680"/>
            <a:chOff x="5046344" y="434340"/>
            <a:chExt cx="2051685" cy="1188720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E76C0B9-F5F6-48FC-BC6D-7C51A9F95654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1211F8D-36C4-4849-8789-81E6E9AE945A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4" name="Arco de bloque 43">
              <a:extLst>
                <a:ext uri="{FF2B5EF4-FFF2-40B4-BE49-F238E27FC236}">
                  <a16:creationId xmlns:a16="http://schemas.microsoft.com/office/drawing/2014/main" id="{B58945B7-8226-4C14-B18F-39A7744EAD8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upo 50">
            <a:extLst>
              <a:ext uri="{FF2B5EF4-FFF2-40B4-BE49-F238E27FC236}">
                <a16:creationId xmlns:a16="http://schemas.microsoft.com/office/drawing/2014/main" id="{F28A547F-D65F-4C93-BF34-4755845BAAC4}"/>
              </a:ext>
            </a:extLst>
          </p:cNvPr>
          <p:cNvGrpSpPr/>
          <p:nvPr/>
        </p:nvGrpSpPr>
        <p:grpSpPr>
          <a:xfrm>
            <a:off x="11344207" y="398576"/>
            <a:ext cx="648929" cy="1114412"/>
            <a:chOff x="624247" y="-1474839"/>
            <a:chExt cx="648929" cy="1651819"/>
          </a:xfrm>
        </p:grpSpPr>
        <p:sp>
          <p:nvSpPr>
            <p:cNvPr id="47" name="Rectángulo: esquinas superiores redondeadas 46">
              <a:extLst>
                <a:ext uri="{FF2B5EF4-FFF2-40B4-BE49-F238E27FC236}">
                  <a16:creationId xmlns:a16="http://schemas.microsoft.com/office/drawing/2014/main" id="{80AD41AD-1340-413A-AEFC-59ED8325FAB0}"/>
                </a:ext>
              </a:extLst>
            </p:cNvPr>
            <p:cNvSpPr/>
            <p:nvPr/>
          </p:nvSpPr>
          <p:spPr>
            <a:xfrm rot="5400000">
              <a:off x="122802" y="-973394"/>
              <a:ext cx="1651819" cy="648929"/>
            </a:xfrm>
            <a:prstGeom prst="round2SameRect">
              <a:avLst/>
            </a:prstGeom>
            <a:solidFill>
              <a:srgbClr val="CC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8" name="CuadroTexto 47">
              <a:extLst>
                <a:ext uri="{FF2B5EF4-FFF2-40B4-BE49-F238E27FC236}">
                  <a16:creationId xmlns:a16="http://schemas.microsoft.com/office/drawing/2014/main" id="{A0FB4EA9-4AE9-474A-83BE-CEE4C83FFA1F}"/>
                </a:ext>
              </a:extLst>
            </p:cNvPr>
            <p:cNvSpPr txBox="1"/>
            <p:nvPr/>
          </p:nvSpPr>
          <p:spPr>
            <a:xfrm rot="5400000">
              <a:off x="206477" y="-819489"/>
              <a:ext cx="1445341" cy="400110"/>
            </a:xfrm>
            <a:prstGeom prst="rect">
              <a:avLst/>
            </a:prstGeom>
            <a:solidFill>
              <a:srgbClr val="CC66FF"/>
            </a:solidFill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2" action="ppaction://hlinksldjump"/>
                </a:rPr>
                <a:t>Tema 1</a:t>
              </a:r>
              <a:endParaRPr lang="es-MX" sz="2000" dirty="0"/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371868FF-F7D2-4320-8EA5-548CDE79324C}"/>
              </a:ext>
            </a:extLst>
          </p:cNvPr>
          <p:cNvGrpSpPr/>
          <p:nvPr/>
        </p:nvGrpSpPr>
        <p:grpSpPr>
          <a:xfrm>
            <a:off x="11324561" y="1763712"/>
            <a:ext cx="648929" cy="1114413"/>
            <a:chOff x="2442304" y="-1445342"/>
            <a:chExt cx="648929" cy="1651819"/>
          </a:xfrm>
        </p:grpSpPr>
        <p:sp>
          <p:nvSpPr>
            <p:cNvPr id="72" name="Rectángulo: esquinas superiores redondeadas 71">
              <a:extLst>
                <a:ext uri="{FF2B5EF4-FFF2-40B4-BE49-F238E27FC236}">
                  <a16:creationId xmlns:a16="http://schemas.microsoft.com/office/drawing/2014/main" id="{D1FC1EF9-B3EE-43CE-9069-84BDBE3B4490}"/>
                </a:ext>
              </a:extLst>
            </p:cNvPr>
            <p:cNvSpPr/>
            <p:nvPr/>
          </p:nvSpPr>
          <p:spPr>
            <a:xfrm rot="5400000">
              <a:off x="1940859" y="-943897"/>
              <a:ext cx="1651819" cy="648929"/>
            </a:xfrm>
            <a:prstGeom prst="round2Same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4" name="CuadroTexto 73">
              <a:extLst>
                <a:ext uri="{FF2B5EF4-FFF2-40B4-BE49-F238E27FC236}">
                  <a16:creationId xmlns:a16="http://schemas.microsoft.com/office/drawing/2014/main" id="{4A5CE632-BA63-4A67-8321-F065540A6ACB}"/>
                </a:ext>
              </a:extLst>
            </p:cNvPr>
            <p:cNvSpPr txBox="1"/>
            <p:nvPr/>
          </p:nvSpPr>
          <p:spPr>
            <a:xfrm rot="5400000">
              <a:off x="2071333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3" action="ppaction://hlinksldjump"/>
                </a:rPr>
                <a:t>Tema 2</a:t>
              </a:r>
              <a:endParaRPr lang="es-MX" sz="2000" dirty="0"/>
            </a:p>
          </p:txBody>
        </p:sp>
      </p:grpSp>
      <p:grpSp>
        <p:nvGrpSpPr>
          <p:cNvPr id="49" name="Grupo 48">
            <a:extLst>
              <a:ext uri="{FF2B5EF4-FFF2-40B4-BE49-F238E27FC236}">
                <a16:creationId xmlns:a16="http://schemas.microsoft.com/office/drawing/2014/main" id="{5016142B-74EE-43E5-B57F-3561FA34E32F}"/>
              </a:ext>
            </a:extLst>
          </p:cNvPr>
          <p:cNvGrpSpPr/>
          <p:nvPr/>
        </p:nvGrpSpPr>
        <p:grpSpPr>
          <a:xfrm>
            <a:off x="11411552" y="3038340"/>
            <a:ext cx="648929" cy="1245143"/>
            <a:chOff x="4307160" y="-1554132"/>
            <a:chExt cx="648929" cy="1696063"/>
          </a:xfrm>
        </p:grpSpPr>
        <p:sp>
          <p:nvSpPr>
            <p:cNvPr id="73" name="Rectángulo: esquinas superiores redondeadas 72">
              <a:extLst>
                <a:ext uri="{FF2B5EF4-FFF2-40B4-BE49-F238E27FC236}">
                  <a16:creationId xmlns:a16="http://schemas.microsoft.com/office/drawing/2014/main" id="{79836DBE-7C7D-4D49-B7B9-AD8366B071E2}"/>
                </a:ext>
              </a:extLst>
            </p:cNvPr>
            <p:cNvSpPr/>
            <p:nvPr/>
          </p:nvSpPr>
          <p:spPr>
            <a:xfrm rot="5400000">
              <a:off x="3805715" y="-1052687"/>
              <a:ext cx="1651819" cy="648929"/>
            </a:xfrm>
            <a:prstGeom prst="round2Same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75" name="CuadroTexto 74">
              <a:extLst>
                <a:ext uri="{FF2B5EF4-FFF2-40B4-BE49-F238E27FC236}">
                  <a16:creationId xmlns:a16="http://schemas.microsoft.com/office/drawing/2014/main" id="{31A561FE-1944-4BE2-B929-D30491D5496A}"/>
                </a:ext>
              </a:extLst>
            </p:cNvPr>
            <p:cNvSpPr txBox="1"/>
            <p:nvPr/>
          </p:nvSpPr>
          <p:spPr>
            <a:xfrm rot="5400000">
              <a:off x="3908955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4" action="ppaction://hlinksldjump"/>
                </a:rPr>
                <a:t>Tema 3</a:t>
              </a:r>
              <a:endParaRPr lang="es-MX" sz="2000" dirty="0"/>
            </a:p>
          </p:txBody>
        </p:sp>
      </p:grpSp>
      <p:sp>
        <p:nvSpPr>
          <p:cNvPr id="53" name="CuadroTexto 52">
            <a:extLst>
              <a:ext uri="{FF2B5EF4-FFF2-40B4-BE49-F238E27FC236}">
                <a16:creationId xmlns:a16="http://schemas.microsoft.com/office/drawing/2014/main" id="{091CD5A7-89A6-4612-A8C5-4274737CA775}"/>
              </a:ext>
            </a:extLst>
          </p:cNvPr>
          <p:cNvSpPr txBox="1"/>
          <p:nvPr/>
        </p:nvSpPr>
        <p:spPr>
          <a:xfrm>
            <a:off x="7272479" y="602465"/>
            <a:ext cx="359125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>
                <a:latin typeface="MV Boli" panose="02000500030200090000" pitchFamily="2" charset="0"/>
                <a:cs typeface="MV Boli" panose="02000500030200090000" pitchFamily="2" charset="0"/>
              </a:rPr>
              <a:t>Escuela normal de educación preescolar</a:t>
            </a:r>
          </a:p>
          <a:p>
            <a:endParaRPr lang="es-MX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s-MX" sz="2400" dirty="0">
                <a:latin typeface="MV Boli" panose="02000500030200090000" pitchFamily="2" charset="0"/>
                <a:cs typeface="MV Boli" panose="02000500030200090000" pitchFamily="2" charset="0"/>
              </a:rPr>
              <a:t>Computación </a:t>
            </a:r>
          </a:p>
          <a:p>
            <a:endParaRPr lang="es-MX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endParaRPr lang="es-MX" sz="2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s-MX" sz="2400" dirty="0">
                <a:latin typeface="MV Boli" panose="02000500030200090000" pitchFamily="2" charset="0"/>
                <a:cs typeface="MV Boli" panose="02000500030200090000" pitchFamily="2" charset="0"/>
              </a:rPr>
              <a:t>Alumna : Tahmara esmeralda </a:t>
            </a:r>
            <a:r>
              <a:rPr lang="es-MX" sz="2400" dirty="0" err="1">
                <a:latin typeface="MV Boli" panose="02000500030200090000" pitchFamily="2" charset="0"/>
                <a:cs typeface="MV Boli" panose="02000500030200090000" pitchFamily="2" charset="0"/>
              </a:rPr>
              <a:t>olis</a:t>
            </a:r>
            <a:r>
              <a:rPr lang="es-MX" sz="2400" dirty="0">
                <a:latin typeface="MV Boli" panose="02000500030200090000" pitchFamily="2" charset="0"/>
                <a:cs typeface="MV Boli" panose="02000500030200090000" pitchFamily="2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133079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D73F40-5D4F-46A8-AAE4-14CAE9B6D14D}"/>
              </a:ext>
            </a:extLst>
          </p:cNvPr>
          <p:cNvSpPr/>
          <p:nvPr/>
        </p:nvSpPr>
        <p:spPr>
          <a:xfrm>
            <a:off x="6096000" y="240030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9" name="Grupo 68">
            <a:extLst>
              <a:ext uri="{FF2B5EF4-FFF2-40B4-BE49-F238E27FC236}">
                <a16:creationId xmlns:a16="http://schemas.microsoft.com/office/drawing/2014/main" id="{04BFFD70-8A37-47FA-965E-EDDF4BAF7435}"/>
              </a:ext>
            </a:extLst>
          </p:cNvPr>
          <p:cNvGrpSpPr/>
          <p:nvPr/>
        </p:nvGrpSpPr>
        <p:grpSpPr>
          <a:xfrm>
            <a:off x="7229046" y="544089"/>
            <a:ext cx="4223522" cy="5794162"/>
            <a:chOff x="7272479" y="548905"/>
            <a:chExt cx="4223522" cy="5794162"/>
          </a:xfrm>
        </p:grpSpPr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25A44766-A7A3-4936-A7C5-22CB6A7FE10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A0E666D-D2B1-43AA-BA7A-FEFFF39AB92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E2A8CBD3-13CC-4D17-BB17-86EC61FDD26F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B4C92DB5-7388-4F95-B05C-2FFA815415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3FDD9A2D-3F72-4E58-9AEF-BD4D822AA36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B2BCB97E-868B-4B19-987A-0949BB6E2E4D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EB2E3D8A-366B-442C-8E64-CB17859DD036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68BDF446-A318-4503-B415-176EB0AD9501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DEBEAB0E-F502-42B6-ADE8-7996BF68A305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9ADAB964-E9DF-41F0-AED2-AF1A509FFBDF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D4C28E0D-4538-48C6-8758-0072BA8B404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729AA704-0885-4893-883B-D75AFDF48F9D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D2316A30-50ED-423A-8B6E-B933C74542DE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64929BCF-5F4A-4166-B111-7CA9ADA723D6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D01A6E-7104-485A-8968-0B0FC4518504}"/>
              </a:ext>
            </a:extLst>
          </p:cNvPr>
          <p:cNvSpPr/>
          <p:nvPr/>
        </p:nvSpPr>
        <p:spPr>
          <a:xfrm>
            <a:off x="198666" y="233578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DD2D0C8C-839D-4BC0-BB3F-4067762ABA15}"/>
              </a:ext>
            </a:extLst>
          </p:cNvPr>
          <p:cNvGrpSpPr/>
          <p:nvPr/>
        </p:nvGrpSpPr>
        <p:grpSpPr>
          <a:xfrm>
            <a:off x="467799" y="597407"/>
            <a:ext cx="4730182" cy="5794162"/>
            <a:chOff x="7272479" y="548905"/>
            <a:chExt cx="4223522" cy="5794162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636D4B54-BEE7-4B42-8786-84F481E65CFE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22625EC-E2AE-4AEA-86D4-A8FBCF31F122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7DEEE31C-963C-4297-A659-8E75A380DA4B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D9A4EFD-1DD6-43DE-8733-27253A731D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E04B5420-AD75-48DD-970A-D34BB65110D9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7EA94504-07A8-4C24-B152-9195ECD099D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>
              <a:extLst>
                <a:ext uri="{FF2B5EF4-FFF2-40B4-BE49-F238E27FC236}">
                  <a16:creationId xmlns:a16="http://schemas.microsoft.com/office/drawing/2014/main" id="{57EFBA9C-257A-4D50-8035-EF7F87EF5827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5BE5D454-23A9-457C-B450-57D7A7DBBA38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94E2456-E790-4478-8F73-F60E0069996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00BAF59-771D-46CB-995B-AFFEC8A52635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CAFE5D72-651C-40DD-A601-FAFBEC4BBB3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5E7343AC-A5CC-4357-A9E4-8297BA37B359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F56E3D18-60A1-4982-8531-A17E4172DC01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E9526651-DA26-4BA3-8695-5CC8DAC914E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BB1B990-EE99-4E8B-A148-577902E37EEF}"/>
              </a:ext>
            </a:extLst>
          </p:cNvPr>
          <p:cNvGrpSpPr/>
          <p:nvPr/>
        </p:nvGrpSpPr>
        <p:grpSpPr>
          <a:xfrm>
            <a:off x="5311680" y="729878"/>
            <a:ext cx="1605916" cy="868680"/>
            <a:chOff x="5046344" y="434340"/>
            <a:chExt cx="2051685" cy="118872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DFF5C10B-2D53-48B3-81A6-B3D9E19504FE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E5713A2-0349-459C-B4EE-3CFA8D0AD392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" name="Arco de bloque 2">
              <a:extLst>
                <a:ext uri="{FF2B5EF4-FFF2-40B4-BE49-F238E27FC236}">
                  <a16:creationId xmlns:a16="http://schemas.microsoft.com/office/drawing/2014/main" id="{F8391CF1-791A-4DE4-AEEA-17D9596E0DA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3D654D19-C321-4565-951B-C1AE309DA9B4}"/>
              </a:ext>
            </a:extLst>
          </p:cNvPr>
          <p:cNvGrpSpPr/>
          <p:nvPr/>
        </p:nvGrpSpPr>
        <p:grpSpPr>
          <a:xfrm>
            <a:off x="5293042" y="3924190"/>
            <a:ext cx="1605916" cy="868680"/>
            <a:chOff x="5046344" y="434340"/>
            <a:chExt cx="2051685" cy="118872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60D09AF-15B5-4F6A-B152-576AA6670FD7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D347268-BC44-4000-AA4A-964BBFBDF72C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Arco de bloque 11">
              <a:extLst>
                <a:ext uri="{FF2B5EF4-FFF2-40B4-BE49-F238E27FC236}">
                  <a16:creationId xmlns:a16="http://schemas.microsoft.com/office/drawing/2014/main" id="{7D1DA165-4772-4DF3-B7E7-06B82070DEBF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C20F070-7D4E-416D-8CD9-0A609138D174}"/>
              </a:ext>
            </a:extLst>
          </p:cNvPr>
          <p:cNvGrpSpPr/>
          <p:nvPr/>
        </p:nvGrpSpPr>
        <p:grpSpPr>
          <a:xfrm>
            <a:off x="5300113" y="4538484"/>
            <a:ext cx="1605916" cy="868680"/>
            <a:chOff x="5046344" y="434340"/>
            <a:chExt cx="2051685" cy="1188720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87F695-8771-41E0-800E-B0CA0B1960D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73A3DF2-E9C7-4441-9830-089D8DF523B7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Arco de bloque 15">
              <a:extLst>
                <a:ext uri="{FF2B5EF4-FFF2-40B4-BE49-F238E27FC236}">
                  <a16:creationId xmlns:a16="http://schemas.microsoft.com/office/drawing/2014/main" id="{2437D0EF-A57B-42EA-B7F6-8A3AB832C59B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559438-F510-4E71-B6A9-85B3FB35C186}"/>
              </a:ext>
            </a:extLst>
          </p:cNvPr>
          <p:cNvGrpSpPr/>
          <p:nvPr/>
        </p:nvGrpSpPr>
        <p:grpSpPr>
          <a:xfrm>
            <a:off x="5311680" y="5236335"/>
            <a:ext cx="1605916" cy="868680"/>
            <a:chOff x="5046344" y="434340"/>
            <a:chExt cx="2051685" cy="1188720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BC4A025-B8E1-4395-8BEF-0B5361E9A23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AEC8702-26A6-4A2F-8651-9BC84AE8487A}"/>
              </a:ext>
            </a:extLst>
          </p:cNvPr>
          <p:cNvGrpSpPr/>
          <p:nvPr/>
        </p:nvGrpSpPr>
        <p:grpSpPr>
          <a:xfrm>
            <a:off x="5300113" y="5903413"/>
            <a:ext cx="1605916" cy="868680"/>
            <a:chOff x="5046344" y="434340"/>
            <a:chExt cx="2051685" cy="1188720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2C03F7-E7FD-4043-BDD6-92B6702F0B08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3BAA081-48F8-4B89-B53F-0B548DEE27A6}"/>
              </a:ext>
            </a:extLst>
          </p:cNvPr>
          <p:cNvGrpSpPr/>
          <p:nvPr/>
        </p:nvGrpSpPr>
        <p:grpSpPr>
          <a:xfrm>
            <a:off x="5300113" y="1344172"/>
            <a:ext cx="1605916" cy="868680"/>
            <a:chOff x="5046344" y="434340"/>
            <a:chExt cx="2051685" cy="1188720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33B118A5-12A1-4575-BFD9-1FE53244B6B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1F25327-81D0-45BE-BE69-50685686A52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Arco de bloque 27">
              <a:extLst>
                <a:ext uri="{FF2B5EF4-FFF2-40B4-BE49-F238E27FC236}">
                  <a16:creationId xmlns:a16="http://schemas.microsoft.com/office/drawing/2014/main" id="{9D5C8948-F339-4D69-AD94-0DFA75DCACD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3715F976-8403-4EA2-BFF5-FE538B5758F5}"/>
              </a:ext>
            </a:extLst>
          </p:cNvPr>
          <p:cNvGrpSpPr/>
          <p:nvPr/>
        </p:nvGrpSpPr>
        <p:grpSpPr>
          <a:xfrm>
            <a:off x="5305010" y="1972076"/>
            <a:ext cx="1605916" cy="868680"/>
            <a:chOff x="5046344" y="434340"/>
            <a:chExt cx="2051685" cy="118872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77200ACC-BFCC-451C-960E-9D9FB82EEDA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437E40A1-11BC-4021-AAE7-CE00CC41AE5E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2" name="Arco de bloque 31">
              <a:extLst>
                <a:ext uri="{FF2B5EF4-FFF2-40B4-BE49-F238E27FC236}">
                  <a16:creationId xmlns:a16="http://schemas.microsoft.com/office/drawing/2014/main" id="{7EA49E9B-AF68-4160-962B-76E82854B1BC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211AEED-522D-44B1-823A-6D2343F14CDE}"/>
              </a:ext>
            </a:extLst>
          </p:cNvPr>
          <p:cNvGrpSpPr/>
          <p:nvPr/>
        </p:nvGrpSpPr>
        <p:grpSpPr>
          <a:xfrm>
            <a:off x="5293042" y="3270793"/>
            <a:ext cx="1605916" cy="868680"/>
            <a:chOff x="5046344" y="434340"/>
            <a:chExt cx="2051685" cy="1188720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141407F-6D1B-4A26-94DE-4425EDC83B66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D9C9BC7E-1F01-42C4-B42E-3A2C10BFCDE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6" name="Arco de bloque 35">
              <a:extLst>
                <a:ext uri="{FF2B5EF4-FFF2-40B4-BE49-F238E27FC236}">
                  <a16:creationId xmlns:a16="http://schemas.microsoft.com/office/drawing/2014/main" id="{5147D662-6F69-4E06-B0AE-BD151D4E1797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8B961C9-A4E3-47C7-BED6-4360C45451F3}"/>
              </a:ext>
            </a:extLst>
          </p:cNvPr>
          <p:cNvGrpSpPr/>
          <p:nvPr/>
        </p:nvGrpSpPr>
        <p:grpSpPr>
          <a:xfrm>
            <a:off x="5306234" y="2624196"/>
            <a:ext cx="1605916" cy="868680"/>
            <a:chOff x="5046344" y="434340"/>
            <a:chExt cx="2051685" cy="118872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5E899D8-5802-4B01-811B-591E83AFC471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911966-636E-4B95-8CE5-F99BF17CC718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Arco de bloque 39">
              <a:extLst>
                <a:ext uri="{FF2B5EF4-FFF2-40B4-BE49-F238E27FC236}">
                  <a16:creationId xmlns:a16="http://schemas.microsoft.com/office/drawing/2014/main" id="{7A66DE05-98A5-404A-9574-A64E1854BD12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3BF1F0A-DCD4-421C-A836-22EFE13C142D}"/>
              </a:ext>
            </a:extLst>
          </p:cNvPr>
          <p:cNvGrpSpPr/>
          <p:nvPr/>
        </p:nvGrpSpPr>
        <p:grpSpPr>
          <a:xfrm>
            <a:off x="5293042" y="114583"/>
            <a:ext cx="1605916" cy="868680"/>
            <a:chOff x="5046344" y="434340"/>
            <a:chExt cx="2051685" cy="1188720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E76C0B9-F5F6-48FC-BC6D-7C51A9F95654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1211F8D-36C4-4849-8789-81E6E9AE945A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4" name="Arco de bloque 43">
              <a:extLst>
                <a:ext uri="{FF2B5EF4-FFF2-40B4-BE49-F238E27FC236}">
                  <a16:creationId xmlns:a16="http://schemas.microsoft.com/office/drawing/2014/main" id="{B58945B7-8226-4C14-B18F-39A7744EAD8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07" name="Grupo 106">
            <a:extLst>
              <a:ext uri="{FF2B5EF4-FFF2-40B4-BE49-F238E27FC236}">
                <a16:creationId xmlns:a16="http://schemas.microsoft.com/office/drawing/2014/main" id="{8B36B290-E27E-4359-9431-28D40750CED2}"/>
              </a:ext>
            </a:extLst>
          </p:cNvPr>
          <p:cNvGrpSpPr/>
          <p:nvPr/>
        </p:nvGrpSpPr>
        <p:grpSpPr>
          <a:xfrm>
            <a:off x="11324561" y="1763712"/>
            <a:ext cx="648929" cy="1114413"/>
            <a:chOff x="2442304" y="-1445342"/>
            <a:chExt cx="648929" cy="1651819"/>
          </a:xfrm>
        </p:grpSpPr>
        <p:sp>
          <p:nvSpPr>
            <p:cNvPr id="108" name="Rectángulo: esquinas superiores redondeadas 107">
              <a:extLst>
                <a:ext uri="{FF2B5EF4-FFF2-40B4-BE49-F238E27FC236}">
                  <a16:creationId xmlns:a16="http://schemas.microsoft.com/office/drawing/2014/main" id="{957A7246-1B12-4F48-8463-50F02D58265F}"/>
                </a:ext>
              </a:extLst>
            </p:cNvPr>
            <p:cNvSpPr/>
            <p:nvPr/>
          </p:nvSpPr>
          <p:spPr>
            <a:xfrm rot="5400000">
              <a:off x="1940859" y="-943897"/>
              <a:ext cx="1651819" cy="648929"/>
            </a:xfrm>
            <a:prstGeom prst="round2Same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9" name="CuadroTexto 108">
              <a:extLst>
                <a:ext uri="{FF2B5EF4-FFF2-40B4-BE49-F238E27FC236}">
                  <a16:creationId xmlns:a16="http://schemas.microsoft.com/office/drawing/2014/main" id="{9F9CEAB1-E390-40B3-85BD-CD7C398E7E23}"/>
                </a:ext>
              </a:extLst>
            </p:cNvPr>
            <p:cNvSpPr txBox="1"/>
            <p:nvPr/>
          </p:nvSpPr>
          <p:spPr>
            <a:xfrm rot="5400000">
              <a:off x="2071333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2" action="ppaction://hlinksldjump"/>
                </a:rPr>
                <a:t>Tema 2</a:t>
              </a:r>
              <a:endParaRPr lang="es-MX" sz="2000" dirty="0"/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D7A701B5-9A5E-46AE-9B54-0CA987288544}"/>
              </a:ext>
            </a:extLst>
          </p:cNvPr>
          <p:cNvGrpSpPr/>
          <p:nvPr/>
        </p:nvGrpSpPr>
        <p:grpSpPr>
          <a:xfrm>
            <a:off x="11411552" y="3038340"/>
            <a:ext cx="648929" cy="1245143"/>
            <a:chOff x="4307160" y="-1554132"/>
            <a:chExt cx="648929" cy="1696063"/>
          </a:xfrm>
        </p:grpSpPr>
        <p:sp>
          <p:nvSpPr>
            <p:cNvPr id="111" name="Rectángulo: esquinas superiores redondeadas 110">
              <a:extLst>
                <a:ext uri="{FF2B5EF4-FFF2-40B4-BE49-F238E27FC236}">
                  <a16:creationId xmlns:a16="http://schemas.microsoft.com/office/drawing/2014/main" id="{C01E7A57-D690-4E1F-80FD-38929B7CD33C}"/>
                </a:ext>
              </a:extLst>
            </p:cNvPr>
            <p:cNvSpPr/>
            <p:nvPr/>
          </p:nvSpPr>
          <p:spPr>
            <a:xfrm rot="5400000">
              <a:off x="3805715" y="-1052687"/>
              <a:ext cx="1651819" cy="648929"/>
            </a:xfrm>
            <a:prstGeom prst="round2Same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099E616B-374B-4751-ACBF-7AEAB3141A47}"/>
                </a:ext>
              </a:extLst>
            </p:cNvPr>
            <p:cNvSpPr txBox="1"/>
            <p:nvPr/>
          </p:nvSpPr>
          <p:spPr>
            <a:xfrm rot="5400000">
              <a:off x="3908955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3" action="ppaction://hlinksldjump"/>
                </a:rPr>
                <a:t>Tema 3</a:t>
              </a:r>
              <a:endParaRPr lang="es-MX" sz="2000" dirty="0"/>
            </a:p>
          </p:txBody>
        </p:sp>
      </p:grpSp>
      <p:grpSp>
        <p:nvGrpSpPr>
          <p:cNvPr id="131" name="Grupo 130">
            <a:extLst>
              <a:ext uri="{FF2B5EF4-FFF2-40B4-BE49-F238E27FC236}">
                <a16:creationId xmlns:a16="http://schemas.microsoft.com/office/drawing/2014/main" id="{58914FA7-08BB-4ED9-B52E-699A9A1BBA9E}"/>
              </a:ext>
            </a:extLst>
          </p:cNvPr>
          <p:cNvGrpSpPr/>
          <p:nvPr/>
        </p:nvGrpSpPr>
        <p:grpSpPr>
          <a:xfrm flipH="1">
            <a:off x="485696" y="393864"/>
            <a:ext cx="648929" cy="1114412"/>
            <a:chOff x="624247" y="-1474839"/>
            <a:chExt cx="648929" cy="1651819"/>
          </a:xfrm>
        </p:grpSpPr>
        <p:sp>
          <p:nvSpPr>
            <p:cNvPr id="132" name="Rectángulo: esquinas superiores redondeadas 131">
              <a:extLst>
                <a:ext uri="{FF2B5EF4-FFF2-40B4-BE49-F238E27FC236}">
                  <a16:creationId xmlns:a16="http://schemas.microsoft.com/office/drawing/2014/main" id="{446FA81C-567B-4843-9ECA-94AE8C672E2B}"/>
                </a:ext>
              </a:extLst>
            </p:cNvPr>
            <p:cNvSpPr/>
            <p:nvPr/>
          </p:nvSpPr>
          <p:spPr>
            <a:xfrm rot="5400000">
              <a:off x="122802" y="-973394"/>
              <a:ext cx="1651819" cy="648929"/>
            </a:xfrm>
            <a:prstGeom prst="round2SameRect">
              <a:avLst/>
            </a:prstGeom>
            <a:solidFill>
              <a:srgbClr val="CC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33" name="CuadroTexto 132">
              <a:extLst>
                <a:ext uri="{FF2B5EF4-FFF2-40B4-BE49-F238E27FC236}">
                  <a16:creationId xmlns:a16="http://schemas.microsoft.com/office/drawing/2014/main" id="{C8DD937C-2425-46AD-9E4D-8CD836F3588A}"/>
                </a:ext>
              </a:extLst>
            </p:cNvPr>
            <p:cNvSpPr txBox="1"/>
            <p:nvPr/>
          </p:nvSpPr>
          <p:spPr>
            <a:xfrm rot="5400000">
              <a:off x="206477" y="-819489"/>
              <a:ext cx="1445341" cy="400110"/>
            </a:xfrm>
            <a:prstGeom prst="rect">
              <a:avLst/>
            </a:prstGeom>
            <a:solidFill>
              <a:srgbClr val="CC66FF"/>
            </a:solidFill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4" action="ppaction://hlinksldjump"/>
                </a:rPr>
                <a:t>Tema 1</a:t>
              </a:r>
              <a:endParaRPr lang="es-MX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48234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D73F40-5D4F-46A8-AAE4-14CAE9B6D14D}"/>
              </a:ext>
            </a:extLst>
          </p:cNvPr>
          <p:cNvSpPr/>
          <p:nvPr/>
        </p:nvSpPr>
        <p:spPr>
          <a:xfrm>
            <a:off x="6096000" y="240030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9" name="Grupo 68">
            <a:extLst>
              <a:ext uri="{FF2B5EF4-FFF2-40B4-BE49-F238E27FC236}">
                <a16:creationId xmlns:a16="http://schemas.microsoft.com/office/drawing/2014/main" id="{04BFFD70-8A37-47FA-965E-EDDF4BAF7435}"/>
              </a:ext>
            </a:extLst>
          </p:cNvPr>
          <p:cNvGrpSpPr/>
          <p:nvPr/>
        </p:nvGrpSpPr>
        <p:grpSpPr>
          <a:xfrm>
            <a:off x="7272479" y="548905"/>
            <a:ext cx="4223522" cy="5794162"/>
            <a:chOff x="7272479" y="548905"/>
            <a:chExt cx="4223522" cy="5794162"/>
          </a:xfrm>
        </p:grpSpPr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25A44766-A7A3-4936-A7C5-22CB6A7FE10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A0E666D-D2B1-43AA-BA7A-FEFFF39AB92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E2A8CBD3-13CC-4D17-BB17-86EC61FDD26F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B4C92DB5-7388-4F95-B05C-2FFA815415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3FDD9A2D-3F72-4E58-9AEF-BD4D822AA36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B2BCB97E-868B-4B19-987A-0949BB6E2E4D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EB2E3D8A-366B-442C-8E64-CB17859DD036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68BDF446-A318-4503-B415-176EB0AD9501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DEBEAB0E-F502-42B6-ADE8-7996BF68A305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9ADAB964-E9DF-41F0-AED2-AF1A509FFBDF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D4C28E0D-4538-48C6-8758-0072BA8B404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729AA704-0885-4893-883B-D75AFDF48F9D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D2316A30-50ED-423A-8B6E-B933C74542DE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64929BCF-5F4A-4166-B111-7CA9ADA723D6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D01A6E-7104-485A-8968-0B0FC4518504}"/>
              </a:ext>
            </a:extLst>
          </p:cNvPr>
          <p:cNvSpPr/>
          <p:nvPr/>
        </p:nvSpPr>
        <p:spPr>
          <a:xfrm>
            <a:off x="198666" y="233578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DD2D0C8C-839D-4BC0-BB3F-4067762ABA15}"/>
              </a:ext>
            </a:extLst>
          </p:cNvPr>
          <p:cNvGrpSpPr/>
          <p:nvPr/>
        </p:nvGrpSpPr>
        <p:grpSpPr>
          <a:xfrm>
            <a:off x="467799" y="597407"/>
            <a:ext cx="4730182" cy="5794162"/>
            <a:chOff x="7272479" y="548905"/>
            <a:chExt cx="4223522" cy="5794162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636D4B54-BEE7-4B42-8786-84F481E65CFE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22625EC-E2AE-4AEA-86D4-A8FBCF31F122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7DEEE31C-963C-4297-A659-8E75A380DA4B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D9A4EFD-1DD6-43DE-8733-27253A731D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E04B5420-AD75-48DD-970A-D34BB65110D9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7EA94504-07A8-4C24-B152-9195ECD099D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>
              <a:extLst>
                <a:ext uri="{FF2B5EF4-FFF2-40B4-BE49-F238E27FC236}">
                  <a16:creationId xmlns:a16="http://schemas.microsoft.com/office/drawing/2014/main" id="{57EFBA9C-257A-4D50-8035-EF7F87EF5827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5BE5D454-23A9-457C-B450-57D7A7DBBA38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94E2456-E790-4478-8F73-F60E0069996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00BAF59-771D-46CB-995B-AFFEC8A52635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CAFE5D72-651C-40DD-A601-FAFBEC4BBB3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5E7343AC-A5CC-4357-A9E4-8297BA37B359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F56E3D18-60A1-4982-8531-A17E4172DC01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E9526651-DA26-4BA3-8695-5CC8DAC914E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BB1B990-EE99-4E8B-A148-577902E37EEF}"/>
              </a:ext>
            </a:extLst>
          </p:cNvPr>
          <p:cNvGrpSpPr/>
          <p:nvPr/>
        </p:nvGrpSpPr>
        <p:grpSpPr>
          <a:xfrm>
            <a:off x="5311680" y="729878"/>
            <a:ext cx="1605916" cy="868680"/>
            <a:chOff x="5046344" y="434340"/>
            <a:chExt cx="2051685" cy="118872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DFF5C10B-2D53-48B3-81A6-B3D9E19504FE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E5713A2-0349-459C-B4EE-3CFA8D0AD392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" name="Arco de bloque 2">
              <a:extLst>
                <a:ext uri="{FF2B5EF4-FFF2-40B4-BE49-F238E27FC236}">
                  <a16:creationId xmlns:a16="http://schemas.microsoft.com/office/drawing/2014/main" id="{F8391CF1-791A-4DE4-AEEA-17D9596E0DA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3D654D19-C321-4565-951B-C1AE309DA9B4}"/>
              </a:ext>
            </a:extLst>
          </p:cNvPr>
          <p:cNvGrpSpPr/>
          <p:nvPr/>
        </p:nvGrpSpPr>
        <p:grpSpPr>
          <a:xfrm>
            <a:off x="5293042" y="3924190"/>
            <a:ext cx="1605916" cy="868680"/>
            <a:chOff x="5046344" y="434340"/>
            <a:chExt cx="2051685" cy="118872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60D09AF-15B5-4F6A-B152-576AA6670FD7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D347268-BC44-4000-AA4A-964BBFBDF72C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Arco de bloque 11">
              <a:extLst>
                <a:ext uri="{FF2B5EF4-FFF2-40B4-BE49-F238E27FC236}">
                  <a16:creationId xmlns:a16="http://schemas.microsoft.com/office/drawing/2014/main" id="{7D1DA165-4772-4DF3-B7E7-06B82070DEBF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C20F070-7D4E-416D-8CD9-0A609138D174}"/>
              </a:ext>
            </a:extLst>
          </p:cNvPr>
          <p:cNvGrpSpPr/>
          <p:nvPr/>
        </p:nvGrpSpPr>
        <p:grpSpPr>
          <a:xfrm>
            <a:off x="5300113" y="4538484"/>
            <a:ext cx="1605916" cy="868680"/>
            <a:chOff x="5046344" y="434340"/>
            <a:chExt cx="2051685" cy="1188720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87F695-8771-41E0-800E-B0CA0B1960D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73A3DF2-E9C7-4441-9830-089D8DF523B7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Arco de bloque 15">
              <a:extLst>
                <a:ext uri="{FF2B5EF4-FFF2-40B4-BE49-F238E27FC236}">
                  <a16:creationId xmlns:a16="http://schemas.microsoft.com/office/drawing/2014/main" id="{2437D0EF-A57B-42EA-B7F6-8A3AB832C59B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559438-F510-4E71-B6A9-85B3FB35C186}"/>
              </a:ext>
            </a:extLst>
          </p:cNvPr>
          <p:cNvGrpSpPr/>
          <p:nvPr/>
        </p:nvGrpSpPr>
        <p:grpSpPr>
          <a:xfrm>
            <a:off x="5311680" y="5236335"/>
            <a:ext cx="1605916" cy="868680"/>
            <a:chOff x="5046344" y="434340"/>
            <a:chExt cx="2051685" cy="1188720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BC4A025-B8E1-4395-8BEF-0B5361E9A23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AEC8702-26A6-4A2F-8651-9BC84AE8487A}"/>
              </a:ext>
            </a:extLst>
          </p:cNvPr>
          <p:cNvGrpSpPr/>
          <p:nvPr/>
        </p:nvGrpSpPr>
        <p:grpSpPr>
          <a:xfrm>
            <a:off x="5300113" y="5903413"/>
            <a:ext cx="1605916" cy="868680"/>
            <a:chOff x="5046344" y="434340"/>
            <a:chExt cx="2051685" cy="1188720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2C03F7-E7FD-4043-BDD6-92B6702F0B08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3BAA081-48F8-4B89-B53F-0B548DEE27A6}"/>
              </a:ext>
            </a:extLst>
          </p:cNvPr>
          <p:cNvGrpSpPr/>
          <p:nvPr/>
        </p:nvGrpSpPr>
        <p:grpSpPr>
          <a:xfrm>
            <a:off x="5300113" y="1344172"/>
            <a:ext cx="1605916" cy="868680"/>
            <a:chOff x="5046344" y="434340"/>
            <a:chExt cx="2051685" cy="1188720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33B118A5-12A1-4575-BFD9-1FE53244B6B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1F25327-81D0-45BE-BE69-50685686A52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Arco de bloque 27">
              <a:extLst>
                <a:ext uri="{FF2B5EF4-FFF2-40B4-BE49-F238E27FC236}">
                  <a16:creationId xmlns:a16="http://schemas.microsoft.com/office/drawing/2014/main" id="{9D5C8948-F339-4D69-AD94-0DFA75DCACD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3715F976-8403-4EA2-BFF5-FE538B5758F5}"/>
              </a:ext>
            </a:extLst>
          </p:cNvPr>
          <p:cNvGrpSpPr/>
          <p:nvPr/>
        </p:nvGrpSpPr>
        <p:grpSpPr>
          <a:xfrm>
            <a:off x="5305010" y="1972076"/>
            <a:ext cx="1605916" cy="868680"/>
            <a:chOff x="5046344" y="434340"/>
            <a:chExt cx="2051685" cy="118872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77200ACC-BFCC-451C-960E-9D9FB82EEDA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437E40A1-11BC-4021-AAE7-CE00CC41AE5E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2" name="Arco de bloque 31">
              <a:extLst>
                <a:ext uri="{FF2B5EF4-FFF2-40B4-BE49-F238E27FC236}">
                  <a16:creationId xmlns:a16="http://schemas.microsoft.com/office/drawing/2014/main" id="{7EA49E9B-AF68-4160-962B-76E82854B1BC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211AEED-522D-44B1-823A-6D2343F14CDE}"/>
              </a:ext>
            </a:extLst>
          </p:cNvPr>
          <p:cNvGrpSpPr/>
          <p:nvPr/>
        </p:nvGrpSpPr>
        <p:grpSpPr>
          <a:xfrm>
            <a:off x="5293042" y="3270793"/>
            <a:ext cx="1605916" cy="868680"/>
            <a:chOff x="5046344" y="434340"/>
            <a:chExt cx="2051685" cy="1188720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141407F-6D1B-4A26-94DE-4425EDC83B66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D9C9BC7E-1F01-42C4-B42E-3A2C10BFCDE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6" name="Arco de bloque 35">
              <a:extLst>
                <a:ext uri="{FF2B5EF4-FFF2-40B4-BE49-F238E27FC236}">
                  <a16:creationId xmlns:a16="http://schemas.microsoft.com/office/drawing/2014/main" id="{5147D662-6F69-4E06-B0AE-BD151D4E1797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8B961C9-A4E3-47C7-BED6-4360C45451F3}"/>
              </a:ext>
            </a:extLst>
          </p:cNvPr>
          <p:cNvGrpSpPr/>
          <p:nvPr/>
        </p:nvGrpSpPr>
        <p:grpSpPr>
          <a:xfrm>
            <a:off x="5306234" y="2624196"/>
            <a:ext cx="1605916" cy="868680"/>
            <a:chOff x="5046344" y="434340"/>
            <a:chExt cx="2051685" cy="118872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5E899D8-5802-4B01-811B-591E83AFC471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911966-636E-4B95-8CE5-F99BF17CC718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Arco de bloque 39">
              <a:extLst>
                <a:ext uri="{FF2B5EF4-FFF2-40B4-BE49-F238E27FC236}">
                  <a16:creationId xmlns:a16="http://schemas.microsoft.com/office/drawing/2014/main" id="{7A66DE05-98A5-404A-9574-A64E1854BD12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3BF1F0A-DCD4-421C-A836-22EFE13C142D}"/>
              </a:ext>
            </a:extLst>
          </p:cNvPr>
          <p:cNvGrpSpPr/>
          <p:nvPr/>
        </p:nvGrpSpPr>
        <p:grpSpPr>
          <a:xfrm>
            <a:off x="5293042" y="114583"/>
            <a:ext cx="1605916" cy="868680"/>
            <a:chOff x="5046344" y="434340"/>
            <a:chExt cx="2051685" cy="1188720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E76C0B9-F5F6-48FC-BC6D-7C51A9F95654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1211F8D-36C4-4849-8789-81E6E9AE945A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4" name="Arco de bloque 43">
              <a:extLst>
                <a:ext uri="{FF2B5EF4-FFF2-40B4-BE49-F238E27FC236}">
                  <a16:creationId xmlns:a16="http://schemas.microsoft.com/office/drawing/2014/main" id="{B58945B7-8226-4C14-B18F-39A7744EAD8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0" name="Grupo 109">
            <a:extLst>
              <a:ext uri="{FF2B5EF4-FFF2-40B4-BE49-F238E27FC236}">
                <a16:creationId xmlns:a16="http://schemas.microsoft.com/office/drawing/2014/main" id="{C52E9990-5AA6-45CE-9B3E-18830DBD03A8}"/>
              </a:ext>
            </a:extLst>
          </p:cNvPr>
          <p:cNvGrpSpPr/>
          <p:nvPr/>
        </p:nvGrpSpPr>
        <p:grpSpPr>
          <a:xfrm>
            <a:off x="11411552" y="3038340"/>
            <a:ext cx="648929" cy="1245143"/>
            <a:chOff x="4307160" y="-1554132"/>
            <a:chExt cx="648929" cy="1696063"/>
          </a:xfrm>
        </p:grpSpPr>
        <p:sp>
          <p:nvSpPr>
            <p:cNvPr id="111" name="Rectángulo: esquinas superiores redondeadas 110">
              <a:extLst>
                <a:ext uri="{FF2B5EF4-FFF2-40B4-BE49-F238E27FC236}">
                  <a16:creationId xmlns:a16="http://schemas.microsoft.com/office/drawing/2014/main" id="{2E89A740-3522-4FBE-97E0-D7F07241194C}"/>
                </a:ext>
              </a:extLst>
            </p:cNvPr>
            <p:cNvSpPr/>
            <p:nvPr/>
          </p:nvSpPr>
          <p:spPr>
            <a:xfrm rot="5400000">
              <a:off x="3805715" y="-1052687"/>
              <a:ext cx="1651819" cy="648929"/>
            </a:xfrm>
            <a:prstGeom prst="round2Same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2" name="CuadroTexto 111">
              <a:extLst>
                <a:ext uri="{FF2B5EF4-FFF2-40B4-BE49-F238E27FC236}">
                  <a16:creationId xmlns:a16="http://schemas.microsoft.com/office/drawing/2014/main" id="{8D75A9C3-FD6A-4E83-8F41-0D957936619A}"/>
                </a:ext>
              </a:extLst>
            </p:cNvPr>
            <p:cNvSpPr txBox="1"/>
            <p:nvPr/>
          </p:nvSpPr>
          <p:spPr>
            <a:xfrm rot="5400000">
              <a:off x="3908955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2" action="ppaction://hlinksldjump"/>
                </a:rPr>
                <a:t>Tema 3</a:t>
              </a:r>
              <a:endParaRPr lang="es-MX" sz="2000" dirty="0"/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FDAAD41B-7DE7-4DF4-8278-9B45F1B3BF5B}"/>
              </a:ext>
            </a:extLst>
          </p:cNvPr>
          <p:cNvGrpSpPr/>
          <p:nvPr/>
        </p:nvGrpSpPr>
        <p:grpSpPr>
          <a:xfrm flipH="1">
            <a:off x="485696" y="393864"/>
            <a:ext cx="648929" cy="1114412"/>
            <a:chOff x="624247" y="-1474839"/>
            <a:chExt cx="648929" cy="1651819"/>
          </a:xfrm>
        </p:grpSpPr>
        <p:sp>
          <p:nvSpPr>
            <p:cNvPr id="114" name="Rectángulo: esquinas superiores redondeadas 113">
              <a:extLst>
                <a:ext uri="{FF2B5EF4-FFF2-40B4-BE49-F238E27FC236}">
                  <a16:creationId xmlns:a16="http://schemas.microsoft.com/office/drawing/2014/main" id="{5AB14E0B-0C39-491A-83CA-17C83D8BA800}"/>
                </a:ext>
              </a:extLst>
            </p:cNvPr>
            <p:cNvSpPr/>
            <p:nvPr/>
          </p:nvSpPr>
          <p:spPr>
            <a:xfrm rot="5400000">
              <a:off x="122802" y="-973394"/>
              <a:ext cx="1651819" cy="648929"/>
            </a:xfrm>
            <a:prstGeom prst="round2SameRect">
              <a:avLst/>
            </a:prstGeom>
            <a:solidFill>
              <a:srgbClr val="CC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FF1DE06A-88E2-43E4-83DA-6A75E4F3AF9C}"/>
                </a:ext>
              </a:extLst>
            </p:cNvPr>
            <p:cNvSpPr txBox="1"/>
            <p:nvPr/>
          </p:nvSpPr>
          <p:spPr>
            <a:xfrm rot="5400000">
              <a:off x="206477" y="-819489"/>
              <a:ext cx="1445341" cy="400110"/>
            </a:xfrm>
            <a:prstGeom prst="rect">
              <a:avLst/>
            </a:prstGeom>
            <a:solidFill>
              <a:srgbClr val="CC66FF"/>
            </a:solidFill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3" action="ppaction://hlinksldjump"/>
                </a:rPr>
                <a:t>Tema 1</a:t>
              </a:r>
              <a:endParaRPr lang="es-MX" sz="2000" dirty="0"/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8267D20A-3959-4DEF-9395-7EEBEBBB7818}"/>
              </a:ext>
            </a:extLst>
          </p:cNvPr>
          <p:cNvGrpSpPr/>
          <p:nvPr/>
        </p:nvGrpSpPr>
        <p:grpSpPr>
          <a:xfrm flipH="1">
            <a:off x="466050" y="1759000"/>
            <a:ext cx="648929" cy="1114413"/>
            <a:chOff x="2442304" y="-1445342"/>
            <a:chExt cx="648929" cy="1651819"/>
          </a:xfrm>
        </p:grpSpPr>
        <p:sp>
          <p:nvSpPr>
            <p:cNvPr id="117" name="Rectángulo: esquinas superiores redondeadas 116">
              <a:extLst>
                <a:ext uri="{FF2B5EF4-FFF2-40B4-BE49-F238E27FC236}">
                  <a16:creationId xmlns:a16="http://schemas.microsoft.com/office/drawing/2014/main" id="{80AF1313-B242-477F-A9C4-43466D58E4B7}"/>
                </a:ext>
              </a:extLst>
            </p:cNvPr>
            <p:cNvSpPr/>
            <p:nvPr/>
          </p:nvSpPr>
          <p:spPr>
            <a:xfrm rot="5400000">
              <a:off x="1940859" y="-943897"/>
              <a:ext cx="1651819" cy="648929"/>
            </a:xfrm>
            <a:prstGeom prst="round2Same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CuadroTexto 117">
              <a:extLst>
                <a:ext uri="{FF2B5EF4-FFF2-40B4-BE49-F238E27FC236}">
                  <a16:creationId xmlns:a16="http://schemas.microsoft.com/office/drawing/2014/main" id="{08B7ECD2-D451-4939-9DE8-50D2425C3EBB}"/>
                </a:ext>
              </a:extLst>
            </p:cNvPr>
            <p:cNvSpPr txBox="1"/>
            <p:nvPr/>
          </p:nvSpPr>
          <p:spPr>
            <a:xfrm rot="5400000">
              <a:off x="2071333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4" action="ppaction://hlinksldjump"/>
                </a:rPr>
                <a:t>Tema 2</a:t>
              </a:r>
              <a:endParaRPr lang="es-MX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0535490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4D73F40-5D4F-46A8-AAE4-14CAE9B6D14D}"/>
              </a:ext>
            </a:extLst>
          </p:cNvPr>
          <p:cNvSpPr/>
          <p:nvPr/>
        </p:nvSpPr>
        <p:spPr>
          <a:xfrm>
            <a:off x="6096000" y="240030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69" name="Grupo 68">
            <a:extLst>
              <a:ext uri="{FF2B5EF4-FFF2-40B4-BE49-F238E27FC236}">
                <a16:creationId xmlns:a16="http://schemas.microsoft.com/office/drawing/2014/main" id="{04BFFD70-8A37-47FA-965E-EDDF4BAF7435}"/>
              </a:ext>
            </a:extLst>
          </p:cNvPr>
          <p:cNvGrpSpPr/>
          <p:nvPr/>
        </p:nvGrpSpPr>
        <p:grpSpPr>
          <a:xfrm>
            <a:off x="7272479" y="548905"/>
            <a:ext cx="4223522" cy="5794162"/>
            <a:chOff x="7272479" y="548905"/>
            <a:chExt cx="4223522" cy="5794162"/>
          </a:xfrm>
        </p:grpSpPr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25A44766-A7A3-4936-A7C5-22CB6A7FE10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51">
              <a:extLst>
                <a:ext uri="{FF2B5EF4-FFF2-40B4-BE49-F238E27FC236}">
                  <a16:creationId xmlns:a16="http://schemas.microsoft.com/office/drawing/2014/main" id="{2A0E666D-D2B1-43AA-BA7A-FEFFF39AB92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55">
              <a:extLst>
                <a:ext uri="{FF2B5EF4-FFF2-40B4-BE49-F238E27FC236}">
                  <a16:creationId xmlns:a16="http://schemas.microsoft.com/office/drawing/2014/main" id="{E2A8CBD3-13CC-4D17-BB17-86EC61FDD26F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B4C92DB5-7388-4F95-B05C-2FFA815415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3FDD9A2D-3F72-4E58-9AEF-BD4D822AA36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B2BCB97E-868B-4B19-987A-0949BB6E2E4D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recto 60">
              <a:extLst>
                <a:ext uri="{FF2B5EF4-FFF2-40B4-BE49-F238E27FC236}">
                  <a16:creationId xmlns:a16="http://schemas.microsoft.com/office/drawing/2014/main" id="{EB2E3D8A-366B-442C-8E64-CB17859DD036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61">
              <a:extLst>
                <a:ext uri="{FF2B5EF4-FFF2-40B4-BE49-F238E27FC236}">
                  <a16:creationId xmlns:a16="http://schemas.microsoft.com/office/drawing/2014/main" id="{68BDF446-A318-4503-B415-176EB0AD9501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recto 62">
              <a:extLst>
                <a:ext uri="{FF2B5EF4-FFF2-40B4-BE49-F238E27FC236}">
                  <a16:creationId xmlns:a16="http://schemas.microsoft.com/office/drawing/2014/main" id="{DEBEAB0E-F502-42B6-ADE8-7996BF68A305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ector recto 63">
              <a:extLst>
                <a:ext uri="{FF2B5EF4-FFF2-40B4-BE49-F238E27FC236}">
                  <a16:creationId xmlns:a16="http://schemas.microsoft.com/office/drawing/2014/main" id="{9ADAB964-E9DF-41F0-AED2-AF1A509FFBDF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64">
              <a:extLst>
                <a:ext uri="{FF2B5EF4-FFF2-40B4-BE49-F238E27FC236}">
                  <a16:creationId xmlns:a16="http://schemas.microsoft.com/office/drawing/2014/main" id="{D4C28E0D-4538-48C6-8758-0072BA8B404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729AA704-0885-4893-883B-D75AFDF48F9D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recto 66">
              <a:extLst>
                <a:ext uri="{FF2B5EF4-FFF2-40B4-BE49-F238E27FC236}">
                  <a16:creationId xmlns:a16="http://schemas.microsoft.com/office/drawing/2014/main" id="{D2316A30-50ED-423A-8B6E-B933C74542DE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ector recto 67">
              <a:extLst>
                <a:ext uri="{FF2B5EF4-FFF2-40B4-BE49-F238E27FC236}">
                  <a16:creationId xmlns:a16="http://schemas.microsoft.com/office/drawing/2014/main" id="{64929BCF-5F4A-4166-B111-7CA9ADA723D6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D01A6E-7104-485A-8968-0B0FC4518504}"/>
              </a:ext>
            </a:extLst>
          </p:cNvPr>
          <p:cNvSpPr/>
          <p:nvPr/>
        </p:nvSpPr>
        <p:spPr>
          <a:xfrm>
            <a:off x="198666" y="233578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DD2D0C8C-839D-4BC0-BB3F-4067762ABA15}"/>
              </a:ext>
            </a:extLst>
          </p:cNvPr>
          <p:cNvGrpSpPr/>
          <p:nvPr/>
        </p:nvGrpSpPr>
        <p:grpSpPr>
          <a:xfrm>
            <a:off x="467799" y="597407"/>
            <a:ext cx="4730182" cy="5794162"/>
            <a:chOff x="7272479" y="548905"/>
            <a:chExt cx="4223522" cy="5794162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636D4B54-BEE7-4B42-8786-84F481E65CFE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22625EC-E2AE-4AEA-86D4-A8FBCF31F122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7DEEE31C-963C-4297-A659-8E75A380DA4B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D9A4EFD-1DD6-43DE-8733-27253A731D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E04B5420-AD75-48DD-970A-D34BB65110D9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7EA94504-07A8-4C24-B152-9195ECD099D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>
              <a:extLst>
                <a:ext uri="{FF2B5EF4-FFF2-40B4-BE49-F238E27FC236}">
                  <a16:creationId xmlns:a16="http://schemas.microsoft.com/office/drawing/2014/main" id="{57EFBA9C-257A-4D50-8035-EF7F87EF5827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5BE5D454-23A9-457C-B450-57D7A7DBBA38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94E2456-E790-4478-8F73-F60E0069996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00BAF59-771D-46CB-995B-AFFEC8A52635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CAFE5D72-651C-40DD-A601-FAFBEC4BBB3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5E7343AC-A5CC-4357-A9E4-8297BA37B359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F56E3D18-60A1-4982-8531-A17E4172DC01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E9526651-DA26-4BA3-8695-5CC8DAC914E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BB1B990-EE99-4E8B-A148-577902E37EEF}"/>
              </a:ext>
            </a:extLst>
          </p:cNvPr>
          <p:cNvGrpSpPr/>
          <p:nvPr/>
        </p:nvGrpSpPr>
        <p:grpSpPr>
          <a:xfrm>
            <a:off x="5311680" y="729878"/>
            <a:ext cx="1605916" cy="868680"/>
            <a:chOff x="5046344" y="434340"/>
            <a:chExt cx="2051685" cy="118872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DFF5C10B-2D53-48B3-81A6-B3D9E19504FE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E5713A2-0349-459C-B4EE-3CFA8D0AD392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" name="Arco de bloque 2">
              <a:extLst>
                <a:ext uri="{FF2B5EF4-FFF2-40B4-BE49-F238E27FC236}">
                  <a16:creationId xmlns:a16="http://schemas.microsoft.com/office/drawing/2014/main" id="{F8391CF1-791A-4DE4-AEEA-17D9596E0DA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3D654D19-C321-4565-951B-C1AE309DA9B4}"/>
              </a:ext>
            </a:extLst>
          </p:cNvPr>
          <p:cNvGrpSpPr/>
          <p:nvPr/>
        </p:nvGrpSpPr>
        <p:grpSpPr>
          <a:xfrm>
            <a:off x="5293042" y="3924190"/>
            <a:ext cx="1605916" cy="868680"/>
            <a:chOff x="5046344" y="434340"/>
            <a:chExt cx="2051685" cy="118872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60D09AF-15B5-4F6A-B152-576AA6670FD7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D347268-BC44-4000-AA4A-964BBFBDF72C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Arco de bloque 11">
              <a:extLst>
                <a:ext uri="{FF2B5EF4-FFF2-40B4-BE49-F238E27FC236}">
                  <a16:creationId xmlns:a16="http://schemas.microsoft.com/office/drawing/2014/main" id="{7D1DA165-4772-4DF3-B7E7-06B82070DEBF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C20F070-7D4E-416D-8CD9-0A609138D174}"/>
              </a:ext>
            </a:extLst>
          </p:cNvPr>
          <p:cNvGrpSpPr/>
          <p:nvPr/>
        </p:nvGrpSpPr>
        <p:grpSpPr>
          <a:xfrm>
            <a:off x="5300113" y="4538484"/>
            <a:ext cx="1605916" cy="868680"/>
            <a:chOff x="5046344" y="434340"/>
            <a:chExt cx="2051685" cy="1188720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87F695-8771-41E0-800E-B0CA0B1960D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73A3DF2-E9C7-4441-9830-089D8DF523B7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Arco de bloque 15">
              <a:extLst>
                <a:ext uri="{FF2B5EF4-FFF2-40B4-BE49-F238E27FC236}">
                  <a16:creationId xmlns:a16="http://schemas.microsoft.com/office/drawing/2014/main" id="{2437D0EF-A57B-42EA-B7F6-8A3AB832C59B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559438-F510-4E71-B6A9-85B3FB35C186}"/>
              </a:ext>
            </a:extLst>
          </p:cNvPr>
          <p:cNvGrpSpPr/>
          <p:nvPr/>
        </p:nvGrpSpPr>
        <p:grpSpPr>
          <a:xfrm>
            <a:off x="5311680" y="5236335"/>
            <a:ext cx="1605916" cy="868680"/>
            <a:chOff x="5046344" y="434340"/>
            <a:chExt cx="2051685" cy="1188720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BC4A025-B8E1-4395-8BEF-0B5361E9A23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AEC8702-26A6-4A2F-8651-9BC84AE8487A}"/>
              </a:ext>
            </a:extLst>
          </p:cNvPr>
          <p:cNvGrpSpPr/>
          <p:nvPr/>
        </p:nvGrpSpPr>
        <p:grpSpPr>
          <a:xfrm>
            <a:off x="5300113" y="5903413"/>
            <a:ext cx="1605916" cy="868680"/>
            <a:chOff x="5046344" y="434340"/>
            <a:chExt cx="2051685" cy="1188720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2C03F7-E7FD-4043-BDD6-92B6702F0B08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3BAA081-48F8-4B89-B53F-0B548DEE27A6}"/>
              </a:ext>
            </a:extLst>
          </p:cNvPr>
          <p:cNvGrpSpPr/>
          <p:nvPr/>
        </p:nvGrpSpPr>
        <p:grpSpPr>
          <a:xfrm>
            <a:off x="5300113" y="1344172"/>
            <a:ext cx="1605916" cy="868680"/>
            <a:chOff x="5046344" y="434340"/>
            <a:chExt cx="2051685" cy="1188720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33B118A5-12A1-4575-BFD9-1FE53244B6B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1F25327-81D0-45BE-BE69-50685686A52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Arco de bloque 27">
              <a:extLst>
                <a:ext uri="{FF2B5EF4-FFF2-40B4-BE49-F238E27FC236}">
                  <a16:creationId xmlns:a16="http://schemas.microsoft.com/office/drawing/2014/main" id="{9D5C8948-F339-4D69-AD94-0DFA75DCACD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3715F976-8403-4EA2-BFF5-FE538B5758F5}"/>
              </a:ext>
            </a:extLst>
          </p:cNvPr>
          <p:cNvGrpSpPr/>
          <p:nvPr/>
        </p:nvGrpSpPr>
        <p:grpSpPr>
          <a:xfrm>
            <a:off x="5305010" y="1972076"/>
            <a:ext cx="1605916" cy="868680"/>
            <a:chOff x="5046344" y="434340"/>
            <a:chExt cx="2051685" cy="118872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77200ACC-BFCC-451C-960E-9D9FB82EEDA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437E40A1-11BC-4021-AAE7-CE00CC41AE5E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2" name="Arco de bloque 31">
              <a:extLst>
                <a:ext uri="{FF2B5EF4-FFF2-40B4-BE49-F238E27FC236}">
                  <a16:creationId xmlns:a16="http://schemas.microsoft.com/office/drawing/2014/main" id="{7EA49E9B-AF68-4160-962B-76E82854B1BC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211AEED-522D-44B1-823A-6D2343F14CDE}"/>
              </a:ext>
            </a:extLst>
          </p:cNvPr>
          <p:cNvGrpSpPr/>
          <p:nvPr/>
        </p:nvGrpSpPr>
        <p:grpSpPr>
          <a:xfrm>
            <a:off x="5293042" y="3270793"/>
            <a:ext cx="1605916" cy="868680"/>
            <a:chOff x="5046344" y="434340"/>
            <a:chExt cx="2051685" cy="1188720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141407F-6D1B-4A26-94DE-4425EDC83B66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D9C9BC7E-1F01-42C4-B42E-3A2C10BFCDE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6" name="Arco de bloque 35">
              <a:extLst>
                <a:ext uri="{FF2B5EF4-FFF2-40B4-BE49-F238E27FC236}">
                  <a16:creationId xmlns:a16="http://schemas.microsoft.com/office/drawing/2014/main" id="{5147D662-6F69-4E06-B0AE-BD151D4E1797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8B961C9-A4E3-47C7-BED6-4360C45451F3}"/>
              </a:ext>
            </a:extLst>
          </p:cNvPr>
          <p:cNvGrpSpPr/>
          <p:nvPr/>
        </p:nvGrpSpPr>
        <p:grpSpPr>
          <a:xfrm>
            <a:off x="5306234" y="2624196"/>
            <a:ext cx="1605916" cy="868680"/>
            <a:chOff x="5046344" y="434340"/>
            <a:chExt cx="2051685" cy="118872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5E899D8-5802-4B01-811B-591E83AFC471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911966-636E-4B95-8CE5-F99BF17CC718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Arco de bloque 39">
              <a:extLst>
                <a:ext uri="{FF2B5EF4-FFF2-40B4-BE49-F238E27FC236}">
                  <a16:creationId xmlns:a16="http://schemas.microsoft.com/office/drawing/2014/main" id="{7A66DE05-98A5-404A-9574-A64E1854BD12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3BF1F0A-DCD4-421C-A836-22EFE13C142D}"/>
              </a:ext>
            </a:extLst>
          </p:cNvPr>
          <p:cNvGrpSpPr/>
          <p:nvPr/>
        </p:nvGrpSpPr>
        <p:grpSpPr>
          <a:xfrm>
            <a:off x="5293042" y="114583"/>
            <a:ext cx="1605916" cy="868680"/>
            <a:chOff x="5046344" y="434340"/>
            <a:chExt cx="2051685" cy="1188720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E76C0B9-F5F6-48FC-BC6D-7C51A9F95654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1211F8D-36C4-4849-8789-81E6E9AE945A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4" name="Arco de bloque 43">
              <a:extLst>
                <a:ext uri="{FF2B5EF4-FFF2-40B4-BE49-F238E27FC236}">
                  <a16:creationId xmlns:a16="http://schemas.microsoft.com/office/drawing/2014/main" id="{B58945B7-8226-4C14-B18F-39A7744EAD8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13" name="Grupo 112">
            <a:extLst>
              <a:ext uri="{FF2B5EF4-FFF2-40B4-BE49-F238E27FC236}">
                <a16:creationId xmlns:a16="http://schemas.microsoft.com/office/drawing/2014/main" id="{E8E23C06-DBD5-4FC7-BB7C-BC2076DB9CEC}"/>
              </a:ext>
            </a:extLst>
          </p:cNvPr>
          <p:cNvGrpSpPr/>
          <p:nvPr/>
        </p:nvGrpSpPr>
        <p:grpSpPr>
          <a:xfrm flipH="1">
            <a:off x="485696" y="393864"/>
            <a:ext cx="648929" cy="1114412"/>
            <a:chOff x="624247" y="-1474839"/>
            <a:chExt cx="648929" cy="1651819"/>
          </a:xfrm>
        </p:grpSpPr>
        <p:sp>
          <p:nvSpPr>
            <p:cNvPr id="114" name="Rectángulo: esquinas superiores redondeadas 113">
              <a:extLst>
                <a:ext uri="{FF2B5EF4-FFF2-40B4-BE49-F238E27FC236}">
                  <a16:creationId xmlns:a16="http://schemas.microsoft.com/office/drawing/2014/main" id="{0D6629E9-8821-4EDC-B18B-85400BA1C5AF}"/>
                </a:ext>
              </a:extLst>
            </p:cNvPr>
            <p:cNvSpPr/>
            <p:nvPr/>
          </p:nvSpPr>
          <p:spPr>
            <a:xfrm rot="5400000">
              <a:off x="122802" y="-973394"/>
              <a:ext cx="1651819" cy="648929"/>
            </a:xfrm>
            <a:prstGeom prst="round2SameRect">
              <a:avLst/>
            </a:prstGeom>
            <a:solidFill>
              <a:srgbClr val="CC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5" name="CuadroTexto 114">
              <a:extLst>
                <a:ext uri="{FF2B5EF4-FFF2-40B4-BE49-F238E27FC236}">
                  <a16:creationId xmlns:a16="http://schemas.microsoft.com/office/drawing/2014/main" id="{69ADB472-ACBB-494C-A3CA-A1C0F3D5E003}"/>
                </a:ext>
              </a:extLst>
            </p:cNvPr>
            <p:cNvSpPr txBox="1"/>
            <p:nvPr/>
          </p:nvSpPr>
          <p:spPr>
            <a:xfrm rot="5400000">
              <a:off x="206477" y="-819489"/>
              <a:ext cx="1445341" cy="400110"/>
            </a:xfrm>
            <a:prstGeom prst="rect">
              <a:avLst/>
            </a:prstGeom>
            <a:solidFill>
              <a:srgbClr val="CC66FF"/>
            </a:solidFill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2" action="ppaction://hlinksldjump"/>
                </a:rPr>
                <a:t>Tema 1</a:t>
              </a:r>
              <a:endParaRPr lang="es-MX" sz="2000" dirty="0"/>
            </a:p>
          </p:txBody>
        </p:sp>
      </p:grpSp>
      <p:grpSp>
        <p:nvGrpSpPr>
          <p:cNvPr id="116" name="Grupo 115">
            <a:extLst>
              <a:ext uri="{FF2B5EF4-FFF2-40B4-BE49-F238E27FC236}">
                <a16:creationId xmlns:a16="http://schemas.microsoft.com/office/drawing/2014/main" id="{ADCF09D6-AF99-4F59-867C-BEE017FF7DB6}"/>
              </a:ext>
            </a:extLst>
          </p:cNvPr>
          <p:cNvGrpSpPr/>
          <p:nvPr/>
        </p:nvGrpSpPr>
        <p:grpSpPr>
          <a:xfrm flipH="1">
            <a:off x="466050" y="1759000"/>
            <a:ext cx="648929" cy="1114413"/>
            <a:chOff x="2442304" y="-1445342"/>
            <a:chExt cx="648929" cy="1651819"/>
          </a:xfrm>
        </p:grpSpPr>
        <p:sp>
          <p:nvSpPr>
            <p:cNvPr id="117" name="Rectángulo: esquinas superiores redondeadas 116">
              <a:extLst>
                <a:ext uri="{FF2B5EF4-FFF2-40B4-BE49-F238E27FC236}">
                  <a16:creationId xmlns:a16="http://schemas.microsoft.com/office/drawing/2014/main" id="{FB57A849-8FF3-4DE8-B53D-2A7CA0F967D5}"/>
                </a:ext>
              </a:extLst>
            </p:cNvPr>
            <p:cNvSpPr/>
            <p:nvPr/>
          </p:nvSpPr>
          <p:spPr>
            <a:xfrm rot="5400000">
              <a:off x="1940859" y="-943897"/>
              <a:ext cx="1651819" cy="648929"/>
            </a:xfrm>
            <a:prstGeom prst="round2Same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18" name="CuadroTexto 117">
              <a:extLst>
                <a:ext uri="{FF2B5EF4-FFF2-40B4-BE49-F238E27FC236}">
                  <a16:creationId xmlns:a16="http://schemas.microsoft.com/office/drawing/2014/main" id="{AB7514A1-C9D4-4132-AF70-B74D6F8849F8}"/>
                </a:ext>
              </a:extLst>
            </p:cNvPr>
            <p:cNvSpPr txBox="1"/>
            <p:nvPr/>
          </p:nvSpPr>
          <p:spPr>
            <a:xfrm rot="5400000">
              <a:off x="2071333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3" action="ppaction://hlinksldjump"/>
                </a:rPr>
                <a:t>Tema 2</a:t>
              </a:r>
              <a:endParaRPr lang="es-MX" sz="2000" dirty="0"/>
            </a:p>
          </p:txBody>
        </p:sp>
      </p:grpSp>
      <p:grpSp>
        <p:nvGrpSpPr>
          <p:cNvPr id="119" name="Grupo 118">
            <a:extLst>
              <a:ext uri="{FF2B5EF4-FFF2-40B4-BE49-F238E27FC236}">
                <a16:creationId xmlns:a16="http://schemas.microsoft.com/office/drawing/2014/main" id="{3B588BE1-C6BD-43D2-BC3F-47C81247FA9A}"/>
              </a:ext>
            </a:extLst>
          </p:cNvPr>
          <p:cNvGrpSpPr/>
          <p:nvPr/>
        </p:nvGrpSpPr>
        <p:grpSpPr>
          <a:xfrm flipH="1">
            <a:off x="553041" y="3033628"/>
            <a:ext cx="648929" cy="1245143"/>
            <a:chOff x="4307160" y="-1554132"/>
            <a:chExt cx="648929" cy="1696063"/>
          </a:xfrm>
        </p:grpSpPr>
        <p:sp>
          <p:nvSpPr>
            <p:cNvPr id="120" name="Rectángulo: esquinas superiores redondeadas 119">
              <a:extLst>
                <a:ext uri="{FF2B5EF4-FFF2-40B4-BE49-F238E27FC236}">
                  <a16:creationId xmlns:a16="http://schemas.microsoft.com/office/drawing/2014/main" id="{2A71A92E-5FFB-4A20-8DD3-9E92404A1DF6}"/>
                </a:ext>
              </a:extLst>
            </p:cNvPr>
            <p:cNvSpPr/>
            <p:nvPr/>
          </p:nvSpPr>
          <p:spPr>
            <a:xfrm rot="5400000">
              <a:off x="3805715" y="-1052687"/>
              <a:ext cx="1651819" cy="648929"/>
            </a:xfrm>
            <a:prstGeom prst="round2Same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21" name="CuadroTexto 120">
              <a:extLst>
                <a:ext uri="{FF2B5EF4-FFF2-40B4-BE49-F238E27FC236}">
                  <a16:creationId xmlns:a16="http://schemas.microsoft.com/office/drawing/2014/main" id="{297E202D-4217-472F-8C26-E2F19CE71BBB}"/>
                </a:ext>
              </a:extLst>
            </p:cNvPr>
            <p:cNvSpPr txBox="1"/>
            <p:nvPr/>
          </p:nvSpPr>
          <p:spPr>
            <a:xfrm rot="5400000">
              <a:off x="3908955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4" action="ppaction://hlinksldjump"/>
                </a:rPr>
                <a:t>Tema 3</a:t>
              </a:r>
              <a:endParaRPr lang="es-MX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992704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0" name="Rectángulo 69">
            <a:extLst>
              <a:ext uri="{FF2B5EF4-FFF2-40B4-BE49-F238E27FC236}">
                <a16:creationId xmlns:a16="http://schemas.microsoft.com/office/drawing/2014/main" id="{90D01A6E-7104-485A-8968-0B0FC4518504}"/>
              </a:ext>
            </a:extLst>
          </p:cNvPr>
          <p:cNvSpPr/>
          <p:nvPr/>
        </p:nvSpPr>
        <p:spPr>
          <a:xfrm>
            <a:off x="198666" y="233578"/>
            <a:ext cx="5768341" cy="63779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grpSp>
        <p:nvGrpSpPr>
          <p:cNvPr id="71" name="Grupo 70">
            <a:extLst>
              <a:ext uri="{FF2B5EF4-FFF2-40B4-BE49-F238E27FC236}">
                <a16:creationId xmlns:a16="http://schemas.microsoft.com/office/drawing/2014/main" id="{DD2D0C8C-839D-4BC0-BB3F-4067762ABA15}"/>
              </a:ext>
            </a:extLst>
          </p:cNvPr>
          <p:cNvGrpSpPr/>
          <p:nvPr/>
        </p:nvGrpSpPr>
        <p:grpSpPr>
          <a:xfrm>
            <a:off x="467799" y="597407"/>
            <a:ext cx="4730182" cy="5794162"/>
            <a:chOff x="7272479" y="548905"/>
            <a:chExt cx="4223522" cy="5794162"/>
          </a:xfrm>
        </p:grpSpPr>
        <p:cxnSp>
          <p:nvCxnSpPr>
            <p:cNvPr id="72" name="Conector recto 71">
              <a:extLst>
                <a:ext uri="{FF2B5EF4-FFF2-40B4-BE49-F238E27FC236}">
                  <a16:creationId xmlns:a16="http://schemas.microsoft.com/office/drawing/2014/main" id="{636D4B54-BEE7-4B42-8786-84F481E65CFE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5489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ector recto 72">
              <a:extLst>
                <a:ext uri="{FF2B5EF4-FFF2-40B4-BE49-F238E27FC236}">
                  <a16:creationId xmlns:a16="http://schemas.microsoft.com/office/drawing/2014/main" id="{A22625EC-E2AE-4AEA-86D4-A8FBCF31F122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75301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recto 73">
              <a:extLst>
                <a:ext uri="{FF2B5EF4-FFF2-40B4-BE49-F238E27FC236}">
                  <a16:creationId xmlns:a16="http://schemas.microsoft.com/office/drawing/2014/main" id="{7DEEE31C-963C-4297-A659-8E75A380DA4B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91304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Conector recto 74">
              <a:extLst>
                <a:ext uri="{FF2B5EF4-FFF2-40B4-BE49-F238E27FC236}">
                  <a16:creationId xmlns:a16="http://schemas.microsoft.com/office/drawing/2014/main" id="{BD9A4EFD-1DD6-43DE-8733-27253A731D76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62419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Conector recto 75">
              <a:extLst>
                <a:ext uri="{FF2B5EF4-FFF2-40B4-BE49-F238E27FC236}">
                  <a16:creationId xmlns:a16="http://schemas.microsoft.com/office/drawing/2014/main" id="{E04B5420-AD75-48DD-970A-D34BB65110D9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1317840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Conector recto 76">
              <a:extLst>
                <a:ext uri="{FF2B5EF4-FFF2-40B4-BE49-F238E27FC236}">
                  <a16:creationId xmlns:a16="http://schemas.microsoft.com/office/drawing/2014/main" id="{7EA94504-07A8-4C24-B152-9195ECD099D0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2200982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recto 77">
              <a:extLst>
                <a:ext uri="{FF2B5EF4-FFF2-40B4-BE49-F238E27FC236}">
                  <a16:creationId xmlns:a16="http://schemas.microsoft.com/office/drawing/2014/main" id="{57EFBA9C-257A-4D50-8035-EF7F87EF5827}"/>
                </a:ext>
              </a:extLst>
            </p:cNvPr>
            <p:cNvCxnSpPr>
              <a:cxnSpLocks/>
            </p:cNvCxnSpPr>
            <p:nvPr/>
          </p:nvCxnSpPr>
          <p:spPr>
            <a:xfrm>
              <a:off x="7285671" y="3034797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ector recto 78">
              <a:extLst>
                <a:ext uri="{FF2B5EF4-FFF2-40B4-BE49-F238E27FC236}">
                  <a16:creationId xmlns:a16="http://schemas.microsoft.com/office/drawing/2014/main" id="{5BE5D454-23A9-457C-B450-57D7A7DBBA38}"/>
                </a:ext>
              </a:extLst>
            </p:cNvPr>
            <p:cNvCxnSpPr>
              <a:cxnSpLocks/>
            </p:cNvCxnSpPr>
            <p:nvPr/>
          </p:nvCxnSpPr>
          <p:spPr>
            <a:xfrm>
              <a:off x="7295479" y="353273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recto 79">
              <a:extLst>
                <a:ext uri="{FF2B5EF4-FFF2-40B4-BE49-F238E27FC236}">
                  <a16:creationId xmlns:a16="http://schemas.microsoft.com/office/drawing/2014/main" id="{C94E2456-E790-4478-8F73-F60E0069996A}"/>
                </a:ext>
              </a:extLst>
            </p:cNvPr>
            <p:cNvCxnSpPr>
              <a:cxnSpLocks/>
            </p:cNvCxnSpPr>
            <p:nvPr/>
          </p:nvCxnSpPr>
          <p:spPr>
            <a:xfrm>
              <a:off x="7290707" y="4029405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ector recto 80">
              <a:extLst>
                <a:ext uri="{FF2B5EF4-FFF2-40B4-BE49-F238E27FC236}">
                  <a16:creationId xmlns:a16="http://schemas.microsoft.com/office/drawing/2014/main" id="{E00BAF59-771D-46CB-995B-AFFEC8A52635}"/>
                </a:ext>
              </a:extLst>
            </p:cNvPr>
            <p:cNvCxnSpPr>
              <a:cxnSpLocks/>
            </p:cNvCxnSpPr>
            <p:nvPr/>
          </p:nvCxnSpPr>
          <p:spPr>
            <a:xfrm>
              <a:off x="7277929" y="4523513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Conector recto 81">
              <a:extLst>
                <a:ext uri="{FF2B5EF4-FFF2-40B4-BE49-F238E27FC236}">
                  <a16:creationId xmlns:a16="http://schemas.microsoft.com/office/drawing/2014/main" id="{CAFE5D72-651C-40DD-A601-FAFBEC4BBB38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495960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ector recto 82">
              <a:extLst>
                <a:ext uri="{FF2B5EF4-FFF2-40B4-BE49-F238E27FC236}">
                  <a16:creationId xmlns:a16="http://schemas.microsoft.com/office/drawing/2014/main" id="{5E7343AC-A5CC-4357-A9E4-8297BA37B359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433756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ector recto 83">
              <a:extLst>
                <a:ext uri="{FF2B5EF4-FFF2-40B4-BE49-F238E27FC236}">
                  <a16:creationId xmlns:a16="http://schemas.microsoft.com/office/drawing/2014/main" id="{F56E3D18-60A1-4982-8531-A17E4172DC01}"/>
                </a:ext>
              </a:extLst>
            </p:cNvPr>
            <p:cNvCxnSpPr>
              <a:cxnSpLocks/>
            </p:cNvCxnSpPr>
            <p:nvPr/>
          </p:nvCxnSpPr>
          <p:spPr>
            <a:xfrm>
              <a:off x="7279149" y="5852589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ector recto 84">
              <a:extLst>
                <a:ext uri="{FF2B5EF4-FFF2-40B4-BE49-F238E27FC236}">
                  <a16:creationId xmlns:a16="http://schemas.microsoft.com/office/drawing/2014/main" id="{E9526651-DA26-4BA3-8695-5CC8DAC914E4}"/>
                </a:ext>
              </a:extLst>
            </p:cNvPr>
            <p:cNvCxnSpPr>
              <a:cxnSpLocks/>
            </p:cNvCxnSpPr>
            <p:nvPr/>
          </p:nvCxnSpPr>
          <p:spPr>
            <a:xfrm>
              <a:off x="7272479" y="6319328"/>
              <a:ext cx="4200522" cy="2373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o 7">
            <a:extLst>
              <a:ext uri="{FF2B5EF4-FFF2-40B4-BE49-F238E27FC236}">
                <a16:creationId xmlns:a16="http://schemas.microsoft.com/office/drawing/2014/main" id="{5BB1B990-EE99-4E8B-A148-577902E37EEF}"/>
              </a:ext>
            </a:extLst>
          </p:cNvPr>
          <p:cNvGrpSpPr/>
          <p:nvPr/>
        </p:nvGrpSpPr>
        <p:grpSpPr>
          <a:xfrm>
            <a:off x="5311680" y="729878"/>
            <a:ext cx="1605916" cy="868680"/>
            <a:chOff x="5046344" y="434340"/>
            <a:chExt cx="2051685" cy="1188720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DFF5C10B-2D53-48B3-81A6-B3D9E19504FE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" name="Rectángulo 5">
              <a:extLst>
                <a:ext uri="{FF2B5EF4-FFF2-40B4-BE49-F238E27FC236}">
                  <a16:creationId xmlns:a16="http://schemas.microsoft.com/office/drawing/2014/main" id="{8E5713A2-0349-459C-B4EE-3CFA8D0AD392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" name="Arco de bloque 2">
              <a:extLst>
                <a:ext uri="{FF2B5EF4-FFF2-40B4-BE49-F238E27FC236}">
                  <a16:creationId xmlns:a16="http://schemas.microsoft.com/office/drawing/2014/main" id="{F8391CF1-791A-4DE4-AEEA-17D9596E0DA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" name="Grupo 8">
            <a:extLst>
              <a:ext uri="{FF2B5EF4-FFF2-40B4-BE49-F238E27FC236}">
                <a16:creationId xmlns:a16="http://schemas.microsoft.com/office/drawing/2014/main" id="{3D654D19-C321-4565-951B-C1AE309DA9B4}"/>
              </a:ext>
            </a:extLst>
          </p:cNvPr>
          <p:cNvGrpSpPr/>
          <p:nvPr/>
        </p:nvGrpSpPr>
        <p:grpSpPr>
          <a:xfrm>
            <a:off x="5293042" y="3924190"/>
            <a:ext cx="1605916" cy="868680"/>
            <a:chOff x="5046344" y="434340"/>
            <a:chExt cx="2051685" cy="1188720"/>
          </a:xfrm>
        </p:grpSpPr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860D09AF-15B5-4F6A-B152-576AA6670FD7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BD347268-BC44-4000-AA4A-964BBFBDF72C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2" name="Arco de bloque 11">
              <a:extLst>
                <a:ext uri="{FF2B5EF4-FFF2-40B4-BE49-F238E27FC236}">
                  <a16:creationId xmlns:a16="http://schemas.microsoft.com/office/drawing/2014/main" id="{7D1DA165-4772-4DF3-B7E7-06B82070DEBF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1C20F070-7D4E-416D-8CD9-0A609138D174}"/>
              </a:ext>
            </a:extLst>
          </p:cNvPr>
          <p:cNvGrpSpPr/>
          <p:nvPr/>
        </p:nvGrpSpPr>
        <p:grpSpPr>
          <a:xfrm>
            <a:off x="5300113" y="4538484"/>
            <a:ext cx="1605916" cy="868680"/>
            <a:chOff x="5046344" y="434340"/>
            <a:chExt cx="2051685" cy="1188720"/>
          </a:xfrm>
        </p:grpSpPr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8987F695-8771-41E0-800E-B0CA0B1960D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073A3DF2-E9C7-4441-9830-089D8DF523B7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Arco de bloque 15">
              <a:extLst>
                <a:ext uri="{FF2B5EF4-FFF2-40B4-BE49-F238E27FC236}">
                  <a16:creationId xmlns:a16="http://schemas.microsoft.com/office/drawing/2014/main" id="{2437D0EF-A57B-42EA-B7F6-8A3AB832C59B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1C559438-F510-4E71-B6A9-85B3FB35C186}"/>
              </a:ext>
            </a:extLst>
          </p:cNvPr>
          <p:cNvGrpSpPr/>
          <p:nvPr/>
        </p:nvGrpSpPr>
        <p:grpSpPr>
          <a:xfrm>
            <a:off x="5311680" y="5236335"/>
            <a:ext cx="1605916" cy="868680"/>
            <a:chOff x="5046344" y="434340"/>
            <a:chExt cx="2051685" cy="1188720"/>
          </a:xfrm>
        </p:grpSpPr>
        <p:sp>
          <p:nvSpPr>
            <p:cNvPr id="18" name="Rectángulo 17">
              <a:extLst>
                <a:ext uri="{FF2B5EF4-FFF2-40B4-BE49-F238E27FC236}">
                  <a16:creationId xmlns:a16="http://schemas.microsoft.com/office/drawing/2014/main" id="{EBC4A025-B8E1-4395-8BEF-0B5361E9A23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upo 20">
            <a:extLst>
              <a:ext uri="{FF2B5EF4-FFF2-40B4-BE49-F238E27FC236}">
                <a16:creationId xmlns:a16="http://schemas.microsoft.com/office/drawing/2014/main" id="{2AEC8702-26A6-4A2F-8651-9BC84AE8487A}"/>
              </a:ext>
            </a:extLst>
          </p:cNvPr>
          <p:cNvGrpSpPr/>
          <p:nvPr/>
        </p:nvGrpSpPr>
        <p:grpSpPr>
          <a:xfrm>
            <a:off x="5300113" y="5903413"/>
            <a:ext cx="1605916" cy="868680"/>
            <a:chOff x="5046344" y="434340"/>
            <a:chExt cx="2051685" cy="1188720"/>
          </a:xfrm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4D2C03F7-E7FD-4043-BDD6-92B6702F0B08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3BAA081-48F8-4B89-B53F-0B548DEE27A6}"/>
              </a:ext>
            </a:extLst>
          </p:cNvPr>
          <p:cNvGrpSpPr/>
          <p:nvPr/>
        </p:nvGrpSpPr>
        <p:grpSpPr>
          <a:xfrm>
            <a:off x="5300113" y="1344172"/>
            <a:ext cx="1605916" cy="868680"/>
            <a:chOff x="5046344" y="434340"/>
            <a:chExt cx="2051685" cy="1188720"/>
          </a:xfrm>
        </p:grpSpPr>
        <p:sp>
          <p:nvSpPr>
            <p:cNvPr id="26" name="Rectángulo 25">
              <a:extLst>
                <a:ext uri="{FF2B5EF4-FFF2-40B4-BE49-F238E27FC236}">
                  <a16:creationId xmlns:a16="http://schemas.microsoft.com/office/drawing/2014/main" id="{33B118A5-12A1-4575-BFD9-1FE53244B6B3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Rectángulo 26">
              <a:extLst>
                <a:ext uri="{FF2B5EF4-FFF2-40B4-BE49-F238E27FC236}">
                  <a16:creationId xmlns:a16="http://schemas.microsoft.com/office/drawing/2014/main" id="{51F25327-81D0-45BE-BE69-50685686A52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8" name="Arco de bloque 27">
              <a:extLst>
                <a:ext uri="{FF2B5EF4-FFF2-40B4-BE49-F238E27FC236}">
                  <a16:creationId xmlns:a16="http://schemas.microsoft.com/office/drawing/2014/main" id="{9D5C8948-F339-4D69-AD94-0DFA75DCACD3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3715F976-8403-4EA2-BFF5-FE538B5758F5}"/>
              </a:ext>
            </a:extLst>
          </p:cNvPr>
          <p:cNvGrpSpPr/>
          <p:nvPr/>
        </p:nvGrpSpPr>
        <p:grpSpPr>
          <a:xfrm>
            <a:off x="5305010" y="1972076"/>
            <a:ext cx="1605916" cy="868680"/>
            <a:chOff x="5046344" y="434340"/>
            <a:chExt cx="2051685" cy="1188720"/>
          </a:xfrm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77200ACC-BFCC-451C-960E-9D9FB82EEDA2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1" name="Rectángulo 30">
              <a:extLst>
                <a:ext uri="{FF2B5EF4-FFF2-40B4-BE49-F238E27FC236}">
                  <a16:creationId xmlns:a16="http://schemas.microsoft.com/office/drawing/2014/main" id="{437E40A1-11BC-4021-AAE7-CE00CC41AE5E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2" name="Arco de bloque 31">
              <a:extLst>
                <a:ext uri="{FF2B5EF4-FFF2-40B4-BE49-F238E27FC236}">
                  <a16:creationId xmlns:a16="http://schemas.microsoft.com/office/drawing/2014/main" id="{7EA49E9B-AF68-4160-962B-76E82854B1BC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4211AEED-522D-44B1-823A-6D2343F14CDE}"/>
              </a:ext>
            </a:extLst>
          </p:cNvPr>
          <p:cNvGrpSpPr/>
          <p:nvPr/>
        </p:nvGrpSpPr>
        <p:grpSpPr>
          <a:xfrm>
            <a:off x="5293042" y="3270793"/>
            <a:ext cx="1605916" cy="868680"/>
            <a:chOff x="5046344" y="434340"/>
            <a:chExt cx="2051685" cy="1188720"/>
          </a:xfrm>
        </p:grpSpPr>
        <p:sp>
          <p:nvSpPr>
            <p:cNvPr id="34" name="Rectángulo 33">
              <a:extLst>
                <a:ext uri="{FF2B5EF4-FFF2-40B4-BE49-F238E27FC236}">
                  <a16:creationId xmlns:a16="http://schemas.microsoft.com/office/drawing/2014/main" id="{F141407F-6D1B-4A26-94DE-4425EDC83B66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D9C9BC7E-1F01-42C4-B42E-3A2C10BFCDED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6" name="Arco de bloque 35">
              <a:extLst>
                <a:ext uri="{FF2B5EF4-FFF2-40B4-BE49-F238E27FC236}">
                  <a16:creationId xmlns:a16="http://schemas.microsoft.com/office/drawing/2014/main" id="{5147D662-6F69-4E06-B0AE-BD151D4E1797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37" name="Grupo 36">
            <a:extLst>
              <a:ext uri="{FF2B5EF4-FFF2-40B4-BE49-F238E27FC236}">
                <a16:creationId xmlns:a16="http://schemas.microsoft.com/office/drawing/2014/main" id="{D8B961C9-A4E3-47C7-BED6-4360C45451F3}"/>
              </a:ext>
            </a:extLst>
          </p:cNvPr>
          <p:cNvGrpSpPr/>
          <p:nvPr/>
        </p:nvGrpSpPr>
        <p:grpSpPr>
          <a:xfrm>
            <a:off x="5306234" y="2624196"/>
            <a:ext cx="1605916" cy="868680"/>
            <a:chOff x="5046344" y="434340"/>
            <a:chExt cx="2051685" cy="1188720"/>
          </a:xfrm>
        </p:grpSpPr>
        <p:sp>
          <p:nvSpPr>
            <p:cNvPr id="38" name="Rectángulo 37">
              <a:extLst>
                <a:ext uri="{FF2B5EF4-FFF2-40B4-BE49-F238E27FC236}">
                  <a16:creationId xmlns:a16="http://schemas.microsoft.com/office/drawing/2014/main" id="{45E899D8-5802-4B01-811B-591E83AFC471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:a16="http://schemas.microsoft.com/office/drawing/2014/main" id="{D6911966-636E-4B95-8CE5-F99BF17CC718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Arco de bloque 39">
              <a:extLst>
                <a:ext uri="{FF2B5EF4-FFF2-40B4-BE49-F238E27FC236}">
                  <a16:creationId xmlns:a16="http://schemas.microsoft.com/office/drawing/2014/main" id="{7A66DE05-98A5-404A-9574-A64E1854BD12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41" name="Grupo 40">
            <a:extLst>
              <a:ext uri="{FF2B5EF4-FFF2-40B4-BE49-F238E27FC236}">
                <a16:creationId xmlns:a16="http://schemas.microsoft.com/office/drawing/2014/main" id="{63BF1F0A-DCD4-421C-A836-22EFE13C142D}"/>
              </a:ext>
            </a:extLst>
          </p:cNvPr>
          <p:cNvGrpSpPr/>
          <p:nvPr/>
        </p:nvGrpSpPr>
        <p:grpSpPr>
          <a:xfrm>
            <a:off x="5293042" y="114583"/>
            <a:ext cx="1605916" cy="868680"/>
            <a:chOff x="5046344" y="434340"/>
            <a:chExt cx="2051685" cy="1188720"/>
          </a:xfrm>
        </p:grpSpPr>
        <p:sp>
          <p:nvSpPr>
            <p:cNvPr id="42" name="Rectángulo 41">
              <a:extLst>
                <a:ext uri="{FF2B5EF4-FFF2-40B4-BE49-F238E27FC236}">
                  <a16:creationId xmlns:a16="http://schemas.microsoft.com/office/drawing/2014/main" id="{3E76C0B9-F5F6-48FC-BC6D-7C51A9F95654}"/>
                </a:ext>
              </a:extLst>
            </p:cNvPr>
            <p:cNvSpPr/>
            <p:nvPr/>
          </p:nvSpPr>
          <p:spPr>
            <a:xfrm>
              <a:off x="6549389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3" name="Rectángulo 42">
              <a:extLst>
                <a:ext uri="{FF2B5EF4-FFF2-40B4-BE49-F238E27FC236}">
                  <a16:creationId xmlns:a16="http://schemas.microsoft.com/office/drawing/2014/main" id="{51211F8D-36C4-4849-8789-81E6E9AE945A}"/>
                </a:ext>
              </a:extLst>
            </p:cNvPr>
            <p:cNvSpPr/>
            <p:nvPr/>
          </p:nvSpPr>
          <p:spPr>
            <a:xfrm>
              <a:off x="5046344" y="822960"/>
              <a:ext cx="548640" cy="43434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4" name="Arco de bloque 43">
              <a:extLst>
                <a:ext uri="{FF2B5EF4-FFF2-40B4-BE49-F238E27FC236}">
                  <a16:creationId xmlns:a16="http://schemas.microsoft.com/office/drawing/2014/main" id="{B58945B7-8226-4C14-B18F-39A7744EAD8A}"/>
                </a:ext>
              </a:extLst>
            </p:cNvPr>
            <p:cNvSpPr/>
            <p:nvPr/>
          </p:nvSpPr>
          <p:spPr>
            <a:xfrm>
              <a:off x="5207316" y="434340"/>
              <a:ext cx="1777365" cy="1188720"/>
            </a:xfrm>
            <a:prstGeom prst="blockArc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5" name="Grupo 94">
            <a:extLst>
              <a:ext uri="{FF2B5EF4-FFF2-40B4-BE49-F238E27FC236}">
                <a16:creationId xmlns:a16="http://schemas.microsoft.com/office/drawing/2014/main" id="{B60A7E67-BDB7-4A22-A74F-F39A8A42F897}"/>
              </a:ext>
            </a:extLst>
          </p:cNvPr>
          <p:cNvGrpSpPr/>
          <p:nvPr/>
        </p:nvGrpSpPr>
        <p:grpSpPr>
          <a:xfrm flipH="1">
            <a:off x="485696" y="393864"/>
            <a:ext cx="648929" cy="1114412"/>
            <a:chOff x="624247" y="-1474839"/>
            <a:chExt cx="648929" cy="1651819"/>
          </a:xfrm>
        </p:grpSpPr>
        <p:sp>
          <p:nvSpPr>
            <p:cNvPr id="96" name="Rectángulo: esquinas superiores redondeadas 95">
              <a:extLst>
                <a:ext uri="{FF2B5EF4-FFF2-40B4-BE49-F238E27FC236}">
                  <a16:creationId xmlns:a16="http://schemas.microsoft.com/office/drawing/2014/main" id="{CE1B0E46-54AC-4F35-99CC-D857BCD96DE5}"/>
                </a:ext>
              </a:extLst>
            </p:cNvPr>
            <p:cNvSpPr/>
            <p:nvPr/>
          </p:nvSpPr>
          <p:spPr>
            <a:xfrm rot="5400000">
              <a:off x="122802" y="-973394"/>
              <a:ext cx="1651819" cy="648929"/>
            </a:xfrm>
            <a:prstGeom prst="round2SameRect">
              <a:avLst/>
            </a:prstGeom>
            <a:solidFill>
              <a:srgbClr val="CC6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7" name="CuadroTexto 96">
              <a:extLst>
                <a:ext uri="{FF2B5EF4-FFF2-40B4-BE49-F238E27FC236}">
                  <a16:creationId xmlns:a16="http://schemas.microsoft.com/office/drawing/2014/main" id="{36D5D7F0-D403-4EB7-AA47-DBF3CBB765D9}"/>
                </a:ext>
              </a:extLst>
            </p:cNvPr>
            <p:cNvSpPr txBox="1"/>
            <p:nvPr/>
          </p:nvSpPr>
          <p:spPr>
            <a:xfrm rot="5400000">
              <a:off x="206477" y="-819489"/>
              <a:ext cx="1445341" cy="400110"/>
            </a:xfrm>
            <a:prstGeom prst="rect">
              <a:avLst/>
            </a:prstGeom>
            <a:solidFill>
              <a:srgbClr val="CC66FF"/>
            </a:solidFill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2" action="ppaction://hlinksldjump"/>
                </a:rPr>
                <a:t>Tema 1</a:t>
              </a:r>
              <a:endParaRPr lang="es-MX" sz="2000" dirty="0"/>
            </a:p>
          </p:txBody>
        </p:sp>
      </p:grpSp>
      <p:grpSp>
        <p:nvGrpSpPr>
          <p:cNvPr id="98" name="Grupo 97">
            <a:extLst>
              <a:ext uri="{FF2B5EF4-FFF2-40B4-BE49-F238E27FC236}">
                <a16:creationId xmlns:a16="http://schemas.microsoft.com/office/drawing/2014/main" id="{741BE2D4-B4C9-4F8B-9753-072C04252886}"/>
              </a:ext>
            </a:extLst>
          </p:cNvPr>
          <p:cNvGrpSpPr/>
          <p:nvPr/>
        </p:nvGrpSpPr>
        <p:grpSpPr>
          <a:xfrm flipH="1">
            <a:off x="466050" y="1759000"/>
            <a:ext cx="648929" cy="1114413"/>
            <a:chOff x="2442304" y="-1445342"/>
            <a:chExt cx="648929" cy="1651819"/>
          </a:xfrm>
        </p:grpSpPr>
        <p:sp>
          <p:nvSpPr>
            <p:cNvPr id="99" name="Rectángulo: esquinas superiores redondeadas 98">
              <a:extLst>
                <a:ext uri="{FF2B5EF4-FFF2-40B4-BE49-F238E27FC236}">
                  <a16:creationId xmlns:a16="http://schemas.microsoft.com/office/drawing/2014/main" id="{464952C7-F778-4B09-9169-5956C0EC9F92}"/>
                </a:ext>
              </a:extLst>
            </p:cNvPr>
            <p:cNvSpPr/>
            <p:nvPr/>
          </p:nvSpPr>
          <p:spPr>
            <a:xfrm rot="5400000">
              <a:off x="1940859" y="-943897"/>
              <a:ext cx="1651819" cy="648929"/>
            </a:xfrm>
            <a:prstGeom prst="round2SameRect">
              <a:avLst/>
            </a:prstGeom>
            <a:solidFill>
              <a:srgbClr val="FF99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id="{88DD7C43-A1C3-471F-8E07-CF2FDF80BAE5}"/>
                </a:ext>
              </a:extLst>
            </p:cNvPr>
            <p:cNvSpPr txBox="1"/>
            <p:nvPr/>
          </p:nvSpPr>
          <p:spPr>
            <a:xfrm rot="5400000">
              <a:off x="2071333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3" action="ppaction://hlinksldjump"/>
                </a:rPr>
                <a:t>Tema 2</a:t>
              </a:r>
              <a:endParaRPr lang="es-MX" sz="2000" dirty="0"/>
            </a:p>
          </p:txBody>
        </p:sp>
      </p:grpSp>
      <p:grpSp>
        <p:nvGrpSpPr>
          <p:cNvPr id="101" name="Grupo 100">
            <a:extLst>
              <a:ext uri="{FF2B5EF4-FFF2-40B4-BE49-F238E27FC236}">
                <a16:creationId xmlns:a16="http://schemas.microsoft.com/office/drawing/2014/main" id="{E16BCE08-1BFE-4F42-8FCD-579F689C07CD}"/>
              </a:ext>
            </a:extLst>
          </p:cNvPr>
          <p:cNvGrpSpPr/>
          <p:nvPr/>
        </p:nvGrpSpPr>
        <p:grpSpPr>
          <a:xfrm flipH="1">
            <a:off x="553041" y="3033628"/>
            <a:ext cx="648929" cy="1245143"/>
            <a:chOff x="4307160" y="-1554132"/>
            <a:chExt cx="648929" cy="1696063"/>
          </a:xfrm>
        </p:grpSpPr>
        <p:sp>
          <p:nvSpPr>
            <p:cNvPr id="102" name="Rectángulo: esquinas superiores redondeadas 101">
              <a:extLst>
                <a:ext uri="{FF2B5EF4-FFF2-40B4-BE49-F238E27FC236}">
                  <a16:creationId xmlns:a16="http://schemas.microsoft.com/office/drawing/2014/main" id="{99317E22-1070-4966-A9AC-5C9F5278BA74}"/>
                </a:ext>
              </a:extLst>
            </p:cNvPr>
            <p:cNvSpPr/>
            <p:nvPr/>
          </p:nvSpPr>
          <p:spPr>
            <a:xfrm rot="5400000">
              <a:off x="3805715" y="-1052687"/>
              <a:ext cx="1651819" cy="648929"/>
            </a:xfrm>
            <a:prstGeom prst="round2SameRect">
              <a:avLst/>
            </a:prstGeom>
            <a:solidFill>
              <a:srgbClr val="66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103" name="CuadroTexto 102">
              <a:extLst>
                <a:ext uri="{FF2B5EF4-FFF2-40B4-BE49-F238E27FC236}">
                  <a16:creationId xmlns:a16="http://schemas.microsoft.com/office/drawing/2014/main" id="{0E1F74B1-E7BE-4DE7-B7CD-C13C77259B50}"/>
                </a:ext>
              </a:extLst>
            </p:cNvPr>
            <p:cNvSpPr txBox="1"/>
            <p:nvPr/>
          </p:nvSpPr>
          <p:spPr>
            <a:xfrm rot="5400000">
              <a:off x="3908955" y="-780794"/>
              <a:ext cx="144534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000" dirty="0">
                  <a:hlinkClick r:id="rId4" action="ppaction://hlinksldjump"/>
                </a:rPr>
                <a:t>Tema 3</a:t>
              </a:r>
              <a:endParaRPr lang="es-MX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8383206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094A3DF-199F-4443-977A-C0B1797FB07F}"/>
              </a:ext>
            </a:extLst>
          </p:cNvPr>
          <p:cNvSpPr/>
          <p:nvPr/>
        </p:nvSpPr>
        <p:spPr>
          <a:xfrm>
            <a:off x="0" y="25814"/>
            <a:ext cx="6387871" cy="6858000"/>
          </a:xfrm>
          <a:prstGeom prst="rect">
            <a:avLst/>
          </a:prstGeom>
          <a:gradFill>
            <a:gsLst>
              <a:gs pos="0">
                <a:srgbClr val="FF9999"/>
              </a:gs>
              <a:gs pos="100000">
                <a:srgbClr val="BEF6EB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5" name="Grupo 4">
            <a:extLst>
              <a:ext uri="{FF2B5EF4-FFF2-40B4-BE49-F238E27FC236}">
                <a16:creationId xmlns:a16="http://schemas.microsoft.com/office/drawing/2014/main" id="{49E26F30-B2DA-4AFE-AFF0-3168371377C8}"/>
              </a:ext>
            </a:extLst>
          </p:cNvPr>
          <p:cNvGrpSpPr/>
          <p:nvPr/>
        </p:nvGrpSpPr>
        <p:grpSpPr>
          <a:xfrm>
            <a:off x="5593346" y="1316449"/>
            <a:ext cx="1528762" cy="1535758"/>
            <a:chOff x="5300113" y="5236335"/>
            <a:chExt cx="1528762" cy="1535758"/>
          </a:xfrm>
        </p:grpSpPr>
        <p:sp>
          <p:nvSpPr>
            <p:cNvPr id="19" name="Rectángulo 18">
              <a:extLst>
                <a:ext uri="{FF2B5EF4-FFF2-40B4-BE49-F238E27FC236}">
                  <a16:creationId xmlns:a16="http://schemas.microsoft.com/office/drawing/2014/main" id="{82E67737-2975-465F-B072-D2361125011F}"/>
                </a:ext>
              </a:extLst>
            </p:cNvPr>
            <p:cNvSpPr/>
            <p:nvPr/>
          </p:nvSpPr>
          <p:spPr>
            <a:xfrm>
              <a:off x="5311680" y="5520327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0" name="Arco de bloque 19">
              <a:extLst>
                <a:ext uri="{FF2B5EF4-FFF2-40B4-BE49-F238E27FC236}">
                  <a16:creationId xmlns:a16="http://schemas.microsoft.com/office/drawing/2014/main" id="{9D7BE400-D29F-4275-AC88-7E9BAF8C085E}"/>
                </a:ext>
              </a:extLst>
            </p:cNvPr>
            <p:cNvSpPr/>
            <p:nvPr/>
          </p:nvSpPr>
          <p:spPr>
            <a:xfrm>
              <a:off x="5437678" y="5236335"/>
              <a:ext cx="1391197" cy="868680"/>
            </a:xfrm>
            <a:prstGeom prst="blockArc">
              <a:avLst>
                <a:gd name="adj1" fmla="val 10800000"/>
                <a:gd name="adj2" fmla="val 2533878"/>
                <a:gd name="adj3" fmla="val 1945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23" name="Rectángulo 22">
              <a:extLst>
                <a:ext uri="{FF2B5EF4-FFF2-40B4-BE49-F238E27FC236}">
                  <a16:creationId xmlns:a16="http://schemas.microsoft.com/office/drawing/2014/main" id="{0774844C-DA73-4DFD-BB35-87F4F0958696}"/>
                </a:ext>
              </a:extLst>
            </p:cNvPr>
            <p:cNvSpPr/>
            <p:nvPr/>
          </p:nvSpPr>
          <p:spPr>
            <a:xfrm>
              <a:off x="5300113" y="6187405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4" name="Arco de bloque 23">
              <a:extLst>
                <a:ext uri="{FF2B5EF4-FFF2-40B4-BE49-F238E27FC236}">
                  <a16:creationId xmlns:a16="http://schemas.microsoft.com/office/drawing/2014/main" id="{C6651A68-E1A2-4BA4-A28A-3AD7590B045A}"/>
                </a:ext>
              </a:extLst>
            </p:cNvPr>
            <p:cNvSpPr/>
            <p:nvPr/>
          </p:nvSpPr>
          <p:spPr>
            <a:xfrm>
              <a:off x="5426111" y="5903413"/>
              <a:ext cx="1391197" cy="868680"/>
            </a:xfrm>
            <a:prstGeom prst="blockArc">
              <a:avLst>
                <a:gd name="adj1" fmla="val 10800000"/>
                <a:gd name="adj2" fmla="val 3074340"/>
                <a:gd name="adj3" fmla="val 21348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60" name="Grupo 59">
            <a:extLst>
              <a:ext uri="{FF2B5EF4-FFF2-40B4-BE49-F238E27FC236}">
                <a16:creationId xmlns:a16="http://schemas.microsoft.com/office/drawing/2014/main" id="{D2781867-CAED-499B-9688-864062CA436C}"/>
              </a:ext>
            </a:extLst>
          </p:cNvPr>
          <p:cNvGrpSpPr/>
          <p:nvPr/>
        </p:nvGrpSpPr>
        <p:grpSpPr>
          <a:xfrm>
            <a:off x="5604258" y="2603678"/>
            <a:ext cx="1528762" cy="1535758"/>
            <a:chOff x="5300113" y="5236335"/>
            <a:chExt cx="1528762" cy="1535758"/>
          </a:xfrm>
        </p:grpSpPr>
        <p:sp>
          <p:nvSpPr>
            <p:cNvPr id="61" name="Rectángulo 60">
              <a:extLst>
                <a:ext uri="{FF2B5EF4-FFF2-40B4-BE49-F238E27FC236}">
                  <a16:creationId xmlns:a16="http://schemas.microsoft.com/office/drawing/2014/main" id="{AEA9A219-2DFD-48A7-9602-D22D3C54063D}"/>
                </a:ext>
              </a:extLst>
            </p:cNvPr>
            <p:cNvSpPr/>
            <p:nvPr/>
          </p:nvSpPr>
          <p:spPr>
            <a:xfrm>
              <a:off x="5311680" y="5520327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2" name="Arco de bloque 61">
              <a:extLst>
                <a:ext uri="{FF2B5EF4-FFF2-40B4-BE49-F238E27FC236}">
                  <a16:creationId xmlns:a16="http://schemas.microsoft.com/office/drawing/2014/main" id="{40E625B8-598C-4430-AF41-1F4E76FCE762}"/>
                </a:ext>
              </a:extLst>
            </p:cNvPr>
            <p:cNvSpPr/>
            <p:nvPr/>
          </p:nvSpPr>
          <p:spPr>
            <a:xfrm>
              <a:off x="5437678" y="5236335"/>
              <a:ext cx="1391197" cy="868680"/>
            </a:xfrm>
            <a:prstGeom prst="blockArc">
              <a:avLst>
                <a:gd name="adj1" fmla="val 10800000"/>
                <a:gd name="adj2" fmla="val 2533878"/>
                <a:gd name="adj3" fmla="val 1945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3" name="Rectángulo 62">
              <a:extLst>
                <a:ext uri="{FF2B5EF4-FFF2-40B4-BE49-F238E27FC236}">
                  <a16:creationId xmlns:a16="http://schemas.microsoft.com/office/drawing/2014/main" id="{042E6A8A-76B7-4647-995F-7A77FDC007D9}"/>
                </a:ext>
              </a:extLst>
            </p:cNvPr>
            <p:cNvSpPr/>
            <p:nvPr/>
          </p:nvSpPr>
          <p:spPr>
            <a:xfrm>
              <a:off x="5300113" y="6187405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4" name="Arco de bloque 63">
              <a:extLst>
                <a:ext uri="{FF2B5EF4-FFF2-40B4-BE49-F238E27FC236}">
                  <a16:creationId xmlns:a16="http://schemas.microsoft.com/office/drawing/2014/main" id="{4A8348E2-09C2-4964-827A-F12FCB5260E0}"/>
                </a:ext>
              </a:extLst>
            </p:cNvPr>
            <p:cNvSpPr/>
            <p:nvPr/>
          </p:nvSpPr>
          <p:spPr>
            <a:xfrm>
              <a:off x="5426111" y="5903413"/>
              <a:ext cx="1391197" cy="868680"/>
            </a:xfrm>
            <a:prstGeom prst="blockArc">
              <a:avLst>
                <a:gd name="adj1" fmla="val 10800000"/>
                <a:gd name="adj2" fmla="val 3074340"/>
                <a:gd name="adj3" fmla="val 21348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65" name="Grupo 64">
            <a:extLst>
              <a:ext uri="{FF2B5EF4-FFF2-40B4-BE49-F238E27FC236}">
                <a16:creationId xmlns:a16="http://schemas.microsoft.com/office/drawing/2014/main" id="{C0F4A036-35F3-43D1-BA20-9EA5A459AF9D}"/>
              </a:ext>
            </a:extLst>
          </p:cNvPr>
          <p:cNvGrpSpPr/>
          <p:nvPr/>
        </p:nvGrpSpPr>
        <p:grpSpPr>
          <a:xfrm>
            <a:off x="5623490" y="3876203"/>
            <a:ext cx="1528762" cy="1535758"/>
            <a:chOff x="5300113" y="5236335"/>
            <a:chExt cx="1528762" cy="1535758"/>
          </a:xfrm>
        </p:grpSpPr>
        <p:sp>
          <p:nvSpPr>
            <p:cNvPr id="66" name="Rectángulo 65">
              <a:extLst>
                <a:ext uri="{FF2B5EF4-FFF2-40B4-BE49-F238E27FC236}">
                  <a16:creationId xmlns:a16="http://schemas.microsoft.com/office/drawing/2014/main" id="{9E0B1376-005A-4F29-87DC-5A3B7D43A831}"/>
                </a:ext>
              </a:extLst>
            </p:cNvPr>
            <p:cNvSpPr/>
            <p:nvPr/>
          </p:nvSpPr>
          <p:spPr>
            <a:xfrm>
              <a:off x="5311680" y="5520327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7" name="Arco de bloque 66">
              <a:extLst>
                <a:ext uri="{FF2B5EF4-FFF2-40B4-BE49-F238E27FC236}">
                  <a16:creationId xmlns:a16="http://schemas.microsoft.com/office/drawing/2014/main" id="{E638AA7F-7D1F-4E0B-83DD-AC899EE2F768}"/>
                </a:ext>
              </a:extLst>
            </p:cNvPr>
            <p:cNvSpPr/>
            <p:nvPr/>
          </p:nvSpPr>
          <p:spPr>
            <a:xfrm>
              <a:off x="5437678" y="5236335"/>
              <a:ext cx="1391197" cy="868680"/>
            </a:xfrm>
            <a:prstGeom prst="blockArc">
              <a:avLst>
                <a:gd name="adj1" fmla="val 10800000"/>
                <a:gd name="adj2" fmla="val 2533878"/>
                <a:gd name="adj3" fmla="val 1945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68" name="Rectángulo 67">
              <a:extLst>
                <a:ext uri="{FF2B5EF4-FFF2-40B4-BE49-F238E27FC236}">
                  <a16:creationId xmlns:a16="http://schemas.microsoft.com/office/drawing/2014/main" id="{6CC117CA-2A49-4C2E-AB0F-9422112E2D31}"/>
                </a:ext>
              </a:extLst>
            </p:cNvPr>
            <p:cNvSpPr/>
            <p:nvPr/>
          </p:nvSpPr>
          <p:spPr>
            <a:xfrm>
              <a:off x="5300113" y="6187405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69" name="Arco de bloque 68">
              <a:extLst>
                <a:ext uri="{FF2B5EF4-FFF2-40B4-BE49-F238E27FC236}">
                  <a16:creationId xmlns:a16="http://schemas.microsoft.com/office/drawing/2014/main" id="{6581FD94-A3BA-4081-9CF6-D8A89E6990EA}"/>
                </a:ext>
              </a:extLst>
            </p:cNvPr>
            <p:cNvSpPr/>
            <p:nvPr/>
          </p:nvSpPr>
          <p:spPr>
            <a:xfrm>
              <a:off x="5426111" y="5903413"/>
              <a:ext cx="1391197" cy="868680"/>
            </a:xfrm>
            <a:prstGeom prst="blockArc">
              <a:avLst>
                <a:gd name="adj1" fmla="val 10800000"/>
                <a:gd name="adj2" fmla="val 3074340"/>
                <a:gd name="adj3" fmla="val 21348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86" name="Grupo 85">
            <a:extLst>
              <a:ext uri="{FF2B5EF4-FFF2-40B4-BE49-F238E27FC236}">
                <a16:creationId xmlns:a16="http://schemas.microsoft.com/office/drawing/2014/main" id="{E8C22C15-E71E-450D-8A45-639BFCBBF9A0}"/>
              </a:ext>
            </a:extLst>
          </p:cNvPr>
          <p:cNvGrpSpPr/>
          <p:nvPr/>
        </p:nvGrpSpPr>
        <p:grpSpPr>
          <a:xfrm>
            <a:off x="5623490" y="48393"/>
            <a:ext cx="1528762" cy="1535758"/>
            <a:chOff x="5300113" y="5236335"/>
            <a:chExt cx="1528762" cy="1535758"/>
          </a:xfrm>
        </p:grpSpPr>
        <p:sp>
          <p:nvSpPr>
            <p:cNvPr id="87" name="Rectángulo 86">
              <a:extLst>
                <a:ext uri="{FF2B5EF4-FFF2-40B4-BE49-F238E27FC236}">
                  <a16:creationId xmlns:a16="http://schemas.microsoft.com/office/drawing/2014/main" id="{810AF8A3-82F5-436F-ABB0-308A4092805D}"/>
                </a:ext>
              </a:extLst>
            </p:cNvPr>
            <p:cNvSpPr/>
            <p:nvPr/>
          </p:nvSpPr>
          <p:spPr>
            <a:xfrm>
              <a:off x="5311680" y="5520327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8" name="Arco de bloque 87">
              <a:extLst>
                <a:ext uri="{FF2B5EF4-FFF2-40B4-BE49-F238E27FC236}">
                  <a16:creationId xmlns:a16="http://schemas.microsoft.com/office/drawing/2014/main" id="{48352978-8EA4-4EBD-BA8F-D969874ED37D}"/>
                </a:ext>
              </a:extLst>
            </p:cNvPr>
            <p:cNvSpPr/>
            <p:nvPr/>
          </p:nvSpPr>
          <p:spPr>
            <a:xfrm>
              <a:off x="5437678" y="5236335"/>
              <a:ext cx="1391197" cy="868680"/>
            </a:xfrm>
            <a:prstGeom prst="blockArc">
              <a:avLst>
                <a:gd name="adj1" fmla="val 10800000"/>
                <a:gd name="adj2" fmla="val 2533878"/>
                <a:gd name="adj3" fmla="val 1945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89" name="Rectángulo 88">
              <a:extLst>
                <a:ext uri="{FF2B5EF4-FFF2-40B4-BE49-F238E27FC236}">
                  <a16:creationId xmlns:a16="http://schemas.microsoft.com/office/drawing/2014/main" id="{EFD15459-2EB4-4A48-BC5E-CDF8E0246D01}"/>
                </a:ext>
              </a:extLst>
            </p:cNvPr>
            <p:cNvSpPr/>
            <p:nvPr/>
          </p:nvSpPr>
          <p:spPr>
            <a:xfrm>
              <a:off x="5300113" y="6187405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0" name="Arco de bloque 89">
              <a:extLst>
                <a:ext uri="{FF2B5EF4-FFF2-40B4-BE49-F238E27FC236}">
                  <a16:creationId xmlns:a16="http://schemas.microsoft.com/office/drawing/2014/main" id="{835F9B9F-9EE2-401D-AC80-8A9D3758C989}"/>
                </a:ext>
              </a:extLst>
            </p:cNvPr>
            <p:cNvSpPr/>
            <p:nvPr/>
          </p:nvSpPr>
          <p:spPr>
            <a:xfrm>
              <a:off x="5426111" y="5903413"/>
              <a:ext cx="1391197" cy="868680"/>
            </a:xfrm>
            <a:prstGeom prst="blockArc">
              <a:avLst>
                <a:gd name="adj1" fmla="val 10800000"/>
                <a:gd name="adj2" fmla="val 3074340"/>
                <a:gd name="adj3" fmla="val 21348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CA174739-0488-4EEE-8505-4C2F94543A4D}"/>
              </a:ext>
            </a:extLst>
          </p:cNvPr>
          <p:cNvGrpSpPr/>
          <p:nvPr/>
        </p:nvGrpSpPr>
        <p:grpSpPr>
          <a:xfrm>
            <a:off x="5615825" y="5227065"/>
            <a:ext cx="1528762" cy="1535758"/>
            <a:chOff x="5300113" y="5236335"/>
            <a:chExt cx="1528762" cy="1535758"/>
          </a:xfrm>
        </p:grpSpPr>
        <p:sp>
          <p:nvSpPr>
            <p:cNvPr id="92" name="Rectángulo 91">
              <a:extLst>
                <a:ext uri="{FF2B5EF4-FFF2-40B4-BE49-F238E27FC236}">
                  <a16:creationId xmlns:a16="http://schemas.microsoft.com/office/drawing/2014/main" id="{C9C253A6-1883-4609-8D92-27CFA8635F8E}"/>
                </a:ext>
              </a:extLst>
            </p:cNvPr>
            <p:cNvSpPr/>
            <p:nvPr/>
          </p:nvSpPr>
          <p:spPr>
            <a:xfrm>
              <a:off x="5311680" y="5520327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3" name="Arco de bloque 92">
              <a:extLst>
                <a:ext uri="{FF2B5EF4-FFF2-40B4-BE49-F238E27FC236}">
                  <a16:creationId xmlns:a16="http://schemas.microsoft.com/office/drawing/2014/main" id="{8E47632D-CCD7-4B14-A202-FD793A54E92C}"/>
                </a:ext>
              </a:extLst>
            </p:cNvPr>
            <p:cNvSpPr/>
            <p:nvPr/>
          </p:nvSpPr>
          <p:spPr>
            <a:xfrm>
              <a:off x="5437678" y="5236335"/>
              <a:ext cx="1391197" cy="868680"/>
            </a:xfrm>
            <a:prstGeom prst="blockArc">
              <a:avLst>
                <a:gd name="adj1" fmla="val 10800000"/>
                <a:gd name="adj2" fmla="val 2533878"/>
                <a:gd name="adj3" fmla="val 19451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  <p:sp>
          <p:nvSpPr>
            <p:cNvPr id="94" name="Rectángulo 93">
              <a:extLst>
                <a:ext uri="{FF2B5EF4-FFF2-40B4-BE49-F238E27FC236}">
                  <a16:creationId xmlns:a16="http://schemas.microsoft.com/office/drawing/2014/main" id="{EAB4F55C-A85B-405F-95BB-C16FA23FA7E6}"/>
                </a:ext>
              </a:extLst>
            </p:cNvPr>
            <p:cNvSpPr/>
            <p:nvPr/>
          </p:nvSpPr>
          <p:spPr>
            <a:xfrm>
              <a:off x="5300113" y="6187405"/>
              <a:ext cx="429437" cy="317402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95" name="Arco de bloque 94">
              <a:extLst>
                <a:ext uri="{FF2B5EF4-FFF2-40B4-BE49-F238E27FC236}">
                  <a16:creationId xmlns:a16="http://schemas.microsoft.com/office/drawing/2014/main" id="{23A554C3-194C-4AA9-AA18-38182617562E}"/>
                </a:ext>
              </a:extLst>
            </p:cNvPr>
            <p:cNvSpPr/>
            <p:nvPr/>
          </p:nvSpPr>
          <p:spPr>
            <a:xfrm>
              <a:off x="5426111" y="5903413"/>
              <a:ext cx="1391197" cy="868680"/>
            </a:xfrm>
            <a:prstGeom prst="blockArc">
              <a:avLst>
                <a:gd name="adj1" fmla="val 10800000"/>
                <a:gd name="adj2" fmla="val 5569146"/>
                <a:gd name="adj3" fmla="val 16019"/>
              </a:avLst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83406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spd="slow">
        <p15:prstTrans prst="pageCurlDoubl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</TotalTime>
  <Words>45</Words>
  <Application>Microsoft Office PowerPoint</Application>
  <PresentationFormat>Panorámica</PresentationFormat>
  <Paragraphs>23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TAHMARA ESMERALDA SOLIS AGUILERA</dc:creator>
  <cp:lastModifiedBy>TAHMARA ESMERALDA SOLIS AGUILERA</cp:lastModifiedBy>
  <cp:revision>2</cp:revision>
  <dcterms:created xsi:type="dcterms:W3CDTF">2022-03-02T23:23:00Z</dcterms:created>
  <dcterms:modified xsi:type="dcterms:W3CDTF">2022-03-03T17:03:36Z</dcterms:modified>
</cp:coreProperties>
</file>