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0" r:id="rId6"/>
  </p:sldIdLst>
  <p:sldSz cx="9144000" cy="5143500" type="screen16x9"/>
  <p:notesSz cx="6858000" cy="9144000"/>
  <p:embeddedFontLst>
    <p:embeddedFont>
      <p:font typeface="Patrick Hand" panose="020B0604020202020204" charset="0"/>
      <p:regular r:id="rId8"/>
    </p:embeddedFont>
    <p:embeddedFont>
      <p:font typeface="Patrick Hand SC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64B116-09C7-4EBB-8DCE-F285792B1F94}">
  <a:tblStyle styleId="{DF64B116-09C7-4EBB-8DCE-F285792B1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34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38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15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00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B8F8BE-97A8-44B6-A480-860CD4155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15"/>
            <a:ext cx="9144000" cy="4893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D5625B-5B6F-407F-B6EF-6CA86C95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453"/>
            <a:ext cx="9144000" cy="47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4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A51F2CF-B078-468B-9A7B-E294EC0B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3"/>
            <a:ext cx="914400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13466E-24F5-42CE-B017-44FB61A8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472"/>
            <a:ext cx="9144000" cy="4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2-03-04 at 11.29.12 AM">
            <a:hlinkClick r:id="" action="ppaction://media"/>
            <a:extLst>
              <a:ext uri="{FF2B5EF4-FFF2-40B4-BE49-F238E27FC236}">
                <a16:creationId xmlns:a16="http://schemas.microsoft.com/office/drawing/2014/main" id="{EC778F60-1305-4340-BA70-9BE6B8586F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285750"/>
            <a:ext cx="8077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0</Words>
  <Application>Microsoft Office PowerPoint</Application>
  <PresentationFormat>Presentación en pantalla (16:9)</PresentationFormat>
  <Paragraphs>0</Paragraphs>
  <Slides>5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Patrick Hand</vt:lpstr>
      <vt:lpstr>Patrick Hand SC</vt:lpstr>
      <vt:lpstr>English Language Grammar Rules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COMO SEGUNDA LENGUA</dc:title>
  <dc:creator>Gabriela</dc:creator>
  <cp:lastModifiedBy>gabriela gutierrez</cp:lastModifiedBy>
  <cp:revision>2</cp:revision>
  <dcterms:modified xsi:type="dcterms:W3CDTF">2022-03-04T17:31:15Z</dcterms:modified>
</cp:coreProperties>
</file>