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202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36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68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409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66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449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77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72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24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13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149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F55F-762A-4E3F-B4A0-14D08617D2A0}" type="datetimeFigureOut">
              <a:rPr lang="es-MX" smtClean="0"/>
              <a:t>04/03/2022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4842-90A1-4F9A-BAC2-5EC1D5A99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76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blob:https://web.whatsapp.com/90b2656f-0abb-4380-93d3-0957b5a90b0d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MX" sz="135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81" y="1139687"/>
            <a:ext cx="8404740" cy="471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9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89" y="954158"/>
            <a:ext cx="8316191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08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43" y="1046921"/>
            <a:ext cx="8099245" cy="454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843" y="1117442"/>
            <a:ext cx="8037237" cy="451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03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Ramìrez</dc:creator>
  <cp:lastModifiedBy>Gabriela Ramìrez</cp:lastModifiedBy>
  <cp:revision>2</cp:revision>
  <dcterms:created xsi:type="dcterms:W3CDTF">2022-03-04T18:00:05Z</dcterms:created>
  <dcterms:modified xsi:type="dcterms:W3CDTF">2022-03-04T18:03:00Z</dcterms:modified>
</cp:coreProperties>
</file>