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3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97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1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66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715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75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4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03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60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79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01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356B0-51DA-49D9-950B-6A26AD6F30EC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95D4-0423-4BE1-9922-87A2EA013C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096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838" y="2086983"/>
            <a:ext cx="5557400" cy="347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7419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2022-03-11T19:25:46Z</dcterms:created>
  <dcterms:modified xsi:type="dcterms:W3CDTF">2022-03-11T19:25:56Z</dcterms:modified>
</cp:coreProperties>
</file>