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207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03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88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90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890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81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307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9608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0429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296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00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3E342-D129-4517-AFD5-FD2417DC5474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7850D-3335-43E5-A00A-688506AF7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411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69" y="221877"/>
            <a:ext cx="10617797" cy="663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55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2022-03-11T19:23:41Z</dcterms:created>
  <dcterms:modified xsi:type="dcterms:W3CDTF">2022-03-11T19:23:54Z</dcterms:modified>
</cp:coreProperties>
</file>