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37" d="100"/>
          <a:sy n="37" d="100"/>
        </p:scale>
        <p:origin x="2118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5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854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24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38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62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86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10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03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1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72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0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3F975-44B1-4A51-AA6E-80F8ED920818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ABAE4-224E-406F-9055-7513A11A1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141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177" y="240030"/>
            <a:ext cx="9670869" cy="604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62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2022-03-11T19:21:53Z</dcterms:created>
  <dcterms:modified xsi:type="dcterms:W3CDTF">2022-03-11T19:22:04Z</dcterms:modified>
</cp:coreProperties>
</file>