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EBD2C-4BE7-F643-9F99-B5C452AE5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FC7346-7214-6C43-BBD3-15F148545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C36381-4792-9940-9CE9-B8D91612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89865-B714-9741-9FB2-C11F1594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8C3DA-122F-2F40-B6CF-3BCAE934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1231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541EF-4093-AD41-A9F3-858E5882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597B7C-1D51-9846-86E5-6052C8166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981A2-AA6D-574B-9363-160F7AB1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BD104F-D368-9449-9A95-789BD3B0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5C7FE-77BF-1846-A76F-513FCEBF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3291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71D5F4-B36E-0542-9209-D9C6E6B94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F98992-FE06-DF44-82A1-A13CC2955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DC651-9B5E-9842-A735-5218D33D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31F6D-2641-A443-9672-98CB8EC1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F8FC-9E78-064D-94C2-21AF36B5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8812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E6730-5449-C84A-B458-E98247B0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8672A-1C39-5846-BCBE-A7854302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A10FA2-D698-A644-84F7-98AD90EB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61E1C5-806F-DA4A-B2CB-2FADFB30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ED3DF1-D5EB-5445-8A4E-D56AD74A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3915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C5139-D0D3-3A40-A2C3-A61C5549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145684-6BDC-3F4E-83D5-004791F5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DDFF8-FDA5-F749-99B1-C8F3DEC8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7EC9BC-606A-D94E-982C-7FB3FCD7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2B6248-3A24-2840-9961-7EA472CB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951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76BDA-F31D-F74A-A03E-4C54925C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DD4030-579F-6142-9C62-297BB67A0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DBE366-14F2-2244-92ED-819E343EE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85B282-9F3A-BA45-99CB-BE85F38D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F5F8BA-C77C-E544-BDB6-E5E0C2DD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CA4E4A-85CD-2E45-B4D7-DA7F4B8E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9238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D0DF4-4BCE-1140-A1AB-7099576F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01E4A4-1CFE-1D45-AA21-6BA92269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B4FA21-F9C0-F34E-8092-D5072BFC0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4B6ED2-2928-1347-9E3D-3C352BC62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7AFC9E-7CA9-1E45-A05F-A5A46BEF4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7E18A7-63A9-8A44-9CCB-070A72E6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19FD6B-8463-4547-87B2-98617945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BAED60-59D7-0842-8F1A-BC691FF3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5762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AA669-971B-E04B-AA9F-6E5FD50E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2F991D-78F3-8740-A5CF-D3507FDB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C37B06-5C75-DE4A-8BF8-925B1AE2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C6FBAE-11E9-3542-B76B-C010FD0B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0193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75CCE0-34D6-294E-A7F2-66F39E87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0E88F5-D4B4-9D48-82BD-26425C0C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3A7B2D-48D8-F74F-9659-F1E426F1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2902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04E27-C228-B240-B6AE-936C4BC8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9F63E-110D-284F-AFAA-38703DCCC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721341-251F-0B4C-BC1A-A744967F6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65B93-0C47-4F48-B7A3-C3EDC000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466E7F-2ECE-4A47-9FDB-CA61BBD4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1D772B-C58F-6B4F-B225-F3D0B681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070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386E-7B5E-A045-A5F6-6CCF3F69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237749-CBAA-8D44-9D28-E70126410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54406D-11E3-F741-B528-9BF51C6F0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BF48F9-F2A3-574F-8E2D-94ADF88B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1CA0CE-B39E-E84B-BCD2-8FBE84B8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5BF524-614E-4046-BCED-F2060BEA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5854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43799F-4074-5841-8F11-D6271E54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9322D-2A3D-9C48-B9F7-489E40D0C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98C56-14F7-E34F-9904-C4D230C32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EC48-0CB0-A54E-B6B5-0F9B056B11AC}" type="datetimeFigureOut">
              <a:rPr lang="es-US"/>
              <a:t>3/9/2022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CC787-8682-DE41-A828-5EF9ACE16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3CB9C2-8BA3-4647-8FE7-E4A6AB497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3BA8-1623-B74E-8EF0-F89EF380C586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5021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3CBF5553-A36C-B444-AB8D-DFE2633EF8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989022" y="-713638"/>
            <a:ext cx="6213956" cy="8285276"/>
          </a:xfrm>
        </p:spPr>
      </p:pic>
    </p:spTree>
    <p:extLst>
      <p:ext uri="{BB962C8B-B14F-4D97-AF65-F5344CB8AC3E}">
        <p14:creationId xmlns:p14="http://schemas.microsoft.com/office/powerpoint/2010/main" val="398206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7A144C34-FBBE-B647-9492-247525BFF1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3017937" y="-675085"/>
            <a:ext cx="6156126" cy="8208169"/>
          </a:xfrm>
        </p:spPr>
      </p:pic>
    </p:spTree>
    <p:extLst>
      <p:ext uri="{BB962C8B-B14F-4D97-AF65-F5344CB8AC3E}">
        <p14:creationId xmlns:p14="http://schemas.microsoft.com/office/powerpoint/2010/main" val="3304551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desconocido</dc:creator>
  <cp:lastModifiedBy>Usuario desconocido</cp:lastModifiedBy>
  <cp:revision>1</cp:revision>
  <dcterms:created xsi:type="dcterms:W3CDTF">2022-03-09T19:21:12Z</dcterms:created>
  <dcterms:modified xsi:type="dcterms:W3CDTF">2022-03-09T19:22:39Z</dcterms:modified>
</cp:coreProperties>
</file>