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57" r:id="rId4"/>
    <p:sldId id="264" r:id="rId5"/>
    <p:sldId id="258" r:id="rId6"/>
    <p:sldId id="263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5D328E-2036-45BE-A4B0-F5A5BC672A80}" v="35" dt="2022-03-18T05:53:58.5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a Avila Olivares" userId="d935c96880f73981" providerId="LiveId" clId="{2D5D328E-2036-45BE-A4B0-F5A5BC672A80}"/>
    <pc:docChg chg="custSel modSld">
      <pc:chgData name="Mariana Avila Olivares" userId="d935c96880f73981" providerId="LiveId" clId="{2D5D328E-2036-45BE-A4B0-F5A5BC672A80}" dt="2022-03-18T05:54:39.117" v="518" actId="113"/>
      <pc:docMkLst>
        <pc:docMk/>
      </pc:docMkLst>
      <pc:sldChg chg="addSp delSp modSp mod">
        <pc:chgData name="Mariana Avila Olivares" userId="d935c96880f73981" providerId="LiveId" clId="{2D5D328E-2036-45BE-A4B0-F5A5BC672A80}" dt="2022-03-18T05:50:30.311" v="430" actId="1076"/>
        <pc:sldMkLst>
          <pc:docMk/>
          <pc:sldMk cId="5793583" sldId="257"/>
        </pc:sldMkLst>
        <pc:spChg chg="del">
          <ac:chgData name="Mariana Avila Olivares" userId="d935c96880f73981" providerId="LiveId" clId="{2D5D328E-2036-45BE-A4B0-F5A5BC672A80}" dt="2022-03-01T22:27:56.258" v="33" actId="478"/>
          <ac:spMkLst>
            <pc:docMk/>
            <pc:sldMk cId="5793583" sldId="257"/>
            <ac:spMk id="3" creationId="{A5D54B02-950E-4986-94AF-6991308D79D2}"/>
          </ac:spMkLst>
        </pc:spChg>
        <pc:spChg chg="mod">
          <ac:chgData name="Mariana Avila Olivares" userId="d935c96880f73981" providerId="LiveId" clId="{2D5D328E-2036-45BE-A4B0-F5A5BC672A80}" dt="2022-03-01T22:34:57.394" v="102" actId="14100"/>
          <ac:spMkLst>
            <pc:docMk/>
            <pc:sldMk cId="5793583" sldId="257"/>
            <ac:spMk id="4" creationId="{102E05AC-3085-4374-9E7C-A084613E9DFB}"/>
          </ac:spMkLst>
        </pc:spChg>
        <pc:spChg chg="mod">
          <ac:chgData name="Mariana Avila Olivares" userId="d935c96880f73981" providerId="LiveId" clId="{2D5D328E-2036-45BE-A4B0-F5A5BC672A80}" dt="2022-03-01T22:27:43.536" v="31" actId="1076"/>
          <ac:spMkLst>
            <pc:docMk/>
            <pc:sldMk cId="5793583" sldId="257"/>
            <ac:spMk id="5" creationId="{9D1F5156-6E0F-4A1B-9F3A-EBE72EBD3167}"/>
          </ac:spMkLst>
        </pc:spChg>
        <pc:spChg chg="mod">
          <ac:chgData name="Mariana Avila Olivares" userId="d935c96880f73981" providerId="LiveId" clId="{2D5D328E-2036-45BE-A4B0-F5A5BC672A80}" dt="2022-03-01T22:29:52.532" v="46" actId="208"/>
          <ac:spMkLst>
            <pc:docMk/>
            <pc:sldMk cId="5793583" sldId="257"/>
            <ac:spMk id="7" creationId="{9F3127C5-1E39-4C97-8C2A-9A760D80CA67}"/>
          </ac:spMkLst>
        </pc:spChg>
        <pc:spChg chg="mod">
          <ac:chgData name="Mariana Avila Olivares" userId="d935c96880f73981" providerId="LiveId" clId="{2D5D328E-2036-45BE-A4B0-F5A5BC672A80}" dt="2022-03-01T22:29:52.532" v="46" actId="208"/>
          <ac:spMkLst>
            <pc:docMk/>
            <pc:sldMk cId="5793583" sldId="257"/>
            <ac:spMk id="8" creationId="{B2D03826-254C-48AB-B237-8A0F80CBD345}"/>
          </ac:spMkLst>
        </pc:spChg>
        <pc:spChg chg="mod">
          <ac:chgData name="Mariana Avila Olivares" userId="d935c96880f73981" providerId="LiveId" clId="{2D5D328E-2036-45BE-A4B0-F5A5BC672A80}" dt="2022-03-01T22:29:52.532" v="46" actId="208"/>
          <ac:spMkLst>
            <pc:docMk/>
            <pc:sldMk cId="5793583" sldId="257"/>
            <ac:spMk id="9" creationId="{D8176F41-3CF7-44B9-AF50-CBD07D17F5AF}"/>
          </ac:spMkLst>
        </pc:spChg>
        <pc:spChg chg="mod">
          <ac:chgData name="Mariana Avila Olivares" userId="d935c96880f73981" providerId="LiveId" clId="{2D5D328E-2036-45BE-A4B0-F5A5BC672A80}" dt="2022-03-01T22:29:52.532" v="46" actId="208"/>
          <ac:spMkLst>
            <pc:docMk/>
            <pc:sldMk cId="5793583" sldId="257"/>
            <ac:spMk id="12" creationId="{42EE96DD-85D8-4A4C-B49C-960777E1F16B}"/>
          </ac:spMkLst>
        </pc:spChg>
        <pc:spChg chg="mod">
          <ac:chgData name="Mariana Avila Olivares" userId="d935c96880f73981" providerId="LiveId" clId="{2D5D328E-2036-45BE-A4B0-F5A5BC672A80}" dt="2022-03-01T22:29:52.532" v="46" actId="208"/>
          <ac:spMkLst>
            <pc:docMk/>
            <pc:sldMk cId="5793583" sldId="257"/>
            <ac:spMk id="13" creationId="{C46937F6-C41B-4D60-8CD4-90CD8BDB2A21}"/>
          </ac:spMkLst>
        </pc:spChg>
        <pc:spChg chg="mod">
          <ac:chgData name="Mariana Avila Olivares" userId="d935c96880f73981" providerId="LiveId" clId="{2D5D328E-2036-45BE-A4B0-F5A5BC672A80}" dt="2022-03-01T22:29:52.532" v="46" actId="208"/>
          <ac:spMkLst>
            <pc:docMk/>
            <pc:sldMk cId="5793583" sldId="257"/>
            <ac:spMk id="14" creationId="{097624C0-A127-434B-9F31-18A098378377}"/>
          </ac:spMkLst>
        </pc:spChg>
        <pc:spChg chg="mod">
          <ac:chgData name="Mariana Avila Olivares" userId="d935c96880f73981" providerId="LiveId" clId="{2D5D328E-2036-45BE-A4B0-F5A5BC672A80}" dt="2022-03-01T22:29:52.532" v="46" actId="208"/>
          <ac:spMkLst>
            <pc:docMk/>
            <pc:sldMk cId="5793583" sldId="257"/>
            <ac:spMk id="19" creationId="{CAABB935-DF7F-4755-A68D-C632B98D033D}"/>
          </ac:spMkLst>
        </pc:spChg>
        <pc:spChg chg="mod">
          <ac:chgData name="Mariana Avila Olivares" userId="d935c96880f73981" providerId="LiveId" clId="{2D5D328E-2036-45BE-A4B0-F5A5BC672A80}" dt="2022-03-01T22:29:52.532" v="46" actId="208"/>
          <ac:spMkLst>
            <pc:docMk/>
            <pc:sldMk cId="5793583" sldId="257"/>
            <ac:spMk id="20" creationId="{4E233937-62D5-48BF-ADF3-B30C9EFCC8F8}"/>
          </ac:spMkLst>
        </pc:spChg>
        <pc:spChg chg="mod">
          <ac:chgData name="Mariana Avila Olivares" userId="d935c96880f73981" providerId="LiveId" clId="{2D5D328E-2036-45BE-A4B0-F5A5BC672A80}" dt="2022-03-01T22:29:52.532" v="46" actId="208"/>
          <ac:spMkLst>
            <pc:docMk/>
            <pc:sldMk cId="5793583" sldId="257"/>
            <ac:spMk id="21" creationId="{FD08245C-2052-4344-B7ED-F64E0EFB8EF0}"/>
          </ac:spMkLst>
        </pc:spChg>
        <pc:spChg chg="mod">
          <ac:chgData name="Mariana Avila Olivares" userId="d935c96880f73981" providerId="LiveId" clId="{2D5D328E-2036-45BE-A4B0-F5A5BC672A80}" dt="2022-03-01T22:29:52.532" v="46" actId="208"/>
          <ac:spMkLst>
            <pc:docMk/>
            <pc:sldMk cId="5793583" sldId="257"/>
            <ac:spMk id="22" creationId="{0C085C8C-95AB-4BEE-9080-0E968FC98D09}"/>
          </ac:spMkLst>
        </pc:spChg>
        <pc:spChg chg="mod">
          <ac:chgData name="Mariana Avila Olivares" userId="d935c96880f73981" providerId="LiveId" clId="{2D5D328E-2036-45BE-A4B0-F5A5BC672A80}" dt="2022-03-01T22:29:52.532" v="46" actId="208"/>
          <ac:spMkLst>
            <pc:docMk/>
            <pc:sldMk cId="5793583" sldId="257"/>
            <ac:spMk id="23" creationId="{1F86663D-D77B-48CB-A425-CC449202CD27}"/>
          </ac:spMkLst>
        </pc:spChg>
        <pc:spChg chg="mod">
          <ac:chgData name="Mariana Avila Olivares" userId="d935c96880f73981" providerId="LiveId" clId="{2D5D328E-2036-45BE-A4B0-F5A5BC672A80}" dt="2022-03-01T22:29:52.532" v="46" actId="208"/>
          <ac:spMkLst>
            <pc:docMk/>
            <pc:sldMk cId="5793583" sldId="257"/>
            <ac:spMk id="24" creationId="{67B11D11-1698-402F-AB37-AED35A83C837}"/>
          </ac:spMkLst>
        </pc:spChg>
        <pc:spChg chg="mod">
          <ac:chgData name="Mariana Avila Olivares" userId="d935c96880f73981" providerId="LiveId" clId="{2D5D328E-2036-45BE-A4B0-F5A5BC672A80}" dt="2022-03-01T22:29:52.532" v="46" actId="208"/>
          <ac:spMkLst>
            <pc:docMk/>
            <pc:sldMk cId="5793583" sldId="257"/>
            <ac:spMk id="28" creationId="{C6CC78DC-6E1D-4BB5-A564-F3B661183192}"/>
          </ac:spMkLst>
        </pc:spChg>
        <pc:spChg chg="mod">
          <ac:chgData name="Mariana Avila Olivares" userId="d935c96880f73981" providerId="LiveId" clId="{2D5D328E-2036-45BE-A4B0-F5A5BC672A80}" dt="2022-03-01T22:29:52.532" v="46" actId="208"/>
          <ac:spMkLst>
            <pc:docMk/>
            <pc:sldMk cId="5793583" sldId="257"/>
            <ac:spMk id="29" creationId="{269595C6-E1FB-4472-B611-AD42156264B0}"/>
          </ac:spMkLst>
        </pc:spChg>
        <pc:spChg chg="mod">
          <ac:chgData name="Mariana Avila Olivares" userId="d935c96880f73981" providerId="LiveId" clId="{2D5D328E-2036-45BE-A4B0-F5A5BC672A80}" dt="2022-03-01T22:29:52.532" v="46" actId="208"/>
          <ac:spMkLst>
            <pc:docMk/>
            <pc:sldMk cId="5793583" sldId="257"/>
            <ac:spMk id="30" creationId="{867FC613-2C30-4C03-ADE3-576B377CD277}"/>
          </ac:spMkLst>
        </pc:spChg>
        <pc:spChg chg="mod">
          <ac:chgData name="Mariana Avila Olivares" userId="d935c96880f73981" providerId="LiveId" clId="{2D5D328E-2036-45BE-A4B0-F5A5BC672A80}" dt="2022-03-01T22:29:52.532" v="46" actId="208"/>
          <ac:spMkLst>
            <pc:docMk/>
            <pc:sldMk cId="5793583" sldId="257"/>
            <ac:spMk id="31" creationId="{13854639-626C-4C11-A9AD-F5D7922FEE0A}"/>
          </ac:spMkLst>
        </pc:spChg>
        <pc:spChg chg="mod">
          <ac:chgData name="Mariana Avila Olivares" userId="d935c96880f73981" providerId="LiveId" clId="{2D5D328E-2036-45BE-A4B0-F5A5BC672A80}" dt="2022-03-01T22:29:52.532" v="46" actId="208"/>
          <ac:spMkLst>
            <pc:docMk/>
            <pc:sldMk cId="5793583" sldId="257"/>
            <ac:spMk id="32" creationId="{1FA7CB81-7E9F-4F6F-87D4-11568471F86F}"/>
          </ac:spMkLst>
        </pc:spChg>
        <pc:spChg chg="mod">
          <ac:chgData name="Mariana Avila Olivares" userId="d935c96880f73981" providerId="LiveId" clId="{2D5D328E-2036-45BE-A4B0-F5A5BC672A80}" dt="2022-03-01T22:29:52.532" v="46" actId="208"/>
          <ac:spMkLst>
            <pc:docMk/>
            <pc:sldMk cId="5793583" sldId="257"/>
            <ac:spMk id="33" creationId="{10992958-7282-47C2-8642-2A89542508B2}"/>
          </ac:spMkLst>
        </pc:spChg>
        <pc:spChg chg="mod">
          <ac:chgData name="Mariana Avila Olivares" userId="d935c96880f73981" providerId="LiveId" clId="{2D5D328E-2036-45BE-A4B0-F5A5BC672A80}" dt="2022-03-01T22:29:52.532" v="46" actId="208"/>
          <ac:spMkLst>
            <pc:docMk/>
            <pc:sldMk cId="5793583" sldId="257"/>
            <ac:spMk id="37" creationId="{8239730F-DA37-4F31-8C65-A80CBABD6B5F}"/>
          </ac:spMkLst>
        </pc:spChg>
        <pc:spChg chg="mod">
          <ac:chgData name="Mariana Avila Olivares" userId="d935c96880f73981" providerId="LiveId" clId="{2D5D328E-2036-45BE-A4B0-F5A5BC672A80}" dt="2022-03-01T22:29:52.532" v="46" actId="208"/>
          <ac:spMkLst>
            <pc:docMk/>
            <pc:sldMk cId="5793583" sldId="257"/>
            <ac:spMk id="38" creationId="{225618DC-8F1D-42D7-8378-B3560FFBC68C}"/>
          </ac:spMkLst>
        </pc:spChg>
        <pc:spChg chg="mod">
          <ac:chgData name="Mariana Avila Olivares" userId="d935c96880f73981" providerId="LiveId" clId="{2D5D328E-2036-45BE-A4B0-F5A5BC672A80}" dt="2022-03-01T22:29:52.532" v="46" actId="208"/>
          <ac:spMkLst>
            <pc:docMk/>
            <pc:sldMk cId="5793583" sldId="257"/>
            <ac:spMk id="39" creationId="{6ADF3B81-7E53-4833-8165-EC61A3331EF6}"/>
          </ac:spMkLst>
        </pc:spChg>
        <pc:spChg chg="mod">
          <ac:chgData name="Mariana Avila Olivares" userId="d935c96880f73981" providerId="LiveId" clId="{2D5D328E-2036-45BE-A4B0-F5A5BC672A80}" dt="2022-03-01T22:29:52.532" v="46" actId="208"/>
          <ac:spMkLst>
            <pc:docMk/>
            <pc:sldMk cId="5793583" sldId="257"/>
            <ac:spMk id="40" creationId="{051BEA92-E74C-4017-B691-8D186E4150B6}"/>
          </ac:spMkLst>
        </pc:spChg>
        <pc:spChg chg="mod">
          <ac:chgData name="Mariana Avila Olivares" userId="d935c96880f73981" providerId="LiveId" clId="{2D5D328E-2036-45BE-A4B0-F5A5BC672A80}" dt="2022-03-01T22:29:52.532" v="46" actId="208"/>
          <ac:spMkLst>
            <pc:docMk/>
            <pc:sldMk cId="5793583" sldId="257"/>
            <ac:spMk id="41" creationId="{B2467F40-D6FF-4263-B105-7EEB94DED05B}"/>
          </ac:spMkLst>
        </pc:spChg>
        <pc:spChg chg="mod">
          <ac:chgData name="Mariana Avila Olivares" userId="d935c96880f73981" providerId="LiveId" clId="{2D5D328E-2036-45BE-A4B0-F5A5BC672A80}" dt="2022-03-01T22:29:52.532" v="46" actId="208"/>
          <ac:spMkLst>
            <pc:docMk/>
            <pc:sldMk cId="5793583" sldId="257"/>
            <ac:spMk id="42" creationId="{27720EB5-0062-46E4-B442-A874725E4761}"/>
          </ac:spMkLst>
        </pc:spChg>
        <pc:spChg chg="mod">
          <ac:chgData name="Mariana Avila Olivares" userId="d935c96880f73981" providerId="LiveId" clId="{2D5D328E-2036-45BE-A4B0-F5A5BC672A80}" dt="2022-03-01T22:29:52.532" v="46" actId="208"/>
          <ac:spMkLst>
            <pc:docMk/>
            <pc:sldMk cId="5793583" sldId="257"/>
            <ac:spMk id="46" creationId="{BF41929D-3BBD-4B6E-BC8C-5CF8ACD2C361}"/>
          </ac:spMkLst>
        </pc:spChg>
        <pc:spChg chg="mod">
          <ac:chgData name="Mariana Avila Olivares" userId="d935c96880f73981" providerId="LiveId" clId="{2D5D328E-2036-45BE-A4B0-F5A5BC672A80}" dt="2022-03-01T22:29:52.532" v="46" actId="208"/>
          <ac:spMkLst>
            <pc:docMk/>
            <pc:sldMk cId="5793583" sldId="257"/>
            <ac:spMk id="47" creationId="{454DC415-59EC-4020-A9FB-E13ACE8D8D35}"/>
          </ac:spMkLst>
        </pc:spChg>
        <pc:spChg chg="mod">
          <ac:chgData name="Mariana Avila Olivares" userId="d935c96880f73981" providerId="LiveId" clId="{2D5D328E-2036-45BE-A4B0-F5A5BC672A80}" dt="2022-03-01T22:29:52.532" v="46" actId="208"/>
          <ac:spMkLst>
            <pc:docMk/>
            <pc:sldMk cId="5793583" sldId="257"/>
            <ac:spMk id="48" creationId="{05809685-EE58-4305-AE2E-8D799B4725E8}"/>
          </ac:spMkLst>
        </pc:spChg>
        <pc:spChg chg="mod">
          <ac:chgData name="Mariana Avila Olivares" userId="d935c96880f73981" providerId="LiveId" clId="{2D5D328E-2036-45BE-A4B0-F5A5BC672A80}" dt="2022-03-01T22:29:52.532" v="46" actId="208"/>
          <ac:spMkLst>
            <pc:docMk/>
            <pc:sldMk cId="5793583" sldId="257"/>
            <ac:spMk id="49" creationId="{C9933380-AD5D-4048-9BF9-436AEB210C25}"/>
          </ac:spMkLst>
        </pc:spChg>
        <pc:spChg chg="mod">
          <ac:chgData name="Mariana Avila Olivares" userId="d935c96880f73981" providerId="LiveId" clId="{2D5D328E-2036-45BE-A4B0-F5A5BC672A80}" dt="2022-03-01T22:29:52.532" v="46" actId="208"/>
          <ac:spMkLst>
            <pc:docMk/>
            <pc:sldMk cId="5793583" sldId="257"/>
            <ac:spMk id="50" creationId="{B54C3216-DCA7-4C75-8467-4A92FE15C450}"/>
          </ac:spMkLst>
        </pc:spChg>
        <pc:spChg chg="mod">
          <ac:chgData name="Mariana Avila Olivares" userId="d935c96880f73981" providerId="LiveId" clId="{2D5D328E-2036-45BE-A4B0-F5A5BC672A80}" dt="2022-03-01T22:29:52.532" v="46" actId="208"/>
          <ac:spMkLst>
            <pc:docMk/>
            <pc:sldMk cId="5793583" sldId="257"/>
            <ac:spMk id="51" creationId="{B945259A-71A4-40B7-BD1A-D6EEB463A1C4}"/>
          </ac:spMkLst>
        </pc:spChg>
        <pc:spChg chg="mod">
          <ac:chgData name="Mariana Avila Olivares" userId="d935c96880f73981" providerId="LiveId" clId="{2D5D328E-2036-45BE-A4B0-F5A5BC672A80}" dt="2022-03-01T22:29:52.532" v="46" actId="208"/>
          <ac:spMkLst>
            <pc:docMk/>
            <pc:sldMk cId="5793583" sldId="257"/>
            <ac:spMk id="55" creationId="{6113CA3B-C5E8-4B08-A7ED-B1E9EE4DEB6F}"/>
          </ac:spMkLst>
        </pc:spChg>
        <pc:spChg chg="mod">
          <ac:chgData name="Mariana Avila Olivares" userId="d935c96880f73981" providerId="LiveId" clId="{2D5D328E-2036-45BE-A4B0-F5A5BC672A80}" dt="2022-03-01T22:29:52.532" v="46" actId="208"/>
          <ac:spMkLst>
            <pc:docMk/>
            <pc:sldMk cId="5793583" sldId="257"/>
            <ac:spMk id="56" creationId="{8381B938-D32C-4421-AE41-5F501F68DF8E}"/>
          </ac:spMkLst>
        </pc:spChg>
        <pc:spChg chg="mod">
          <ac:chgData name="Mariana Avila Olivares" userId="d935c96880f73981" providerId="LiveId" clId="{2D5D328E-2036-45BE-A4B0-F5A5BC672A80}" dt="2022-03-01T22:29:52.532" v="46" actId="208"/>
          <ac:spMkLst>
            <pc:docMk/>
            <pc:sldMk cId="5793583" sldId="257"/>
            <ac:spMk id="57" creationId="{100B3442-0196-45D2-B168-032B1EEB486A}"/>
          </ac:spMkLst>
        </pc:spChg>
        <pc:spChg chg="mod">
          <ac:chgData name="Mariana Avila Olivares" userId="d935c96880f73981" providerId="LiveId" clId="{2D5D328E-2036-45BE-A4B0-F5A5BC672A80}" dt="2022-03-01T22:29:52.532" v="46" actId="208"/>
          <ac:spMkLst>
            <pc:docMk/>
            <pc:sldMk cId="5793583" sldId="257"/>
            <ac:spMk id="58" creationId="{6939B6E5-CF44-436F-A487-717462EFA241}"/>
          </ac:spMkLst>
        </pc:spChg>
        <pc:spChg chg="mod">
          <ac:chgData name="Mariana Avila Olivares" userId="d935c96880f73981" providerId="LiveId" clId="{2D5D328E-2036-45BE-A4B0-F5A5BC672A80}" dt="2022-03-01T22:29:52.532" v="46" actId="208"/>
          <ac:spMkLst>
            <pc:docMk/>
            <pc:sldMk cId="5793583" sldId="257"/>
            <ac:spMk id="59" creationId="{BA26B775-C657-4311-964C-BE92E1E65AAA}"/>
          </ac:spMkLst>
        </pc:spChg>
        <pc:spChg chg="mod">
          <ac:chgData name="Mariana Avila Olivares" userId="d935c96880f73981" providerId="LiveId" clId="{2D5D328E-2036-45BE-A4B0-F5A5BC672A80}" dt="2022-03-01T22:29:52.532" v="46" actId="208"/>
          <ac:spMkLst>
            <pc:docMk/>
            <pc:sldMk cId="5793583" sldId="257"/>
            <ac:spMk id="60" creationId="{35B8038F-D316-49C1-AC13-B5A344AF9409}"/>
          </ac:spMkLst>
        </pc:spChg>
        <pc:spChg chg="mod">
          <ac:chgData name="Mariana Avila Olivares" userId="d935c96880f73981" providerId="LiveId" clId="{2D5D328E-2036-45BE-A4B0-F5A5BC672A80}" dt="2022-03-01T22:29:52.532" v="46" actId="208"/>
          <ac:spMkLst>
            <pc:docMk/>
            <pc:sldMk cId="5793583" sldId="257"/>
            <ac:spMk id="64" creationId="{84D6DFD3-A50A-4DAA-B96B-D52ABA3B425A}"/>
          </ac:spMkLst>
        </pc:spChg>
        <pc:spChg chg="mod">
          <ac:chgData name="Mariana Avila Olivares" userId="d935c96880f73981" providerId="LiveId" clId="{2D5D328E-2036-45BE-A4B0-F5A5BC672A80}" dt="2022-03-01T22:29:52.532" v="46" actId="208"/>
          <ac:spMkLst>
            <pc:docMk/>
            <pc:sldMk cId="5793583" sldId="257"/>
            <ac:spMk id="65" creationId="{3B7787FD-11CA-437C-A197-45C1A9FCECB8}"/>
          </ac:spMkLst>
        </pc:spChg>
        <pc:spChg chg="mod">
          <ac:chgData name="Mariana Avila Olivares" userId="d935c96880f73981" providerId="LiveId" clId="{2D5D328E-2036-45BE-A4B0-F5A5BC672A80}" dt="2022-03-01T22:29:52.532" v="46" actId="208"/>
          <ac:spMkLst>
            <pc:docMk/>
            <pc:sldMk cId="5793583" sldId="257"/>
            <ac:spMk id="66" creationId="{C2F4640A-3AF6-4CAD-A3C2-EBAE98D0EB32}"/>
          </ac:spMkLst>
        </pc:spChg>
        <pc:spChg chg="mod">
          <ac:chgData name="Mariana Avila Olivares" userId="d935c96880f73981" providerId="LiveId" clId="{2D5D328E-2036-45BE-A4B0-F5A5BC672A80}" dt="2022-03-01T22:29:52.532" v="46" actId="208"/>
          <ac:spMkLst>
            <pc:docMk/>
            <pc:sldMk cId="5793583" sldId="257"/>
            <ac:spMk id="67" creationId="{BEE1C716-4F49-487A-B834-B6B407BB4A99}"/>
          </ac:spMkLst>
        </pc:spChg>
        <pc:spChg chg="mod">
          <ac:chgData name="Mariana Avila Olivares" userId="d935c96880f73981" providerId="LiveId" clId="{2D5D328E-2036-45BE-A4B0-F5A5BC672A80}" dt="2022-03-01T22:29:52.532" v="46" actId="208"/>
          <ac:spMkLst>
            <pc:docMk/>
            <pc:sldMk cId="5793583" sldId="257"/>
            <ac:spMk id="68" creationId="{B8496EE8-538A-41C7-87DE-CAC9463BA70E}"/>
          </ac:spMkLst>
        </pc:spChg>
        <pc:spChg chg="mod">
          <ac:chgData name="Mariana Avila Olivares" userId="d935c96880f73981" providerId="LiveId" clId="{2D5D328E-2036-45BE-A4B0-F5A5BC672A80}" dt="2022-03-01T22:29:52.532" v="46" actId="208"/>
          <ac:spMkLst>
            <pc:docMk/>
            <pc:sldMk cId="5793583" sldId="257"/>
            <ac:spMk id="69" creationId="{D3FFB0B5-96F1-4E74-A147-0BFCD943E994}"/>
          </ac:spMkLst>
        </pc:spChg>
        <pc:spChg chg="mod">
          <ac:chgData name="Mariana Avila Olivares" userId="d935c96880f73981" providerId="LiveId" clId="{2D5D328E-2036-45BE-A4B0-F5A5BC672A80}" dt="2022-03-01T22:29:52.532" v="46" actId="208"/>
          <ac:spMkLst>
            <pc:docMk/>
            <pc:sldMk cId="5793583" sldId="257"/>
            <ac:spMk id="73" creationId="{73C35496-B7E0-458D-8CAA-CDD13B5B1F34}"/>
          </ac:spMkLst>
        </pc:spChg>
        <pc:spChg chg="mod">
          <ac:chgData name="Mariana Avila Olivares" userId="d935c96880f73981" providerId="LiveId" clId="{2D5D328E-2036-45BE-A4B0-F5A5BC672A80}" dt="2022-03-01T22:29:52.532" v="46" actId="208"/>
          <ac:spMkLst>
            <pc:docMk/>
            <pc:sldMk cId="5793583" sldId="257"/>
            <ac:spMk id="74" creationId="{DDC9C5B0-9D6D-49BB-859D-E89C94A5FAFB}"/>
          </ac:spMkLst>
        </pc:spChg>
        <pc:spChg chg="mod">
          <ac:chgData name="Mariana Avila Olivares" userId="d935c96880f73981" providerId="LiveId" clId="{2D5D328E-2036-45BE-A4B0-F5A5BC672A80}" dt="2022-03-01T22:29:52.532" v="46" actId="208"/>
          <ac:spMkLst>
            <pc:docMk/>
            <pc:sldMk cId="5793583" sldId="257"/>
            <ac:spMk id="75" creationId="{372686A3-6F14-4D60-AEE4-F1F4B7BA3096}"/>
          </ac:spMkLst>
        </pc:spChg>
        <pc:spChg chg="mod">
          <ac:chgData name="Mariana Avila Olivares" userId="d935c96880f73981" providerId="LiveId" clId="{2D5D328E-2036-45BE-A4B0-F5A5BC672A80}" dt="2022-03-01T22:29:52.532" v="46" actId="208"/>
          <ac:spMkLst>
            <pc:docMk/>
            <pc:sldMk cId="5793583" sldId="257"/>
            <ac:spMk id="76" creationId="{4AD485DF-A129-4FD6-84FC-4D2FEF84AE08}"/>
          </ac:spMkLst>
        </pc:spChg>
        <pc:spChg chg="mod">
          <ac:chgData name="Mariana Avila Olivares" userId="d935c96880f73981" providerId="LiveId" clId="{2D5D328E-2036-45BE-A4B0-F5A5BC672A80}" dt="2022-03-01T22:29:52.532" v="46" actId="208"/>
          <ac:spMkLst>
            <pc:docMk/>
            <pc:sldMk cId="5793583" sldId="257"/>
            <ac:spMk id="77" creationId="{06A7F1F1-3C31-4D75-AFB1-E0E2A73F5CE4}"/>
          </ac:spMkLst>
        </pc:spChg>
        <pc:spChg chg="mod">
          <ac:chgData name="Mariana Avila Olivares" userId="d935c96880f73981" providerId="LiveId" clId="{2D5D328E-2036-45BE-A4B0-F5A5BC672A80}" dt="2022-03-01T22:29:52.532" v="46" actId="208"/>
          <ac:spMkLst>
            <pc:docMk/>
            <pc:sldMk cId="5793583" sldId="257"/>
            <ac:spMk id="78" creationId="{AC980792-DFAF-466C-A00D-FC2A95D789AB}"/>
          </ac:spMkLst>
        </pc:spChg>
        <pc:spChg chg="mod">
          <ac:chgData name="Mariana Avila Olivares" userId="d935c96880f73981" providerId="LiveId" clId="{2D5D328E-2036-45BE-A4B0-F5A5BC672A80}" dt="2022-03-01T22:29:52.532" v="46" actId="208"/>
          <ac:spMkLst>
            <pc:docMk/>
            <pc:sldMk cId="5793583" sldId="257"/>
            <ac:spMk id="82" creationId="{DF5B3DB4-2DDA-4E6E-8D2C-F03C7BF57EC5}"/>
          </ac:spMkLst>
        </pc:spChg>
        <pc:spChg chg="mod">
          <ac:chgData name="Mariana Avila Olivares" userId="d935c96880f73981" providerId="LiveId" clId="{2D5D328E-2036-45BE-A4B0-F5A5BC672A80}" dt="2022-03-01T22:29:52.532" v="46" actId="208"/>
          <ac:spMkLst>
            <pc:docMk/>
            <pc:sldMk cId="5793583" sldId="257"/>
            <ac:spMk id="83" creationId="{5B68F727-1422-4A24-BE39-458E32BBC897}"/>
          </ac:spMkLst>
        </pc:spChg>
        <pc:spChg chg="mod">
          <ac:chgData name="Mariana Avila Olivares" userId="d935c96880f73981" providerId="LiveId" clId="{2D5D328E-2036-45BE-A4B0-F5A5BC672A80}" dt="2022-03-01T22:29:52.532" v="46" actId="208"/>
          <ac:spMkLst>
            <pc:docMk/>
            <pc:sldMk cId="5793583" sldId="257"/>
            <ac:spMk id="84" creationId="{85EE37A9-C421-4F68-B03F-F06585374321}"/>
          </ac:spMkLst>
        </pc:spChg>
        <pc:spChg chg="mod">
          <ac:chgData name="Mariana Avila Olivares" userId="d935c96880f73981" providerId="LiveId" clId="{2D5D328E-2036-45BE-A4B0-F5A5BC672A80}" dt="2022-03-01T22:29:52.532" v="46" actId="208"/>
          <ac:spMkLst>
            <pc:docMk/>
            <pc:sldMk cId="5793583" sldId="257"/>
            <ac:spMk id="85" creationId="{EEAF839C-89C2-4918-ABEC-73AFD3FB69C2}"/>
          </ac:spMkLst>
        </pc:spChg>
        <pc:spChg chg="mod">
          <ac:chgData name="Mariana Avila Olivares" userId="d935c96880f73981" providerId="LiveId" clId="{2D5D328E-2036-45BE-A4B0-F5A5BC672A80}" dt="2022-03-01T22:29:52.532" v="46" actId="208"/>
          <ac:spMkLst>
            <pc:docMk/>
            <pc:sldMk cId="5793583" sldId="257"/>
            <ac:spMk id="86" creationId="{20C0B1FE-93E4-4702-9450-6746271A37B4}"/>
          </ac:spMkLst>
        </pc:spChg>
        <pc:spChg chg="mod">
          <ac:chgData name="Mariana Avila Olivares" userId="d935c96880f73981" providerId="LiveId" clId="{2D5D328E-2036-45BE-A4B0-F5A5BC672A80}" dt="2022-03-01T22:29:52.532" v="46" actId="208"/>
          <ac:spMkLst>
            <pc:docMk/>
            <pc:sldMk cId="5793583" sldId="257"/>
            <ac:spMk id="87" creationId="{19EC1517-DE3E-4685-A987-28D98FE86887}"/>
          </ac:spMkLst>
        </pc:spChg>
        <pc:spChg chg="mod">
          <ac:chgData name="Mariana Avila Olivares" userId="d935c96880f73981" providerId="LiveId" clId="{2D5D328E-2036-45BE-A4B0-F5A5BC672A80}" dt="2022-03-01T22:29:52.532" v="46" actId="208"/>
          <ac:spMkLst>
            <pc:docMk/>
            <pc:sldMk cId="5793583" sldId="257"/>
            <ac:spMk id="91" creationId="{89EFE697-A735-4538-95E3-EAF0F45AD538}"/>
          </ac:spMkLst>
        </pc:spChg>
        <pc:spChg chg="mod">
          <ac:chgData name="Mariana Avila Olivares" userId="d935c96880f73981" providerId="LiveId" clId="{2D5D328E-2036-45BE-A4B0-F5A5BC672A80}" dt="2022-03-01T22:29:52.532" v="46" actId="208"/>
          <ac:spMkLst>
            <pc:docMk/>
            <pc:sldMk cId="5793583" sldId="257"/>
            <ac:spMk id="92" creationId="{7EFAA853-6BAF-401C-A06D-3C421487650D}"/>
          </ac:spMkLst>
        </pc:spChg>
        <pc:spChg chg="mod">
          <ac:chgData name="Mariana Avila Olivares" userId="d935c96880f73981" providerId="LiveId" clId="{2D5D328E-2036-45BE-A4B0-F5A5BC672A80}" dt="2022-03-01T22:29:52.532" v="46" actId="208"/>
          <ac:spMkLst>
            <pc:docMk/>
            <pc:sldMk cId="5793583" sldId="257"/>
            <ac:spMk id="93" creationId="{6D98EAB6-4D52-4FEF-A8FD-29CF524C87B1}"/>
          </ac:spMkLst>
        </pc:spChg>
        <pc:spChg chg="mod">
          <ac:chgData name="Mariana Avila Olivares" userId="d935c96880f73981" providerId="LiveId" clId="{2D5D328E-2036-45BE-A4B0-F5A5BC672A80}" dt="2022-03-01T22:29:52.532" v="46" actId="208"/>
          <ac:spMkLst>
            <pc:docMk/>
            <pc:sldMk cId="5793583" sldId="257"/>
            <ac:spMk id="94" creationId="{9139251B-C235-418A-8646-018871C8972C}"/>
          </ac:spMkLst>
        </pc:spChg>
        <pc:spChg chg="mod">
          <ac:chgData name="Mariana Avila Olivares" userId="d935c96880f73981" providerId="LiveId" clId="{2D5D328E-2036-45BE-A4B0-F5A5BC672A80}" dt="2022-03-01T22:29:52.532" v="46" actId="208"/>
          <ac:spMkLst>
            <pc:docMk/>
            <pc:sldMk cId="5793583" sldId="257"/>
            <ac:spMk id="95" creationId="{3EAF50D9-2FB1-49B4-8A3D-7ABB05AB306F}"/>
          </ac:spMkLst>
        </pc:spChg>
        <pc:spChg chg="mod">
          <ac:chgData name="Mariana Avila Olivares" userId="d935c96880f73981" providerId="LiveId" clId="{2D5D328E-2036-45BE-A4B0-F5A5BC672A80}" dt="2022-03-01T22:29:52.532" v="46" actId="208"/>
          <ac:spMkLst>
            <pc:docMk/>
            <pc:sldMk cId="5793583" sldId="257"/>
            <ac:spMk id="96" creationId="{095B7E51-D745-4064-AA61-1C726756A327}"/>
          </ac:spMkLst>
        </pc:spChg>
        <pc:spChg chg="del mod">
          <ac:chgData name="Mariana Avila Olivares" userId="d935c96880f73981" providerId="LiveId" clId="{2D5D328E-2036-45BE-A4B0-F5A5BC672A80}" dt="2022-03-18T05:49:03.419" v="419" actId="478"/>
          <ac:spMkLst>
            <pc:docMk/>
            <pc:sldMk cId="5793583" sldId="257"/>
            <ac:spMk id="134" creationId="{3A44D940-2AB7-4015-BF0F-07CE050BFA0F}"/>
          </ac:spMkLst>
        </pc:spChg>
        <pc:spChg chg="del mod">
          <ac:chgData name="Mariana Avila Olivares" userId="d935c96880f73981" providerId="LiveId" clId="{2D5D328E-2036-45BE-A4B0-F5A5BC672A80}" dt="2022-03-18T05:49:05.332" v="420" actId="478"/>
          <ac:spMkLst>
            <pc:docMk/>
            <pc:sldMk cId="5793583" sldId="257"/>
            <ac:spMk id="135" creationId="{3DEE472E-A162-40C2-956E-009A9913E6A0}"/>
          </ac:spMkLst>
        </pc:spChg>
        <pc:spChg chg="del mod">
          <ac:chgData name="Mariana Avila Olivares" userId="d935c96880f73981" providerId="LiveId" clId="{2D5D328E-2036-45BE-A4B0-F5A5BC672A80}" dt="2022-03-18T05:48:59.571" v="418" actId="478"/>
          <ac:spMkLst>
            <pc:docMk/>
            <pc:sldMk cId="5793583" sldId="257"/>
            <ac:spMk id="136" creationId="{A92788AC-574A-4CB4-B0D4-465B70EF4B63}"/>
          </ac:spMkLst>
        </pc:spChg>
        <pc:spChg chg="add del mod">
          <ac:chgData name="Mariana Avila Olivares" userId="d935c96880f73981" providerId="LiveId" clId="{2D5D328E-2036-45BE-A4B0-F5A5BC672A80}" dt="2022-03-18T05:44:02.647" v="218"/>
          <ac:spMkLst>
            <pc:docMk/>
            <pc:sldMk cId="5793583" sldId="257"/>
            <ac:spMk id="137" creationId="{E303E1B3-201F-4956-B68F-E47778387DB8}"/>
          </ac:spMkLst>
        </pc:spChg>
        <pc:grpChg chg="mod">
          <ac:chgData name="Mariana Avila Olivares" userId="d935c96880f73981" providerId="LiveId" clId="{2D5D328E-2036-45BE-A4B0-F5A5BC672A80}" dt="2022-03-01T22:27:53.366" v="32" actId="1076"/>
          <ac:grpSpMkLst>
            <pc:docMk/>
            <pc:sldMk cId="5793583" sldId="257"/>
            <ac:grpSpMk id="114" creationId="{768E6A5B-FBD5-4E15-91F4-C95693C243A2}"/>
          </ac:grpSpMkLst>
        </pc:grpChg>
        <pc:picChg chg="add del mod">
          <ac:chgData name="Mariana Avila Olivares" userId="d935c96880f73981" providerId="LiveId" clId="{2D5D328E-2036-45BE-A4B0-F5A5BC672A80}" dt="2022-03-18T05:44:02.643" v="216" actId="478"/>
          <ac:picMkLst>
            <pc:docMk/>
            <pc:sldMk cId="5793583" sldId="257"/>
            <ac:picMk id="2" creationId="{AD803AA1-E62B-4A7C-B40E-BA92D825ADD4}"/>
          </ac:picMkLst>
        </pc:picChg>
        <pc:picChg chg="del">
          <ac:chgData name="Mariana Avila Olivares" userId="d935c96880f73981" providerId="LiveId" clId="{2D5D328E-2036-45BE-A4B0-F5A5BC672A80}" dt="2022-03-01T22:27:21.244" v="25" actId="478"/>
          <ac:picMkLst>
            <pc:docMk/>
            <pc:sldMk cId="5793583" sldId="257"/>
            <ac:picMk id="2" creationId="{E9602992-7CF9-4B40-94A9-8EBCB503893E}"/>
          </ac:picMkLst>
        </pc:picChg>
        <pc:picChg chg="add mod modCrop">
          <ac:chgData name="Mariana Avila Olivares" userId="d935c96880f73981" providerId="LiveId" clId="{2D5D328E-2036-45BE-A4B0-F5A5BC672A80}" dt="2022-03-18T05:50:03.705" v="424" actId="1076"/>
          <ac:picMkLst>
            <pc:docMk/>
            <pc:sldMk cId="5793583" sldId="257"/>
            <ac:picMk id="3" creationId="{9AC9AD7E-E243-42ED-8982-69F19BA7113A}"/>
          </ac:picMkLst>
        </pc:picChg>
        <pc:picChg chg="add mod modCrop">
          <ac:chgData name="Mariana Avila Olivares" userId="d935c96880f73981" providerId="LiveId" clId="{2D5D328E-2036-45BE-A4B0-F5A5BC672A80}" dt="2022-03-18T05:50:30.311" v="430" actId="1076"/>
          <ac:picMkLst>
            <pc:docMk/>
            <pc:sldMk cId="5793583" sldId="257"/>
            <ac:picMk id="6" creationId="{7DFE9B6C-159D-44AA-A8B4-AFD0B836332D}"/>
          </ac:picMkLst>
        </pc:picChg>
        <pc:picChg chg="add del mod">
          <ac:chgData name="Mariana Avila Olivares" userId="d935c96880f73981" providerId="LiveId" clId="{2D5D328E-2036-45BE-A4B0-F5A5BC672A80}" dt="2022-03-18T05:43:58.633" v="214" actId="478"/>
          <ac:picMkLst>
            <pc:docMk/>
            <pc:sldMk cId="5793583" sldId="257"/>
            <ac:picMk id="1026" creationId="{DAC0D5C6-D5B4-4D92-9AD7-C88F3EF45172}"/>
          </ac:picMkLst>
        </pc:picChg>
        <pc:picChg chg="add del mod">
          <ac:chgData name="Mariana Avila Olivares" userId="d935c96880f73981" providerId="LiveId" clId="{2D5D328E-2036-45BE-A4B0-F5A5BC672A80}" dt="2022-03-01T22:38:23.698" v="128" actId="478"/>
          <ac:picMkLst>
            <pc:docMk/>
            <pc:sldMk cId="5793583" sldId="257"/>
            <ac:picMk id="1026" creationId="{DEA1B607-2791-429D-BAD5-B08B1F34CC5A}"/>
          </ac:picMkLst>
        </pc:picChg>
      </pc:sldChg>
      <pc:sldChg chg="addSp delSp modSp mod">
        <pc:chgData name="Mariana Avila Olivares" userId="d935c96880f73981" providerId="LiveId" clId="{2D5D328E-2036-45BE-A4B0-F5A5BC672A80}" dt="2022-03-18T05:54:39.117" v="518" actId="113"/>
        <pc:sldMkLst>
          <pc:docMk/>
          <pc:sldMk cId="357488011" sldId="258"/>
        </pc:sldMkLst>
        <pc:spChg chg="del mod">
          <ac:chgData name="Mariana Avila Olivares" userId="d935c96880f73981" providerId="LiveId" clId="{2D5D328E-2036-45BE-A4B0-F5A5BC672A80}" dt="2022-03-01T22:28:28.734" v="39" actId="478"/>
          <ac:spMkLst>
            <pc:docMk/>
            <pc:sldMk cId="357488011" sldId="258"/>
            <ac:spMk id="2" creationId="{AE12DF75-969B-4BD0-AA9A-FDEC8B91542E}"/>
          </ac:spMkLst>
        </pc:spChg>
        <pc:spChg chg="mod">
          <ac:chgData name="Mariana Avila Olivares" userId="d935c96880f73981" providerId="LiveId" clId="{2D5D328E-2036-45BE-A4B0-F5A5BC672A80}" dt="2022-03-01T22:28:40.846" v="41" actId="207"/>
          <ac:spMkLst>
            <pc:docMk/>
            <pc:sldMk cId="357488011" sldId="258"/>
            <ac:spMk id="4" creationId="{102E05AC-3085-4374-9E7C-A084613E9DFB}"/>
          </ac:spMkLst>
        </pc:spChg>
        <pc:spChg chg="mod">
          <ac:chgData name="Mariana Avila Olivares" userId="d935c96880f73981" providerId="LiveId" clId="{2D5D328E-2036-45BE-A4B0-F5A5BC672A80}" dt="2022-03-01T22:30:11.103" v="48" actId="208"/>
          <ac:spMkLst>
            <pc:docMk/>
            <pc:sldMk cId="357488011" sldId="258"/>
            <ac:spMk id="7" creationId="{9F3127C5-1E39-4C97-8C2A-9A760D80CA67}"/>
          </ac:spMkLst>
        </pc:spChg>
        <pc:spChg chg="mod">
          <ac:chgData name="Mariana Avila Olivares" userId="d935c96880f73981" providerId="LiveId" clId="{2D5D328E-2036-45BE-A4B0-F5A5BC672A80}" dt="2022-03-01T22:30:11.103" v="48" actId="208"/>
          <ac:spMkLst>
            <pc:docMk/>
            <pc:sldMk cId="357488011" sldId="258"/>
            <ac:spMk id="8" creationId="{B2D03826-254C-48AB-B237-8A0F80CBD345}"/>
          </ac:spMkLst>
        </pc:spChg>
        <pc:spChg chg="mod">
          <ac:chgData name="Mariana Avila Olivares" userId="d935c96880f73981" providerId="LiveId" clId="{2D5D328E-2036-45BE-A4B0-F5A5BC672A80}" dt="2022-03-01T22:30:11.103" v="48" actId="208"/>
          <ac:spMkLst>
            <pc:docMk/>
            <pc:sldMk cId="357488011" sldId="258"/>
            <ac:spMk id="9" creationId="{D8176F41-3CF7-44B9-AF50-CBD07D17F5AF}"/>
          </ac:spMkLst>
        </pc:spChg>
        <pc:spChg chg="mod">
          <ac:chgData name="Mariana Avila Olivares" userId="d935c96880f73981" providerId="LiveId" clId="{2D5D328E-2036-45BE-A4B0-F5A5BC672A80}" dt="2022-03-01T22:30:11.103" v="48" actId="208"/>
          <ac:spMkLst>
            <pc:docMk/>
            <pc:sldMk cId="357488011" sldId="258"/>
            <ac:spMk id="12" creationId="{42EE96DD-85D8-4A4C-B49C-960777E1F16B}"/>
          </ac:spMkLst>
        </pc:spChg>
        <pc:spChg chg="mod">
          <ac:chgData name="Mariana Avila Olivares" userId="d935c96880f73981" providerId="LiveId" clId="{2D5D328E-2036-45BE-A4B0-F5A5BC672A80}" dt="2022-03-01T22:30:11.103" v="48" actId="208"/>
          <ac:spMkLst>
            <pc:docMk/>
            <pc:sldMk cId="357488011" sldId="258"/>
            <ac:spMk id="13" creationId="{C46937F6-C41B-4D60-8CD4-90CD8BDB2A21}"/>
          </ac:spMkLst>
        </pc:spChg>
        <pc:spChg chg="mod">
          <ac:chgData name="Mariana Avila Olivares" userId="d935c96880f73981" providerId="LiveId" clId="{2D5D328E-2036-45BE-A4B0-F5A5BC672A80}" dt="2022-03-01T22:30:11.103" v="48" actId="208"/>
          <ac:spMkLst>
            <pc:docMk/>
            <pc:sldMk cId="357488011" sldId="258"/>
            <ac:spMk id="14" creationId="{097624C0-A127-434B-9F31-18A098378377}"/>
          </ac:spMkLst>
        </pc:spChg>
        <pc:spChg chg="mod">
          <ac:chgData name="Mariana Avila Olivares" userId="d935c96880f73981" providerId="LiveId" clId="{2D5D328E-2036-45BE-A4B0-F5A5BC672A80}" dt="2022-03-01T22:30:11.103" v="48" actId="208"/>
          <ac:spMkLst>
            <pc:docMk/>
            <pc:sldMk cId="357488011" sldId="258"/>
            <ac:spMk id="19" creationId="{CAABB935-DF7F-4755-A68D-C632B98D033D}"/>
          </ac:spMkLst>
        </pc:spChg>
        <pc:spChg chg="mod">
          <ac:chgData name="Mariana Avila Olivares" userId="d935c96880f73981" providerId="LiveId" clId="{2D5D328E-2036-45BE-A4B0-F5A5BC672A80}" dt="2022-03-01T22:30:11.103" v="48" actId="208"/>
          <ac:spMkLst>
            <pc:docMk/>
            <pc:sldMk cId="357488011" sldId="258"/>
            <ac:spMk id="20" creationId="{4E233937-62D5-48BF-ADF3-B30C9EFCC8F8}"/>
          </ac:spMkLst>
        </pc:spChg>
        <pc:spChg chg="mod">
          <ac:chgData name="Mariana Avila Olivares" userId="d935c96880f73981" providerId="LiveId" clId="{2D5D328E-2036-45BE-A4B0-F5A5BC672A80}" dt="2022-03-01T22:30:11.103" v="48" actId="208"/>
          <ac:spMkLst>
            <pc:docMk/>
            <pc:sldMk cId="357488011" sldId="258"/>
            <ac:spMk id="21" creationId="{FD08245C-2052-4344-B7ED-F64E0EFB8EF0}"/>
          </ac:spMkLst>
        </pc:spChg>
        <pc:spChg chg="mod">
          <ac:chgData name="Mariana Avila Olivares" userId="d935c96880f73981" providerId="LiveId" clId="{2D5D328E-2036-45BE-A4B0-F5A5BC672A80}" dt="2022-03-01T22:30:11.103" v="48" actId="208"/>
          <ac:spMkLst>
            <pc:docMk/>
            <pc:sldMk cId="357488011" sldId="258"/>
            <ac:spMk id="22" creationId="{0C085C8C-95AB-4BEE-9080-0E968FC98D09}"/>
          </ac:spMkLst>
        </pc:spChg>
        <pc:spChg chg="mod">
          <ac:chgData name="Mariana Avila Olivares" userId="d935c96880f73981" providerId="LiveId" clId="{2D5D328E-2036-45BE-A4B0-F5A5BC672A80}" dt="2022-03-01T22:30:11.103" v="48" actId="208"/>
          <ac:spMkLst>
            <pc:docMk/>
            <pc:sldMk cId="357488011" sldId="258"/>
            <ac:spMk id="23" creationId="{1F86663D-D77B-48CB-A425-CC449202CD27}"/>
          </ac:spMkLst>
        </pc:spChg>
        <pc:spChg chg="mod">
          <ac:chgData name="Mariana Avila Olivares" userId="d935c96880f73981" providerId="LiveId" clId="{2D5D328E-2036-45BE-A4B0-F5A5BC672A80}" dt="2022-03-01T22:30:11.103" v="48" actId="208"/>
          <ac:spMkLst>
            <pc:docMk/>
            <pc:sldMk cId="357488011" sldId="258"/>
            <ac:spMk id="24" creationId="{67B11D11-1698-402F-AB37-AED35A83C837}"/>
          </ac:spMkLst>
        </pc:spChg>
        <pc:spChg chg="mod">
          <ac:chgData name="Mariana Avila Olivares" userId="d935c96880f73981" providerId="LiveId" clId="{2D5D328E-2036-45BE-A4B0-F5A5BC672A80}" dt="2022-03-01T22:30:11.103" v="48" actId="208"/>
          <ac:spMkLst>
            <pc:docMk/>
            <pc:sldMk cId="357488011" sldId="258"/>
            <ac:spMk id="28" creationId="{C6CC78DC-6E1D-4BB5-A564-F3B661183192}"/>
          </ac:spMkLst>
        </pc:spChg>
        <pc:spChg chg="mod">
          <ac:chgData name="Mariana Avila Olivares" userId="d935c96880f73981" providerId="LiveId" clId="{2D5D328E-2036-45BE-A4B0-F5A5BC672A80}" dt="2022-03-01T22:30:11.103" v="48" actId="208"/>
          <ac:spMkLst>
            <pc:docMk/>
            <pc:sldMk cId="357488011" sldId="258"/>
            <ac:spMk id="29" creationId="{269595C6-E1FB-4472-B611-AD42156264B0}"/>
          </ac:spMkLst>
        </pc:spChg>
        <pc:spChg chg="mod">
          <ac:chgData name="Mariana Avila Olivares" userId="d935c96880f73981" providerId="LiveId" clId="{2D5D328E-2036-45BE-A4B0-F5A5BC672A80}" dt="2022-03-01T22:30:11.103" v="48" actId="208"/>
          <ac:spMkLst>
            <pc:docMk/>
            <pc:sldMk cId="357488011" sldId="258"/>
            <ac:spMk id="30" creationId="{867FC613-2C30-4C03-ADE3-576B377CD277}"/>
          </ac:spMkLst>
        </pc:spChg>
        <pc:spChg chg="mod">
          <ac:chgData name="Mariana Avila Olivares" userId="d935c96880f73981" providerId="LiveId" clId="{2D5D328E-2036-45BE-A4B0-F5A5BC672A80}" dt="2022-03-01T22:30:11.103" v="48" actId="208"/>
          <ac:spMkLst>
            <pc:docMk/>
            <pc:sldMk cId="357488011" sldId="258"/>
            <ac:spMk id="31" creationId="{13854639-626C-4C11-A9AD-F5D7922FEE0A}"/>
          </ac:spMkLst>
        </pc:spChg>
        <pc:spChg chg="mod">
          <ac:chgData name="Mariana Avila Olivares" userId="d935c96880f73981" providerId="LiveId" clId="{2D5D328E-2036-45BE-A4B0-F5A5BC672A80}" dt="2022-03-01T22:30:11.103" v="48" actId="208"/>
          <ac:spMkLst>
            <pc:docMk/>
            <pc:sldMk cId="357488011" sldId="258"/>
            <ac:spMk id="32" creationId="{1FA7CB81-7E9F-4F6F-87D4-11568471F86F}"/>
          </ac:spMkLst>
        </pc:spChg>
        <pc:spChg chg="mod">
          <ac:chgData name="Mariana Avila Olivares" userId="d935c96880f73981" providerId="LiveId" clId="{2D5D328E-2036-45BE-A4B0-F5A5BC672A80}" dt="2022-03-01T22:30:11.103" v="48" actId="208"/>
          <ac:spMkLst>
            <pc:docMk/>
            <pc:sldMk cId="357488011" sldId="258"/>
            <ac:spMk id="33" creationId="{10992958-7282-47C2-8642-2A89542508B2}"/>
          </ac:spMkLst>
        </pc:spChg>
        <pc:spChg chg="mod">
          <ac:chgData name="Mariana Avila Olivares" userId="d935c96880f73981" providerId="LiveId" clId="{2D5D328E-2036-45BE-A4B0-F5A5BC672A80}" dt="2022-03-01T22:30:11.103" v="48" actId="208"/>
          <ac:spMkLst>
            <pc:docMk/>
            <pc:sldMk cId="357488011" sldId="258"/>
            <ac:spMk id="37" creationId="{8239730F-DA37-4F31-8C65-A80CBABD6B5F}"/>
          </ac:spMkLst>
        </pc:spChg>
        <pc:spChg chg="mod">
          <ac:chgData name="Mariana Avila Olivares" userId="d935c96880f73981" providerId="LiveId" clId="{2D5D328E-2036-45BE-A4B0-F5A5BC672A80}" dt="2022-03-01T22:30:11.103" v="48" actId="208"/>
          <ac:spMkLst>
            <pc:docMk/>
            <pc:sldMk cId="357488011" sldId="258"/>
            <ac:spMk id="38" creationId="{225618DC-8F1D-42D7-8378-B3560FFBC68C}"/>
          </ac:spMkLst>
        </pc:spChg>
        <pc:spChg chg="mod">
          <ac:chgData name="Mariana Avila Olivares" userId="d935c96880f73981" providerId="LiveId" clId="{2D5D328E-2036-45BE-A4B0-F5A5BC672A80}" dt="2022-03-01T22:30:11.103" v="48" actId="208"/>
          <ac:spMkLst>
            <pc:docMk/>
            <pc:sldMk cId="357488011" sldId="258"/>
            <ac:spMk id="39" creationId="{6ADF3B81-7E53-4833-8165-EC61A3331EF6}"/>
          </ac:spMkLst>
        </pc:spChg>
        <pc:spChg chg="mod">
          <ac:chgData name="Mariana Avila Olivares" userId="d935c96880f73981" providerId="LiveId" clId="{2D5D328E-2036-45BE-A4B0-F5A5BC672A80}" dt="2022-03-01T22:30:11.103" v="48" actId="208"/>
          <ac:spMkLst>
            <pc:docMk/>
            <pc:sldMk cId="357488011" sldId="258"/>
            <ac:spMk id="40" creationId="{051BEA92-E74C-4017-B691-8D186E4150B6}"/>
          </ac:spMkLst>
        </pc:spChg>
        <pc:spChg chg="mod">
          <ac:chgData name="Mariana Avila Olivares" userId="d935c96880f73981" providerId="LiveId" clId="{2D5D328E-2036-45BE-A4B0-F5A5BC672A80}" dt="2022-03-01T22:30:11.103" v="48" actId="208"/>
          <ac:spMkLst>
            <pc:docMk/>
            <pc:sldMk cId="357488011" sldId="258"/>
            <ac:spMk id="41" creationId="{B2467F40-D6FF-4263-B105-7EEB94DED05B}"/>
          </ac:spMkLst>
        </pc:spChg>
        <pc:spChg chg="mod">
          <ac:chgData name="Mariana Avila Olivares" userId="d935c96880f73981" providerId="LiveId" clId="{2D5D328E-2036-45BE-A4B0-F5A5BC672A80}" dt="2022-03-01T22:30:11.103" v="48" actId="208"/>
          <ac:spMkLst>
            <pc:docMk/>
            <pc:sldMk cId="357488011" sldId="258"/>
            <ac:spMk id="42" creationId="{27720EB5-0062-46E4-B442-A874725E4761}"/>
          </ac:spMkLst>
        </pc:spChg>
        <pc:spChg chg="mod">
          <ac:chgData name="Mariana Avila Olivares" userId="d935c96880f73981" providerId="LiveId" clId="{2D5D328E-2036-45BE-A4B0-F5A5BC672A80}" dt="2022-03-01T22:30:11.103" v="48" actId="208"/>
          <ac:spMkLst>
            <pc:docMk/>
            <pc:sldMk cId="357488011" sldId="258"/>
            <ac:spMk id="46" creationId="{BF41929D-3BBD-4B6E-BC8C-5CF8ACD2C361}"/>
          </ac:spMkLst>
        </pc:spChg>
        <pc:spChg chg="mod">
          <ac:chgData name="Mariana Avila Olivares" userId="d935c96880f73981" providerId="LiveId" clId="{2D5D328E-2036-45BE-A4B0-F5A5BC672A80}" dt="2022-03-01T22:30:11.103" v="48" actId="208"/>
          <ac:spMkLst>
            <pc:docMk/>
            <pc:sldMk cId="357488011" sldId="258"/>
            <ac:spMk id="47" creationId="{454DC415-59EC-4020-A9FB-E13ACE8D8D35}"/>
          </ac:spMkLst>
        </pc:spChg>
        <pc:spChg chg="mod">
          <ac:chgData name="Mariana Avila Olivares" userId="d935c96880f73981" providerId="LiveId" clId="{2D5D328E-2036-45BE-A4B0-F5A5BC672A80}" dt="2022-03-01T22:30:11.103" v="48" actId="208"/>
          <ac:spMkLst>
            <pc:docMk/>
            <pc:sldMk cId="357488011" sldId="258"/>
            <ac:spMk id="48" creationId="{05809685-EE58-4305-AE2E-8D799B4725E8}"/>
          </ac:spMkLst>
        </pc:spChg>
        <pc:spChg chg="mod">
          <ac:chgData name="Mariana Avila Olivares" userId="d935c96880f73981" providerId="LiveId" clId="{2D5D328E-2036-45BE-A4B0-F5A5BC672A80}" dt="2022-03-01T22:30:11.103" v="48" actId="208"/>
          <ac:spMkLst>
            <pc:docMk/>
            <pc:sldMk cId="357488011" sldId="258"/>
            <ac:spMk id="49" creationId="{C9933380-AD5D-4048-9BF9-436AEB210C25}"/>
          </ac:spMkLst>
        </pc:spChg>
        <pc:spChg chg="mod">
          <ac:chgData name="Mariana Avila Olivares" userId="d935c96880f73981" providerId="LiveId" clId="{2D5D328E-2036-45BE-A4B0-F5A5BC672A80}" dt="2022-03-01T22:30:11.103" v="48" actId="208"/>
          <ac:spMkLst>
            <pc:docMk/>
            <pc:sldMk cId="357488011" sldId="258"/>
            <ac:spMk id="50" creationId="{B54C3216-DCA7-4C75-8467-4A92FE15C450}"/>
          </ac:spMkLst>
        </pc:spChg>
        <pc:spChg chg="mod">
          <ac:chgData name="Mariana Avila Olivares" userId="d935c96880f73981" providerId="LiveId" clId="{2D5D328E-2036-45BE-A4B0-F5A5BC672A80}" dt="2022-03-01T22:30:11.103" v="48" actId="208"/>
          <ac:spMkLst>
            <pc:docMk/>
            <pc:sldMk cId="357488011" sldId="258"/>
            <ac:spMk id="51" creationId="{B945259A-71A4-40B7-BD1A-D6EEB463A1C4}"/>
          </ac:spMkLst>
        </pc:spChg>
        <pc:spChg chg="mod">
          <ac:chgData name="Mariana Avila Olivares" userId="d935c96880f73981" providerId="LiveId" clId="{2D5D328E-2036-45BE-A4B0-F5A5BC672A80}" dt="2022-03-01T22:30:11.103" v="48" actId="208"/>
          <ac:spMkLst>
            <pc:docMk/>
            <pc:sldMk cId="357488011" sldId="258"/>
            <ac:spMk id="55" creationId="{6113CA3B-C5E8-4B08-A7ED-B1E9EE4DEB6F}"/>
          </ac:spMkLst>
        </pc:spChg>
        <pc:spChg chg="mod">
          <ac:chgData name="Mariana Avila Olivares" userId="d935c96880f73981" providerId="LiveId" clId="{2D5D328E-2036-45BE-A4B0-F5A5BC672A80}" dt="2022-03-01T22:30:11.103" v="48" actId="208"/>
          <ac:spMkLst>
            <pc:docMk/>
            <pc:sldMk cId="357488011" sldId="258"/>
            <ac:spMk id="56" creationId="{8381B938-D32C-4421-AE41-5F501F68DF8E}"/>
          </ac:spMkLst>
        </pc:spChg>
        <pc:spChg chg="mod">
          <ac:chgData name="Mariana Avila Olivares" userId="d935c96880f73981" providerId="LiveId" clId="{2D5D328E-2036-45BE-A4B0-F5A5BC672A80}" dt="2022-03-01T22:30:11.103" v="48" actId="208"/>
          <ac:spMkLst>
            <pc:docMk/>
            <pc:sldMk cId="357488011" sldId="258"/>
            <ac:spMk id="57" creationId="{100B3442-0196-45D2-B168-032B1EEB486A}"/>
          </ac:spMkLst>
        </pc:spChg>
        <pc:spChg chg="mod">
          <ac:chgData name="Mariana Avila Olivares" userId="d935c96880f73981" providerId="LiveId" clId="{2D5D328E-2036-45BE-A4B0-F5A5BC672A80}" dt="2022-03-01T22:30:11.103" v="48" actId="208"/>
          <ac:spMkLst>
            <pc:docMk/>
            <pc:sldMk cId="357488011" sldId="258"/>
            <ac:spMk id="58" creationId="{6939B6E5-CF44-436F-A487-717462EFA241}"/>
          </ac:spMkLst>
        </pc:spChg>
        <pc:spChg chg="mod">
          <ac:chgData name="Mariana Avila Olivares" userId="d935c96880f73981" providerId="LiveId" clId="{2D5D328E-2036-45BE-A4B0-F5A5BC672A80}" dt="2022-03-01T22:30:11.103" v="48" actId="208"/>
          <ac:spMkLst>
            <pc:docMk/>
            <pc:sldMk cId="357488011" sldId="258"/>
            <ac:spMk id="59" creationId="{BA26B775-C657-4311-964C-BE92E1E65AAA}"/>
          </ac:spMkLst>
        </pc:spChg>
        <pc:spChg chg="mod">
          <ac:chgData name="Mariana Avila Olivares" userId="d935c96880f73981" providerId="LiveId" clId="{2D5D328E-2036-45BE-A4B0-F5A5BC672A80}" dt="2022-03-01T22:30:11.103" v="48" actId="208"/>
          <ac:spMkLst>
            <pc:docMk/>
            <pc:sldMk cId="357488011" sldId="258"/>
            <ac:spMk id="60" creationId="{35B8038F-D316-49C1-AC13-B5A344AF9409}"/>
          </ac:spMkLst>
        </pc:spChg>
        <pc:spChg chg="mod">
          <ac:chgData name="Mariana Avila Olivares" userId="d935c96880f73981" providerId="LiveId" clId="{2D5D328E-2036-45BE-A4B0-F5A5BC672A80}" dt="2022-03-01T22:30:11.103" v="48" actId="208"/>
          <ac:spMkLst>
            <pc:docMk/>
            <pc:sldMk cId="357488011" sldId="258"/>
            <ac:spMk id="64" creationId="{84D6DFD3-A50A-4DAA-B96B-D52ABA3B425A}"/>
          </ac:spMkLst>
        </pc:spChg>
        <pc:spChg chg="mod">
          <ac:chgData name="Mariana Avila Olivares" userId="d935c96880f73981" providerId="LiveId" clId="{2D5D328E-2036-45BE-A4B0-F5A5BC672A80}" dt="2022-03-01T22:30:11.103" v="48" actId="208"/>
          <ac:spMkLst>
            <pc:docMk/>
            <pc:sldMk cId="357488011" sldId="258"/>
            <ac:spMk id="65" creationId="{3B7787FD-11CA-437C-A197-45C1A9FCECB8}"/>
          </ac:spMkLst>
        </pc:spChg>
        <pc:spChg chg="mod">
          <ac:chgData name="Mariana Avila Olivares" userId="d935c96880f73981" providerId="LiveId" clId="{2D5D328E-2036-45BE-A4B0-F5A5BC672A80}" dt="2022-03-01T22:30:11.103" v="48" actId="208"/>
          <ac:spMkLst>
            <pc:docMk/>
            <pc:sldMk cId="357488011" sldId="258"/>
            <ac:spMk id="66" creationId="{C2F4640A-3AF6-4CAD-A3C2-EBAE98D0EB32}"/>
          </ac:spMkLst>
        </pc:spChg>
        <pc:spChg chg="mod">
          <ac:chgData name="Mariana Avila Olivares" userId="d935c96880f73981" providerId="LiveId" clId="{2D5D328E-2036-45BE-A4B0-F5A5BC672A80}" dt="2022-03-01T22:30:11.103" v="48" actId="208"/>
          <ac:spMkLst>
            <pc:docMk/>
            <pc:sldMk cId="357488011" sldId="258"/>
            <ac:spMk id="67" creationId="{BEE1C716-4F49-487A-B834-B6B407BB4A99}"/>
          </ac:spMkLst>
        </pc:spChg>
        <pc:spChg chg="mod">
          <ac:chgData name="Mariana Avila Olivares" userId="d935c96880f73981" providerId="LiveId" clId="{2D5D328E-2036-45BE-A4B0-F5A5BC672A80}" dt="2022-03-01T22:30:11.103" v="48" actId="208"/>
          <ac:spMkLst>
            <pc:docMk/>
            <pc:sldMk cId="357488011" sldId="258"/>
            <ac:spMk id="68" creationId="{B8496EE8-538A-41C7-87DE-CAC9463BA70E}"/>
          </ac:spMkLst>
        </pc:spChg>
        <pc:spChg chg="mod">
          <ac:chgData name="Mariana Avila Olivares" userId="d935c96880f73981" providerId="LiveId" clId="{2D5D328E-2036-45BE-A4B0-F5A5BC672A80}" dt="2022-03-01T22:30:11.103" v="48" actId="208"/>
          <ac:spMkLst>
            <pc:docMk/>
            <pc:sldMk cId="357488011" sldId="258"/>
            <ac:spMk id="69" creationId="{D3FFB0B5-96F1-4E74-A147-0BFCD943E994}"/>
          </ac:spMkLst>
        </pc:spChg>
        <pc:spChg chg="mod">
          <ac:chgData name="Mariana Avila Olivares" userId="d935c96880f73981" providerId="LiveId" clId="{2D5D328E-2036-45BE-A4B0-F5A5BC672A80}" dt="2022-03-01T22:30:11.103" v="48" actId="208"/>
          <ac:spMkLst>
            <pc:docMk/>
            <pc:sldMk cId="357488011" sldId="258"/>
            <ac:spMk id="73" creationId="{73C35496-B7E0-458D-8CAA-CDD13B5B1F34}"/>
          </ac:spMkLst>
        </pc:spChg>
        <pc:spChg chg="mod">
          <ac:chgData name="Mariana Avila Olivares" userId="d935c96880f73981" providerId="LiveId" clId="{2D5D328E-2036-45BE-A4B0-F5A5BC672A80}" dt="2022-03-01T22:30:11.103" v="48" actId="208"/>
          <ac:spMkLst>
            <pc:docMk/>
            <pc:sldMk cId="357488011" sldId="258"/>
            <ac:spMk id="74" creationId="{DDC9C5B0-9D6D-49BB-859D-E89C94A5FAFB}"/>
          </ac:spMkLst>
        </pc:spChg>
        <pc:spChg chg="mod">
          <ac:chgData name="Mariana Avila Olivares" userId="d935c96880f73981" providerId="LiveId" clId="{2D5D328E-2036-45BE-A4B0-F5A5BC672A80}" dt="2022-03-01T22:30:11.103" v="48" actId="208"/>
          <ac:spMkLst>
            <pc:docMk/>
            <pc:sldMk cId="357488011" sldId="258"/>
            <ac:spMk id="75" creationId="{372686A3-6F14-4D60-AEE4-F1F4B7BA3096}"/>
          </ac:spMkLst>
        </pc:spChg>
        <pc:spChg chg="mod">
          <ac:chgData name="Mariana Avila Olivares" userId="d935c96880f73981" providerId="LiveId" clId="{2D5D328E-2036-45BE-A4B0-F5A5BC672A80}" dt="2022-03-01T22:30:11.103" v="48" actId="208"/>
          <ac:spMkLst>
            <pc:docMk/>
            <pc:sldMk cId="357488011" sldId="258"/>
            <ac:spMk id="76" creationId="{4AD485DF-A129-4FD6-84FC-4D2FEF84AE08}"/>
          </ac:spMkLst>
        </pc:spChg>
        <pc:spChg chg="mod">
          <ac:chgData name="Mariana Avila Olivares" userId="d935c96880f73981" providerId="LiveId" clId="{2D5D328E-2036-45BE-A4B0-F5A5BC672A80}" dt="2022-03-01T22:30:11.103" v="48" actId="208"/>
          <ac:spMkLst>
            <pc:docMk/>
            <pc:sldMk cId="357488011" sldId="258"/>
            <ac:spMk id="77" creationId="{06A7F1F1-3C31-4D75-AFB1-E0E2A73F5CE4}"/>
          </ac:spMkLst>
        </pc:spChg>
        <pc:spChg chg="mod">
          <ac:chgData name="Mariana Avila Olivares" userId="d935c96880f73981" providerId="LiveId" clId="{2D5D328E-2036-45BE-A4B0-F5A5BC672A80}" dt="2022-03-01T22:30:11.103" v="48" actId="208"/>
          <ac:spMkLst>
            <pc:docMk/>
            <pc:sldMk cId="357488011" sldId="258"/>
            <ac:spMk id="78" creationId="{AC980792-DFAF-466C-A00D-FC2A95D789AB}"/>
          </ac:spMkLst>
        </pc:spChg>
        <pc:spChg chg="mod">
          <ac:chgData name="Mariana Avila Olivares" userId="d935c96880f73981" providerId="LiveId" clId="{2D5D328E-2036-45BE-A4B0-F5A5BC672A80}" dt="2022-03-01T22:30:11.103" v="48" actId="208"/>
          <ac:spMkLst>
            <pc:docMk/>
            <pc:sldMk cId="357488011" sldId="258"/>
            <ac:spMk id="82" creationId="{DF5B3DB4-2DDA-4E6E-8D2C-F03C7BF57EC5}"/>
          </ac:spMkLst>
        </pc:spChg>
        <pc:spChg chg="mod">
          <ac:chgData name="Mariana Avila Olivares" userId="d935c96880f73981" providerId="LiveId" clId="{2D5D328E-2036-45BE-A4B0-F5A5BC672A80}" dt="2022-03-01T22:30:11.103" v="48" actId="208"/>
          <ac:spMkLst>
            <pc:docMk/>
            <pc:sldMk cId="357488011" sldId="258"/>
            <ac:spMk id="83" creationId="{5B68F727-1422-4A24-BE39-458E32BBC897}"/>
          </ac:spMkLst>
        </pc:spChg>
        <pc:spChg chg="mod">
          <ac:chgData name="Mariana Avila Olivares" userId="d935c96880f73981" providerId="LiveId" clId="{2D5D328E-2036-45BE-A4B0-F5A5BC672A80}" dt="2022-03-01T22:30:11.103" v="48" actId="208"/>
          <ac:spMkLst>
            <pc:docMk/>
            <pc:sldMk cId="357488011" sldId="258"/>
            <ac:spMk id="84" creationId="{85EE37A9-C421-4F68-B03F-F06585374321}"/>
          </ac:spMkLst>
        </pc:spChg>
        <pc:spChg chg="mod">
          <ac:chgData name="Mariana Avila Olivares" userId="d935c96880f73981" providerId="LiveId" clId="{2D5D328E-2036-45BE-A4B0-F5A5BC672A80}" dt="2022-03-01T22:30:11.103" v="48" actId="208"/>
          <ac:spMkLst>
            <pc:docMk/>
            <pc:sldMk cId="357488011" sldId="258"/>
            <ac:spMk id="85" creationId="{EEAF839C-89C2-4918-ABEC-73AFD3FB69C2}"/>
          </ac:spMkLst>
        </pc:spChg>
        <pc:spChg chg="mod">
          <ac:chgData name="Mariana Avila Olivares" userId="d935c96880f73981" providerId="LiveId" clId="{2D5D328E-2036-45BE-A4B0-F5A5BC672A80}" dt="2022-03-01T22:30:11.103" v="48" actId="208"/>
          <ac:spMkLst>
            <pc:docMk/>
            <pc:sldMk cId="357488011" sldId="258"/>
            <ac:spMk id="86" creationId="{20C0B1FE-93E4-4702-9450-6746271A37B4}"/>
          </ac:spMkLst>
        </pc:spChg>
        <pc:spChg chg="mod">
          <ac:chgData name="Mariana Avila Olivares" userId="d935c96880f73981" providerId="LiveId" clId="{2D5D328E-2036-45BE-A4B0-F5A5BC672A80}" dt="2022-03-01T22:30:11.103" v="48" actId="208"/>
          <ac:spMkLst>
            <pc:docMk/>
            <pc:sldMk cId="357488011" sldId="258"/>
            <ac:spMk id="87" creationId="{19EC1517-DE3E-4685-A987-28D98FE86887}"/>
          </ac:spMkLst>
        </pc:spChg>
        <pc:spChg chg="mod">
          <ac:chgData name="Mariana Avila Olivares" userId="d935c96880f73981" providerId="LiveId" clId="{2D5D328E-2036-45BE-A4B0-F5A5BC672A80}" dt="2022-03-01T22:30:11.103" v="48" actId="208"/>
          <ac:spMkLst>
            <pc:docMk/>
            <pc:sldMk cId="357488011" sldId="258"/>
            <ac:spMk id="91" creationId="{89EFE697-A735-4538-95E3-EAF0F45AD538}"/>
          </ac:spMkLst>
        </pc:spChg>
        <pc:spChg chg="mod">
          <ac:chgData name="Mariana Avila Olivares" userId="d935c96880f73981" providerId="LiveId" clId="{2D5D328E-2036-45BE-A4B0-F5A5BC672A80}" dt="2022-03-01T22:30:11.103" v="48" actId="208"/>
          <ac:spMkLst>
            <pc:docMk/>
            <pc:sldMk cId="357488011" sldId="258"/>
            <ac:spMk id="92" creationId="{7EFAA853-6BAF-401C-A06D-3C421487650D}"/>
          </ac:spMkLst>
        </pc:spChg>
        <pc:spChg chg="mod">
          <ac:chgData name="Mariana Avila Olivares" userId="d935c96880f73981" providerId="LiveId" clId="{2D5D328E-2036-45BE-A4B0-F5A5BC672A80}" dt="2022-03-01T22:30:11.103" v="48" actId="208"/>
          <ac:spMkLst>
            <pc:docMk/>
            <pc:sldMk cId="357488011" sldId="258"/>
            <ac:spMk id="93" creationId="{6D98EAB6-4D52-4FEF-A8FD-29CF524C87B1}"/>
          </ac:spMkLst>
        </pc:spChg>
        <pc:spChg chg="mod">
          <ac:chgData name="Mariana Avila Olivares" userId="d935c96880f73981" providerId="LiveId" clId="{2D5D328E-2036-45BE-A4B0-F5A5BC672A80}" dt="2022-03-01T22:30:11.103" v="48" actId="208"/>
          <ac:spMkLst>
            <pc:docMk/>
            <pc:sldMk cId="357488011" sldId="258"/>
            <ac:spMk id="94" creationId="{9139251B-C235-418A-8646-018871C8972C}"/>
          </ac:spMkLst>
        </pc:spChg>
        <pc:spChg chg="mod">
          <ac:chgData name="Mariana Avila Olivares" userId="d935c96880f73981" providerId="LiveId" clId="{2D5D328E-2036-45BE-A4B0-F5A5BC672A80}" dt="2022-03-01T22:30:11.103" v="48" actId="208"/>
          <ac:spMkLst>
            <pc:docMk/>
            <pc:sldMk cId="357488011" sldId="258"/>
            <ac:spMk id="95" creationId="{3EAF50D9-2FB1-49B4-8A3D-7ABB05AB306F}"/>
          </ac:spMkLst>
        </pc:spChg>
        <pc:spChg chg="mod">
          <ac:chgData name="Mariana Avila Olivares" userId="d935c96880f73981" providerId="LiveId" clId="{2D5D328E-2036-45BE-A4B0-F5A5BC672A80}" dt="2022-03-01T22:30:11.103" v="48" actId="208"/>
          <ac:spMkLst>
            <pc:docMk/>
            <pc:sldMk cId="357488011" sldId="258"/>
            <ac:spMk id="96" creationId="{095B7E51-D745-4064-AA61-1C726756A327}"/>
          </ac:spMkLst>
        </pc:spChg>
        <pc:spChg chg="add mod">
          <ac:chgData name="Mariana Avila Olivares" userId="d935c96880f73981" providerId="LiveId" clId="{2D5D328E-2036-45BE-A4B0-F5A5BC672A80}" dt="2022-03-18T05:53:48.561" v="479" actId="1076"/>
          <ac:spMkLst>
            <pc:docMk/>
            <pc:sldMk cId="357488011" sldId="258"/>
            <ac:spMk id="133" creationId="{04AD181F-0A1B-4352-BDEF-CEA84088F6E6}"/>
          </ac:spMkLst>
        </pc:spChg>
        <pc:spChg chg="add mod">
          <ac:chgData name="Mariana Avila Olivares" userId="d935c96880f73981" providerId="LiveId" clId="{2D5D328E-2036-45BE-A4B0-F5A5BC672A80}" dt="2022-03-18T05:54:39.117" v="518" actId="113"/>
          <ac:spMkLst>
            <pc:docMk/>
            <pc:sldMk cId="357488011" sldId="258"/>
            <ac:spMk id="134" creationId="{E49CFB21-83DE-4691-BD6C-295736992E92}"/>
          </ac:spMkLst>
        </pc:spChg>
        <pc:spChg chg="del mod">
          <ac:chgData name="Mariana Avila Olivares" userId="d935c96880f73981" providerId="LiveId" clId="{2D5D328E-2036-45BE-A4B0-F5A5BC672A80}" dt="2022-03-18T05:51:33.715" v="444" actId="478"/>
          <ac:spMkLst>
            <pc:docMk/>
            <pc:sldMk cId="357488011" sldId="258"/>
            <ac:spMk id="136" creationId="{FD69C1D9-7F28-4319-B721-BF504FDCA5E9}"/>
          </ac:spMkLst>
        </pc:spChg>
        <pc:spChg chg="del mod">
          <ac:chgData name="Mariana Avila Olivares" userId="d935c96880f73981" providerId="LiveId" clId="{2D5D328E-2036-45BE-A4B0-F5A5BC672A80}" dt="2022-03-18T05:51:33.715" v="444" actId="478"/>
          <ac:spMkLst>
            <pc:docMk/>
            <pc:sldMk cId="357488011" sldId="258"/>
            <ac:spMk id="137" creationId="{A601476B-9740-48DE-893C-94C3FE529940}"/>
          </ac:spMkLst>
        </pc:spChg>
        <pc:spChg chg="del mod">
          <ac:chgData name="Mariana Avila Olivares" userId="d935c96880f73981" providerId="LiveId" clId="{2D5D328E-2036-45BE-A4B0-F5A5BC672A80}" dt="2022-03-18T05:51:33.715" v="444" actId="478"/>
          <ac:spMkLst>
            <pc:docMk/>
            <pc:sldMk cId="357488011" sldId="258"/>
            <ac:spMk id="142" creationId="{8C17BEB8-283F-4844-B188-7C0633EFD6F7}"/>
          </ac:spMkLst>
        </pc:spChg>
        <pc:picChg chg="add del mod">
          <ac:chgData name="Mariana Avila Olivares" userId="d935c96880f73981" providerId="LiveId" clId="{2D5D328E-2036-45BE-A4B0-F5A5BC672A80}" dt="2022-03-18T05:44:09.587" v="221" actId="478"/>
          <ac:picMkLst>
            <pc:docMk/>
            <pc:sldMk cId="357488011" sldId="258"/>
            <ac:picMk id="2" creationId="{D4184520-AA3F-4B98-9C87-1DA909846FA0}"/>
          </ac:picMkLst>
        </pc:picChg>
        <pc:picChg chg="add del mod">
          <ac:chgData name="Mariana Avila Olivares" userId="d935c96880f73981" providerId="LiveId" clId="{2D5D328E-2036-45BE-A4B0-F5A5BC672A80}" dt="2022-03-18T05:44:11.335" v="222" actId="478"/>
          <ac:picMkLst>
            <pc:docMk/>
            <pc:sldMk cId="357488011" sldId="258"/>
            <ac:picMk id="3" creationId="{4E8F746A-C16D-45DE-9701-BCCAB4ECBF93}"/>
          </ac:picMkLst>
        </pc:picChg>
        <pc:picChg chg="add mod modCrop">
          <ac:chgData name="Mariana Avila Olivares" userId="d935c96880f73981" providerId="LiveId" clId="{2D5D328E-2036-45BE-A4B0-F5A5BC672A80}" dt="2022-03-18T05:52:48.292" v="457" actId="1076"/>
          <ac:picMkLst>
            <pc:docMk/>
            <pc:sldMk cId="357488011" sldId="258"/>
            <ac:picMk id="6" creationId="{4BECB7B1-7B3A-4849-A099-033826AA958D}"/>
          </ac:picMkLst>
        </pc:picChg>
        <pc:picChg chg="add mod modCrop">
          <ac:chgData name="Mariana Avila Olivares" userId="d935c96880f73981" providerId="LiveId" clId="{2D5D328E-2036-45BE-A4B0-F5A5BC672A80}" dt="2022-03-18T05:52:53.841" v="460" actId="14100"/>
          <ac:picMkLst>
            <pc:docMk/>
            <pc:sldMk cId="357488011" sldId="258"/>
            <ac:picMk id="97" creationId="{7B637958-6CD3-43F9-B1AE-634969EB35A1}"/>
          </ac:picMkLst>
        </pc:picChg>
      </pc:sldChg>
      <pc:sldChg chg="addSp delSp modSp mod">
        <pc:chgData name="Mariana Avila Olivares" userId="d935c96880f73981" providerId="LiveId" clId="{2D5D328E-2036-45BE-A4B0-F5A5BC672A80}" dt="2022-03-18T05:48:54.590" v="417" actId="1076"/>
        <pc:sldMkLst>
          <pc:docMk/>
          <pc:sldMk cId="3296320893" sldId="261"/>
        </pc:sldMkLst>
        <pc:spChg chg="del mod">
          <ac:chgData name="Mariana Avila Olivares" userId="d935c96880f73981" providerId="LiveId" clId="{2D5D328E-2036-45BE-A4B0-F5A5BC672A80}" dt="2022-03-01T22:26:55.372" v="22"/>
          <ac:spMkLst>
            <pc:docMk/>
            <pc:sldMk cId="3296320893" sldId="261"/>
            <ac:spMk id="2" creationId="{7822EDDA-64DF-4E9E-B6A1-FA2DD6D011B1}"/>
          </ac:spMkLst>
        </pc:spChg>
        <pc:spChg chg="mod">
          <ac:chgData name="Mariana Avila Olivares" userId="d935c96880f73981" providerId="LiveId" clId="{2D5D328E-2036-45BE-A4B0-F5A5BC672A80}" dt="2022-03-01T22:34:52.611" v="101" actId="14100"/>
          <ac:spMkLst>
            <pc:docMk/>
            <pc:sldMk cId="3296320893" sldId="261"/>
            <ac:spMk id="4" creationId="{102E05AC-3085-4374-9E7C-A084613E9DFB}"/>
          </ac:spMkLst>
        </pc:spChg>
        <pc:spChg chg="add del mod">
          <ac:chgData name="Mariana Avila Olivares" userId="d935c96880f73981" providerId="LiveId" clId="{2D5D328E-2036-45BE-A4B0-F5A5BC672A80}" dt="2022-03-18T05:43:57.031" v="213"/>
          <ac:spMkLst>
            <pc:docMk/>
            <pc:sldMk cId="3296320893" sldId="261"/>
            <ac:spMk id="6" creationId="{2FA1FF52-897E-4798-8746-E225EE4A7AD8}"/>
          </ac:spMkLst>
        </pc:spChg>
        <pc:spChg chg="mod">
          <ac:chgData name="Mariana Avila Olivares" userId="d935c96880f73981" providerId="LiveId" clId="{2D5D328E-2036-45BE-A4B0-F5A5BC672A80}" dt="2022-03-01T22:29:31.541" v="43" actId="208"/>
          <ac:spMkLst>
            <pc:docMk/>
            <pc:sldMk cId="3296320893" sldId="261"/>
            <ac:spMk id="7" creationId="{9F3127C5-1E39-4C97-8C2A-9A760D80CA67}"/>
          </ac:spMkLst>
        </pc:spChg>
        <pc:spChg chg="mod">
          <ac:chgData name="Mariana Avila Olivares" userId="d935c96880f73981" providerId="LiveId" clId="{2D5D328E-2036-45BE-A4B0-F5A5BC672A80}" dt="2022-03-01T22:29:31.541" v="43" actId="208"/>
          <ac:spMkLst>
            <pc:docMk/>
            <pc:sldMk cId="3296320893" sldId="261"/>
            <ac:spMk id="8" creationId="{B2D03826-254C-48AB-B237-8A0F80CBD345}"/>
          </ac:spMkLst>
        </pc:spChg>
        <pc:spChg chg="mod">
          <ac:chgData name="Mariana Avila Olivares" userId="d935c96880f73981" providerId="LiveId" clId="{2D5D328E-2036-45BE-A4B0-F5A5BC672A80}" dt="2022-03-01T22:29:31.541" v="43" actId="208"/>
          <ac:spMkLst>
            <pc:docMk/>
            <pc:sldMk cId="3296320893" sldId="261"/>
            <ac:spMk id="9" creationId="{D8176F41-3CF7-44B9-AF50-CBD07D17F5AF}"/>
          </ac:spMkLst>
        </pc:spChg>
        <pc:spChg chg="mod">
          <ac:chgData name="Mariana Avila Olivares" userId="d935c96880f73981" providerId="LiveId" clId="{2D5D328E-2036-45BE-A4B0-F5A5BC672A80}" dt="2022-03-01T22:29:31.541" v="43" actId="208"/>
          <ac:spMkLst>
            <pc:docMk/>
            <pc:sldMk cId="3296320893" sldId="261"/>
            <ac:spMk id="12" creationId="{42EE96DD-85D8-4A4C-B49C-960777E1F16B}"/>
          </ac:spMkLst>
        </pc:spChg>
        <pc:spChg chg="mod">
          <ac:chgData name="Mariana Avila Olivares" userId="d935c96880f73981" providerId="LiveId" clId="{2D5D328E-2036-45BE-A4B0-F5A5BC672A80}" dt="2022-03-01T22:29:31.541" v="43" actId="208"/>
          <ac:spMkLst>
            <pc:docMk/>
            <pc:sldMk cId="3296320893" sldId="261"/>
            <ac:spMk id="13" creationId="{C46937F6-C41B-4D60-8CD4-90CD8BDB2A21}"/>
          </ac:spMkLst>
        </pc:spChg>
        <pc:spChg chg="mod">
          <ac:chgData name="Mariana Avila Olivares" userId="d935c96880f73981" providerId="LiveId" clId="{2D5D328E-2036-45BE-A4B0-F5A5BC672A80}" dt="2022-03-01T22:29:31.541" v="43" actId="208"/>
          <ac:spMkLst>
            <pc:docMk/>
            <pc:sldMk cId="3296320893" sldId="261"/>
            <ac:spMk id="14" creationId="{097624C0-A127-434B-9F31-18A098378377}"/>
          </ac:spMkLst>
        </pc:spChg>
        <pc:spChg chg="mod">
          <ac:chgData name="Mariana Avila Olivares" userId="d935c96880f73981" providerId="LiveId" clId="{2D5D328E-2036-45BE-A4B0-F5A5BC672A80}" dt="2022-03-01T22:29:31.541" v="43" actId="208"/>
          <ac:spMkLst>
            <pc:docMk/>
            <pc:sldMk cId="3296320893" sldId="261"/>
            <ac:spMk id="19" creationId="{CAABB935-DF7F-4755-A68D-C632B98D033D}"/>
          </ac:spMkLst>
        </pc:spChg>
        <pc:spChg chg="mod">
          <ac:chgData name="Mariana Avila Olivares" userId="d935c96880f73981" providerId="LiveId" clId="{2D5D328E-2036-45BE-A4B0-F5A5BC672A80}" dt="2022-03-01T22:29:31.541" v="43" actId="208"/>
          <ac:spMkLst>
            <pc:docMk/>
            <pc:sldMk cId="3296320893" sldId="261"/>
            <ac:spMk id="20" creationId="{4E233937-62D5-48BF-ADF3-B30C9EFCC8F8}"/>
          </ac:spMkLst>
        </pc:spChg>
        <pc:spChg chg="mod">
          <ac:chgData name="Mariana Avila Olivares" userId="d935c96880f73981" providerId="LiveId" clId="{2D5D328E-2036-45BE-A4B0-F5A5BC672A80}" dt="2022-03-01T22:29:31.541" v="43" actId="208"/>
          <ac:spMkLst>
            <pc:docMk/>
            <pc:sldMk cId="3296320893" sldId="261"/>
            <ac:spMk id="21" creationId="{FD08245C-2052-4344-B7ED-F64E0EFB8EF0}"/>
          </ac:spMkLst>
        </pc:spChg>
        <pc:spChg chg="mod">
          <ac:chgData name="Mariana Avila Olivares" userId="d935c96880f73981" providerId="LiveId" clId="{2D5D328E-2036-45BE-A4B0-F5A5BC672A80}" dt="2022-03-01T22:29:31.541" v="43" actId="208"/>
          <ac:spMkLst>
            <pc:docMk/>
            <pc:sldMk cId="3296320893" sldId="261"/>
            <ac:spMk id="22" creationId="{0C085C8C-95AB-4BEE-9080-0E968FC98D09}"/>
          </ac:spMkLst>
        </pc:spChg>
        <pc:spChg chg="mod">
          <ac:chgData name="Mariana Avila Olivares" userId="d935c96880f73981" providerId="LiveId" clId="{2D5D328E-2036-45BE-A4B0-F5A5BC672A80}" dt="2022-03-01T22:29:31.541" v="43" actId="208"/>
          <ac:spMkLst>
            <pc:docMk/>
            <pc:sldMk cId="3296320893" sldId="261"/>
            <ac:spMk id="23" creationId="{1F86663D-D77B-48CB-A425-CC449202CD27}"/>
          </ac:spMkLst>
        </pc:spChg>
        <pc:spChg chg="mod">
          <ac:chgData name="Mariana Avila Olivares" userId="d935c96880f73981" providerId="LiveId" clId="{2D5D328E-2036-45BE-A4B0-F5A5BC672A80}" dt="2022-03-01T22:29:31.541" v="43" actId="208"/>
          <ac:spMkLst>
            <pc:docMk/>
            <pc:sldMk cId="3296320893" sldId="261"/>
            <ac:spMk id="24" creationId="{67B11D11-1698-402F-AB37-AED35A83C837}"/>
          </ac:spMkLst>
        </pc:spChg>
        <pc:spChg chg="mod">
          <ac:chgData name="Mariana Avila Olivares" userId="d935c96880f73981" providerId="LiveId" clId="{2D5D328E-2036-45BE-A4B0-F5A5BC672A80}" dt="2022-03-01T22:29:31.541" v="43" actId="208"/>
          <ac:spMkLst>
            <pc:docMk/>
            <pc:sldMk cId="3296320893" sldId="261"/>
            <ac:spMk id="28" creationId="{C6CC78DC-6E1D-4BB5-A564-F3B661183192}"/>
          </ac:spMkLst>
        </pc:spChg>
        <pc:spChg chg="mod">
          <ac:chgData name="Mariana Avila Olivares" userId="d935c96880f73981" providerId="LiveId" clId="{2D5D328E-2036-45BE-A4B0-F5A5BC672A80}" dt="2022-03-01T22:29:31.541" v="43" actId="208"/>
          <ac:spMkLst>
            <pc:docMk/>
            <pc:sldMk cId="3296320893" sldId="261"/>
            <ac:spMk id="29" creationId="{269595C6-E1FB-4472-B611-AD42156264B0}"/>
          </ac:spMkLst>
        </pc:spChg>
        <pc:spChg chg="mod">
          <ac:chgData name="Mariana Avila Olivares" userId="d935c96880f73981" providerId="LiveId" clId="{2D5D328E-2036-45BE-A4B0-F5A5BC672A80}" dt="2022-03-01T22:29:31.541" v="43" actId="208"/>
          <ac:spMkLst>
            <pc:docMk/>
            <pc:sldMk cId="3296320893" sldId="261"/>
            <ac:spMk id="30" creationId="{867FC613-2C30-4C03-ADE3-576B377CD277}"/>
          </ac:spMkLst>
        </pc:spChg>
        <pc:spChg chg="mod">
          <ac:chgData name="Mariana Avila Olivares" userId="d935c96880f73981" providerId="LiveId" clId="{2D5D328E-2036-45BE-A4B0-F5A5BC672A80}" dt="2022-03-01T22:29:31.541" v="43" actId="208"/>
          <ac:spMkLst>
            <pc:docMk/>
            <pc:sldMk cId="3296320893" sldId="261"/>
            <ac:spMk id="31" creationId="{13854639-626C-4C11-A9AD-F5D7922FEE0A}"/>
          </ac:spMkLst>
        </pc:spChg>
        <pc:spChg chg="mod">
          <ac:chgData name="Mariana Avila Olivares" userId="d935c96880f73981" providerId="LiveId" clId="{2D5D328E-2036-45BE-A4B0-F5A5BC672A80}" dt="2022-03-01T22:29:31.541" v="43" actId="208"/>
          <ac:spMkLst>
            <pc:docMk/>
            <pc:sldMk cId="3296320893" sldId="261"/>
            <ac:spMk id="32" creationId="{1FA7CB81-7E9F-4F6F-87D4-11568471F86F}"/>
          </ac:spMkLst>
        </pc:spChg>
        <pc:spChg chg="mod">
          <ac:chgData name="Mariana Avila Olivares" userId="d935c96880f73981" providerId="LiveId" clId="{2D5D328E-2036-45BE-A4B0-F5A5BC672A80}" dt="2022-03-01T22:29:31.541" v="43" actId="208"/>
          <ac:spMkLst>
            <pc:docMk/>
            <pc:sldMk cId="3296320893" sldId="261"/>
            <ac:spMk id="33" creationId="{10992958-7282-47C2-8642-2A89542508B2}"/>
          </ac:spMkLst>
        </pc:spChg>
        <pc:spChg chg="mod">
          <ac:chgData name="Mariana Avila Olivares" userId="d935c96880f73981" providerId="LiveId" clId="{2D5D328E-2036-45BE-A4B0-F5A5BC672A80}" dt="2022-03-01T22:29:31.541" v="43" actId="208"/>
          <ac:spMkLst>
            <pc:docMk/>
            <pc:sldMk cId="3296320893" sldId="261"/>
            <ac:spMk id="37" creationId="{8239730F-DA37-4F31-8C65-A80CBABD6B5F}"/>
          </ac:spMkLst>
        </pc:spChg>
        <pc:spChg chg="mod">
          <ac:chgData name="Mariana Avila Olivares" userId="d935c96880f73981" providerId="LiveId" clId="{2D5D328E-2036-45BE-A4B0-F5A5BC672A80}" dt="2022-03-01T22:29:31.541" v="43" actId="208"/>
          <ac:spMkLst>
            <pc:docMk/>
            <pc:sldMk cId="3296320893" sldId="261"/>
            <ac:spMk id="38" creationId="{225618DC-8F1D-42D7-8378-B3560FFBC68C}"/>
          </ac:spMkLst>
        </pc:spChg>
        <pc:spChg chg="mod">
          <ac:chgData name="Mariana Avila Olivares" userId="d935c96880f73981" providerId="LiveId" clId="{2D5D328E-2036-45BE-A4B0-F5A5BC672A80}" dt="2022-03-01T22:29:31.541" v="43" actId="208"/>
          <ac:spMkLst>
            <pc:docMk/>
            <pc:sldMk cId="3296320893" sldId="261"/>
            <ac:spMk id="39" creationId="{6ADF3B81-7E53-4833-8165-EC61A3331EF6}"/>
          </ac:spMkLst>
        </pc:spChg>
        <pc:spChg chg="mod">
          <ac:chgData name="Mariana Avila Olivares" userId="d935c96880f73981" providerId="LiveId" clId="{2D5D328E-2036-45BE-A4B0-F5A5BC672A80}" dt="2022-03-01T22:29:31.541" v="43" actId="208"/>
          <ac:spMkLst>
            <pc:docMk/>
            <pc:sldMk cId="3296320893" sldId="261"/>
            <ac:spMk id="40" creationId="{051BEA92-E74C-4017-B691-8D186E4150B6}"/>
          </ac:spMkLst>
        </pc:spChg>
        <pc:spChg chg="mod">
          <ac:chgData name="Mariana Avila Olivares" userId="d935c96880f73981" providerId="LiveId" clId="{2D5D328E-2036-45BE-A4B0-F5A5BC672A80}" dt="2022-03-01T22:29:31.541" v="43" actId="208"/>
          <ac:spMkLst>
            <pc:docMk/>
            <pc:sldMk cId="3296320893" sldId="261"/>
            <ac:spMk id="41" creationId="{B2467F40-D6FF-4263-B105-7EEB94DED05B}"/>
          </ac:spMkLst>
        </pc:spChg>
        <pc:spChg chg="mod">
          <ac:chgData name="Mariana Avila Olivares" userId="d935c96880f73981" providerId="LiveId" clId="{2D5D328E-2036-45BE-A4B0-F5A5BC672A80}" dt="2022-03-01T22:29:31.541" v="43" actId="208"/>
          <ac:spMkLst>
            <pc:docMk/>
            <pc:sldMk cId="3296320893" sldId="261"/>
            <ac:spMk id="42" creationId="{27720EB5-0062-46E4-B442-A874725E4761}"/>
          </ac:spMkLst>
        </pc:spChg>
        <pc:spChg chg="mod">
          <ac:chgData name="Mariana Avila Olivares" userId="d935c96880f73981" providerId="LiveId" clId="{2D5D328E-2036-45BE-A4B0-F5A5BC672A80}" dt="2022-03-01T22:29:31.541" v="43" actId="208"/>
          <ac:spMkLst>
            <pc:docMk/>
            <pc:sldMk cId="3296320893" sldId="261"/>
            <ac:spMk id="46" creationId="{BF41929D-3BBD-4B6E-BC8C-5CF8ACD2C361}"/>
          </ac:spMkLst>
        </pc:spChg>
        <pc:spChg chg="mod">
          <ac:chgData name="Mariana Avila Olivares" userId="d935c96880f73981" providerId="LiveId" clId="{2D5D328E-2036-45BE-A4B0-F5A5BC672A80}" dt="2022-03-01T22:29:31.541" v="43" actId="208"/>
          <ac:spMkLst>
            <pc:docMk/>
            <pc:sldMk cId="3296320893" sldId="261"/>
            <ac:spMk id="47" creationId="{454DC415-59EC-4020-A9FB-E13ACE8D8D35}"/>
          </ac:spMkLst>
        </pc:spChg>
        <pc:spChg chg="mod">
          <ac:chgData name="Mariana Avila Olivares" userId="d935c96880f73981" providerId="LiveId" clId="{2D5D328E-2036-45BE-A4B0-F5A5BC672A80}" dt="2022-03-01T22:29:31.541" v="43" actId="208"/>
          <ac:spMkLst>
            <pc:docMk/>
            <pc:sldMk cId="3296320893" sldId="261"/>
            <ac:spMk id="48" creationId="{05809685-EE58-4305-AE2E-8D799B4725E8}"/>
          </ac:spMkLst>
        </pc:spChg>
        <pc:spChg chg="mod">
          <ac:chgData name="Mariana Avila Olivares" userId="d935c96880f73981" providerId="LiveId" clId="{2D5D328E-2036-45BE-A4B0-F5A5BC672A80}" dt="2022-03-01T22:29:31.541" v="43" actId="208"/>
          <ac:spMkLst>
            <pc:docMk/>
            <pc:sldMk cId="3296320893" sldId="261"/>
            <ac:spMk id="49" creationId="{C9933380-AD5D-4048-9BF9-436AEB210C25}"/>
          </ac:spMkLst>
        </pc:spChg>
        <pc:spChg chg="mod">
          <ac:chgData name="Mariana Avila Olivares" userId="d935c96880f73981" providerId="LiveId" clId="{2D5D328E-2036-45BE-A4B0-F5A5BC672A80}" dt="2022-03-01T22:29:31.541" v="43" actId="208"/>
          <ac:spMkLst>
            <pc:docMk/>
            <pc:sldMk cId="3296320893" sldId="261"/>
            <ac:spMk id="50" creationId="{B54C3216-DCA7-4C75-8467-4A92FE15C450}"/>
          </ac:spMkLst>
        </pc:spChg>
        <pc:spChg chg="mod">
          <ac:chgData name="Mariana Avila Olivares" userId="d935c96880f73981" providerId="LiveId" clId="{2D5D328E-2036-45BE-A4B0-F5A5BC672A80}" dt="2022-03-01T22:29:31.541" v="43" actId="208"/>
          <ac:spMkLst>
            <pc:docMk/>
            <pc:sldMk cId="3296320893" sldId="261"/>
            <ac:spMk id="51" creationId="{B945259A-71A4-40B7-BD1A-D6EEB463A1C4}"/>
          </ac:spMkLst>
        </pc:spChg>
        <pc:spChg chg="mod">
          <ac:chgData name="Mariana Avila Olivares" userId="d935c96880f73981" providerId="LiveId" clId="{2D5D328E-2036-45BE-A4B0-F5A5BC672A80}" dt="2022-03-01T22:29:31.541" v="43" actId="208"/>
          <ac:spMkLst>
            <pc:docMk/>
            <pc:sldMk cId="3296320893" sldId="261"/>
            <ac:spMk id="55" creationId="{6113CA3B-C5E8-4B08-A7ED-B1E9EE4DEB6F}"/>
          </ac:spMkLst>
        </pc:spChg>
        <pc:spChg chg="mod">
          <ac:chgData name="Mariana Avila Olivares" userId="d935c96880f73981" providerId="LiveId" clId="{2D5D328E-2036-45BE-A4B0-F5A5BC672A80}" dt="2022-03-01T22:29:31.541" v="43" actId="208"/>
          <ac:spMkLst>
            <pc:docMk/>
            <pc:sldMk cId="3296320893" sldId="261"/>
            <ac:spMk id="56" creationId="{8381B938-D32C-4421-AE41-5F501F68DF8E}"/>
          </ac:spMkLst>
        </pc:spChg>
        <pc:spChg chg="mod">
          <ac:chgData name="Mariana Avila Olivares" userId="d935c96880f73981" providerId="LiveId" clId="{2D5D328E-2036-45BE-A4B0-F5A5BC672A80}" dt="2022-03-01T22:29:31.541" v="43" actId="208"/>
          <ac:spMkLst>
            <pc:docMk/>
            <pc:sldMk cId="3296320893" sldId="261"/>
            <ac:spMk id="57" creationId="{100B3442-0196-45D2-B168-032B1EEB486A}"/>
          </ac:spMkLst>
        </pc:spChg>
        <pc:spChg chg="mod">
          <ac:chgData name="Mariana Avila Olivares" userId="d935c96880f73981" providerId="LiveId" clId="{2D5D328E-2036-45BE-A4B0-F5A5BC672A80}" dt="2022-03-01T22:29:31.541" v="43" actId="208"/>
          <ac:spMkLst>
            <pc:docMk/>
            <pc:sldMk cId="3296320893" sldId="261"/>
            <ac:spMk id="58" creationId="{6939B6E5-CF44-436F-A487-717462EFA241}"/>
          </ac:spMkLst>
        </pc:spChg>
        <pc:spChg chg="mod">
          <ac:chgData name="Mariana Avila Olivares" userId="d935c96880f73981" providerId="LiveId" clId="{2D5D328E-2036-45BE-A4B0-F5A5BC672A80}" dt="2022-03-01T22:29:31.541" v="43" actId="208"/>
          <ac:spMkLst>
            <pc:docMk/>
            <pc:sldMk cId="3296320893" sldId="261"/>
            <ac:spMk id="59" creationId="{BA26B775-C657-4311-964C-BE92E1E65AAA}"/>
          </ac:spMkLst>
        </pc:spChg>
        <pc:spChg chg="mod">
          <ac:chgData name="Mariana Avila Olivares" userId="d935c96880f73981" providerId="LiveId" clId="{2D5D328E-2036-45BE-A4B0-F5A5BC672A80}" dt="2022-03-01T22:29:31.541" v="43" actId="208"/>
          <ac:spMkLst>
            <pc:docMk/>
            <pc:sldMk cId="3296320893" sldId="261"/>
            <ac:spMk id="60" creationId="{35B8038F-D316-49C1-AC13-B5A344AF9409}"/>
          </ac:spMkLst>
        </pc:spChg>
        <pc:spChg chg="mod">
          <ac:chgData name="Mariana Avila Olivares" userId="d935c96880f73981" providerId="LiveId" clId="{2D5D328E-2036-45BE-A4B0-F5A5BC672A80}" dt="2022-03-01T22:29:31.541" v="43" actId="208"/>
          <ac:spMkLst>
            <pc:docMk/>
            <pc:sldMk cId="3296320893" sldId="261"/>
            <ac:spMk id="64" creationId="{84D6DFD3-A50A-4DAA-B96B-D52ABA3B425A}"/>
          </ac:spMkLst>
        </pc:spChg>
        <pc:spChg chg="mod">
          <ac:chgData name="Mariana Avila Olivares" userId="d935c96880f73981" providerId="LiveId" clId="{2D5D328E-2036-45BE-A4B0-F5A5BC672A80}" dt="2022-03-01T22:29:31.541" v="43" actId="208"/>
          <ac:spMkLst>
            <pc:docMk/>
            <pc:sldMk cId="3296320893" sldId="261"/>
            <ac:spMk id="65" creationId="{3B7787FD-11CA-437C-A197-45C1A9FCECB8}"/>
          </ac:spMkLst>
        </pc:spChg>
        <pc:spChg chg="mod">
          <ac:chgData name="Mariana Avila Olivares" userId="d935c96880f73981" providerId="LiveId" clId="{2D5D328E-2036-45BE-A4B0-F5A5BC672A80}" dt="2022-03-01T22:29:31.541" v="43" actId="208"/>
          <ac:spMkLst>
            <pc:docMk/>
            <pc:sldMk cId="3296320893" sldId="261"/>
            <ac:spMk id="66" creationId="{C2F4640A-3AF6-4CAD-A3C2-EBAE98D0EB32}"/>
          </ac:spMkLst>
        </pc:spChg>
        <pc:spChg chg="mod">
          <ac:chgData name="Mariana Avila Olivares" userId="d935c96880f73981" providerId="LiveId" clId="{2D5D328E-2036-45BE-A4B0-F5A5BC672A80}" dt="2022-03-01T22:29:31.541" v="43" actId="208"/>
          <ac:spMkLst>
            <pc:docMk/>
            <pc:sldMk cId="3296320893" sldId="261"/>
            <ac:spMk id="67" creationId="{BEE1C716-4F49-487A-B834-B6B407BB4A99}"/>
          </ac:spMkLst>
        </pc:spChg>
        <pc:spChg chg="mod">
          <ac:chgData name="Mariana Avila Olivares" userId="d935c96880f73981" providerId="LiveId" clId="{2D5D328E-2036-45BE-A4B0-F5A5BC672A80}" dt="2022-03-01T22:29:31.541" v="43" actId="208"/>
          <ac:spMkLst>
            <pc:docMk/>
            <pc:sldMk cId="3296320893" sldId="261"/>
            <ac:spMk id="68" creationId="{B8496EE8-538A-41C7-87DE-CAC9463BA70E}"/>
          </ac:spMkLst>
        </pc:spChg>
        <pc:spChg chg="mod">
          <ac:chgData name="Mariana Avila Olivares" userId="d935c96880f73981" providerId="LiveId" clId="{2D5D328E-2036-45BE-A4B0-F5A5BC672A80}" dt="2022-03-01T22:29:31.541" v="43" actId="208"/>
          <ac:spMkLst>
            <pc:docMk/>
            <pc:sldMk cId="3296320893" sldId="261"/>
            <ac:spMk id="69" creationId="{D3FFB0B5-96F1-4E74-A147-0BFCD943E994}"/>
          </ac:spMkLst>
        </pc:spChg>
        <pc:spChg chg="mod">
          <ac:chgData name="Mariana Avila Olivares" userId="d935c96880f73981" providerId="LiveId" clId="{2D5D328E-2036-45BE-A4B0-F5A5BC672A80}" dt="2022-03-01T22:29:31.541" v="43" actId="208"/>
          <ac:spMkLst>
            <pc:docMk/>
            <pc:sldMk cId="3296320893" sldId="261"/>
            <ac:spMk id="73" creationId="{73C35496-B7E0-458D-8CAA-CDD13B5B1F34}"/>
          </ac:spMkLst>
        </pc:spChg>
        <pc:spChg chg="mod">
          <ac:chgData name="Mariana Avila Olivares" userId="d935c96880f73981" providerId="LiveId" clId="{2D5D328E-2036-45BE-A4B0-F5A5BC672A80}" dt="2022-03-01T22:29:31.541" v="43" actId="208"/>
          <ac:spMkLst>
            <pc:docMk/>
            <pc:sldMk cId="3296320893" sldId="261"/>
            <ac:spMk id="74" creationId="{DDC9C5B0-9D6D-49BB-859D-E89C94A5FAFB}"/>
          </ac:spMkLst>
        </pc:spChg>
        <pc:spChg chg="mod">
          <ac:chgData name="Mariana Avila Olivares" userId="d935c96880f73981" providerId="LiveId" clId="{2D5D328E-2036-45BE-A4B0-F5A5BC672A80}" dt="2022-03-01T22:29:31.541" v="43" actId="208"/>
          <ac:spMkLst>
            <pc:docMk/>
            <pc:sldMk cId="3296320893" sldId="261"/>
            <ac:spMk id="75" creationId="{372686A3-6F14-4D60-AEE4-F1F4B7BA3096}"/>
          </ac:spMkLst>
        </pc:spChg>
        <pc:spChg chg="mod">
          <ac:chgData name="Mariana Avila Olivares" userId="d935c96880f73981" providerId="LiveId" clId="{2D5D328E-2036-45BE-A4B0-F5A5BC672A80}" dt="2022-03-01T22:29:31.541" v="43" actId="208"/>
          <ac:spMkLst>
            <pc:docMk/>
            <pc:sldMk cId="3296320893" sldId="261"/>
            <ac:spMk id="76" creationId="{4AD485DF-A129-4FD6-84FC-4D2FEF84AE08}"/>
          </ac:spMkLst>
        </pc:spChg>
        <pc:spChg chg="mod">
          <ac:chgData name="Mariana Avila Olivares" userId="d935c96880f73981" providerId="LiveId" clId="{2D5D328E-2036-45BE-A4B0-F5A5BC672A80}" dt="2022-03-01T22:29:31.541" v="43" actId="208"/>
          <ac:spMkLst>
            <pc:docMk/>
            <pc:sldMk cId="3296320893" sldId="261"/>
            <ac:spMk id="77" creationId="{06A7F1F1-3C31-4D75-AFB1-E0E2A73F5CE4}"/>
          </ac:spMkLst>
        </pc:spChg>
        <pc:spChg chg="mod">
          <ac:chgData name="Mariana Avila Olivares" userId="d935c96880f73981" providerId="LiveId" clId="{2D5D328E-2036-45BE-A4B0-F5A5BC672A80}" dt="2022-03-01T22:29:31.541" v="43" actId="208"/>
          <ac:spMkLst>
            <pc:docMk/>
            <pc:sldMk cId="3296320893" sldId="261"/>
            <ac:spMk id="78" creationId="{AC980792-DFAF-466C-A00D-FC2A95D789AB}"/>
          </ac:spMkLst>
        </pc:spChg>
        <pc:spChg chg="mod">
          <ac:chgData name="Mariana Avila Olivares" userId="d935c96880f73981" providerId="LiveId" clId="{2D5D328E-2036-45BE-A4B0-F5A5BC672A80}" dt="2022-03-01T22:29:31.541" v="43" actId="208"/>
          <ac:spMkLst>
            <pc:docMk/>
            <pc:sldMk cId="3296320893" sldId="261"/>
            <ac:spMk id="82" creationId="{DF5B3DB4-2DDA-4E6E-8D2C-F03C7BF57EC5}"/>
          </ac:spMkLst>
        </pc:spChg>
        <pc:spChg chg="mod">
          <ac:chgData name="Mariana Avila Olivares" userId="d935c96880f73981" providerId="LiveId" clId="{2D5D328E-2036-45BE-A4B0-F5A5BC672A80}" dt="2022-03-01T22:29:31.541" v="43" actId="208"/>
          <ac:spMkLst>
            <pc:docMk/>
            <pc:sldMk cId="3296320893" sldId="261"/>
            <ac:spMk id="83" creationId="{5B68F727-1422-4A24-BE39-458E32BBC897}"/>
          </ac:spMkLst>
        </pc:spChg>
        <pc:spChg chg="mod">
          <ac:chgData name="Mariana Avila Olivares" userId="d935c96880f73981" providerId="LiveId" clId="{2D5D328E-2036-45BE-A4B0-F5A5BC672A80}" dt="2022-03-01T22:29:31.541" v="43" actId="208"/>
          <ac:spMkLst>
            <pc:docMk/>
            <pc:sldMk cId="3296320893" sldId="261"/>
            <ac:spMk id="84" creationId="{85EE37A9-C421-4F68-B03F-F06585374321}"/>
          </ac:spMkLst>
        </pc:spChg>
        <pc:spChg chg="mod">
          <ac:chgData name="Mariana Avila Olivares" userId="d935c96880f73981" providerId="LiveId" clId="{2D5D328E-2036-45BE-A4B0-F5A5BC672A80}" dt="2022-03-01T22:29:31.541" v="43" actId="208"/>
          <ac:spMkLst>
            <pc:docMk/>
            <pc:sldMk cId="3296320893" sldId="261"/>
            <ac:spMk id="85" creationId="{EEAF839C-89C2-4918-ABEC-73AFD3FB69C2}"/>
          </ac:spMkLst>
        </pc:spChg>
        <pc:spChg chg="mod">
          <ac:chgData name="Mariana Avila Olivares" userId="d935c96880f73981" providerId="LiveId" clId="{2D5D328E-2036-45BE-A4B0-F5A5BC672A80}" dt="2022-03-01T22:29:31.541" v="43" actId="208"/>
          <ac:spMkLst>
            <pc:docMk/>
            <pc:sldMk cId="3296320893" sldId="261"/>
            <ac:spMk id="86" creationId="{20C0B1FE-93E4-4702-9450-6746271A37B4}"/>
          </ac:spMkLst>
        </pc:spChg>
        <pc:spChg chg="mod">
          <ac:chgData name="Mariana Avila Olivares" userId="d935c96880f73981" providerId="LiveId" clId="{2D5D328E-2036-45BE-A4B0-F5A5BC672A80}" dt="2022-03-01T22:29:31.541" v="43" actId="208"/>
          <ac:spMkLst>
            <pc:docMk/>
            <pc:sldMk cId="3296320893" sldId="261"/>
            <ac:spMk id="87" creationId="{19EC1517-DE3E-4685-A987-28D98FE86887}"/>
          </ac:spMkLst>
        </pc:spChg>
        <pc:spChg chg="mod">
          <ac:chgData name="Mariana Avila Olivares" userId="d935c96880f73981" providerId="LiveId" clId="{2D5D328E-2036-45BE-A4B0-F5A5BC672A80}" dt="2022-03-01T22:29:31.541" v="43" actId="208"/>
          <ac:spMkLst>
            <pc:docMk/>
            <pc:sldMk cId="3296320893" sldId="261"/>
            <ac:spMk id="91" creationId="{89EFE697-A735-4538-95E3-EAF0F45AD538}"/>
          </ac:spMkLst>
        </pc:spChg>
        <pc:spChg chg="mod">
          <ac:chgData name="Mariana Avila Olivares" userId="d935c96880f73981" providerId="LiveId" clId="{2D5D328E-2036-45BE-A4B0-F5A5BC672A80}" dt="2022-03-01T22:29:31.541" v="43" actId="208"/>
          <ac:spMkLst>
            <pc:docMk/>
            <pc:sldMk cId="3296320893" sldId="261"/>
            <ac:spMk id="92" creationId="{7EFAA853-6BAF-401C-A06D-3C421487650D}"/>
          </ac:spMkLst>
        </pc:spChg>
        <pc:spChg chg="mod">
          <ac:chgData name="Mariana Avila Olivares" userId="d935c96880f73981" providerId="LiveId" clId="{2D5D328E-2036-45BE-A4B0-F5A5BC672A80}" dt="2022-03-01T22:29:31.541" v="43" actId="208"/>
          <ac:spMkLst>
            <pc:docMk/>
            <pc:sldMk cId="3296320893" sldId="261"/>
            <ac:spMk id="93" creationId="{6D98EAB6-4D52-4FEF-A8FD-29CF524C87B1}"/>
          </ac:spMkLst>
        </pc:spChg>
        <pc:spChg chg="mod">
          <ac:chgData name="Mariana Avila Olivares" userId="d935c96880f73981" providerId="LiveId" clId="{2D5D328E-2036-45BE-A4B0-F5A5BC672A80}" dt="2022-03-01T22:29:31.541" v="43" actId="208"/>
          <ac:spMkLst>
            <pc:docMk/>
            <pc:sldMk cId="3296320893" sldId="261"/>
            <ac:spMk id="94" creationId="{9139251B-C235-418A-8646-018871C8972C}"/>
          </ac:spMkLst>
        </pc:spChg>
        <pc:spChg chg="mod">
          <ac:chgData name="Mariana Avila Olivares" userId="d935c96880f73981" providerId="LiveId" clId="{2D5D328E-2036-45BE-A4B0-F5A5BC672A80}" dt="2022-03-01T22:29:31.541" v="43" actId="208"/>
          <ac:spMkLst>
            <pc:docMk/>
            <pc:sldMk cId="3296320893" sldId="261"/>
            <ac:spMk id="95" creationId="{3EAF50D9-2FB1-49B4-8A3D-7ABB05AB306F}"/>
          </ac:spMkLst>
        </pc:spChg>
        <pc:spChg chg="mod">
          <ac:chgData name="Mariana Avila Olivares" userId="d935c96880f73981" providerId="LiveId" clId="{2D5D328E-2036-45BE-A4B0-F5A5BC672A80}" dt="2022-03-01T22:29:31.541" v="43" actId="208"/>
          <ac:spMkLst>
            <pc:docMk/>
            <pc:sldMk cId="3296320893" sldId="261"/>
            <ac:spMk id="96" creationId="{095B7E51-D745-4064-AA61-1C726756A327}"/>
          </ac:spMkLst>
        </pc:spChg>
        <pc:spChg chg="del mod">
          <ac:chgData name="Mariana Avila Olivares" userId="d935c96880f73981" providerId="LiveId" clId="{2D5D328E-2036-45BE-A4B0-F5A5BC672A80}" dt="2022-03-18T05:47:40.726" v="404" actId="478"/>
          <ac:spMkLst>
            <pc:docMk/>
            <pc:sldMk cId="3296320893" sldId="261"/>
            <ac:spMk id="115" creationId="{022637E6-5314-4302-8AD3-033DE3B66842}"/>
          </ac:spMkLst>
        </pc:spChg>
        <pc:spChg chg="del mod">
          <ac:chgData name="Mariana Avila Olivares" userId="d935c96880f73981" providerId="LiveId" clId="{2D5D328E-2036-45BE-A4B0-F5A5BC672A80}" dt="2022-03-18T05:47:42.327" v="405" actId="478"/>
          <ac:spMkLst>
            <pc:docMk/>
            <pc:sldMk cId="3296320893" sldId="261"/>
            <ac:spMk id="116" creationId="{F425DB52-B925-4C0D-A178-A41631EB8628}"/>
          </ac:spMkLst>
        </pc:spChg>
        <pc:spChg chg="del mod">
          <ac:chgData name="Mariana Avila Olivares" userId="d935c96880f73981" providerId="LiveId" clId="{2D5D328E-2036-45BE-A4B0-F5A5BC672A80}" dt="2022-03-18T05:47:45.408" v="406" actId="478"/>
          <ac:spMkLst>
            <pc:docMk/>
            <pc:sldMk cId="3296320893" sldId="261"/>
            <ac:spMk id="117" creationId="{D253A975-E1EB-47BB-899D-5DDD455D32FB}"/>
          </ac:spMkLst>
        </pc:spChg>
        <pc:picChg chg="add mod modCrop">
          <ac:chgData name="Mariana Avila Olivares" userId="d935c96880f73981" providerId="LiveId" clId="{2D5D328E-2036-45BE-A4B0-F5A5BC672A80}" dt="2022-03-18T05:48:54.590" v="417" actId="1076"/>
          <ac:picMkLst>
            <pc:docMk/>
            <pc:sldMk cId="3296320893" sldId="261"/>
            <ac:picMk id="2" creationId="{32B62340-6E8E-4910-980E-9B17271BD661}"/>
          </ac:picMkLst>
        </pc:picChg>
        <pc:picChg chg="del">
          <ac:chgData name="Mariana Avila Olivares" userId="d935c96880f73981" providerId="LiveId" clId="{2D5D328E-2036-45BE-A4B0-F5A5BC672A80}" dt="2022-03-01T22:26:47.584" v="9" actId="478"/>
          <ac:picMkLst>
            <pc:docMk/>
            <pc:sldMk cId="3296320893" sldId="261"/>
            <ac:picMk id="3" creationId="{10FC3644-A556-482E-910D-9CA397A821DC}"/>
          </ac:picMkLst>
        </pc:picChg>
      </pc:sldChg>
      <pc:sldChg chg="addSp delSp modSp mod setBg">
        <pc:chgData name="Mariana Avila Olivares" userId="d935c96880f73981" providerId="LiveId" clId="{2D5D328E-2036-45BE-A4B0-F5A5BC672A80}" dt="2022-03-18T05:47:25.762" v="399" actId="20577"/>
        <pc:sldMkLst>
          <pc:docMk/>
          <pc:sldMk cId="2756076229" sldId="262"/>
        </pc:sldMkLst>
        <pc:spChg chg="add mod">
          <ac:chgData name="Mariana Avila Olivares" userId="d935c96880f73981" providerId="LiveId" clId="{2D5D328E-2036-45BE-A4B0-F5A5BC672A80}" dt="2022-03-18T05:47:25.762" v="399" actId="20577"/>
          <ac:spMkLst>
            <pc:docMk/>
            <pc:sldMk cId="2756076229" sldId="262"/>
            <ac:spMk id="2" creationId="{61D46CE8-C868-4E55-9A91-6DFCFF311388}"/>
          </ac:spMkLst>
        </pc:spChg>
        <pc:spChg chg="mod topLvl">
          <ac:chgData name="Mariana Avila Olivares" userId="d935c96880f73981" providerId="LiveId" clId="{2D5D328E-2036-45BE-A4B0-F5A5BC672A80}" dt="2022-03-18T05:46:38.377" v="332" actId="1076"/>
          <ac:spMkLst>
            <pc:docMk/>
            <pc:sldMk cId="2756076229" sldId="262"/>
            <ac:spMk id="4" creationId="{102E05AC-3085-4374-9E7C-A084613E9DFB}"/>
          </ac:spMkLst>
        </pc:spChg>
        <pc:spChg chg="mod topLvl">
          <ac:chgData name="Mariana Avila Olivares" userId="d935c96880f73981" providerId="LiveId" clId="{2D5D328E-2036-45BE-A4B0-F5A5BC672A80}" dt="2022-03-14T22:40:04.839" v="209" actId="165"/>
          <ac:spMkLst>
            <pc:docMk/>
            <pc:sldMk cId="2756076229" sldId="262"/>
            <ac:spMk id="7" creationId="{9F3127C5-1E39-4C97-8C2A-9A760D80CA67}"/>
          </ac:spMkLst>
        </pc:spChg>
        <pc:spChg chg="mod topLvl">
          <ac:chgData name="Mariana Avila Olivares" userId="d935c96880f73981" providerId="LiveId" clId="{2D5D328E-2036-45BE-A4B0-F5A5BC672A80}" dt="2022-03-14T22:40:04.839" v="209" actId="165"/>
          <ac:spMkLst>
            <pc:docMk/>
            <pc:sldMk cId="2756076229" sldId="262"/>
            <ac:spMk id="8" creationId="{B2D03826-254C-48AB-B237-8A0F80CBD345}"/>
          </ac:spMkLst>
        </pc:spChg>
        <pc:spChg chg="mod topLvl">
          <ac:chgData name="Mariana Avila Olivares" userId="d935c96880f73981" providerId="LiveId" clId="{2D5D328E-2036-45BE-A4B0-F5A5BC672A80}" dt="2022-03-14T22:40:04.839" v="209" actId="165"/>
          <ac:spMkLst>
            <pc:docMk/>
            <pc:sldMk cId="2756076229" sldId="262"/>
            <ac:spMk id="12" creationId="{42EE96DD-85D8-4A4C-B49C-960777E1F16B}"/>
          </ac:spMkLst>
        </pc:spChg>
        <pc:spChg chg="mod topLvl">
          <ac:chgData name="Mariana Avila Olivares" userId="d935c96880f73981" providerId="LiveId" clId="{2D5D328E-2036-45BE-A4B0-F5A5BC672A80}" dt="2022-03-14T22:40:04.839" v="209" actId="165"/>
          <ac:spMkLst>
            <pc:docMk/>
            <pc:sldMk cId="2756076229" sldId="262"/>
            <ac:spMk id="14" creationId="{097624C0-A127-434B-9F31-18A098378377}"/>
          </ac:spMkLst>
        </pc:spChg>
        <pc:spChg chg="mod topLvl">
          <ac:chgData name="Mariana Avila Olivares" userId="d935c96880f73981" providerId="LiveId" clId="{2D5D328E-2036-45BE-A4B0-F5A5BC672A80}" dt="2022-03-14T22:40:04.839" v="209" actId="165"/>
          <ac:spMkLst>
            <pc:docMk/>
            <pc:sldMk cId="2756076229" sldId="262"/>
            <ac:spMk id="19" creationId="{CAABB935-DF7F-4755-A68D-C632B98D033D}"/>
          </ac:spMkLst>
        </pc:spChg>
        <pc:spChg chg="mod topLvl">
          <ac:chgData name="Mariana Avila Olivares" userId="d935c96880f73981" providerId="LiveId" clId="{2D5D328E-2036-45BE-A4B0-F5A5BC672A80}" dt="2022-03-14T22:40:04.839" v="209" actId="165"/>
          <ac:spMkLst>
            <pc:docMk/>
            <pc:sldMk cId="2756076229" sldId="262"/>
            <ac:spMk id="21" creationId="{FD08245C-2052-4344-B7ED-F64E0EFB8EF0}"/>
          </ac:spMkLst>
        </pc:spChg>
        <pc:spChg chg="mod topLvl">
          <ac:chgData name="Mariana Avila Olivares" userId="d935c96880f73981" providerId="LiveId" clId="{2D5D328E-2036-45BE-A4B0-F5A5BC672A80}" dt="2022-03-14T22:40:04.839" v="209" actId="165"/>
          <ac:spMkLst>
            <pc:docMk/>
            <pc:sldMk cId="2756076229" sldId="262"/>
            <ac:spMk id="22" creationId="{0C085C8C-95AB-4BEE-9080-0E968FC98D09}"/>
          </ac:spMkLst>
        </pc:spChg>
        <pc:spChg chg="mod topLvl">
          <ac:chgData name="Mariana Avila Olivares" userId="d935c96880f73981" providerId="LiveId" clId="{2D5D328E-2036-45BE-A4B0-F5A5BC672A80}" dt="2022-03-14T22:40:04.839" v="209" actId="165"/>
          <ac:spMkLst>
            <pc:docMk/>
            <pc:sldMk cId="2756076229" sldId="262"/>
            <ac:spMk id="24" creationId="{67B11D11-1698-402F-AB37-AED35A83C837}"/>
          </ac:spMkLst>
        </pc:spChg>
        <pc:spChg chg="mod topLvl">
          <ac:chgData name="Mariana Avila Olivares" userId="d935c96880f73981" providerId="LiveId" clId="{2D5D328E-2036-45BE-A4B0-F5A5BC672A80}" dt="2022-03-14T22:40:04.839" v="209" actId="165"/>
          <ac:spMkLst>
            <pc:docMk/>
            <pc:sldMk cId="2756076229" sldId="262"/>
            <ac:spMk id="28" creationId="{C6CC78DC-6E1D-4BB5-A564-F3B661183192}"/>
          </ac:spMkLst>
        </pc:spChg>
        <pc:spChg chg="mod topLvl">
          <ac:chgData name="Mariana Avila Olivares" userId="d935c96880f73981" providerId="LiveId" clId="{2D5D328E-2036-45BE-A4B0-F5A5BC672A80}" dt="2022-03-14T22:40:04.839" v="209" actId="165"/>
          <ac:spMkLst>
            <pc:docMk/>
            <pc:sldMk cId="2756076229" sldId="262"/>
            <ac:spMk id="30" creationId="{867FC613-2C30-4C03-ADE3-576B377CD277}"/>
          </ac:spMkLst>
        </pc:spChg>
        <pc:spChg chg="mod topLvl">
          <ac:chgData name="Mariana Avila Olivares" userId="d935c96880f73981" providerId="LiveId" clId="{2D5D328E-2036-45BE-A4B0-F5A5BC672A80}" dt="2022-03-14T22:40:04.839" v="209" actId="165"/>
          <ac:spMkLst>
            <pc:docMk/>
            <pc:sldMk cId="2756076229" sldId="262"/>
            <ac:spMk id="31" creationId="{13854639-626C-4C11-A9AD-F5D7922FEE0A}"/>
          </ac:spMkLst>
        </pc:spChg>
        <pc:spChg chg="mod topLvl">
          <ac:chgData name="Mariana Avila Olivares" userId="d935c96880f73981" providerId="LiveId" clId="{2D5D328E-2036-45BE-A4B0-F5A5BC672A80}" dt="2022-03-14T22:40:04.839" v="209" actId="165"/>
          <ac:spMkLst>
            <pc:docMk/>
            <pc:sldMk cId="2756076229" sldId="262"/>
            <ac:spMk id="33" creationId="{10992958-7282-47C2-8642-2A89542508B2}"/>
          </ac:spMkLst>
        </pc:spChg>
        <pc:spChg chg="mod topLvl">
          <ac:chgData name="Mariana Avila Olivares" userId="d935c96880f73981" providerId="LiveId" clId="{2D5D328E-2036-45BE-A4B0-F5A5BC672A80}" dt="2022-03-14T22:40:04.839" v="209" actId="165"/>
          <ac:spMkLst>
            <pc:docMk/>
            <pc:sldMk cId="2756076229" sldId="262"/>
            <ac:spMk id="37" creationId="{8239730F-DA37-4F31-8C65-A80CBABD6B5F}"/>
          </ac:spMkLst>
        </pc:spChg>
        <pc:spChg chg="mod topLvl">
          <ac:chgData name="Mariana Avila Olivares" userId="d935c96880f73981" providerId="LiveId" clId="{2D5D328E-2036-45BE-A4B0-F5A5BC672A80}" dt="2022-03-14T22:40:04.839" v="209" actId="165"/>
          <ac:spMkLst>
            <pc:docMk/>
            <pc:sldMk cId="2756076229" sldId="262"/>
            <ac:spMk id="39" creationId="{6ADF3B81-7E53-4833-8165-EC61A3331EF6}"/>
          </ac:spMkLst>
        </pc:spChg>
        <pc:spChg chg="mod topLvl">
          <ac:chgData name="Mariana Avila Olivares" userId="d935c96880f73981" providerId="LiveId" clId="{2D5D328E-2036-45BE-A4B0-F5A5BC672A80}" dt="2022-03-14T22:40:04.839" v="209" actId="165"/>
          <ac:spMkLst>
            <pc:docMk/>
            <pc:sldMk cId="2756076229" sldId="262"/>
            <ac:spMk id="40" creationId="{051BEA92-E74C-4017-B691-8D186E4150B6}"/>
          </ac:spMkLst>
        </pc:spChg>
        <pc:spChg chg="mod topLvl">
          <ac:chgData name="Mariana Avila Olivares" userId="d935c96880f73981" providerId="LiveId" clId="{2D5D328E-2036-45BE-A4B0-F5A5BC672A80}" dt="2022-03-14T22:40:04.839" v="209" actId="165"/>
          <ac:spMkLst>
            <pc:docMk/>
            <pc:sldMk cId="2756076229" sldId="262"/>
            <ac:spMk id="42" creationId="{27720EB5-0062-46E4-B442-A874725E4761}"/>
          </ac:spMkLst>
        </pc:spChg>
        <pc:spChg chg="mod topLvl">
          <ac:chgData name="Mariana Avila Olivares" userId="d935c96880f73981" providerId="LiveId" clId="{2D5D328E-2036-45BE-A4B0-F5A5BC672A80}" dt="2022-03-14T22:40:04.839" v="209" actId="165"/>
          <ac:spMkLst>
            <pc:docMk/>
            <pc:sldMk cId="2756076229" sldId="262"/>
            <ac:spMk id="46" creationId="{BF41929D-3BBD-4B6E-BC8C-5CF8ACD2C361}"/>
          </ac:spMkLst>
        </pc:spChg>
        <pc:spChg chg="mod topLvl">
          <ac:chgData name="Mariana Avila Olivares" userId="d935c96880f73981" providerId="LiveId" clId="{2D5D328E-2036-45BE-A4B0-F5A5BC672A80}" dt="2022-03-14T22:40:04.839" v="209" actId="165"/>
          <ac:spMkLst>
            <pc:docMk/>
            <pc:sldMk cId="2756076229" sldId="262"/>
            <ac:spMk id="48" creationId="{05809685-EE58-4305-AE2E-8D799B4725E8}"/>
          </ac:spMkLst>
        </pc:spChg>
        <pc:spChg chg="mod topLvl">
          <ac:chgData name="Mariana Avila Olivares" userId="d935c96880f73981" providerId="LiveId" clId="{2D5D328E-2036-45BE-A4B0-F5A5BC672A80}" dt="2022-03-14T22:40:04.839" v="209" actId="165"/>
          <ac:spMkLst>
            <pc:docMk/>
            <pc:sldMk cId="2756076229" sldId="262"/>
            <ac:spMk id="49" creationId="{C9933380-AD5D-4048-9BF9-436AEB210C25}"/>
          </ac:spMkLst>
        </pc:spChg>
        <pc:spChg chg="mod topLvl">
          <ac:chgData name="Mariana Avila Olivares" userId="d935c96880f73981" providerId="LiveId" clId="{2D5D328E-2036-45BE-A4B0-F5A5BC672A80}" dt="2022-03-14T22:40:04.839" v="209" actId="165"/>
          <ac:spMkLst>
            <pc:docMk/>
            <pc:sldMk cId="2756076229" sldId="262"/>
            <ac:spMk id="51" creationId="{B945259A-71A4-40B7-BD1A-D6EEB463A1C4}"/>
          </ac:spMkLst>
        </pc:spChg>
        <pc:spChg chg="mod topLvl">
          <ac:chgData name="Mariana Avila Olivares" userId="d935c96880f73981" providerId="LiveId" clId="{2D5D328E-2036-45BE-A4B0-F5A5BC672A80}" dt="2022-03-14T22:40:04.839" v="209" actId="165"/>
          <ac:spMkLst>
            <pc:docMk/>
            <pc:sldMk cId="2756076229" sldId="262"/>
            <ac:spMk id="55" creationId="{6113CA3B-C5E8-4B08-A7ED-B1E9EE4DEB6F}"/>
          </ac:spMkLst>
        </pc:spChg>
        <pc:spChg chg="mod topLvl">
          <ac:chgData name="Mariana Avila Olivares" userId="d935c96880f73981" providerId="LiveId" clId="{2D5D328E-2036-45BE-A4B0-F5A5BC672A80}" dt="2022-03-14T22:40:04.839" v="209" actId="165"/>
          <ac:spMkLst>
            <pc:docMk/>
            <pc:sldMk cId="2756076229" sldId="262"/>
            <ac:spMk id="57" creationId="{100B3442-0196-45D2-B168-032B1EEB486A}"/>
          </ac:spMkLst>
        </pc:spChg>
        <pc:spChg chg="mod topLvl">
          <ac:chgData name="Mariana Avila Olivares" userId="d935c96880f73981" providerId="LiveId" clId="{2D5D328E-2036-45BE-A4B0-F5A5BC672A80}" dt="2022-03-14T22:40:04.839" v="209" actId="165"/>
          <ac:spMkLst>
            <pc:docMk/>
            <pc:sldMk cId="2756076229" sldId="262"/>
            <ac:spMk id="58" creationId="{6939B6E5-CF44-436F-A487-717462EFA241}"/>
          </ac:spMkLst>
        </pc:spChg>
        <pc:spChg chg="mod topLvl">
          <ac:chgData name="Mariana Avila Olivares" userId="d935c96880f73981" providerId="LiveId" clId="{2D5D328E-2036-45BE-A4B0-F5A5BC672A80}" dt="2022-03-14T22:40:04.839" v="209" actId="165"/>
          <ac:spMkLst>
            <pc:docMk/>
            <pc:sldMk cId="2756076229" sldId="262"/>
            <ac:spMk id="60" creationId="{35B8038F-D316-49C1-AC13-B5A344AF9409}"/>
          </ac:spMkLst>
        </pc:spChg>
        <pc:spChg chg="mod topLvl">
          <ac:chgData name="Mariana Avila Olivares" userId="d935c96880f73981" providerId="LiveId" clId="{2D5D328E-2036-45BE-A4B0-F5A5BC672A80}" dt="2022-03-14T22:40:04.839" v="209" actId="165"/>
          <ac:spMkLst>
            <pc:docMk/>
            <pc:sldMk cId="2756076229" sldId="262"/>
            <ac:spMk id="64" creationId="{84D6DFD3-A50A-4DAA-B96B-D52ABA3B425A}"/>
          </ac:spMkLst>
        </pc:spChg>
        <pc:spChg chg="mod topLvl">
          <ac:chgData name="Mariana Avila Olivares" userId="d935c96880f73981" providerId="LiveId" clId="{2D5D328E-2036-45BE-A4B0-F5A5BC672A80}" dt="2022-03-14T22:40:04.839" v="209" actId="165"/>
          <ac:spMkLst>
            <pc:docMk/>
            <pc:sldMk cId="2756076229" sldId="262"/>
            <ac:spMk id="66" creationId="{C2F4640A-3AF6-4CAD-A3C2-EBAE98D0EB32}"/>
          </ac:spMkLst>
        </pc:spChg>
        <pc:spChg chg="mod topLvl">
          <ac:chgData name="Mariana Avila Olivares" userId="d935c96880f73981" providerId="LiveId" clId="{2D5D328E-2036-45BE-A4B0-F5A5BC672A80}" dt="2022-03-14T22:40:04.839" v="209" actId="165"/>
          <ac:spMkLst>
            <pc:docMk/>
            <pc:sldMk cId="2756076229" sldId="262"/>
            <ac:spMk id="67" creationId="{BEE1C716-4F49-487A-B834-B6B407BB4A99}"/>
          </ac:spMkLst>
        </pc:spChg>
        <pc:spChg chg="mod topLvl">
          <ac:chgData name="Mariana Avila Olivares" userId="d935c96880f73981" providerId="LiveId" clId="{2D5D328E-2036-45BE-A4B0-F5A5BC672A80}" dt="2022-03-14T22:40:04.839" v="209" actId="165"/>
          <ac:spMkLst>
            <pc:docMk/>
            <pc:sldMk cId="2756076229" sldId="262"/>
            <ac:spMk id="69" creationId="{D3FFB0B5-96F1-4E74-A147-0BFCD943E994}"/>
          </ac:spMkLst>
        </pc:spChg>
        <pc:spChg chg="mod topLvl">
          <ac:chgData name="Mariana Avila Olivares" userId="d935c96880f73981" providerId="LiveId" clId="{2D5D328E-2036-45BE-A4B0-F5A5BC672A80}" dt="2022-03-14T22:40:04.839" v="209" actId="165"/>
          <ac:spMkLst>
            <pc:docMk/>
            <pc:sldMk cId="2756076229" sldId="262"/>
            <ac:spMk id="73" creationId="{73C35496-B7E0-458D-8CAA-CDD13B5B1F34}"/>
          </ac:spMkLst>
        </pc:spChg>
        <pc:spChg chg="mod topLvl">
          <ac:chgData name="Mariana Avila Olivares" userId="d935c96880f73981" providerId="LiveId" clId="{2D5D328E-2036-45BE-A4B0-F5A5BC672A80}" dt="2022-03-14T22:40:04.839" v="209" actId="165"/>
          <ac:spMkLst>
            <pc:docMk/>
            <pc:sldMk cId="2756076229" sldId="262"/>
            <ac:spMk id="75" creationId="{372686A3-6F14-4D60-AEE4-F1F4B7BA3096}"/>
          </ac:spMkLst>
        </pc:spChg>
        <pc:spChg chg="mod topLvl">
          <ac:chgData name="Mariana Avila Olivares" userId="d935c96880f73981" providerId="LiveId" clId="{2D5D328E-2036-45BE-A4B0-F5A5BC672A80}" dt="2022-03-14T22:40:04.839" v="209" actId="165"/>
          <ac:spMkLst>
            <pc:docMk/>
            <pc:sldMk cId="2756076229" sldId="262"/>
            <ac:spMk id="76" creationId="{4AD485DF-A129-4FD6-84FC-4D2FEF84AE08}"/>
          </ac:spMkLst>
        </pc:spChg>
        <pc:spChg chg="mod topLvl">
          <ac:chgData name="Mariana Avila Olivares" userId="d935c96880f73981" providerId="LiveId" clId="{2D5D328E-2036-45BE-A4B0-F5A5BC672A80}" dt="2022-03-14T22:40:04.839" v="209" actId="165"/>
          <ac:spMkLst>
            <pc:docMk/>
            <pc:sldMk cId="2756076229" sldId="262"/>
            <ac:spMk id="78" creationId="{AC980792-DFAF-466C-A00D-FC2A95D789AB}"/>
          </ac:spMkLst>
        </pc:spChg>
        <pc:spChg chg="mod topLvl">
          <ac:chgData name="Mariana Avila Olivares" userId="d935c96880f73981" providerId="LiveId" clId="{2D5D328E-2036-45BE-A4B0-F5A5BC672A80}" dt="2022-03-14T22:40:04.839" v="209" actId="165"/>
          <ac:spMkLst>
            <pc:docMk/>
            <pc:sldMk cId="2756076229" sldId="262"/>
            <ac:spMk id="82" creationId="{DF5B3DB4-2DDA-4E6E-8D2C-F03C7BF57EC5}"/>
          </ac:spMkLst>
        </pc:spChg>
        <pc:spChg chg="mod topLvl">
          <ac:chgData name="Mariana Avila Olivares" userId="d935c96880f73981" providerId="LiveId" clId="{2D5D328E-2036-45BE-A4B0-F5A5BC672A80}" dt="2022-03-14T22:40:04.839" v="209" actId="165"/>
          <ac:spMkLst>
            <pc:docMk/>
            <pc:sldMk cId="2756076229" sldId="262"/>
            <ac:spMk id="84" creationId="{85EE37A9-C421-4F68-B03F-F06585374321}"/>
          </ac:spMkLst>
        </pc:spChg>
        <pc:spChg chg="mod topLvl">
          <ac:chgData name="Mariana Avila Olivares" userId="d935c96880f73981" providerId="LiveId" clId="{2D5D328E-2036-45BE-A4B0-F5A5BC672A80}" dt="2022-03-14T22:40:04.839" v="209" actId="165"/>
          <ac:spMkLst>
            <pc:docMk/>
            <pc:sldMk cId="2756076229" sldId="262"/>
            <ac:spMk id="85" creationId="{EEAF839C-89C2-4918-ABEC-73AFD3FB69C2}"/>
          </ac:spMkLst>
        </pc:spChg>
        <pc:spChg chg="mod topLvl">
          <ac:chgData name="Mariana Avila Olivares" userId="d935c96880f73981" providerId="LiveId" clId="{2D5D328E-2036-45BE-A4B0-F5A5BC672A80}" dt="2022-03-14T22:40:04.839" v="209" actId="165"/>
          <ac:spMkLst>
            <pc:docMk/>
            <pc:sldMk cId="2756076229" sldId="262"/>
            <ac:spMk id="87" creationId="{19EC1517-DE3E-4685-A987-28D98FE86887}"/>
          </ac:spMkLst>
        </pc:spChg>
        <pc:spChg chg="mod topLvl">
          <ac:chgData name="Mariana Avila Olivares" userId="d935c96880f73981" providerId="LiveId" clId="{2D5D328E-2036-45BE-A4B0-F5A5BC672A80}" dt="2022-03-14T22:40:04.839" v="209" actId="165"/>
          <ac:spMkLst>
            <pc:docMk/>
            <pc:sldMk cId="2756076229" sldId="262"/>
            <ac:spMk id="91" creationId="{89EFE697-A735-4538-95E3-EAF0F45AD538}"/>
          </ac:spMkLst>
        </pc:spChg>
        <pc:spChg chg="mod topLvl">
          <ac:chgData name="Mariana Avila Olivares" userId="d935c96880f73981" providerId="LiveId" clId="{2D5D328E-2036-45BE-A4B0-F5A5BC672A80}" dt="2022-03-14T22:40:04.839" v="209" actId="165"/>
          <ac:spMkLst>
            <pc:docMk/>
            <pc:sldMk cId="2756076229" sldId="262"/>
            <ac:spMk id="93" creationId="{6D98EAB6-4D52-4FEF-A8FD-29CF524C87B1}"/>
          </ac:spMkLst>
        </pc:spChg>
        <pc:spChg chg="mod topLvl">
          <ac:chgData name="Mariana Avila Olivares" userId="d935c96880f73981" providerId="LiveId" clId="{2D5D328E-2036-45BE-A4B0-F5A5BC672A80}" dt="2022-03-14T22:40:04.839" v="209" actId="165"/>
          <ac:spMkLst>
            <pc:docMk/>
            <pc:sldMk cId="2756076229" sldId="262"/>
            <ac:spMk id="94" creationId="{9139251B-C235-418A-8646-018871C8972C}"/>
          </ac:spMkLst>
        </pc:spChg>
        <pc:spChg chg="mod topLvl">
          <ac:chgData name="Mariana Avila Olivares" userId="d935c96880f73981" providerId="LiveId" clId="{2D5D328E-2036-45BE-A4B0-F5A5BC672A80}" dt="2022-03-14T22:40:04.839" v="209" actId="165"/>
          <ac:spMkLst>
            <pc:docMk/>
            <pc:sldMk cId="2756076229" sldId="262"/>
            <ac:spMk id="96" creationId="{095B7E51-D745-4064-AA61-1C726756A327}"/>
          </ac:spMkLst>
        </pc:spChg>
        <pc:spChg chg="del mod topLvl">
          <ac:chgData name="Mariana Avila Olivares" userId="d935c96880f73981" providerId="LiveId" clId="{2D5D328E-2036-45BE-A4B0-F5A5BC672A80}" dt="2022-03-18T05:47:16.029" v="384" actId="478"/>
          <ac:spMkLst>
            <pc:docMk/>
            <pc:sldMk cId="2756076229" sldId="262"/>
            <ac:spMk id="115" creationId="{BDB610AD-B1FD-48D9-8A5E-42FBC0F8ECFF}"/>
          </ac:spMkLst>
        </pc:spChg>
        <pc:spChg chg="del mod topLvl">
          <ac:chgData name="Mariana Avila Olivares" userId="d935c96880f73981" providerId="LiveId" clId="{2D5D328E-2036-45BE-A4B0-F5A5BC672A80}" dt="2022-03-18T05:47:17.658" v="385" actId="478"/>
          <ac:spMkLst>
            <pc:docMk/>
            <pc:sldMk cId="2756076229" sldId="262"/>
            <ac:spMk id="116" creationId="{9434B8DE-5F51-4EE4-9688-49890C7E25AE}"/>
          </ac:spMkLst>
        </pc:spChg>
        <pc:spChg chg="del mod topLvl">
          <ac:chgData name="Mariana Avila Olivares" userId="d935c96880f73981" providerId="LiveId" clId="{2D5D328E-2036-45BE-A4B0-F5A5BC672A80}" dt="2022-03-18T05:47:19.468" v="386" actId="478"/>
          <ac:spMkLst>
            <pc:docMk/>
            <pc:sldMk cId="2756076229" sldId="262"/>
            <ac:spMk id="117" creationId="{0BBD1DBD-1139-4187-A887-917511860835}"/>
          </ac:spMkLst>
        </pc:spChg>
        <pc:grpChg chg="add del mod">
          <ac:chgData name="Mariana Avila Olivares" userId="d935c96880f73981" providerId="LiveId" clId="{2D5D328E-2036-45BE-A4B0-F5A5BC672A80}" dt="2022-03-14T22:40:04.839" v="209" actId="165"/>
          <ac:grpSpMkLst>
            <pc:docMk/>
            <pc:sldMk cId="2756076229" sldId="262"/>
            <ac:grpSpMk id="2" creationId="{EA46C5B8-F490-479D-B4B0-29C9A34F4AE6}"/>
          </ac:grpSpMkLst>
        </pc:grpChg>
        <pc:picChg chg="add mod">
          <ac:chgData name="Mariana Avila Olivares" userId="d935c96880f73981" providerId="LiveId" clId="{2D5D328E-2036-45BE-A4B0-F5A5BC672A80}" dt="2022-03-18T05:46:58.876" v="336" actId="1076"/>
          <ac:picMkLst>
            <pc:docMk/>
            <pc:sldMk cId="2756076229" sldId="262"/>
            <ac:picMk id="3" creationId="{872EC38D-3FE9-41AA-B967-8C5EAF975EB2}"/>
          </ac:picMkLst>
        </pc:picChg>
      </pc:sldChg>
      <pc:sldChg chg="addSp delSp modSp mod">
        <pc:chgData name="Mariana Avila Olivares" userId="d935c96880f73981" providerId="LiveId" clId="{2D5D328E-2036-45BE-A4B0-F5A5BC672A80}" dt="2022-03-01T23:35:02.465" v="203" actId="1076"/>
        <pc:sldMkLst>
          <pc:docMk/>
          <pc:sldMk cId="2930348548" sldId="263"/>
        </pc:sldMkLst>
        <pc:spChg chg="mod topLvl">
          <ac:chgData name="Mariana Avila Olivares" userId="d935c96880f73981" providerId="LiveId" clId="{2D5D328E-2036-45BE-A4B0-F5A5BC672A80}" dt="2022-03-01T23:34:36.463" v="198" actId="164"/>
          <ac:spMkLst>
            <pc:docMk/>
            <pc:sldMk cId="2930348548" sldId="263"/>
            <ac:spMk id="4" creationId="{102E05AC-3085-4374-9E7C-A084613E9DFB}"/>
          </ac:spMkLst>
        </pc:spChg>
        <pc:spChg chg="mod topLvl">
          <ac:chgData name="Mariana Avila Olivares" userId="d935c96880f73981" providerId="LiveId" clId="{2D5D328E-2036-45BE-A4B0-F5A5BC672A80}" dt="2022-03-01T23:34:36.463" v="198" actId="164"/>
          <ac:spMkLst>
            <pc:docMk/>
            <pc:sldMk cId="2930348548" sldId="263"/>
            <ac:spMk id="7" creationId="{9F3127C5-1E39-4C97-8C2A-9A760D80CA67}"/>
          </ac:spMkLst>
        </pc:spChg>
        <pc:spChg chg="mod topLvl">
          <ac:chgData name="Mariana Avila Olivares" userId="d935c96880f73981" providerId="LiveId" clId="{2D5D328E-2036-45BE-A4B0-F5A5BC672A80}" dt="2022-03-01T23:34:36.463" v="198" actId="164"/>
          <ac:spMkLst>
            <pc:docMk/>
            <pc:sldMk cId="2930348548" sldId="263"/>
            <ac:spMk id="8" creationId="{B2D03826-254C-48AB-B237-8A0F80CBD345}"/>
          </ac:spMkLst>
        </pc:spChg>
        <pc:spChg chg="mod topLvl">
          <ac:chgData name="Mariana Avila Olivares" userId="d935c96880f73981" providerId="LiveId" clId="{2D5D328E-2036-45BE-A4B0-F5A5BC672A80}" dt="2022-03-01T23:34:36.463" v="198" actId="164"/>
          <ac:spMkLst>
            <pc:docMk/>
            <pc:sldMk cId="2930348548" sldId="263"/>
            <ac:spMk id="12" creationId="{42EE96DD-85D8-4A4C-B49C-960777E1F16B}"/>
          </ac:spMkLst>
        </pc:spChg>
        <pc:spChg chg="mod topLvl">
          <ac:chgData name="Mariana Avila Olivares" userId="d935c96880f73981" providerId="LiveId" clId="{2D5D328E-2036-45BE-A4B0-F5A5BC672A80}" dt="2022-03-01T23:34:36.463" v="198" actId="164"/>
          <ac:spMkLst>
            <pc:docMk/>
            <pc:sldMk cId="2930348548" sldId="263"/>
            <ac:spMk id="14" creationId="{097624C0-A127-434B-9F31-18A098378377}"/>
          </ac:spMkLst>
        </pc:spChg>
        <pc:spChg chg="mod topLvl">
          <ac:chgData name="Mariana Avila Olivares" userId="d935c96880f73981" providerId="LiveId" clId="{2D5D328E-2036-45BE-A4B0-F5A5BC672A80}" dt="2022-03-01T23:34:36.463" v="198" actId="164"/>
          <ac:spMkLst>
            <pc:docMk/>
            <pc:sldMk cId="2930348548" sldId="263"/>
            <ac:spMk id="19" creationId="{CAABB935-DF7F-4755-A68D-C632B98D033D}"/>
          </ac:spMkLst>
        </pc:spChg>
        <pc:spChg chg="mod topLvl">
          <ac:chgData name="Mariana Avila Olivares" userId="d935c96880f73981" providerId="LiveId" clId="{2D5D328E-2036-45BE-A4B0-F5A5BC672A80}" dt="2022-03-01T23:34:36.463" v="198" actId="164"/>
          <ac:spMkLst>
            <pc:docMk/>
            <pc:sldMk cId="2930348548" sldId="263"/>
            <ac:spMk id="21" creationId="{FD08245C-2052-4344-B7ED-F64E0EFB8EF0}"/>
          </ac:spMkLst>
        </pc:spChg>
        <pc:spChg chg="mod topLvl">
          <ac:chgData name="Mariana Avila Olivares" userId="d935c96880f73981" providerId="LiveId" clId="{2D5D328E-2036-45BE-A4B0-F5A5BC672A80}" dt="2022-03-01T23:34:36.463" v="198" actId="164"/>
          <ac:spMkLst>
            <pc:docMk/>
            <pc:sldMk cId="2930348548" sldId="263"/>
            <ac:spMk id="22" creationId="{0C085C8C-95AB-4BEE-9080-0E968FC98D09}"/>
          </ac:spMkLst>
        </pc:spChg>
        <pc:spChg chg="mod topLvl">
          <ac:chgData name="Mariana Avila Olivares" userId="d935c96880f73981" providerId="LiveId" clId="{2D5D328E-2036-45BE-A4B0-F5A5BC672A80}" dt="2022-03-01T23:34:36.463" v="198" actId="164"/>
          <ac:spMkLst>
            <pc:docMk/>
            <pc:sldMk cId="2930348548" sldId="263"/>
            <ac:spMk id="24" creationId="{67B11D11-1698-402F-AB37-AED35A83C837}"/>
          </ac:spMkLst>
        </pc:spChg>
        <pc:spChg chg="mod topLvl">
          <ac:chgData name="Mariana Avila Olivares" userId="d935c96880f73981" providerId="LiveId" clId="{2D5D328E-2036-45BE-A4B0-F5A5BC672A80}" dt="2022-03-01T23:34:36.463" v="198" actId="164"/>
          <ac:spMkLst>
            <pc:docMk/>
            <pc:sldMk cId="2930348548" sldId="263"/>
            <ac:spMk id="28" creationId="{C6CC78DC-6E1D-4BB5-A564-F3B661183192}"/>
          </ac:spMkLst>
        </pc:spChg>
        <pc:spChg chg="mod topLvl">
          <ac:chgData name="Mariana Avila Olivares" userId="d935c96880f73981" providerId="LiveId" clId="{2D5D328E-2036-45BE-A4B0-F5A5BC672A80}" dt="2022-03-01T23:34:36.463" v="198" actId="164"/>
          <ac:spMkLst>
            <pc:docMk/>
            <pc:sldMk cId="2930348548" sldId="263"/>
            <ac:spMk id="30" creationId="{867FC613-2C30-4C03-ADE3-576B377CD277}"/>
          </ac:spMkLst>
        </pc:spChg>
        <pc:spChg chg="mod topLvl">
          <ac:chgData name="Mariana Avila Olivares" userId="d935c96880f73981" providerId="LiveId" clId="{2D5D328E-2036-45BE-A4B0-F5A5BC672A80}" dt="2022-03-01T23:34:36.463" v="198" actId="164"/>
          <ac:spMkLst>
            <pc:docMk/>
            <pc:sldMk cId="2930348548" sldId="263"/>
            <ac:spMk id="31" creationId="{13854639-626C-4C11-A9AD-F5D7922FEE0A}"/>
          </ac:spMkLst>
        </pc:spChg>
        <pc:spChg chg="mod topLvl">
          <ac:chgData name="Mariana Avila Olivares" userId="d935c96880f73981" providerId="LiveId" clId="{2D5D328E-2036-45BE-A4B0-F5A5BC672A80}" dt="2022-03-01T23:34:36.463" v="198" actId="164"/>
          <ac:spMkLst>
            <pc:docMk/>
            <pc:sldMk cId="2930348548" sldId="263"/>
            <ac:spMk id="33" creationId="{10992958-7282-47C2-8642-2A89542508B2}"/>
          </ac:spMkLst>
        </pc:spChg>
        <pc:spChg chg="mod topLvl">
          <ac:chgData name="Mariana Avila Olivares" userId="d935c96880f73981" providerId="LiveId" clId="{2D5D328E-2036-45BE-A4B0-F5A5BC672A80}" dt="2022-03-01T23:34:36.463" v="198" actId="164"/>
          <ac:spMkLst>
            <pc:docMk/>
            <pc:sldMk cId="2930348548" sldId="263"/>
            <ac:spMk id="37" creationId="{8239730F-DA37-4F31-8C65-A80CBABD6B5F}"/>
          </ac:spMkLst>
        </pc:spChg>
        <pc:spChg chg="mod topLvl">
          <ac:chgData name="Mariana Avila Olivares" userId="d935c96880f73981" providerId="LiveId" clId="{2D5D328E-2036-45BE-A4B0-F5A5BC672A80}" dt="2022-03-01T23:34:36.463" v="198" actId="164"/>
          <ac:spMkLst>
            <pc:docMk/>
            <pc:sldMk cId="2930348548" sldId="263"/>
            <ac:spMk id="39" creationId="{6ADF3B81-7E53-4833-8165-EC61A3331EF6}"/>
          </ac:spMkLst>
        </pc:spChg>
        <pc:spChg chg="mod topLvl">
          <ac:chgData name="Mariana Avila Olivares" userId="d935c96880f73981" providerId="LiveId" clId="{2D5D328E-2036-45BE-A4B0-F5A5BC672A80}" dt="2022-03-01T23:34:36.463" v="198" actId="164"/>
          <ac:spMkLst>
            <pc:docMk/>
            <pc:sldMk cId="2930348548" sldId="263"/>
            <ac:spMk id="40" creationId="{051BEA92-E74C-4017-B691-8D186E4150B6}"/>
          </ac:spMkLst>
        </pc:spChg>
        <pc:spChg chg="mod topLvl">
          <ac:chgData name="Mariana Avila Olivares" userId="d935c96880f73981" providerId="LiveId" clId="{2D5D328E-2036-45BE-A4B0-F5A5BC672A80}" dt="2022-03-01T23:34:36.463" v="198" actId="164"/>
          <ac:spMkLst>
            <pc:docMk/>
            <pc:sldMk cId="2930348548" sldId="263"/>
            <ac:spMk id="42" creationId="{27720EB5-0062-46E4-B442-A874725E4761}"/>
          </ac:spMkLst>
        </pc:spChg>
        <pc:spChg chg="mod">
          <ac:chgData name="Mariana Avila Olivares" userId="d935c96880f73981" providerId="LiveId" clId="{2D5D328E-2036-45BE-A4B0-F5A5BC672A80}" dt="2022-03-01T23:34:36.463" v="198" actId="164"/>
          <ac:spMkLst>
            <pc:docMk/>
            <pc:sldMk cId="2930348548" sldId="263"/>
            <ac:spMk id="44" creationId="{8949BD54-9871-4984-9B40-53796B8E5A44}"/>
          </ac:spMkLst>
        </pc:spChg>
        <pc:spChg chg="mod">
          <ac:chgData name="Mariana Avila Olivares" userId="d935c96880f73981" providerId="LiveId" clId="{2D5D328E-2036-45BE-A4B0-F5A5BC672A80}" dt="2022-03-01T23:34:36.463" v="198" actId="164"/>
          <ac:spMkLst>
            <pc:docMk/>
            <pc:sldMk cId="2930348548" sldId="263"/>
            <ac:spMk id="45" creationId="{E9E8558B-BC58-4B6A-A884-39427C85F606}"/>
          </ac:spMkLst>
        </pc:spChg>
        <pc:spChg chg="mod topLvl">
          <ac:chgData name="Mariana Avila Olivares" userId="d935c96880f73981" providerId="LiveId" clId="{2D5D328E-2036-45BE-A4B0-F5A5BC672A80}" dt="2022-03-01T23:34:36.463" v="198" actId="164"/>
          <ac:spMkLst>
            <pc:docMk/>
            <pc:sldMk cId="2930348548" sldId="263"/>
            <ac:spMk id="46" creationId="{BF41929D-3BBD-4B6E-BC8C-5CF8ACD2C361}"/>
          </ac:spMkLst>
        </pc:spChg>
        <pc:spChg chg="mod">
          <ac:chgData name="Mariana Avila Olivares" userId="d935c96880f73981" providerId="LiveId" clId="{2D5D328E-2036-45BE-A4B0-F5A5BC672A80}" dt="2022-03-01T23:34:36.463" v="198" actId="164"/>
          <ac:spMkLst>
            <pc:docMk/>
            <pc:sldMk cId="2930348548" sldId="263"/>
            <ac:spMk id="47" creationId="{6A9720E1-882E-461C-8583-97A779FB6A65}"/>
          </ac:spMkLst>
        </pc:spChg>
        <pc:spChg chg="mod topLvl">
          <ac:chgData name="Mariana Avila Olivares" userId="d935c96880f73981" providerId="LiveId" clId="{2D5D328E-2036-45BE-A4B0-F5A5BC672A80}" dt="2022-03-01T23:34:36.463" v="198" actId="164"/>
          <ac:spMkLst>
            <pc:docMk/>
            <pc:sldMk cId="2930348548" sldId="263"/>
            <ac:spMk id="48" creationId="{05809685-EE58-4305-AE2E-8D799B4725E8}"/>
          </ac:spMkLst>
        </pc:spChg>
        <pc:spChg chg="mod topLvl">
          <ac:chgData name="Mariana Avila Olivares" userId="d935c96880f73981" providerId="LiveId" clId="{2D5D328E-2036-45BE-A4B0-F5A5BC672A80}" dt="2022-03-01T23:34:36.463" v="198" actId="164"/>
          <ac:spMkLst>
            <pc:docMk/>
            <pc:sldMk cId="2930348548" sldId="263"/>
            <ac:spMk id="49" creationId="{C9933380-AD5D-4048-9BF9-436AEB210C25}"/>
          </ac:spMkLst>
        </pc:spChg>
        <pc:spChg chg="mod topLvl">
          <ac:chgData name="Mariana Avila Olivares" userId="d935c96880f73981" providerId="LiveId" clId="{2D5D328E-2036-45BE-A4B0-F5A5BC672A80}" dt="2022-03-01T23:34:36.463" v="198" actId="164"/>
          <ac:spMkLst>
            <pc:docMk/>
            <pc:sldMk cId="2930348548" sldId="263"/>
            <ac:spMk id="51" creationId="{B945259A-71A4-40B7-BD1A-D6EEB463A1C4}"/>
          </ac:spMkLst>
        </pc:spChg>
        <pc:spChg chg="mod topLvl">
          <ac:chgData name="Mariana Avila Olivares" userId="d935c96880f73981" providerId="LiveId" clId="{2D5D328E-2036-45BE-A4B0-F5A5BC672A80}" dt="2022-03-01T23:34:36.463" v="198" actId="164"/>
          <ac:spMkLst>
            <pc:docMk/>
            <pc:sldMk cId="2930348548" sldId="263"/>
            <ac:spMk id="55" creationId="{6113CA3B-C5E8-4B08-A7ED-B1E9EE4DEB6F}"/>
          </ac:spMkLst>
        </pc:spChg>
        <pc:spChg chg="mod topLvl">
          <ac:chgData name="Mariana Avila Olivares" userId="d935c96880f73981" providerId="LiveId" clId="{2D5D328E-2036-45BE-A4B0-F5A5BC672A80}" dt="2022-03-01T23:34:36.463" v="198" actId="164"/>
          <ac:spMkLst>
            <pc:docMk/>
            <pc:sldMk cId="2930348548" sldId="263"/>
            <ac:spMk id="57" creationId="{100B3442-0196-45D2-B168-032B1EEB486A}"/>
          </ac:spMkLst>
        </pc:spChg>
        <pc:spChg chg="mod topLvl">
          <ac:chgData name="Mariana Avila Olivares" userId="d935c96880f73981" providerId="LiveId" clId="{2D5D328E-2036-45BE-A4B0-F5A5BC672A80}" dt="2022-03-01T23:34:36.463" v="198" actId="164"/>
          <ac:spMkLst>
            <pc:docMk/>
            <pc:sldMk cId="2930348548" sldId="263"/>
            <ac:spMk id="58" creationId="{6939B6E5-CF44-436F-A487-717462EFA241}"/>
          </ac:spMkLst>
        </pc:spChg>
        <pc:spChg chg="mod topLvl">
          <ac:chgData name="Mariana Avila Olivares" userId="d935c96880f73981" providerId="LiveId" clId="{2D5D328E-2036-45BE-A4B0-F5A5BC672A80}" dt="2022-03-01T23:34:36.463" v="198" actId="164"/>
          <ac:spMkLst>
            <pc:docMk/>
            <pc:sldMk cId="2930348548" sldId="263"/>
            <ac:spMk id="60" creationId="{35B8038F-D316-49C1-AC13-B5A344AF9409}"/>
          </ac:spMkLst>
        </pc:spChg>
        <pc:spChg chg="mod topLvl">
          <ac:chgData name="Mariana Avila Olivares" userId="d935c96880f73981" providerId="LiveId" clId="{2D5D328E-2036-45BE-A4B0-F5A5BC672A80}" dt="2022-03-01T23:34:36.463" v="198" actId="164"/>
          <ac:spMkLst>
            <pc:docMk/>
            <pc:sldMk cId="2930348548" sldId="263"/>
            <ac:spMk id="64" creationId="{84D6DFD3-A50A-4DAA-B96B-D52ABA3B425A}"/>
          </ac:spMkLst>
        </pc:spChg>
        <pc:spChg chg="mod topLvl">
          <ac:chgData name="Mariana Avila Olivares" userId="d935c96880f73981" providerId="LiveId" clId="{2D5D328E-2036-45BE-A4B0-F5A5BC672A80}" dt="2022-03-01T23:34:36.463" v="198" actId="164"/>
          <ac:spMkLst>
            <pc:docMk/>
            <pc:sldMk cId="2930348548" sldId="263"/>
            <ac:spMk id="66" creationId="{C2F4640A-3AF6-4CAD-A3C2-EBAE98D0EB32}"/>
          </ac:spMkLst>
        </pc:spChg>
        <pc:spChg chg="mod topLvl">
          <ac:chgData name="Mariana Avila Olivares" userId="d935c96880f73981" providerId="LiveId" clId="{2D5D328E-2036-45BE-A4B0-F5A5BC672A80}" dt="2022-03-01T23:34:36.463" v="198" actId="164"/>
          <ac:spMkLst>
            <pc:docMk/>
            <pc:sldMk cId="2930348548" sldId="263"/>
            <ac:spMk id="67" creationId="{BEE1C716-4F49-487A-B834-B6B407BB4A99}"/>
          </ac:spMkLst>
        </pc:spChg>
        <pc:spChg chg="mod topLvl">
          <ac:chgData name="Mariana Avila Olivares" userId="d935c96880f73981" providerId="LiveId" clId="{2D5D328E-2036-45BE-A4B0-F5A5BC672A80}" dt="2022-03-01T23:34:36.463" v="198" actId="164"/>
          <ac:spMkLst>
            <pc:docMk/>
            <pc:sldMk cId="2930348548" sldId="263"/>
            <ac:spMk id="69" creationId="{D3FFB0B5-96F1-4E74-A147-0BFCD943E994}"/>
          </ac:spMkLst>
        </pc:spChg>
        <pc:spChg chg="mod topLvl">
          <ac:chgData name="Mariana Avila Olivares" userId="d935c96880f73981" providerId="LiveId" clId="{2D5D328E-2036-45BE-A4B0-F5A5BC672A80}" dt="2022-03-01T23:34:36.463" v="198" actId="164"/>
          <ac:spMkLst>
            <pc:docMk/>
            <pc:sldMk cId="2930348548" sldId="263"/>
            <ac:spMk id="73" creationId="{73C35496-B7E0-458D-8CAA-CDD13B5B1F34}"/>
          </ac:spMkLst>
        </pc:spChg>
        <pc:spChg chg="mod topLvl">
          <ac:chgData name="Mariana Avila Olivares" userId="d935c96880f73981" providerId="LiveId" clId="{2D5D328E-2036-45BE-A4B0-F5A5BC672A80}" dt="2022-03-01T23:34:36.463" v="198" actId="164"/>
          <ac:spMkLst>
            <pc:docMk/>
            <pc:sldMk cId="2930348548" sldId="263"/>
            <ac:spMk id="75" creationId="{372686A3-6F14-4D60-AEE4-F1F4B7BA3096}"/>
          </ac:spMkLst>
        </pc:spChg>
        <pc:spChg chg="mod topLvl">
          <ac:chgData name="Mariana Avila Olivares" userId="d935c96880f73981" providerId="LiveId" clId="{2D5D328E-2036-45BE-A4B0-F5A5BC672A80}" dt="2022-03-01T23:34:36.463" v="198" actId="164"/>
          <ac:spMkLst>
            <pc:docMk/>
            <pc:sldMk cId="2930348548" sldId="263"/>
            <ac:spMk id="76" creationId="{4AD485DF-A129-4FD6-84FC-4D2FEF84AE08}"/>
          </ac:spMkLst>
        </pc:spChg>
        <pc:spChg chg="mod topLvl">
          <ac:chgData name="Mariana Avila Olivares" userId="d935c96880f73981" providerId="LiveId" clId="{2D5D328E-2036-45BE-A4B0-F5A5BC672A80}" dt="2022-03-01T23:34:36.463" v="198" actId="164"/>
          <ac:spMkLst>
            <pc:docMk/>
            <pc:sldMk cId="2930348548" sldId="263"/>
            <ac:spMk id="78" creationId="{AC980792-DFAF-466C-A00D-FC2A95D789AB}"/>
          </ac:spMkLst>
        </pc:spChg>
        <pc:spChg chg="mod topLvl">
          <ac:chgData name="Mariana Avila Olivares" userId="d935c96880f73981" providerId="LiveId" clId="{2D5D328E-2036-45BE-A4B0-F5A5BC672A80}" dt="2022-03-01T23:34:36.463" v="198" actId="164"/>
          <ac:spMkLst>
            <pc:docMk/>
            <pc:sldMk cId="2930348548" sldId="263"/>
            <ac:spMk id="82" creationId="{DF5B3DB4-2DDA-4E6E-8D2C-F03C7BF57EC5}"/>
          </ac:spMkLst>
        </pc:spChg>
        <pc:spChg chg="mod topLvl">
          <ac:chgData name="Mariana Avila Olivares" userId="d935c96880f73981" providerId="LiveId" clId="{2D5D328E-2036-45BE-A4B0-F5A5BC672A80}" dt="2022-03-01T23:34:36.463" v="198" actId="164"/>
          <ac:spMkLst>
            <pc:docMk/>
            <pc:sldMk cId="2930348548" sldId="263"/>
            <ac:spMk id="84" creationId="{85EE37A9-C421-4F68-B03F-F06585374321}"/>
          </ac:spMkLst>
        </pc:spChg>
        <pc:spChg chg="mod topLvl">
          <ac:chgData name="Mariana Avila Olivares" userId="d935c96880f73981" providerId="LiveId" clId="{2D5D328E-2036-45BE-A4B0-F5A5BC672A80}" dt="2022-03-01T23:34:36.463" v="198" actId="164"/>
          <ac:spMkLst>
            <pc:docMk/>
            <pc:sldMk cId="2930348548" sldId="263"/>
            <ac:spMk id="85" creationId="{EEAF839C-89C2-4918-ABEC-73AFD3FB69C2}"/>
          </ac:spMkLst>
        </pc:spChg>
        <pc:spChg chg="mod topLvl">
          <ac:chgData name="Mariana Avila Olivares" userId="d935c96880f73981" providerId="LiveId" clId="{2D5D328E-2036-45BE-A4B0-F5A5BC672A80}" dt="2022-03-01T23:34:36.463" v="198" actId="164"/>
          <ac:spMkLst>
            <pc:docMk/>
            <pc:sldMk cId="2930348548" sldId="263"/>
            <ac:spMk id="87" creationId="{19EC1517-DE3E-4685-A987-28D98FE86887}"/>
          </ac:spMkLst>
        </pc:spChg>
        <pc:spChg chg="mod topLvl">
          <ac:chgData name="Mariana Avila Olivares" userId="d935c96880f73981" providerId="LiveId" clId="{2D5D328E-2036-45BE-A4B0-F5A5BC672A80}" dt="2022-03-01T23:34:36.463" v="198" actId="164"/>
          <ac:spMkLst>
            <pc:docMk/>
            <pc:sldMk cId="2930348548" sldId="263"/>
            <ac:spMk id="91" creationId="{89EFE697-A735-4538-95E3-EAF0F45AD538}"/>
          </ac:spMkLst>
        </pc:spChg>
        <pc:spChg chg="mod topLvl">
          <ac:chgData name="Mariana Avila Olivares" userId="d935c96880f73981" providerId="LiveId" clId="{2D5D328E-2036-45BE-A4B0-F5A5BC672A80}" dt="2022-03-01T23:34:36.463" v="198" actId="164"/>
          <ac:spMkLst>
            <pc:docMk/>
            <pc:sldMk cId="2930348548" sldId="263"/>
            <ac:spMk id="93" creationId="{6D98EAB6-4D52-4FEF-A8FD-29CF524C87B1}"/>
          </ac:spMkLst>
        </pc:spChg>
        <pc:spChg chg="mod topLvl">
          <ac:chgData name="Mariana Avila Olivares" userId="d935c96880f73981" providerId="LiveId" clId="{2D5D328E-2036-45BE-A4B0-F5A5BC672A80}" dt="2022-03-01T23:34:36.463" v="198" actId="164"/>
          <ac:spMkLst>
            <pc:docMk/>
            <pc:sldMk cId="2930348548" sldId="263"/>
            <ac:spMk id="94" creationId="{9139251B-C235-418A-8646-018871C8972C}"/>
          </ac:spMkLst>
        </pc:spChg>
        <pc:spChg chg="mod topLvl">
          <ac:chgData name="Mariana Avila Olivares" userId="d935c96880f73981" providerId="LiveId" clId="{2D5D328E-2036-45BE-A4B0-F5A5BC672A80}" dt="2022-03-01T23:34:36.463" v="198" actId="164"/>
          <ac:spMkLst>
            <pc:docMk/>
            <pc:sldMk cId="2930348548" sldId="263"/>
            <ac:spMk id="96" creationId="{095B7E51-D745-4064-AA61-1C726756A327}"/>
          </ac:spMkLst>
        </pc:spChg>
        <pc:grpChg chg="add mod">
          <ac:chgData name="Mariana Avila Olivares" userId="d935c96880f73981" providerId="LiveId" clId="{2D5D328E-2036-45BE-A4B0-F5A5BC672A80}" dt="2022-03-01T23:35:02.465" v="203" actId="1076"/>
          <ac:grpSpMkLst>
            <pc:docMk/>
            <pc:sldMk cId="2930348548" sldId="263"/>
            <ac:grpSpMk id="2" creationId="{4832A70B-A6D3-41D7-B0F1-CC08BF6AB78B}"/>
          </ac:grpSpMkLst>
        </pc:grpChg>
        <pc:grpChg chg="del mod">
          <ac:chgData name="Mariana Avila Olivares" userId="d935c96880f73981" providerId="LiveId" clId="{2D5D328E-2036-45BE-A4B0-F5A5BC672A80}" dt="2022-03-01T22:31:08.812" v="54" actId="165"/>
          <ac:grpSpMkLst>
            <pc:docMk/>
            <pc:sldMk cId="2930348548" sldId="263"/>
            <ac:grpSpMk id="2" creationId="{970AEE8A-8FEA-4CFB-A294-0BD57E3E2A4C}"/>
          </ac:grpSpMkLst>
        </pc:grpChg>
      </pc:sldChg>
      <pc:sldChg chg="addSp delSp modSp mod">
        <pc:chgData name="Mariana Avila Olivares" userId="d935c96880f73981" providerId="LiveId" clId="{2D5D328E-2036-45BE-A4B0-F5A5BC672A80}" dt="2022-03-18T05:51:29.900" v="443" actId="1076"/>
        <pc:sldMkLst>
          <pc:docMk/>
          <pc:sldMk cId="531521781" sldId="264"/>
        </pc:sldMkLst>
        <pc:spChg chg="del">
          <ac:chgData name="Mariana Avila Olivares" userId="d935c96880f73981" providerId="LiveId" clId="{2D5D328E-2036-45BE-A4B0-F5A5BC672A80}" dt="2022-03-01T22:28:20.230" v="37" actId="478"/>
          <ac:spMkLst>
            <pc:docMk/>
            <pc:sldMk cId="531521781" sldId="264"/>
            <ac:spMk id="2" creationId="{CD71B948-682A-4244-91CF-656C15DBAD3C}"/>
          </ac:spMkLst>
        </pc:spChg>
        <pc:spChg chg="mod">
          <ac:chgData name="Mariana Avila Olivares" userId="d935c96880f73981" providerId="LiveId" clId="{2D5D328E-2036-45BE-A4B0-F5A5BC672A80}" dt="2022-03-01T22:28:12.715" v="35" actId="207"/>
          <ac:spMkLst>
            <pc:docMk/>
            <pc:sldMk cId="531521781" sldId="264"/>
            <ac:spMk id="4" creationId="{102E05AC-3085-4374-9E7C-A084613E9DFB}"/>
          </ac:spMkLst>
        </pc:spChg>
        <pc:spChg chg="add del mod">
          <ac:chgData name="Mariana Avila Olivares" userId="d935c96880f73981" providerId="LiveId" clId="{2D5D328E-2036-45BE-A4B0-F5A5BC672A80}" dt="2022-03-18T05:44:07.247" v="220" actId="478"/>
          <ac:spMkLst>
            <pc:docMk/>
            <pc:sldMk cId="531521781" sldId="264"/>
            <ac:spMk id="6" creationId="{9A5AE7E6-B50D-4436-AECD-74512673B394}"/>
          </ac:spMkLst>
        </pc:spChg>
        <pc:spChg chg="mod">
          <ac:chgData name="Mariana Avila Olivares" userId="d935c96880f73981" providerId="LiveId" clId="{2D5D328E-2036-45BE-A4B0-F5A5BC672A80}" dt="2022-03-01T22:30:04.616" v="47" actId="208"/>
          <ac:spMkLst>
            <pc:docMk/>
            <pc:sldMk cId="531521781" sldId="264"/>
            <ac:spMk id="7" creationId="{9F3127C5-1E39-4C97-8C2A-9A760D80CA67}"/>
          </ac:spMkLst>
        </pc:spChg>
        <pc:spChg chg="mod">
          <ac:chgData name="Mariana Avila Olivares" userId="d935c96880f73981" providerId="LiveId" clId="{2D5D328E-2036-45BE-A4B0-F5A5BC672A80}" dt="2022-03-01T22:30:04.616" v="47" actId="208"/>
          <ac:spMkLst>
            <pc:docMk/>
            <pc:sldMk cId="531521781" sldId="264"/>
            <ac:spMk id="8" creationId="{B2D03826-254C-48AB-B237-8A0F80CBD345}"/>
          </ac:spMkLst>
        </pc:spChg>
        <pc:spChg chg="mod">
          <ac:chgData name="Mariana Avila Olivares" userId="d935c96880f73981" providerId="LiveId" clId="{2D5D328E-2036-45BE-A4B0-F5A5BC672A80}" dt="2022-03-01T22:30:04.616" v="47" actId="208"/>
          <ac:spMkLst>
            <pc:docMk/>
            <pc:sldMk cId="531521781" sldId="264"/>
            <ac:spMk id="9" creationId="{D8176F41-3CF7-44B9-AF50-CBD07D17F5AF}"/>
          </ac:spMkLst>
        </pc:spChg>
        <pc:spChg chg="mod">
          <ac:chgData name="Mariana Avila Olivares" userId="d935c96880f73981" providerId="LiveId" clId="{2D5D328E-2036-45BE-A4B0-F5A5BC672A80}" dt="2022-03-01T22:30:04.616" v="47" actId="208"/>
          <ac:spMkLst>
            <pc:docMk/>
            <pc:sldMk cId="531521781" sldId="264"/>
            <ac:spMk id="12" creationId="{42EE96DD-85D8-4A4C-B49C-960777E1F16B}"/>
          </ac:spMkLst>
        </pc:spChg>
        <pc:spChg chg="mod">
          <ac:chgData name="Mariana Avila Olivares" userId="d935c96880f73981" providerId="LiveId" clId="{2D5D328E-2036-45BE-A4B0-F5A5BC672A80}" dt="2022-03-01T22:30:04.616" v="47" actId="208"/>
          <ac:spMkLst>
            <pc:docMk/>
            <pc:sldMk cId="531521781" sldId="264"/>
            <ac:spMk id="13" creationId="{C46937F6-C41B-4D60-8CD4-90CD8BDB2A21}"/>
          </ac:spMkLst>
        </pc:spChg>
        <pc:spChg chg="mod">
          <ac:chgData name="Mariana Avila Olivares" userId="d935c96880f73981" providerId="LiveId" clId="{2D5D328E-2036-45BE-A4B0-F5A5BC672A80}" dt="2022-03-01T22:30:04.616" v="47" actId="208"/>
          <ac:spMkLst>
            <pc:docMk/>
            <pc:sldMk cId="531521781" sldId="264"/>
            <ac:spMk id="14" creationId="{097624C0-A127-434B-9F31-18A098378377}"/>
          </ac:spMkLst>
        </pc:spChg>
        <pc:spChg chg="mod">
          <ac:chgData name="Mariana Avila Olivares" userId="d935c96880f73981" providerId="LiveId" clId="{2D5D328E-2036-45BE-A4B0-F5A5BC672A80}" dt="2022-03-01T22:30:04.616" v="47" actId="208"/>
          <ac:spMkLst>
            <pc:docMk/>
            <pc:sldMk cId="531521781" sldId="264"/>
            <ac:spMk id="19" creationId="{CAABB935-DF7F-4755-A68D-C632B98D033D}"/>
          </ac:spMkLst>
        </pc:spChg>
        <pc:spChg chg="mod">
          <ac:chgData name="Mariana Avila Olivares" userId="d935c96880f73981" providerId="LiveId" clId="{2D5D328E-2036-45BE-A4B0-F5A5BC672A80}" dt="2022-03-01T22:30:04.616" v="47" actId="208"/>
          <ac:spMkLst>
            <pc:docMk/>
            <pc:sldMk cId="531521781" sldId="264"/>
            <ac:spMk id="20" creationId="{4E233937-62D5-48BF-ADF3-B30C9EFCC8F8}"/>
          </ac:spMkLst>
        </pc:spChg>
        <pc:spChg chg="mod">
          <ac:chgData name="Mariana Avila Olivares" userId="d935c96880f73981" providerId="LiveId" clId="{2D5D328E-2036-45BE-A4B0-F5A5BC672A80}" dt="2022-03-01T22:30:04.616" v="47" actId="208"/>
          <ac:spMkLst>
            <pc:docMk/>
            <pc:sldMk cId="531521781" sldId="264"/>
            <ac:spMk id="21" creationId="{FD08245C-2052-4344-B7ED-F64E0EFB8EF0}"/>
          </ac:spMkLst>
        </pc:spChg>
        <pc:spChg chg="mod">
          <ac:chgData name="Mariana Avila Olivares" userId="d935c96880f73981" providerId="LiveId" clId="{2D5D328E-2036-45BE-A4B0-F5A5BC672A80}" dt="2022-03-01T22:30:04.616" v="47" actId="208"/>
          <ac:spMkLst>
            <pc:docMk/>
            <pc:sldMk cId="531521781" sldId="264"/>
            <ac:spMk id="22" creationId="{0C085C8C-95AB-4BEE-9080-0E968FC98D09}"/>
          </ac:spMkLst>
        </pc:spChg>
        <pc:spChg chg="mod">
          <ac:chgData name="Mariana Avila Olivares" userId="d935c96880f73981" providerId="LiveId" clId="{2D5D328E-2036-45BE-A4B0-F5A5BC672A80}" dt="2022-03-01T22:30:04.616" v="47" actId="208"/>
          <ac:spMkLst>
            <pc:docMk/>
            <pc:sldMk cId="531521781" sldId="264"/>
            <ac:spMk id="23" creationId="{1F86663D-D77B-48CB-A425-CC449202CD27}"/>
          </ac:spMkLst>
        </pc:spChg>
        <pc:spChg chg="mod">
          <ac:chgData name="Mariana Avila Olivares" userId="d935c96880f73981" providerId="LiveId" clId="{2D5D328E-2036-45BE-A4B0-F5A5BC672A80}" dt="2022-03-01T22:30:04.616" v="47" actId="208"/>
          <ac:spMkLst>
            <pc:docMk/>
            <pc:sldMk cId="531521781" sldId="264"/>
            <ac:spMk id="24" creationId="{67B11D11-1698-402F-AB37-AED35A83C837}"/>
          </ac:spMkLst>
        </pc:spChg>
        <pc:spChg chg="mod">
          <ac:chgData name="Mariana Avila Olivares" userId="d935c96880f73981" providerId="LiveId" clId="{2D5D328E-2036-45BE-A4B0-F5A5BC672A80}" dt="2022-03-01T22:30:04.616" v="47" actId="208"/>
          <ac:spMkLst>
            <pc:docMk/>
            <pc:sldMk cId="531521781" sldId="264"/>
            <ac:spMk id="28" creationId="{C6CC78DC-6E1D-4BB5-A564-F3B661183192}"/>
          </ac:spMkLst>
        </pc:spChg>
        <pc:spChg chg="mod">
          <ac:chgData name="Mariana Avila Olivares" userId="d935c96880f73981" providerId="LiveId" clId="{2D5D328E-2036-45BE-A4B0-F5A5BC672A80}" dt="2022-03-01T22:30:04.616" v="47" actId="208"/>
          <ac:spMkLst>
            <pc:docMk/>
            <pc:sldMk cId="531521781" sldId="264"/>
            <ac:spMk id="29" creationId="{269595C6-E1FB-4472-B611-AD42156264B0}"/>
          </ac:spMkLst>
        </pc:spChg>
        <pc:spChg chg="mod">
          <ac:chgData name="Mariana Avila Olivares" userId="d935c96880f73981" providerId="LiveId" clId="{2D5D328E-2036-45BE-A4B0-F5A5BC672A80}" dt="2022-03-01T22:30:04.616" v="47" actId="208"/>
          <ac:spMkLst>
            <pc:docMk/>
            <pc:sldMk cId="531521781" sldId="264"/>
            <ac:spMk id="30" creationId="{867FC613-2C30-4C03-ADE3-576B377CD277}"/>
          </ac:spMkLst>
        </pc:spChg>
        <pc:spChg chg="mod">
          <ac:chgData name="Mariana Avila Olivares" userId="d935c96880f73981" providerId="LiveId" clId="{2D5D328E-2036-45BE-A4B0-F5A5BC672A80}" dt="2022-03-01T22:30:04.616" v="47" actId="208"/>
          <ac:spMkLst>
            <pc:docMk/>
            <pc:sldMk cId="531521781" sldId="264"/>
            <ac:spMk id="31" creationId="{13854639-626C-4C11-A9AD-F5D7922FEE0A}"/>
          </ac:spMkLst>
        </pc:spChg>
        <pc:spChg chg="mod">
          <ac:chgData name="Mariana Avila Olivares" userId="d935c96880f73981" providerId="LiveId" clId="{2D5D328E-2036-45BE-A4B0-F5A5BC672A80}" dt="2022-03-01T22:30:04.616" v="47" actId="208"/>
          <ac:spMkLst>
            <pc:docMk/>
            <pc:sldMk cId="531521781" sldId="264"/>
            <ac:spMk id="32" creationId="{1FA7CB81-7E9F-4F6F-87D4-11568471F86F}"/>
          </ac:spMkLst>
        </pc:spChg>
        <pc:spChg chg="mod">
          <ac:chgData name="Mariana Avila Olivares" userId="d935c96880f73981" providerId="LiveId" clId="{2D5D328E-2036-45BE-A4B0-F5A5BC672A80}" dt="2022-03-01T22:30:04.616" v="47" actId="208"/>
          <ac:spMkLst>
            <pc:docMk/>
            <pc:sldMk cId="531521781" sldId="264"/>
            <ac:spMk id="33" creationId="{10992958-7282-47C2-8642-2A89542508B2}"/>
          </ac:spMkLst>
        </pc:spChg>
        <pc:spChg chg="mod">
          <ac:chgData name="Mariana Avila Olivares" userId="d935c96880f73981" providerId="LiveId" clId="{2D5D328E-2036-45BE-A4B0-F5A5BC672A80}" dt="2022-03-01T22:30:04.616" v="47" actId="208"/>
          <ac:spMkLst>
            <pc:docMk/>
            <pc:sldMk cId="531521781" sldId="264"/>
            <ac:spMk id="37" creationId="{8239730F-DA37-4F31-8C65-A80CBABD6B5F}"/>
          </ac:spMkLst>
        </pc:spChg>
        <pc:spChg chg="mod">
          <ac:chgData name="Mariana Avila Olivares" userId="d935c96880f73981" providerId="LiveId" clId="{2D5D328E-2036-45BE-A4B0-F5A5BC672A80}" dt="2022-03-01T22:30:04.616" v="47" actId="208"/>
          <ac:spMkLst>
            <pc:docMk/>
            <pc:sldMk cId="531521781" sldId="264"/>
            <ac:spMk id="38" creationId="{225618DC-8F1D-42D7-8378-B3560FFBC68C}"/>
          </ac:spMkLst>
        </pc:spChg>
        <pc:spChg chg="mod">
          <ac:chgData name="Mariana Avila Olivares" userId="d935c96880f73981" providerId="LiveId" clId="{2D5D328E-2036-45BE-A4B0-F5A5BC672A80}" dt="2022-03-01T22:30:04.616" v="47" actId="208"/>
          <ac:spMkLst>
            <pc:docMk/>
            <pc:sldMk cId="531521781" sldId="264"/>
            <ac:spMk id="39" creationId="{6ADF3B81-7E53-4833-8165-EC61A3331EF6}"/>
          </ac:spMkLst>
        </pc:spChg>
        <pc:spChg chg="mod">
          <ac:chgData name="Mariana Avila Olivares" userId="d935c96880f73981" providerId="LiveId" clId="{2D5D328E-2036-45BE-A4B0-F5A5BC672A80}" dt="2022-03-01T22:30:04.616" v="47" actId="208"/>
          <ac:spMkLst>
            <pc:docMk/>
            <pc:sldMk cId="531521781" sldId="264"/>
            <ac:spMk id="40" creationId="{051BEA92-E74C-4017-B691-8D186E4150B6}"/>
          </ac:spMkLst>
        </pc:spChg>
        <pc:spChg chg="mod">
          <ac:chgData name="Mariana Avila Olivares" userId="d935c96880f73981" providerId="LiveId" clId="{2D5D328E-2036-45BE-A4B0-F5A5BC672A80}" dt="2022-03-01T22:30:04.616" v="47" actId="208"/>
          <ac:spMkLst>
            <pc:docMk/>
            <pc:sldMk cId="531521781" sldId="264"/>
            <ac:spMk id="41" creationId="{B2467F40-D6FF-4263-B105-7EEB94DED05B}"/>
          </ac:spMkLst>
        </pc:spChg>
        <pc:spChg chg="mod">
          <ac:chgData name="Mariana Avila Olivares" userId="d935c96880f73981" providerId="LiveId" clId="{2D5D328E-2036-45BE-A4B0-F5A5BC672A80}" dt="2022-03-01T22:30:04.616" v="47" actId="208"/>
          <ac:spMkLst>
            <pc:docMk/>
            <pc:sldMk cId="531521781" sldId="264"/>
            <ac:spMk id="42" creationId="{27720EB5-0062-46E4-B442-A874725E4761}"/>
          </ac:spMkLst>
        </pc:spChg>
        <pc:spChg chg="mod">
          <ac:chgData name="Mariana Avila Olivares" userId="d935c96880f73981" providerId="LiveId" clId="{2D5D328E-2036-45BE-A4B0-F5A5BC672A80}" dt="2022-03-01T22:30:04.616" v="47" actId="208"/>
          <ac:spMkLst>
            <pc:docMk/>
            <pc:sldMk cId="531521781" sldId="264"/>
            <ac:spMk id="46" creationId="{BF41929D-3BBD-4B6E-BC8C-5CF8ACD2C361}"/>
          </ac:spMkLst>
        </pc:spChg>
        <pc:spChg chg="mod">
          <ac:chgData name="Mariana Avila Olivares" userId="d935c96880f73981" providerId="LiveId" clId="{2D5D328E-2036-45BE-A4B0-F5A5BC672A80}" dt="2022-03-01T22:30:04.616" v="47" actId="208"/>
          <ac:spMkLst>
            <pc:docMk/>
            <pc:sldMk cId="531521781" sldId="264"/>
            <ac:spMk id="47" creationId="{454DC415-59EC-4020-A9FB-E13ACE8D8D35}"/>
          </ac:spMkLst>
        </pc:spChg>
        <pc:spChg chg="mod">
          <ac:chgData name="Mariana Avila Olivares" userId="d935c96880f73981" providerId="LiveId" clId="{2D5D328E-2036-45BE-A4B0-F5A5BC672A80}" dt="2022-03-01T22:30:04.616" v="47" actId="208"/>
          <ac:spMkLst>
            <pc:docMk/>
            <pc:sldMk cId="531521781" sldId="264"/>
            <ac:spMk id="48" creationId="{05809685-EE58-4305-AE2E-8D799B4725E8}"/>
          </ac:spMkLst>
        </pc:spChg>
        <pc:spChg chg="mod">
          <ac:chgData name="Mariana Avila Olivares" userId="d935c96880f73981" providerId="LiveId" clId="{2D5D328E-2036-45BE-A4B0-F5A5BC672A80}" dt="2022-03-01T22:30:04.616" v="47" actId="208"/>
          <ac:spMkLst>
            <pc:docMk/>
            <pc:sldMk cId="531521781" sldId="264"/>
            <ac:spMk id="49" creationId="{C9933380-AD5D-4048-9BF9-436AEB210C25}"/>
          </ac:spMkLst>
        </pc:spChg>
        <pc:spChg chg="mod">
          <ac:chgData name="Mariana Avila Olivares" userId="d935c96880f73981" providerId="LiveId" clId="{2D5D328E-2036-45BE-A4B0-F5A5BC672A80}" dt="2022-03-01T22:30:04.616" v="47" actId="208"/>
          <ac:spMkLst>
            <pc:docMk/>
            <pc:sldMk cId="531521781" sldId="264"/>
            <ac:spMk id="50" creationId="{B54C3216-DCA7-4C75-8467-4A92FE15C450}"/>
          </ac:spMkLst>
        </pc:spChg>
        <pc:spChg chg="mod">
          <ac:chgData name="Mariana Avila Olivares" userId="d935c96880f73981" providerId="LiveId" clId="{2D5D328E-2036-45BE-A4B0-F5A5BC672A80}" dt="2022-03-01T22:30:04.616" v="47" actId="208"/>
          <ac:spMkLst>
            <pc:docMk/>
            <pc:sldMk cId="531521781" sldId="264"/>
            <ac:spMk id="51" creationId="{B945259A-71A4-40B7-BD1A-D6EEB463A1C4}"/>
          </ac:spMkLst>
        </pc:spChg>
        <pc:spChg chg="mod">
          <ac:chgData name="Mariana Avila Olivares" userId="d935c96880f73981" providerId="LiveId" clId="{2D5D328E-2036-45BE-A4B0-F5A5BC672A80}" dt="2022-03-01T22:30:04.616" v="47" actId="208"/>
          <ac:spMkLst>
            <pc:docMk/>
            <pc:sldMk cId="531521781" sldId="264"/>
            <ac:spMk id="55" creationId="{6113CA3B-C5E8-4B08-A7ED-B1E9EE4DEB6F}"/>
          </ac:spMkLst>
        </pc:spChg>
        <pc:spChg chg="mod">
          <ac:chgData name="Mariana Avila Olivares" userId="d935c96880f73981" providerId="LiveId" clId="{2D5D328E-2036-45BE-A4B0-F5A5BC672A80}" dt="2022-03-01T22:30:04.616" v="47" actId="208"/>
          <ac:spMkLst>
            <pc:docMk/>
            <pc:sldMk cId="531521781" sldId="264"/>
            <ac:spMk id="56" creationId="{8381B938-D32C-4421-AE41-5F501F68DF8E}"/>
          </ac:spMkLst>
        </pc:spChg>
        <pc:spChg chg="mod">
          <ac:chgData name="Mariana Avila Olivares" userId="d935c96880f73981" providerId="LiveId" clId="{2D5D328E-2036-45BE-A4B0-F5A5BC672A80}" dt="2022-03-01T22:30:04.616" v="47" actId="208"/>
          <ac:spMkLst>
            <pc:docMk/>
            <pc:sldMk cId="531521781" sldId="264"/>
            <ac:spMk id="57" creationId="{100B3442-0196-45D2-B168-032B1EEB486A}"/>
          </ac:spMkLst>
        </pc:spChg>
        <pc:spChg chg="mod">
          <ac:chgData name="Mariana Avila Olivares" userId="d935c96880f73981" providerId="LiveId" clId="{2D5D328E-2036-45BE-A4B0-F5A5BC672A80}" dt="2022-03-01T22:30:04.616" v="47" actId="208"/>
          <ac:spMkLst>
            <pc:docMk/>
            <pc:sldMk cId="531521781" sldId="264"/>
            <ac:spMk id="58" creationId="{6939B6E5-CF44-436F-A487-717462EFA241}"/>
          </ac:spMkLst>
        </pc:spChg>
        <pc:spChg chg="mod">
          <ac:chgData name="Mariana Avila Olivares" userId="d935c96880f73981" providerId="LiveId" clId="{2D5D328E-2036-45BE-A4B0-F5A5BC672A80}" dt="2022-03-01T22:30:04.616" v="47" actId="208"/>
          <ac:spMkLst>
            <pc:docMk/>
            <pc:sldMk cId="531521781" sldId="264"/>
            <ac:spMk id="59" creationId="{BA26B775-C657-4311-964C-BE92E1E65AAA}"/>
          </ac:spMkLst>
        </pc:spChg>
        <pc:spChg chg="mod">
          <ac:chgData name="Mariana Avila Olivares" userId="d935c96880f73981" providerId="LiveId" clId="{2D5D328E-2036-45BE-A4B0-F5A5BC672A80}" dt="2022-03-01T22:30:04.616" v="47" actId="208"/>
          <ac:spMkLst>
            <pc:docMk/>
            <pc:sldMk cId="531521781" sldId="264"/>
            <ac:spMk id="60" creationId="{35B8038F-D316-49C1-AC13-B5A344AF9409}"/>
          </ac:spMkLst>
        </pc:spChg>
        <pc:spChg chg="mod">
          <ac:chgData name="Mariana Avila Olivares" userId="d935c96880f73981" providerId="LiveId" clId="{2D5D328E-2036-45BE-A4B0-F5A5BC672A80}" dt="2022-03-01T22:30:04.616" v="47" actId="208"/>
          <ac:spMkLst>
            <pc:docMk/>
            <pc:sldMk cId="531521781" sldId="264"/>
            <ac:spMk id="64" creationId="{84D6DFD3-A50A-4DAA-B96B-D52ABA3B425A}"/>
          </ac:spMkLst>
        </pc:spChg>
        <pc:spChg chg="mod">
          <ac:chgData name="Mariana Avila Olivares" userId="d935c96880f73981" providerId="LiveId" clId="{2D5D328E-2036-45BE-A4B0-F5A5BC672A80}" dt="2022-03-01T22:30:04.616" v="47" actId="208"/>
          <ac:spMkLst>
            <pc:docMk/>
            <pc:sldMk cId="531521781" sldId="264"/>
            <ac:spMk id="65" creationId="{3B7787FD-11CA-437C-A197-45C1A9FCECB8}"/>
          </ac:spMkLst>
        </pc:spChg>
        <pc:spChg chg="mod">
          <ac:chgData name="Mariana Avila Olivares" userId="d935c96880f73981" providerId="LiveId" clId="{2D5D328E-2036-45BE-A4B0-F5A5BC672A80}" dt="2022-03-01T22:30:04.616" v="47" actId="208"/>
          <ac:spMkLst>
            <pc:docMk/>
            <pc:sldMk cId="531521781" sldId="264"/>
            <ac:spMk id="66" creationId="{C2F4640A-3AF6-4CAD-A3C2-EBAE98D0EB32}"/>
          </ac:spMkLst>
        </pc:spChg>
        <pc:spChg chg="mod">
          <ac:chgData name="Mariana Avila Olivares" userId="d935c96880f73981" providerId="LiveId" clId="{2D5D328E-2036-45BE-A4B0-F5A5BC672A80}" dt="2022-03-01T22:30:04.616" v="47" actId="208"/>
          <ac:spMkLst>
            <pc:docMk/>
            <pc:sldMk cId="531521781" sldId="264"/>
            <ac:spMk id="67" creationId="{BEE1C716-4F49-487A-B834-B6B407BB4A99}"/>
          </ac:spMkLst>
        </pc:spChg>
        <pc:spChg chg="mod">
          <ac:chgData name="Mariana Avila Olivares" userId="d935c96880f73981" providerId="LiveId" clId="{2D5D328E-2036-45BE-A4B0-F5A5BC672A80}" dt="2022-03-01T22:30:04.616" v="47" actId="208"/>
          <ac:spMkLst>
            <pc:docMk/>
            <pc:sldMk cId="531521781" sldId="264"/>
            <ac:spMk id="68" creationId="{B8496EE8-538A-41C7-87DE-CAC9463BA70E}"/>
          </ac:spMkLst>
        </pc:spChg>
        <pc:spChg chg="mod">
          <ac:chgData name="Mariana Avila Olivares" userId="d935c96880f73981" providerId="LiveId" clId="{2D5D328E-2036-45BE-A4B0-F5A5BC672A80}" dt="2022-03-01T22:30:04.616" v="47" actId="208"/>
          <ac:spMkLst>
            <pc:docMk/>
            <pc:sldMk cId="531521781" sldId="264"/>
            <ac:spMk id="69" creationId="{D3FFB0B5-96F1-4E74-A147-0BFCD943E994}"/>
          </ac:spMkLst>
        </pc:spChg>
        <pc:spChg chg="mod">
          <ac:chgData name="Mariana Avila Olivares" userId="d935c96880f73981" providerId="LiveId" clId="{2D5D328E-2036-45BE-A4B0-F5A5BC672A80}" dt="2022-03-01T22:30:04.616" v="47" actId="208"/>
          <ac:spMkLst>
            <pc:docMk/>
            <pc:sldMk cId="531521781" sldId="264"/>
            <ac:spMk id="73" creationId="{73C35496-B7E0-458D-8CAA-CDD13B5B1F34}"/>
          </ac:spMkLst>
        </pc:spChg>
        <pc:spChg chg="mod">
          <ac:chgData name="Mariana Avila Olivares" userId="d935c96880f73981" providerId="LiveId" clId="{2D5D328E-2036-45BE-A4B0-F5A5BC672A80}" dt="2022-03-01T22:30:04.616" v="47" actId="208"/>
          <ac:spMkLst>
            <pc:docMk/>
            <pc:sldMk cId="531521781" sldId="264"/>
            <ac:spMk id="74" creationId="{DDC9C5B0-9D6D-49BB-859D-E89C94A5FAFB}"/>
          </ac:spMkLst>
        </pc:spChg>
        <pc:spChg chg="mod">
          <ac:chgData name="Mariana Avila Olivares" userId="d935c96880f73981" providerId="LiveId" clId="{2D5D328E-2036-45BE-A4B0-F5A5BC672A80}" dt="2022-03-01T22:30:04.616" v="47" actId="208"/>
          <ac:spMkLst>
            <pc:docMk/>
            <pc:sldMk cId="531521781" sldId="264"/>
            <ac:spMk id="75" creationId="{372686A3-6F14-4D60-AEE4-F1F4B7BA3096}"/>
          </ac:spMkLst>
        </pc:spChg>
        <pc:spChg chg="mod">
          <ac:chgData name="Mariana Avila Olivares" userId="d935c96880f73981" providerId="LiveId" clId="{2D5D328E-2036-45BE-A4B0-F5A5BC672A80}" dt="2022-03-01T22:30:04.616" v="47" actId="208"/>
          <ac:spMkLst>
            <pc:docMk/>
            <pc:sldMk cId="531521781" sldId="264"/>
            <ac:spMk id="76" creationId="{4AD485DF-A129-4FD6-84FC-4D2FEF84AE08}"/>
          </ac:spMkLst>
        </pc:spChg>
        <pc:spChg chg="mod">
          <ac:chgData name="Mariana Avila Olivares" userId="d935c96880f73981" providerId="LiveId" clId="{2D5D328E-2036-45BE-A4B0-F5A5BC672A80}" dt="2022-03-01T22:30:04.616" v="47" actId="208"/>
          <ac:spMkLst>
            <pc:docMk/>
            <pc:sldMk cId="531521781" sldId="264"/>
            <ac:spMk id="77" creationId="{06A7F1F1-3C31-4D75-AFB1-E0E2A73F5CE4}"/>
          </ac:spMkLst>
        </pc:spChg>
        <pc:spChg chg="mod">
          <ac:chgData name="Mariana Avila Olivares" userId="d935c96880f73981" providerId="LiveId" clId="{2D5D328E-2036-45BE-A4B0-F5A5BC672A80}" dt="2022-03-01T22:30:04.616" v="47" actId="208"/>
          <ac:spMkLst>
            <pc:docMk/>
            <pc:sldMk cId="531521781" sldId="264"/>
            <ac:spMk id="78" creationId="{AC980792-DFAF-466C-A00D-FC2A95D789AB}"/>
          </ac:spMkLst>
        </pc:spChg>
        <pc:spChg chg="mod">
          <ac:chgData name="Mariana Avila Olivares" userId="d935c96880f73981" providerId="LiveId" clId="{2D5D328E-2036-45BE-A4B0-F5A5BC672A80}" dt="2022-03-01T22:30:04.616" v="47" actId="208"/>
          <ac:spMkLst>
            <pc:docMk/>
            <pc:sldMk cId="531521781" sldId="264"/>
            <ac:spMk id="82" creationId="{DF5B3DB4-2DDA-4E6E-8D2C-F03C7BF57EC5}"/>
          </ac:spMkLst>
        </pc:spChg>
        <pc:spChg chg="mod">
          <ac:chgData name="Mariana Avila Olivares" userId="d935c96880f73981" providerId="LiveId" clId="{2D5D328E-2036-45BE-A4B0-F5A5BC672A80}" dt="2022-03-01T22:30:04.616" v="47" actId="208"/>
          <ac:spMkLst>
            <pc:docMk/>
            <pc:sldMk cId="531521781" sldId="264"/>
            <ac:spMk id="83" creationId="{5B68F727-1422-4A24-BE39-458E32BBC897}"/>
          </ac:spMkLst>
        </pc:spChg>
        <pc:spChg chg="mod">
          <ac:chgData name="Mariana Avila Olivares" userId="d935c96880f73981" providerId="LiveId" clId="{2D5D328E-2036-45BE-A4B0-F5A5BC672A80}" dt="2022-03-01T22:30:04.616" v="47" actId="208"/>
          <ac:spMkLst>
            <pc:docMk/>
            <pc:sldMk cId="531521781" sldId="264"/>
            <ac:spMk id="84" creationId="{85EE37A9-C421-4F68-B03F-F06585374321}"/>
          </ac:spMkLst>
        </pc:spChg>
        <pc:spChg chg="mod">
          <ac:chgData name="Mariana Avila Olivares" userId="d935c96880f73981" providerId="LiveId" clId="{2D5D328E-2036-45BE-A4B0-F5A5BC672A80}" dt="2022-03-01T22:30:04.616" v="47" actId="208"/>
          <ac:spMkLst>
            <pc:docMk/>
            <pc:sldMk cId="531521781" sldId="264"/>
            <ac:spMk id="85" creationId="{EEAF839C-89C2-4918-ABEC-73AFD3FB69C2}"/>
          </ac:spMkLst>
        </pc:spChg>
        <pc:spChg chg="mod">
          <ac:chgData name="Mariana Avila Olivares" userId="d935c96880f73981" providerId="LiveId" clId="{2D5D328E-2036-45BE-A4B0-F5A5BC672A80}" dt="2022-03-01T22:30:04.616" v="47" actId="208"/>
          <ac:spMkLst>
            <pc:docMk/>
            <pc:sldMk cId="531521781" sldId="264"/>
            <ac:spMk id="86" creationId="{20C0B1FE-93E4-4702-9450-6746271A37B4}"/>
          </ac:spMkLst>
        </pc:spChg>
        <pc:spChg chg="mod">
          <ac:chgData name="Mariana Avila Olivares" userId="d935c96880f73981" providerId="LiveId" clId="{2D5D328E-2036-45BE-A4B0-F5A5BC672A80}" dt="2022-03-01T22:30:04.616" v="47" actId="208"/>
          <ac:spMkLst>
            <pc:docMk/>
            <pc:sldMk cId="531521781" sldId="264"/>
            <ac:spMk id="87" creationId="{19EC1517-DE3E-4685-A987-28D98FE86887}"/>
          </ac:spMkLst>
        </pc:spChg>
        <pc:spChg chg="mod">
          <ac:chgData name="Mariana Avila Olivares" userId="d935c96880f73981" providerId="LiveId" clId="{2D5D328E-2036-45BE-A4B0-F5A5BC672A80}" dt="2022-03-01T22:30:04.616" v="47" actId="208"/>
          <ac:spMkLst>
            <pc:docMk/>
            <pc:sldMk cId="531521781" sldId="264"/>
            <ac:spMk id="91" creationId="{89EFE697-A735-4538-95E3-EAF0F45AD538}"/>
          </ac:spMkLst>
        </pc:spChg>
        <pc:spChg chg="mod">
          <ac:chgData name="Mariana Avila Olivares" userId="d935c96880f73981" providerId="LiveId" clId="{2D5D328E-2036-45BE-A4B0-F5A5BC672A80}" dt="2022-03-01T22:30:04.616" v="47" actId="208"/>
          <ac:spMkLst>
            <pc:docMk/>
            <pc:sldMk cId="531521781" sldId="264"/>
            <ac:spMk id="92" creationId="{7EFAA853-6BAF-401C-A06D-3C421487650D}"/>
          </ac:spMkLst>
        </pc:spChg>
        <pc:spChg chg="mod">
          <ac:chgData name="Mariana Avila Olivares" userId="d935c96880f73981" providerId="LiveId" clId="{2D5D328E-2036-45BE-A4B0-F5A5BC672A80}" dt="2022-03-01T22:30:04.616" v="47" actId="208"/>
          <ac:spMkLst>
            <pc:docMk/>
            <pc:sldMk cId="531521781" sldId="264"/>
            <ac:spMk id="93" creationId="{6D98EAB6-4D52-4FEF-A8FD-29CF524C87B1}"/>
          </ac:spMkLst>
        </pc:spChg>
        <pc:spChg chg="mod">
          <ac:chgData name="Mariana Avila Olivares" userId="d935c96880f73981" providerId="LiveId" clId="{2D5D328E-2036-45BE-A4B0-F5A5BC672A80}" dt="2022-03-01T22:30:04.616" v="47" actId="208"/>
          <ac:spMkLst>
            <pc:docMk/>
            <pc:sldMk cId="531521781" sldId="264"/>
            <ac:spMk id="94" creationId="{9139251B-C235-418A-8646-018871C8972C}"/>
          </ac:spMkLst>
        </pc:spChg>
        <pc:spChg chg="mod">
          <ac:chgData name="Mariana Avila Olivares" userId="d935c96880f73981" providerId="LiveId" clId="{2D5D328E-2036-45BE-A4B0-F5A5BC672A80}" dt="2022-03-01T22:30:04.616" v="47" actId="208"/>
          <ac:spMkLst>
            <pc:docMk/>
            <pc:sldMk cId="531521781" sldId="264"/>
            <ac:spMk id="95" creationId="{3EAF50D9-2FB1-49B4-8A3D-7ABB05AB306F}"/>
          </ac:spMkLst>
        </pc:spChg>
        <pc:spChg chg="mod">
          <ac:chgData name="Mariana Avila Olivares" userId="d935c96880f73981" providerId="LiveId" clId="{2D5D328E-2036-45BE-A4B0-F5A5BC672A80}" dt="2022-03-01T22:30:04.616" v="47" actId="208"/>
          <ac:spMkLst>
            <pc:docMk/>
            <pc:sldMk cId="531521781" sldId="264"/>
            <ac:spMk id="96" creationId="{095B7E51-D745-4064-AA61-1C726756A327}"/>
          </ac:spMkLst>
        </pc:spChg>
        <pc:spChg chg="del">
          <ac:chgData name="Mariana Avila Olivares" userId="d935c96880f73981" providerId="LiveId" clId="{2D5D328E-2036-45BE-A4B0-F5A5BC672A80}" dt="2022-03-18T05:50:34.207" v="431" actId="478"/>
          <ac:spMkLst>
            <pc:docMk/>
            <pc:sldMk cId="531521781" sldId="264"/>
            <ac:spMk id="135" creationId="{608604FF-1089-41B4-AB4C-46C09597E62F}"/>
          </ac:spMkLst>
        </pc:spChg>
        <pc:spChg chg="del mod">
          <ac:chgData name="Mariana Avila Olivares" userId="d935c96880f73981" providerId="LiveId" clId="{2D5D328E-2036-45BE-A4B0-F5A5BC672A80}" dt="2022-03-18T05:50:36.852" v="432" actId="478"/>
          <ac:spMkLst>
            <pc:docMk/>
            <pc:sldMk cId="531521781" sldId="264"/>
            <ac:spMk id="136" creationId="{FD69C1D9-7F28-4319-B721-BF504FDCA5E9}"/>
          </ac:spMkLst>
        </pc:spChg>
        <pc:spChg chg="del mod">
          <ac:chgData name="Mariana Avila Olivares" userId="d935c96880f73981" providerId="LiveId" clId="{2D5D328E-2036-45BE-A4B0-F5A5BC672A80}" dt="2022-03-18T05:50:36.852" v="432" actId="478"/>
          <ac:spMkLst>
            <pc:docMk/>
            <pc:sldMk cId="531521781" sldId="264"/>
            <ac:spMk id="137" creationId="{A601476B-9740-48DE-893C-94C3FE529940}"/>
          </ac:spMkLst>
        </pc:spChg>
        <pc:picChg chg="add mod modCrop">
          <ac:chgData name="Mariana Avila Olivares" userId="d935c96880f73981" providerId="LiveId" clId="{2D5D328E-2036-45BE-A4B0-F5A5BC672A80}" dt="2022-03-18T05:51:04.981" v="438" actId="1076"/>
          <ac:picMkLst>
            <pc:docMk/>
            <pc:sldMk cId="531521781" sldId="264"/>
            <ac:picMk id="2" creationId="{263276A0-18E5-432E-9C92-67B4C37F3728}"/>
          </ac:picMkLst>
        </pc:picChg>
        <pc:picChg chg="add del mod">
          <ac:chgData name="Mariana Avila Olivares" userId="d935c96880f73981" providerId="LiveId" clId="{2D5D328E-2036-45BE-A4B0-F5A5BC672A80}" dt="2022-03-01T23:24:59.539" v="159" actId="478"/>
          <ac:picMkLst>
            <pc:docMk/>
            <pc:sldMk cId="531521781" sldId="264"/>
            <ac:picMk id="2" creationId="{B638B792-4B87-41DA-9B45-32B7BE27577F}"/>
          </ac:picMkLst>
        </pc:picChg>
        <pc:picChg chg="add del mod modCrop">
          <ac:chgData name="Mariana Avila Olivares" userId="d935c96880f73981" providerId="LiveId" clId="{2D5D328E-2036-45BE-A4B0-F5A5BC672A80}" dt="2022-03-18T05:44:05.717" v="219" actId="478"/>
          <ac:picMkLst>
            <pc:docMk/>
            <pc:sldMk cId="531521781" sldId="264"/>
            <ac:picMk id="3" creationId="{09B68571-1ECE-4CA5-AADD-32F2233A9709}"/>
          </ac:picMkLst>
        </pc:picChg>
        <pc:picChg chg="add mod modCrop">
          <ac:chgData name="Mariana Avila Olivares" userId="d935c96880f73981" providerId="LiveId" clId="{2D5D328E-2036-45BE-A4B0-F5A5BC672A80}" dt="2022-03-18T05:51:29.900" v="443" actId="1076"/>
          <ac:picMkLst>
            <pc:docMk/>
            <pc:sldMk cId="531521781" sldId="264"/>
            <ac:picMk id="97" creationId="{1438ED7D-5688-49B0-B330-4762F57D5512}"/>
          </ac:picMkLst>
        </pc:picChg>
        <pc:picChg chg="del">
          <ac:chgData name="Mariana Avila Olivares" userId="d935c96880f73981" providerId="LiveId" clId="{2D5D328E-2036-45BE-A4B0-F5A5BC672A80}" dt="2022-03-01T22:28:16.146" v="36" actId="478"/>
          <ac:picMkLst>
            <pc:docMk/>
            <pc:sldMk cId="531521781" sldId="264"/>
            <ac:picMk id="1026" creationId="{FFD2A095-B463-4FED-9563-D5A8FF75B3E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1B59D3-431E-48AD-8D54-B63EEA794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BFE06A3-6965-4F5E-B9B6-0EBC5EEF2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A32360-4F56-48A9-AEBB-FB2D9160E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9E4F-B402-4F46-A868-8FB4937EB982}" type="datetimeFigureOut">
              <a:rPr lang="es-MX" smtClean="0"/>
              <a:t>17/03/2022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0CBD29-CC83-40B6-8408-9EEFD37C8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130C45-FCCD-4571-BA07-2B7035EBA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2C84-1A54-4DFB-BE87-5C030F2847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6928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6E23B0-3AF8-4279-BD7F-9A8EF8F3F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415C3CA-5CF0-4B77-9F1E-2F6B88B598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CB8AF6-CCDB-4DCD-A46B-565695107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9E4F-B402-4F46-A868-8FB4937EB982}" type="datetimeFigureOut">
              <a:rPr lang="es-MX" smtClean="0"/>
              <a:t>17/03/2022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B63B7A-61E9-40A3-A4F8-400C1D82C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A03B09-7F42-4C5A-8E37-C827EFE36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2C84-1A54-4DFB-BE87-5C030F2847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804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9CBAECC-0EFF-4AD9-9D49-98456960F3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07D1F3-C08C-4C0D-B32B-F15D3835F2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08933D-8202-4F93-82B2-4C3C74921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9E4F-B402-4F46-A868-8FB4937EB982}" type="datetimeFigureOut">
              <a:rPr lang="es-MX" smtClean="0"/>
              <a:t>17/03/2022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794E10-55F3-4BCF-A701-1DCD20CFA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1C39FE-093D-4A91-A0B6-2880E4604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2C84-1A54-4DFB-BE87-5C030F2847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8094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872624-F0B7-4CCB-9036-745670618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96B8D1-AEC9-417F-97BC-EC95ED957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942BDA-5311-4F2D-9D31-91EA4E53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9E4F-B402-4F46-A868-8FB4937EB982}" type="datetimeFigureOut">
              <a:rPr lang="es-MX" smtClean="0"/>
              <a:t>17/03/2022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D04077-0A46-4F18-8CC1-CBF99DBF0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4938C1-F93C-40AE-83D8-8B681A1D5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2C84-1A54-4DFB-BE87-5C030F2847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1845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612AAD-C6D4-4FEE-A675-3F7D4B909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55F152-A5A5-4090-AAEE-8B60B8A1E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C0C5C1-2553-488E-B1D9-05B317021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9E4F-B402-4F46-A868-8FB4937EB982}" type="datetimeFigureOut">
              <a:rPr lang="es-MX" smtClean="0"/>
              <a:t>17/03/2022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B1DFFA-0294-4525-AB3A-D15F2959D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ADA0A7-D045-456D-AC6A-B461562E0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2C84-1A54-4DFB-BE87-5C030F2847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7643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CC3FCC-F7AB-4930-B95A-21F411C66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49D22A-A2D6-4ED1-ACC5-B238AEEBBE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0F6AAED-F7D9-4D58-A8EB-A8F820D84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3035E0-4DE6-4F95-8218-41F2F4185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9E4F-B402-4F46-A868-8FB4937EB982}" type="datetimeFigureOut">
              <a:rPr lang="es-MX" smtClean="0"/>
              <a:t>17/03/2022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9C11BB-473B-4F53-9C4D-CF999AE5A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E3EA00-BE4B-4B50-AC59-49599B9A3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2C84-1A54-4DFB-BE87-5C030F2847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1832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7E0B7C-02C1-417A-BB8F-7117B6198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D28D1A-B598-4D9E-B55B-41B60C7D2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AADA72-A93F-4B29-BC47-A9106E25EB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55F2C9B-FC3A-438A-B127-09DA77A16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14C7F3F-9B83-4315-A301-D8141A0DC5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0EFA95F-9D3A-4D69-A806-9DC4E4B50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9E4F-B402-4F46-A868-8FB4937EB982}" type="datetimeFigureOut">
              <a:rPr lang="es-MX" smtClean="0"/>
              <a:t>17/03/2022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913AFE7-0EBC-4F57-A3BE-3E3F59665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39D70DE-7B83-465C-B0D8-9F948067B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2C84-1A54-4DFB-BE87-5C030F2847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5888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AB47FC-5262-49FA-84EC-1F04FDD74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F4B469B-A1B3-485A-81A0-2F3C90153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9E4F-B402-4F46-A868-8FB4937EB982}" type="datetimeFigureOut">
              <a:rPr lang="es-MX" smtClean="0"/>
              <a:t>17/03/2022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2A2D54E-18B6-45C2-8F23-967BE68C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3E81F9F-3398-4C18-90F9-A001144BC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2C84-1A54-4DFB-BE87-5C030F2847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449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7967625-CB75-4A80-8DEA-C78D20B54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9E4F-B402-4F46-A868-8FB4937EB982}" type="datetimeFigureOut">
              <a:rPr lang="es-MX" smtClean="0"/>
              <a:t>17/03/2022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27E4E96-FEFA-47FB-952E-130BC55DF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5809235-78BC-4460-8369-FF9165B80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2C84-1A54-4DFB-BE87-5C030F2847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3868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40CDC6-05DD-4C68-B9A7-B85CFCC9A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03209A-D55D-4DB2-89E8-FCD89A93E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376A6C-59AD-4E53-9F35-B77E6CA565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A4A2F3-0D9B-456F-BF37-F3E89588F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9E4F-B402-4F46-A868-8FB4937EB982}" type="datetimeFigureOut">
              <a:rPr lang="es-MX" smtClean="0"/>
              <a:t>17/03/2022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AB16CD-8588-4799-AA98-CC802A745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617669-317F-46AD-A360-8760B49A1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2C84-1A54-4DFB-BE87-5C030F2847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0507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5BA5A5-BFF0-42FF-BBE4-F586514B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72C0F3F-4A88-4EAC-8E91-619F14E49C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A3B2A5-E8B2-4770-84CE-73E307292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43CEA0-DD29-4689-82D3-8894E188D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9E4F-B402-4F46-A868-8FB4937EB982}" type="datetimeFigureOut">
              <a:rPr lang="es-MX" smtClean="0"/>
              <a:t>17/03/2022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5D60F9-4D93-498A-BBD0-8927422A4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399FEA-2C88-4E4F-A857-5B56CA59C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2C84-1A54-4DFB-BE87-5C030F2847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3374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25F08D2-64F4-4F77-AC6C-2E0E4D9E1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A78437-D2DA-4AF3-AB8B-3A34544E7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C411F3-E2C9-47A6-8077-6A0E84F0D2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A9E4F-B402-4F46-A868-8FB4937EB982}" type="datetimeFigureOut">
              <a:rPr lang="es-MX" smtClean="0"/>
              <a:t>17/03/2022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111715-0FEB-44CF-AB16-1459D2E2E4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1B127C-3F28-4173-827D-B4BCFAC68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B2C84-1A54-4DFB-BE87-5C030F2847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359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02E05AC-3085-4374-9E7C-A084613E9DFB}"/>
              </a:ext>
            </a:extLst>
          </p:cNvPr>
          <p:cNvSpPr/>
          <p:nvPr/>
        </p:nvSpPr>
        <p:spPr>
          <a:xfrm>
            <a:off x="3371096" y="-20357"/>
            <a:ext cx="5981666" cy="6858000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9F3127C5-1E39-4C97-8C2A-9A760D80CA67}"/>
              </a:ext>
            </a:extLst>
          </p:cNvPr>
          <p:cNvSpPr/>
          <p:nvPr/>
        </p:nvSpPr>
        <p:spPr>
          <a:xfrm>
            <a:off x="3515520" y="1228836"/>
            <a:ext cx="95534" cy="86435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8" name="Arco de bloque 7">
            <a:extLst>
              <a:ext uri="{FF2B5EF4-FFF2-40B4-BE49-F238E27FC236}">
                <a16:creationId xmlns:a16="http://schemas.microsoft.com/office/drawing/2014/main" id="{B2D03826-254C-48AB-B237-8A0F80CBD345}"/>
              </a:ext>
            </a:extLst>
          </p:cNvPr>
          <p:cNvSpPr/>
          <p:nvPr/>
        </p:nvSpPr>
        <p:spPr>
          <a:xfrm>
            <a:off x="3218681" y="1249193"/>
            <a:ext cx="375313" cy="45719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>
              <a:solidFill>
                <a:schemeClr val="tx1"/>
              </a:solidFill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42EE96DD-85D8-4A4C-B49C-960777E1F16B}"/>
              </a:ext>
            </a:extLst>
          </p:cNvPr>
          <p:cNvSpPr/>
          <p:nvPr/>
        </p:nvSpPr>
        <p:spPr>
          <a:xfrm>
            <a:off x="3515520" y="1398909"/>
            <a:ext cx="95534" cy="86435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14" name="Arco de bloque 13">
            <a:extLst>
              <a:ext uri="{FF2B5EF4-FFF2-40B4-BE49-F238E27FC236}">
                <a16:creationId xmlns:a16="http://schemas.microsoft.com/office/drawing/2014/main" id="{097624C0-A127-434B-9F31-18A098378377}"/>
              </a:ext>
            </a:extLst>
          </p:cNvPr>
          <p:cNvSpPr/>
          <p:nvPr/>
        </p:nvSpPr>
        <p:spPr>
          <a:xfrm>
            <a:off x="3218681" y="1419266"/>
            <a:ext cx="375313" cy="45719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>
              <a:solidFill>
                <a:schemeClr val="tx1"/>
              </a:solidFill>
            </a:endParaRP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0C085C8C-95AB-4BEE-9080-0E968FC98D09}"/>
              </a:ext>
            </a:extLst>
          </p:cNvPr>
          <p:cNvSpPr/>
          <p:nvPr/>
        </p:nvSpPr>
        <p:spPr>
          <a:xfrm>
            <a:off x="3524832" y="2312390"/>
            <a:ext cx="95534" cy="86435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24" name="Arco de bloque 23">
            <a:extLst>
              <a:ext uri="{FF2B5EF4-FFF2-40B4-BE49-F238E27FC236}">
                <a16:creationId xmlns:a16="http://schemas.microsoft.com/office/drawing/2014/main" id="{67B11D11-1698-402F-AB37-AED35A83C837}"/>
              </a:ext>
            </a:extLst>
          </p:cNvPr>
          <p:cNvSpPr/>
          <p:nvPr/>
        </p:nvSpPr>
        <p:spPr>
          <a:xfrm>
            <a:off x="3227993" y="2332747"/>
            <a:ext cx="375313" cy="45719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>
              <a:solidFill>
                <a:schemeClr val="tx1"/>
              </a:solidFill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CAABB935-DF7F-4755-A68D-C632B98D033D}"/>
              </a:ext>
            </a:extLst>
          </p:cNvPr>
          <p:cNvSpPr/>
          <p:nvPr/>
        </p:nvSpPr>
        <p:spPr>
          <a:xfrm>
            <a:off x="3524832" y="2482463"/>
            <a:ext cx="95534" cy="86435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21" name="Arco de bloque 20">
            <a:extLst>
              <a:ext uri="{FF2B5EF4-FFF2-40B4-BE49-F238E27FC236}">
                <a16:creationId xmlns:a16="http://schemas.microsoft.com/office/drawing/2014/main" id="{FD08245C-2052-4344-B7ED-F64E0EFB8EF0}"/>
              </a:ext>
            </a:extLst>
          </p:cNvPr>
          <p:cNvSpPr/>
          <p:nvPr/>
        </p:nvSpPr>
        <p:spPr>
          <a:xfrm>
            <a:off x="3227993" y="2502820"/>
            <a:ext cx="375313" cy="45719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>
              <a:solidFill>
                <a:schemeClr val="tx1"/>
              </a:solidFill>
            </a:endParaRP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13854639-626C-4C11-A9AD-F5D7922FEE0A}"/>
              </a:ext>
            </a:extLst>
          </p:cNvPr>
          <p:cNvSpPr/>
          <p:nvPr/>
        </p:nvSpPr>
        <p:spPr>
          <a:xfrm>
            <a:off x="3533666" y="1832345"/>
            <a:ext cx="95534" cy="86435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33" name="Arco de bloque 32">
            <a:extLst>
              <a:ext uri="{FF2B5EF4-FFF2-40B4-BE49-F238E27FC236}">
                <a16:creationId xmlns:a16="http://schemas.microsoft.com/office/drawing/2014/main" id="{10992958-7282-47C2-8642-2A89542508B2}"/>
              </a:ext>
            </a:extLst>
          </p:cNvPr>
          <p:cNvSpPr/>
          <p:nvPr/>
        </p:nvSpPr>
        <p:spPr>
          <a:xfrm>
            <a:off x="3236827" y="1852702"/>
            <a:ext cx="375313" cy="45719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>
              <a:solidFill>
                <a:schemeClr val="tx1"/>
              </a:solidFill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C6CC78DC-6E1D-4BB5-A564-F3B661183192}"/>
              </a:ext>
            </a:extLst>
          </p:cNvPr>
          <p:cNvSpPr/>
          <p:nvPr/>
        </p:nvSpPr>
        <p:spPr>
          <a:xfrm>
            <a:off x="3533666" y="2002418"/>
            <a:ext cx="95534" cy="86435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30" name="Arco de bloque 29">
            <a:extLst>
              <a:ext uri="{FF2B5EF4-FFF2-40B4-BE49-F238E27FC236}">
                <a16:creationId xmlns:a16="http://schemas.microsoft.com/office/drawing/2014/main" id="{867FC613-2C30-4C03-ADE3-576B377CD277}"/>
              </a:ext>
            </a:extLst>
          </p:cNvPr>
          <p:cNvSpPr/>
          <p:nvPr/>
        </p:nvSpPr>
        <p:spPr>
          <a:xfrm>
            <a:off x="3236827" y="2022775"/>
            <a:ext cx="375313" cy="45719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>
              <a:solidFill>
                <a:schemeClr val="tx1"/>
              </a:solidFill>
            </a:endParaRP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051BEA92-E74C-4017-B691-8D186E4150B6}"/>
              </a:ext>
            </a:extLst>
          </p:cNvPr>
          <p:cNvSpPr/>
          <p:nvPr/>
        </p:nvSpPr>
        <p:spPr>
          <a:xfrm>
            <a:off x="3528797" y="2839243"/>
            <a:ext cx="95534" cy="86435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42" name="Arco de bloque 41">
            <a:extLst>
              <a:ext uri="{FF2B5EF4-FFF2-40B4-BE49-F238E27FC236}">
                <a16:creationId xmlns:a16="http://schemas.microsoft.com/office/drawing/2014/main" id="{27720EB5-0062-46E4-B442-A874725E4761}"/>
              </a:ext>
            </a:extLst>
          </p:cNvPr>
          <p:cNvSpPr/>
          <p:nvPr/>
        </p:nvSpPr>
        <p:spPr>
          <a:xfrm>
            <a:off x="3231958" y="2859600"/>
            <a:ext cx="375313" cy="45719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>
              <a:solidFill>
                <a:schemeClr val="tx1"/>
              </a:solidFill>
            </a:endParaRP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8239730F-DA37-4F31-8C65-A80CBABD6B5F}"/>
              </a:ext>
            </a:extLst>
          </p:cNvPr>
          <p:cNvSpPr/>
          <p:nvPr/>
        </p:nvSpPr>
        <p:spPr>
          <a:xfrm>
            <a:off x="3528797" y="3009316"/>
            <a:ext cx="95534" cy="86435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39" name="Arco de bloque 38">
            <a:extLst>
              <a:ext uri="{FF2B5EF4-FFF2-40B4-BE49-F238E27FC236}">
                <a16:creationId xmlns:a16="http://schemas.microsoft.com/office/drawing/2014/main" id="{6ADF3B81-7E53-4833-8165-EC61A3331EF6}"/>
              </a:ext>
            </a:extLst>
          </p:cNvPr>
          <p:cNvSpPr/>
          <p:nvPr/>
        </p:nvSpPr>
        <p:spPr>
          <a:xfrm>
            <a:off x="3231958" y="3029673"/>
            <a:ext cx="375313" cy="45719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>
              <a:solidFill>
                <a:schemeClr val="tx1"/>
              </a:solidFill>
            </a:endParaRPr>
          </a:p>
        </p:txBody>
      </p:sp>
      <p:sp>
        <p:nvSpPr>
          <p:cNvPr id="49" name="Elipse 48">
            <a:extLst>
              <a:ext uri="{FF2B5EF4-FFF2-40B4-BE49-F238E27FC236}">
                <a16:creationId xmlns:a16="http://schemas.microsoft.com/office/drawing/2014/main" id="{C9933380-AD5D-4048-9BF9-436AEB210C25}"/>
              </a:ext>
            </a:extLst>
          </p:cNvPr>
          <p:cNvSpPr/>
          <p:nvPr/>
        </p:nvSpPr>
        <p:spPr>
          <a:xfrm>
            <a:off x="3519147" y="3408643"/>
            <a:ext cx="95534" cy="86435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51" name="Arco de bloque 50">
            <a:extLst>
              <a:ext uri="{FF2B5EF4-FFF2-40B4-BE49-F238E27FC236}">
                <a16:creationId xmlns:a16="http://schemas.microsoft.com/office/drawing/2014/main" id="{B945259A-71A4-40B7-BD1A-D6EEB463A1C4}"/>
              </a:ext>
            </a:extLst>
          </p:cNvPr>
          <p:cNvSpPr/>
          <p:nvPr/>
        </p:nvSpPr>
        <p:spPr>
          <a:xfrm>
            <a:off x="3222308" y="3429000"/>
            <a:ext cx="375313" cy="45719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>
              <a:solidFill>
                <a:schemeClr val="tx1"/>
              </a:solidFill>
            </a:endParaRPr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BF41929D-3BBD-4B6E-BC8C-5CF8ACD2C361}"/>
              </a:ext>
            </a:extLst>
          </p:cNvPr>
          <p:cNvSpPr/>
          <p:nvPr/>
        </p:nvSpPr>
        <p:spPr>
          <a:xfrm>
            <a:off x="3519147" y="3578716"/>
            <a:ext cx="95534" cy="86435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48" name="Arco de bloque 47">
            <a:extLst>
              <a:ext uri="{FF2B5EF4-FFF2-40B4-BE49-F238E27FC236}">
                <a16:creationId xmlns:a16="http://schemas.microsoft.com/office/drawing/2014/main" id="{05809685-EE58-4305-AE2E-8D799B4725E8}"/>
              </a:ext>
            </a:extLst>
          </p:cNvPr>
          <p:cNvSpPr/>
          <p:nvPr/>
        </p:nvSpPr>
        <p:spPr>
          <a:xfrm>
            <a:off x="3222308" y="3599073"/>
            <a:ext cx="375313" cy="45719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>
              <a:solidFill>
                <a:schemeClr val="tx1"/>
              </a:solidFill>
            </a:endParaRPr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6939B6E5-CF44-436F-A487-717462EFA241}"/>
              </a:ext>
            </a:extLst>
          </p:cNvPr>
          <p:cNvSpPr/>
          <p:nvPr/>
        </p:nvSpPr>
        <p:spPr>
          <a:xfrm>
            <a:off x="3527981" y="3968188"/>
            <a:ext cx="95534" cy="86435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60" name="Arco de bloque 59">
            <a:extLst>
              <a:ext uri="{FF2B5EF4-FFF2-40B4-BE49-F238E27FC236}">
                <a16:creationId xmlns:a16="http://schemas.microsoft.com/office/drawing/2014/main" id="{35B8038F-D316-49C1-AC13-B5A344AF9409}"/>
              </a:ext>
            </a:extLst>
          </p:cNvPr>
          <p:cNvSpPr/>
          <p:nvPr/>
        </p:nvSpPr>
        <p:spPr>
          <a:xfrm>
            <a:off x="3231142" y="3988545"/>
            <a:ext cx="375313" cy="45719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>
              <a:solidFill>
                <a:schemeClr val="tx1"/>
              </a:solidFill>
            </a:endParaRPr>
          </a:p>
        </p:txBody>
      </p:sp>
      <p:sp>
        <p:nvSpPr>
          <p:cNvPr id="55" name="Elipse 54">
            <a:extLst>
              <a:ext uri="{FF2B5EF4-FFF2-40B4-BE49-F238E27FC236}">
                <a16:creationId xmlns:a16="http://schemas.microsoft.com/office/drawing/2014/main" id="{6113CA3B-C5E8-4B08-A7ED-B1E9EE4DEB6F}"/>
              </a:ext>
            </a:extLst>
          </p:cNvPr>
          <p:cNvSpPr/>
          <p:nvPr/>
        </p:nvSpPr>
        <p:spPr>
          <a:xfrm>
            <a:off x="3527981" y="4138261"/>
            <a:ext cx="95534" cy="86435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57" name="Arco de bloque 56">
            <a:extLst>
              <a:ext uri="{FF2B5EF4-FFF2-40B4-BE49-F238E27FC236}">
                <a16:creationId xmlns:a16="http://schemas.microsoft.com/office/drawing/2014/main" id="{100B3442-0196-45D2-B168-032B1EEB486A}"/>
              </a:ext>
            </a:extLst>
          </p:cNvPr>
          <p:cNvSpPr/>
          <p:nvPr/>
        </p:nvSpPr>
        <p:spPr>
          <a:xfrm>
            <a:off x="3231142" y="4158618"/>
            <a:ext cx="375313" cy="45719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>
              <a:solidFill>
                <a:schemeClr val="tx1"/>
              </a:solidFill>
            </a:endParaRPr>
          </a:p>
        </p:txBody>
      </p:sp>
      <p:sp>
        <p:nvSpPr>
          <p:cNvPr id="67" name="Elipse 66">
            <a:extLst>
              <a:ext uri="{FF2B5EF4-FFF2-40B4-BE49-F238E27FC236}">
                <a16:creationId xmlns:a16="http://schemas.microsoft.com/office/drawing/2014/main" id="{BEE1C716-4F49-487A-B834-B6B407BB4A99}"/>
              </a:ext>
            </a:extLst>
          </p:cNvPr>
          <p:cNvSpPr/>
          <p:nvPr/>
        </p:nvSpPr>
        <p:spPr>
          <a:xfrm>
            <a:off x="3511843" y="501476"/>
            <a:ext cx="95534" cy="86435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69" name="Arco de bloque 68">
            <a:extLst>
              <a:ext uri="{FF2B5EF4-FFF2-40B4-BE49-F238E27FC236}">
                <a16:creationId xmlns:a16="http://schemas.microsoft.com/office/drawing/2014/main" id="{D3FFB0B5-96F1-4E74-A147-0BFCD943E994}"/>
              </a:ext>
            </a:extLst>
          </p:cNvPr>
          <p:cNvSpPr/>
          <p:nvPr/>
        </p:nvSpPr>
        <p:spPr>
          <a:xfrm>
            <a:off x="3215004" y="521833"/>
            <a:ext cx="375313" cy="45719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>
              <a:solidFill>
                <a:schemeClr val="tx1"/>
              </a:solidFill>
            </a:endParaRPr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84D6DFD3-A50A-4DAA-B96B-D52ABA3B425A}"/>
              </a:ext>
            </a:extLst>
          </p:cNvPr>
          <p:cNvSpPr/>
          <p:nvPr/>
        </p:nvSpPr>
        <p:spPr>
          <a:xfrm>
            <a:off x="3511843" y="671549"/>
            <a:ext cx="95534" cy="86435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66" name="Arco de bloque 65">
            <a:extLst>
              <a:ext uri="{FF2B5EF4-FFF2-40B4-BE49-F238E27FC236}">
                <a16:creationId xmlns:a16="http://schemas.microsoft.com/office/drawing/2014/main" id="{C2F4640A-3AF6-4CAD-A3C2-EBAE98D0EB32}"/>
              </a:ext>
            </a:extLst>
          </p:cNvPr>
          <p:cNvSpPr/>
          <p:nvPr/>
        </p:nvSpPr>
        <p:spPr>
          <a:xfrm>
            <a:off x="3215004" y="691906"/>
            <a:ext cx="375313" cy="45719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>
              <a:solidFill>
                <a:schemeClr val="tx1"/>
              </a:solidFill>
            </a:endParaRPr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4AD485DF-A129-4FD6-84FC-4D2FEF84AE08}"/>
              </a:ext>
            </a:extLst>
          </p:cNvPr>
          <p:cNvSpPr/>
          <p:nvPr/>
        </p:nvSpPr>
        <p:spPr>
          <a:xfrm>
            <a:off x="3524832" y="5643691"/>
            <a:ext cx="95534" cy="86435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78" name="Arco de bloque 77">
            <a:extLst>
              <a:ext uri="{FF2B5EF4-FFF2-40B4-BE49-F238E27FC236}">
                <a16:creationId xmlns:a16="http://schemas.microsoft.com/office/drawing/2014/main" id="{AC980792-DFAF-466C-A00D-FC2A95D789AB}"/>
              </a:ext>
            </a:extLst>
          </p:cNvPr>
          <p:cNvSpPr/>
          <p:nvPr/>
        </p:nvSpPr>
        <p:spPr>
          <a:xfrm>
            <a:off x="3227993" y="5664048"/>
            <a:ext cx="375313" cy="45719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>
              <a:solidFill>
                <a:schemeClr val="tx1"/>
              </a:solidFill>
            </a:endParaRPr>
          </a:p>
        </p:txBody>
      </p:sp>
      <p:sp>
        <p:nvSpPr>
          <p:cNvPr id="73" name="Elipse 72">
            <a:extLst>
              <a:ext uri="{FF2B5EF4-FFF2-40B4-BE49-F238E27FC236}">
                <a16:creationId xmlns:a16="http://schemas.microsoft.com/office/drawing/2014/main" id="{73C35496-B7E0-458D-8CAA-CDD13B5B1F34}"/>
              </a:ext>
            </a:extLst>
          </p:cNvPr>
          <p:cNvSpPr/>
          <p:nvPr/>
        </p:nvSpPr>
        <p:spPr>
          <a:xfrm>
            <a:off x="3524832" y="5813764"/>
            <a:ext cx="95534" cy="86435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75" name="Arco de bloque 74">
            <a:extLst>
              <a:ext uri="{FF2B5EF4-FFF2-40B4-BE49-F238E27FC236}">
                <a16:creationId xmlns:a16="http://schemas.microsoft.com/office/drawing/2014/main" id="{372686A3-6F14-4D60-AEE4-F1F4B7BA3096}"/>
              </a:ext>
            </a:extLst>
          </p:cNvPr>
          <p:cNvSpPr/>
          <p:nvPr/>
        </p:nvSpPr>
        <p:spPr>
          <a:xfrm>
            <a:off x="3227993" y="5834121"/>
            <a:ext cx="375313" cy="45719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>
              <a:solidFill>
                <a:schemeClr val="tx1"/>
              </a:solidFill>
            </a:endParaRPr>
          </a:p>
        </p:txBody>
      </p:sp>
      <p:sp>
        <p:nvSpPr>
          <p:cNvPr id="85" name="Elipse 84">
            <a:extLst>
              <a:ext uri="{FF2B5EF4-FFF2-40B4-BE49-F238E27FC236}">
                <a16:creationId xmlns:a16="http://schemas.microsoft.com/office/drawing/2014/main" id="{EEAF839C-89C2-4918-ABEC-73AFD3FB69C2}"/>
              </a:ext>
            </a:extLst>
          </p:cNvPr>
          <p:cNvSpPr/>
          <p:nvPr/>
        </p:nvSpPr>
        <p:spPr>
          <a:xfrm>
            <a:off x="3519147" y="4503635"/>
            <a:ext cx="95534" cy="86435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87" name="Arco de bloque 86">
            <a:extLst>
              <a:ext uri="{FF2B5EF4-FFF2-40B4-BE49-F238E27FC236}">
                <a16:creationId xmlns:a16="http://schemas.microsoft.com/office/drawing/2014/main" id="{19EC1517-DE3E-4685-A987-28D98FE86887}"/>
              </a:ext>
            </a:extLst>
          </p:cNvPr>
          <p:cNvSpPr/>
          <p:nvPr/>
        </p:nvSpPr>
        <p:spPr>
          <a:xfrm>
            <a:off x="3222308" y="4523992"/>
            <a:ext cx="375313" cy="45719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>
              <a:solidFill>
                <a:schemeClr val="tx1"/>
              </a:solidFill>
            </a:endParaRPr>
          </a:p>
        </p:txBody>
      </p:sp>
      <p:sp>
        <p:nvSpPr>
          <p:cNvPr id="82" name="Elipse 81">
            <a:extLst>
              <a:ext uri="{FF2B5EF4-FFF2-40B4-BE49-F238E27FC236}">
                <a16:creationId xmlns:a16="http://schemas.microsoft.com/office/drawing/2014/main" id="{DF5B3DB4-2DDA-4E6E-8D2C-F03C7BF57EC5}"/>
              </a:ext>
            </a:extLst>
          </p:cNvPr>
          <p:cNvSpPr/>
          <p:nvPr/>
        </p:nvSpPr>
        <p:spPr>
          <a:xfrm>
            <a:off x="3519147" y="4673708"/>
            <a:ext cx="95534" cy="86435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84" name="Arco de bloque 83">
            <a:extLst>
              <a:ext uri="{FF2B5EF4-FFF2-40B4-BE49-F238E27FC236}">
                <a16:creationId xmlns:a16="http://schemas.microsoft.com/office/drawing/2014/main" id="{85EE37A9-C421-4F68-B03F-F06585374321}"/>
              </a:ext>
            </a:extLst>
          </p:cNvPr>
          <p:cNvSpPr/>
          <p:nvPr/>
        </p:nvSpPr>
        <p:spPr>
          <a:xfrm>
            <a:off x="3222308" y="4694065"/>
            <a:ext cx="375313" cy="45719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>
              <a:solidFill>
                <a:schemeClr val="tx1"/>
              </a:solidFill>
            </a:endParaRPr>
          </a:p>
        </p:txBody>
      </p:sp>
      <p:sp>
        <p:nvSpPr>
          <p:cNvPr id="94" name="Elipse 93">
            <a:extLst>
              <a:ext uri="{FF2B5EF4-FFF2-40B4-BE49-F238E27FC236}">
                <a16:creationId xmlns:a16="http://schemas.microsoft.com/office/drawing/2014/main" id="{9139251B-C235-418A-8646-018871C8972C}"/>
              </a:ext>
            </a:extLst>
          </p:cNvPr>
          <p:cNvSpPr/>
          <p:nvPr/>
        </p:nvSpPr>
        <p:spPr>
          <a:xfrm>
            <a:off x="3527981" y="5039082"/>
            <a:ext cx="95534" cy="86435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96" name="Arco de bloque 95">
            <a:extLst>
              <a:ext uri="{FF2B5EF4-FFF2-40B4-BE49-F238E27FC236}">
                <a16:creationId xmlns:a16="http://schemas.microsoft.com/office/drawing/2014/main" id="{095B7E51-D745-4064-AA61-1C726756A327}"/>
              </a:ext>
            </a:extLst>
          </p:cNvPr>
          <p:cNvSpPr/>
          <p:nvPr/>
        </p:nvSpPr>
        <p:spPr>
          <a:xfrm>
            <a:off x="3231142" y="5059439"/>
            <a:ext cx="375313" cy="45719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>
              <a:solidFill>
                <a:schemeClr val="tx1"/>
              </a:solidFill>
            </a:endParaRPr>
          </a:p>
        </p:txBody>
      </p:sp>
      <p:sp>
        <p:nvSpPr>
          <p:cNvPr id="91" name="Elipse 90">
            <a:extLst>
              <a:ext uri="{FF2B5EF4-FFF2-40B4-BE49-F238E27FC236}">
                <a16:creationId xmlns:a16="http://schemas.microsoft.com/office/drawing/2014/main" id="{89EFE697-A735-4538-95E3-EAF0F45AD538}"/>
              </a:ext>
            </a:extLst>
          </p:cNvPr>
          <p:cNvSpPr/>
          <p:nvPr/>
        </p:nvSpPr>
        <p:spPr>
          <a:xfrm>
            <a:off x="3527981" y="5209155"/>
            <a:ext cx="95534" cy="86435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93" name="Arco de bloque 92">
            <a:extLst>
              <a:ext uri="{FF2B5EF4-FFF2-40B4-BE49-F238E27FC236}">
                <a16:creationId xmlns:a16="http://schemas.microsoft.com/office/drawing/2014/main" id="{6D98EAB6-4D52-4FEF-A8FD-29CF524C87B1}"/>
              </a:ext>
            </a:extLst>
          </p:cNvPr>
          <p:cNvSpPr/>
          <p:nvPr/>
        </p:nvSpPr>
        <p:spPr>
          <a:xfrm>
            <a:off x="3231142" y="5229512"/>
            <a:ext cx="375313" cy="45719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>
              <a:solidFill>
                <a:schemeClr val="tx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1D46CE8-C868-4E55-9A91-6DFCFF311388}"/>
              </a:ext>
            </a:extLst>
          </p:cNvPr>
          <p:cNvSpPr txBox="1"/>
          <p:nvPr/>
        </p:nvSpPr>
        <p:spPr>
          <a:xfrm>
            <a:off x="4304000" y="2537027"/>
            <a:ext cx="40092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Century Gothic" panose="020B0502020202020204" pitchFamily="34" charset="0"/>
              </a:rPr>
              <a:t>ESCUELA NORMAL DE EDUCACIÓN PREESCOLAR</a:t>
            </a:r>
          </a:p>
          <a:p>
            <a:pPr algn="ctr"/>
            <a:r>
              <a:rPr lang="es-MX" dirty="0">
                <a:latin typeface="Century Gothic" panose="020B0502020202020204" pitchFamily="34" charset="0"/>
              </a:rPr>
              <a:t>MARIANA ABIGAIL AVILA OLIVARES </a:t>
            </a:r>
          </a:p>
          <a:p>
            <a:pPr algn="ctr"/>
            <a:r>
              <a:rPr lang="es-MX" dirty="0">
                <a:latin typeface="Century Gothic" panose="020B0502020202020204" pitchFamily="34" charset="0"/>
              </a:rPr>
              <a:t>3°B </a:t>
            </a:r>
          </a:p>
          <a:p>
            <a:pPr algn="ctr"/>
            <a:r>
              <a:rPr lang="es-MX" dirty="0">
                <a:latin typeface="Century Gothic" panose="020B0502020202020204" pitchFamily="34" charset="0"/>
              </a:rPr>
              <a:t>CUADERNO DE:</a:t>
            </a:r>
          </a:p>
          <a:p>
            <a:pPr algn="ctr"/>
            <a:r>
              <a:rPr lang="es-MX" sz="1800" b="1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ESTRATEGIAS DE EXPRESIÓN CORPORAL Y DANZA EN PREESCOLAR</a:t>
            </a:r>
          </a:p>
          <a:p>
            <a:pPr algn="ctr"/>
            <a:endParaRPr lang="es-MX" dirty="0">
              <a:latin typeface="Century Gothic" panose="020B0502020202020204" pitchFamily="34" charset="0"/>
            </a:endParaRPr>
          </a:p>
          <a:p>
            <a:pPr algn="ctr"/>
            <a:r>
              <a:rPr lang="es-MX" dirty="0">
                <a:latin typeface="Century Gothic" panose="020B0502020202020204" pitchFamily="34" charset="0"/>
              </a:rPr>
              <a:t>MAESTRO: MANUEL FEDERICO RODRIGUEZ AGUILAR</a:t>
            </a:r>
          </a:p>
          <a:p>
            <a:pPr algn="ctr"/>
            <a:endParaRPr lang="es-MX" dirty="0">
              <a:latin typeface="Century Gothic" panose="020B0502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72EC38D-3FE9-41AA-B967-8C5EAF975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76130" y="675523"/>
            <a:ext cx="18288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76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02E05AC-3085-4374-9E7C-A084613E9DFB}"/>
              </a:ext>
            </a:extLst>
          </p:cNvPr>
          <p:cNvSpPr/>
          <p:nvPr/>
        </p:nvSpPr>
        <p:spPr>
          <a:xfrm>
            <a:off x="0" y="0"/>
            <a:ext cx="12214601" cy="6858000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D1F5156-6E0F-4A1B-9F3A-EBE72EBD3167}"/>
              </a:ext>
            </a:extLst>
          </p:cNvPr>
          <p:cNvSpPr/>
          <p:nvPr/>
        </p:nvSpPr>
        <p:spPr>
          <a:xfrm>
            <a:off x="6322568" y="258494"/>
            <a:ext cx="5481711" cy="6341012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14" name="Grupo 113">
            <a:extLst>
              <a:ext uri="{FF2B5EF4-FFF2-40B4-BE49-F238E27FC236}">
                <a16:creationId xmlns:a16="http://schemas.microsoft.com/office/drawing/2014/main" id="{768E6A5B-FBD5-4E15-91F4-C95693C243A2}"/>
              </a:ext>
            </a:extLst>
          </p:cNvPr>
          <p:cNvGrpSpPr/>
          <p:nvPr/>
        </p:nvGrpSpPr>
        <p:grpSpPr>
          <a:xfrm>
            <a:off x="6923473" y="898481"/>
            <a:ext cx="4254976" cy="4627074"/>
            <a:chOff x="6850250" y="929898"/>
            <a:chExt cx="4254976" cy="4627074"/>
          </a:xfrm>
        </p:grpSpPr>
        <p:cxnSp>
          <p:nvCxnSpPr>
            <p:cNvPr id="98" name="Conector recto 97">
              <a:extLst>
                <a:ext uri="{FF2B5EF4-FFF2-40B4-BE49-F238E27FC236}">
                  <a16:creationId xmlns:a16="http://schemas.microsoft.com/office/drawing/2014/main" id="{9D346062-4B2A-47B1-9221-FF77BE512295}"/>
                </a:ext>
              </a:extLst>
            </p:cNvPr>
            <p:cNvCxnSpPr/>
            <p:nvPr/>
          </p:nvCxnSpPr>
          <p:spPr>
            <a:xfrm>
              <a:off x="6850251" y="929898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ector recto 98">
              <a:extLst>
                <a:ext uri="{FF2B5EF4-FFF2-40B4-BE49-F238E27FC236}">
                  <a16:creationId xmlns:a16="http://schemas.microsoft.com/office/drawing/2014/main" id="{4D56C145-ECE5-4460-A193-47FBABAA1CDC}"/>
                </a:ext>
              </a:extLst>
            </p:cNvPr>
            <p:cNvCxnSpPr/>
            <p:nvPr/>
          </p:nvCxnSpPr>
          <p:spPr>
            <a:xfrm>
              <a:off x="6862220" y="1303468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ector recto 99">
              <a:extLst>
                <a:ext uri="{FF2B5EF4-FFF2-40B4-BE49-F238E27FC236}">
                  <a16:creationId xmlns:a16="http://schemas.microsoft.com/office/drawing/2014/main" id="{A896349A-63A9-46D9-ACD0-1C5D56311C4C}"/>
                </a:ext>
              </a:extLst>
            </p:cNvPr>
            <p:cNvCxnSpPr/>
            <p:nvPr/>
          </p:nvCxnSpPr>
          <p:spPr>
            <a:xfrm>
              <a:off x="6862220" y="1608268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ector recto 100">
              <a:extLst>
                <a:ext uri="{FF2B5EF4-FFF2-40B4-BE49-F238E27FC236}">
                  <a16:creationId xmlns:a16="http://schemas.microsoft.com/office/drawing/2014/main" id="{6F7E37DF-FDA0-44B2-9E25-B24A0C08251B}"/>
                </a:ext>
              </a:extLst>
            </p:cNvPr>
            <p:cNvCxnSpPr/>
            <p:nvPr/>
          </p:nvCxnSpPr>
          <p:spPr>
            <a:xfrm>
              <a:off x="6862220" y="3064894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ector recto 101">
              <a:extLst>
                <a:ext uri="{FF2B5EF4-FFF2-40B4-BE49-F238E27FC236}">
                  <a16:creationId xmlns:a16="http://schemas.microsoft.com/office/drawing/2014/main" id="{A0C01FF8-3EAD-498E-96FF-B88B1F585741}"/>
                </a:ext>
              </a:extLst>
            </p:cNvPr>
            <p:cNvCxnSpPr/>
            <p:nvPr/>
          </p:nvCxnSpPr>
          <p:spPr>
            <a:xfrm>
              <a:off x="6862220" y="1854343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ector recto 102">
              <a:extLst>
                <a:ext uri="{FF2B5EF4-FFF2-40B4-BE49-F238E27FC236}">
                  <a16:creationId xmlns:a16="http://schemas.microsoft.com/office/drawing/2014/main" id="{AA7F999A-40FB-4B2F-86ED-03FBE0858E4C}"/>
                </a:ext>
              </a:extLst>
            </p:cNvPr>
            <p:cNvCxnSpPr/>
            <p:nvPr/>
          </p:nvCxnSpPr>
          <p:spPr>
            <a:xfrm>
              <a:off x="6862220" y="2132767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ector recto 103">
              <a:extLst>
                <a:ext uri="{FF2B5EF4-FFF2-40B4-BE49-F238E27FC236}">
                  <a16:creationId xmlns:a16="http://schemas.microsoft.com/office/drawing/2014/main" id="{E5DDE3C8-5800-4255-A880-672989E83B5C}"/>
                </a:ext>
              </a:extLst>
            </p:cNvPr>
            <p:cNvCxnSpPr/>
            <p:nvPr/>
          </p:nvCxnSpPr>
          <p:spPr>
            <a:xfrm>
              <a:off x="6862220" y="2387022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ector recto 104">
              <a:extLst>
                <a:ext uri="{FF2B5EF4-FFF2-40B4-BE49-F238E27FC236}">
                  <a16:creationId xmlns:a16="http://schemas.microsoft.com/office/drawing/2014/main" id="{8B7068CB-3FB0-457C-9B4D-0C62033E19C2}"/>
                </a:ext>
              </a:extLst>
            </p:cNvPr>
            <p:cNvCxnSpPr/>
            <p:nvPr/>
          </p:nvCxnSpPr>
          <p:spPr>
            <a:xfrm>
              <a:off x="6850250" y="2748371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ector recto 105">
              <a:extLst>
                <a:ext uri="{FF2B5EF4-FFF2-40B4-BE49-F238E27FC236}">
                  <a16:creationId xmlns:a16="http://schemas.microsoft.com/office/drawing/2014/main" id="{042B26E4-86DB-4E13-AE90-146FDBFC498C}"/>
                </a:ext>
              </a:extLst>
            </p:cNvPr>
            <p:cNvCxnSpPr/>
            <p:nvPr/>
          </p:nvCxnSpPr>
          <p:spPr>
            <a:xfrm>
              <a:off x="6862220" y="3421976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ector recto 106">
              <a:extLst>
                <a:ext uri="{FF2B5EF4-FFF2-40B4-BE49-F238E27FC236}">
                  <a16:creationId xmlns:a16="http://schemas.microsoft.com/office/drawing/2014/main" id="{78B06694-4FDD-4626-AE93-75A1A63F6466}"/>
                </a:ext>
              </a:extLst>
            </p:cNvPr>
            <p:cNvCxnSpPr/>
            <p:nvPr/>
          </p:nvCxnSpPr>
          <p:spPr>
            <a:xfrm>
              <a:off x="6874189" y="3795546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recto 107">
              <a:extLst>
                <a:ext uri="{FF2B5EF4-FFF2-40B4-BE49-F238E27FC236}">
                  <a16:creationId xmlns:a16="http://schemas.microsoft.com/office/drawing/2014/main" id="{A1492995-04E0-47FF-A25B-EFA5DDA60303}"/>
                </a:ext>
              </a:extLst>
            </p:cNvPr>
            <p:cNvCxnSpPr/>
            <p:nvPr/>
          </p:nvCxnSpPr>
          <p:spPr>
            <a:xfrm>
              <a:off x="6874189" y="4100346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ector recto 108">
              <a:extLst>
                <a:ext uri="{FF2B5EF4-FFF2-40B4-BE49-F238E27FC236}">
                  <a16:creationId xmlns:a16="http://schemas.microsoft.com/office/drawing/2014/main" id="{A8C576BA-2728-4515-8DBA-C8A2E5A74A20}"/>
                </a:ext>
              </a:extLst>
            </p:cNvPr>
            <p:cNvCxnSpPr/>
            <p:nvPr/>
          </p:nvCxnSpPr>
          <p:spPr>
            <a:xfrm>
              <a:off x="6874189" y="5556972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ector recto 109">
              <a:extLst>
                <a:ext uri="{FF2B5EF4-FFF2-40B4-BE49-F238E27FC236}">
                  <a16:creationId xmlns:a16="http://schemas.microsoft.com/office/drawing/2014/main" id="{3076C66D-442C-4F63-926B-B62CCBDC1845}"/>
                </a:ext>
              </a:extLst>
            </p:cNvPr>
            <p:cNvCxnSpPr/>
            <p:nvPr/>
          </p:nvCxnSpPr>
          <p:spPr>
            <a:xfrm>
              <a:off x="6874189" y="4346421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ector recto 110">
              <a:extLst>
                <a:ext uri="{FF2B5EF4-FFF2-40B4-BE49-F238E27FC236}">
                  <a16:creationId xmlns:a16="http://schemas.microsoft.com/office/drawing/2014/main" id="{3FD7A053-3CFC-45F8-B4E5-34358AB03F4F}"/>
                </a:ext>
              </a:extLst>
            </p:cNvPr>
            <p:cNvCxnSpPr/>
            <p:nvPr/>
          </p:nvCxnSpPr>
          <p:spPr>
            <a:xfrm>
              <a:off x="6874189" y="4624845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ector recto 111">
              <a:extLst>
                <a:ext uri="{FF2B5EF4-FFF2-40B4-BE49-F238E27FC236}">
                  <a16:creationId xmlns:a16="http://schemas.microsoft.com/office/drawing/2014/main" id="{FCF2CE08-D455-4B30-86B0-4D2A10736E7D}"/>
                </a:ext>
              </a:extLst>
            </p:cNvPr>
            <p:cNvCxnSpPr/>
            <p:nvPr/>
          </p:nvCxnSpPr>
          <p:spPr>
            <a:xfrm>
              <a:off x="6874189" y="4879100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recto 112">
              <a:extLst>
                <a:ext uri="{FF2B5EF4-FFF2-40B4-BE49-F238E27FC236}">
                  <a16:creationId xmlns:a16="http://schemas.microsoft.com/office/drawing/2014/main" id="{92FA5E3F-E2EA-430E-8057-E4F8363DCD5E}"/>
                </a:ext>
              </a:extLst>
            </p:cNvPr>
            <p:cNvCxnSpPr/>
            <p:nvPr/>
          </p:nvCxnSpPr>
          <p:spPr>
            <a:xfrm>
              <a:off x="6862219" y="5240449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3E91FC48-C230-4F78-94AE-96186856EE7D}"/>
              </a:ext>
            </a:extLst>
          </p:cNvPr>
          <p:cNvGrpSpPr/>
          <p:nvPr/>
        </p:nvGrpSpPr>
        <p:grpSpPr>
          <a:xfrm>
            <a:off x="6000974" y="1260251"/>
            <a:ext cx="420805" cy="256510"/>
            <a:chOff x="6000466" y="368488"/>
            <a:chExt cx="420805" cy="256510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36711386-9E91-4635-8314-BBF14CB51BAA}"/>
                </a:ext>
              </a:extLst>
            </p:cNvPr>
            <p:cNvGrpSpPr/>
            <p:nvPr/>
          </p:nvGrpSpPr>
          <p:grpSpPr>
            <a:xfrm>
              <a:off x="6000466" y="368488"/>
              <a:ext cx="420805" cy="86437"/>
              <a:chOff x="6000466" y="368488"/>
              <a:chExt cx="420805" cy="86437"/>
            </a:xfrm>
          </p:grpSpPr>
          <p:sp>
            <p:nvSpPr>
              <p:cNvPr id="7" name="Elipse 6">
                <a:extLst>
                  <a:ext uri="{FF2B5EF4-FFF2-40B4-BE49-F238E27FC236}">
                    <a16:creationId xmlns:a16="http://schemas.microsoft.com/office/drawing/2014/main" id="{9F3127C5-1E39-4C97-8C2A-9A760D80CA67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9" name="Elipse 8">
                <a:extLst>
                  <a:ext uri="{FF2B5EF4-FFF2-40B4-BE49-F238E27FC236}">
                    <a16:creationId xmlns:a16="http://schemas.microsoft.com/office/drawing/2014/main" id="{D8176F41-3CF7-44B9-AF50-CBD07D17F5AF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8" name="Arco de bloque 7">
                <a:extLst>
                  <a:ext uri="{FF2B5EF4-FFF2-40B4-BE49-F238E27FC236}">
                    <a16:creationId xmlns:a16="http://schemas.microsoft.com/office/drawing/2014/main" id="{B2D03826-254C-48AB-B237-8A0F80CBD345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C1178FC5-D23B-4E54-B5CE-86EA8EC6DB84}"/>
                </a:ext>
              </a:extLst>
            </p:cNvPr>
            <p:cNvGrpSpPr/>
            <p:nvPr/>
          </p:nvGrpSpPr>
          <p:grpSpPr>
            <a:xfrm>
              <a:off x="6000466" y="538561"/>
              <a:ext cx="420805" cy="86437"/>
              <a:chOff x="6000466" y="368488"/>
              <a:chExt cx="420805" cy="86437"/>
            </a:xfrm>
          </p:grpSpPr>
          <p:sp>
            <p:nvSpPr>
              <p:cNvPr id="12" name="Elipse 11">
                <a:extLst>
                  <a:ext uri="{FF2B5EF4-FFF2-40B4-BE49-F238E27FC236}">
                    <a16:creationId xmlns:a16="http://schemas.microsoft.com/office/drawing/2014/main" id="{42EE96DD-85D8-4A4C-B49C-960777E1F16B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C46937F6-C41B-4D60-8CD4-90CD8BDB2A21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14" name="Arco de bloque 13">
                <a:extLst>
                  <a:ext uri="{FF2B5EF4-FFF2-40B4-BE49-F238E27FC236}">
                    <a16:creationId xmlns:a16="http://schemas.microsoft.com/office/drawing/2014/main" id="{097624C0-A127-434B-9F31-18A098378377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9723B1D8-5E4A-495E-A464-DE87B67E0842}"/>
              </a:ext>
            </a:extLst>
          </p:cNvPr>
          <p:cNvGrpSpPr/>
          <p:nvPr/>
        </p:nvGrpSpPr>
        <p:grpSpPr>
          <a:xfrm>
            <a:off x="6010286" y="2343805"/>
            <a:ext cx="420805" cy="256510"/>
            <a:chOff x="6000466" y="368488"/>
            <a:chExt cx="420805" cy="256510"/>
          </a:xfrm>
        </p:grpSpPr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5BA62E32-B9ED-4142-A291-1F794FD25C7F}"/>
                </a:ext>
              </a:extLst>
            </p:cNvPr>
            <p:cNvGrpSpPr/>
            <p:nvPr/>
          </p:nvGrpSpPr>
          <p:grpSpPr>
            <a:xfrm>
              <a:off x="6000466" y="368488"/>
              <a:ext cx="420805" cy="86437"/>
              <a:chOff x="6000466" y="368488"/>
              <a:chExt cx="420805" cy="86437"/>
            </a:xfrm>
          </p:grpSpPr>
          <p:sp>
            <p:nvSpPr>
              <p:cNvPr id="22" name="Elipse 21">
                <a:extLst>
                  <a:ext uri="{FF2B5EF4-FFF2-40B4-BE49-F238E27FC236}">
                    <a16:creationId xmlns:a16="http://schemas.microsoft.com/office/drawing/2014/main" id="{0C085C8C-95AB-4BEE-9080-0E968FC98D09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23" name="Elipse 22">
                <a:extLst>
                  <a:ext uri="{FF2B5EF4-FFF2-40B4-BE49-F238E27FC236}">
                    <a16:creationId xmlns:a16="http://schemas.microsoft.com/office/drawing/2014/main" id="{1F86663D-D77B-48CB-A425-CC449202CD27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24" name="Arco de bloque 23">
                <a:extLst>
                  <a:ext uri="{FF2B5EF4-FFF2-40B4-BE49-F238E27FC236}">
                    <a16:creationId xmlns:a16="http://schemas.microsoft.com/office/drawing/2014/main" id="{67B11D11-1698-402F-AB37-AED35A83C837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7296FBF9-8804-4C26-906F-10DC0656AF6C}"/>
                </a:ext>
              </a:extLst>
            </p:cNvPr>
            <p:cNvGrpSpPr/>
            <p:nvPr/>
          </p:nvGrpSpPr>
          <p:grpSpPr>
            <a:xfrm>
              <a:off x="6000466" y="538561"/>
              <a:ext cx="420805" cy="86437"/>
              <a:chOff x="6000466" y="368488"/>
              <a:chExt cx="420805" cy="86437"/>
            </a:xfrm>
          </p:grpSpPr>
          <p:sp>
            <p:nvSpPr>
              <p:cNvPr id="19" name="Elipse 18">
                <a:extLst>
                  <a:ext uri="{FF2B5EF4-FFF2-40B4-BE49-F238E27FC236}">
                    <a16:creationId xmlns:a16="http://schemas.microsoft.com/office/drawing/2014/main" id="{CAABB935-DF7F-4755-A68D-C632B98D033D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20" name="Elipse 19">
                <a:extLst>
                  <a:ext uri="{FF2B5EF4-FFF2-40B4-BE49-F238E27FC236}">
                    <a16:creationId xmlns:a16="http://schemas.microsoft.com/office/drawing/2014/main" id="{4E233937-62D5-48BF-ADF3-B30C9EFCC8F8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21" name="Arco de bloque 20">
                <a:extLst>
                  <a:ext uri="{FF2B5EF4-FFF2-40B4-BE49-F238E27FC236}">
                    <a16:creationId xmlns:a16="http://schemas.microsoft.com/office/drawing/2014/main" id="{FD08245C-2052-4344-B7ED-F64E0EFB8EF0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1EF49398-FB62-4108-83C1-2997F076C7B4}"/>
              </a:ext>
            </a:extLst>
          </p:cNvPr>
          <p:cNvGrpSpPr/>
          <p:nvPr/>
        </p:nvGrpSpPr>
        <p:grpSpPr>
          <a:xfrm>
            <a:off x="6019120" y="1863760"/>
            <a:ext cx="420805" cy="256510"/>
            <a:chOff x="6000466" y="368488"/>
            <a:chExt cx="420805" cy="256510"/>
          </a:xfrm>
        </p:grpSpPr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A7392534-3B99-487F-BB4A-8FBB9E9F6BAE}"/>
                </a:ext>
              </a:extLst>
            </p:cNvPr>
            <p:cNvGrpSpPr/>
            <p:nvPr/>
          </p:nvGrpSpPr>
          <p:grpSpPr>
            <a:xfrm>
              <a:off x="6000466" y="368488"/>
              <a:ext cx="420805" cy="86437"/>
              <a:chOff x="6000466" y="368488"/>
              <a:chExt cx="420805" cy="86437"/>
            </a:xfrm>
          </p:grpSpPr>
          <p:sp>
            <p:nvSpPr>
              <p:cNvPr id="31" name="Elipse 30">
                <a:extLst>
                  <a:ext uri="{FF2B5EF4-FFF2-40B4-BE49-F238E27FC236}">
                    <a16:creationId xmlns:a16="http://schemas.microsoft.com/office/drawing/2014/main" id="{13854639-626C-4C11-A9AD-F5D7922FEE0A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32" name="Elipse 31">
                <a:extLst>
                  <a:ext uri="{FF2B5EF4-FFF2-40B4-BE49-F238E27FC236}">
                    <a16:creationId xmlns:a16="http://schemas.microsoft.com/office/drawing/2014/main" id="{1FA7CB81-7E9F-4F6F-87D4-11568471F86F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33" name="Arco de bloque 32">
                <a:extLst>
                  <a:ext uri="{FF2B5EF4-FFF2-40B4-BE49-F238E27FC236}">
                    <a16:creationId xmlns:a16="http://schemas.microsoft.com/office/drawing/2014/main" id="{10992958-7282-47C2-8642-2A89542508B2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0EC7DC58-ACCB-449E-8637-A090F42D8847}"/>
                </a:ext>
              </a:extLst>
            </p:cNvPr>
            <p:cNvGrpSpPr/>
            <p:nvPr/>
          </p:nvGrpSpPr>
          <p:grpSpPr>
            <a:xfrm>
              <a:off x="6000466" y="538561"/>
              <a:ext cx="420805" cy="86437"/>
              <a:chOff x="6000466" y="368488"/>
              <a:chExt cx="420805" cy="86437"/>
            </a:xfrm>
          </p:grpSpPr>
          <p:sp>
            <p:nvSpPr>
              <p:cNvPr id="28" name="Elipse 27">
                <a:extLst>
                  <a:ext uri="{FF2B5EF4-FFF2-40B4-BE49-F238E27FC236}">
                    <a16:creationId xmlns:a16="http://schemas.microsoft.com/office/drawing/2014/main" id="{C6CC78DC-6E1D-4BB5-A564-F3B661183192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29" name="Elipse 28">
                <a:extLst>
                  <a:ext uri="{FF2B5EF4-FFF2-40B4-BE49-F238E27FC236}">
                    <a16:creationId xmlns:a16="http://schemas.microsoft.com/office/drawing/2014/main" id="{269595C6-E1FB-4472-B611-AD42156264B0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30" name="Arco de bloque 29">
                <a:extLst>
                  <a:ext uri="{FF2B5EF4-FFF2-40B4-BE49-F238E27FC236}">
                    <a16:creationId xmlns:a16="http://schemas.microsoft.com/office/drawing/2014/main" id="{867FC613-2C30-4C03-ADE3-576B377CD277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EB40F0D2-6ECB-4DC6-A2AA-2197FA5C18F5}"/>
              </a:ext>
            </a:extLst>
          </p:cNvPr>
          <p:cNvGrpSpPr/>
          <p:nvPr/>
        </p:nvGrpSpPr>
        <p:grpSpPr>
          <a:xfrm>
            <a:off x="6014251" y="2870658"/>
            <a:ext cx="420805" cy="256510"/>
            <a:chOff x="6000466" y="368488"/>
            <a:chExt cx="420805" cy="256510"/>
          </a:xfrm>
        </p:grpSpPr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15120A99-CE59-46E9-BC50-E0111EB6EDC7}"/>
                </a:ext>
              </a:extLst>
            </p:cNvPr>
            <p:cNvGrpSpPr/>
            <p:nvPr/>
          </p:nvGrpSpPr>
          <p:grpSpPr>
            <a:xfrm>
              <a:off x="6000466" y="368488"/>
              <a:ext cx="420805" cy="86437"/>
              <a:chOff x="6000466" y="368488"/>
              <a:chExt cx="420805" cy="86437"/>
            </a:xfrm>
          </p:grpSpPr>
          <p:sp>
            <p:nvSpPr>
              <p:cNvPr id="40" name="Elipse 39">
                <a:extLst>
                  <a:ext uri="{FF2B5EF4-FFF2-40B4-BE49-F238E27FC236}">
                    <a16:creationId xmlns:a16="http://schemas.microsoft.com/office/drawing/2014/main" id="{051BEA92-E74C-4017-B691-8D186E4150B6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B2467F40-D6FF-4263-B105-7EEB94DED05B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42" name="Arco de bloque 41">
                <a:extLst>
                  <a:ext uri="{FF2B5EF4-FFF2-40B4-BE49-F238E27FC236}">
                    <a16:creationId xmlns:a16="http://schemas.microsoft.com/office/drawing/2014/main" id="{27720EB5-0062-46E4-B442-A874725E4761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3F59A6F9-0DCD-4D85-9F46-44A54411622E}"/>
                </a:ext>
              </a:extLst>
            </p:cNvPr>
            <p:cNvGrpSpPr/>
            <p:nvPr/>
          </p:nvGrpSpPr>
          <p:grpSpPr>
            <a:xfrm>
              <a:off x="6000466" y="538561"/>
              <a:ext cx="420805" cy="86437"/>
              <a:chOff x="6000466" y="368488"/>
              <a:chExt cx="420805" cy="86437"/>
            </a:xfrm>
          </p:grpSpPr>
          <p:sp>
            <p:nvSpPr>
              <p:cNvPr id="37" name="Elipse 36">
                <a:extLst>
                  <a:ext uri="{FF2B5EF4-FFF2-40B4-BE49-F238E27FC236}">
                    <a16:creationId xmlns:a16="http://schemas.microsoft.com/office/drawing/2014/main" id="{8239730F-DA37-4F31-8C65-A80CBABD6B5F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id="{225618DC-8F1D-42D7-8378-B3560FFBC68C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39" name="Arco de bloque 38">
                <a:extLst>
                  <a:ext uri="{FF2B5EF4-FFF2-40B4-BE49-F238E27FC236}">
                    <a16:creationId xmlns:a16="http://schemas.microsoft.com/office/drawing/2014/main" id="{6ADF3B81-7E53-4833-8165-EC61A3331EF6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752614A0-1AC6-4003-95C8-FFFF602AB2B3}"/>
              </a:ext>
            </a:extLst>
          </p:cNvPr>
          <p:cNvGrpSpPr/>
          <p:nvPr/>
        </p:nvGrpSpPr>
        <p:grpSpPr>
          <a:xfrm>
            <a:off x="6004601" y="3440058"/>
            <a:ext cx="420805" cy="256510"/>
            <a:chOff x="6000466" y="368488"/>
            <a:chExt cx="420805" cy="256510"/>
          </a:xfrm>
        </p:grpSpPr>
        <p:grpSp>
          <p:nvGrpSpPr>
            <p:cNvPr id="44" name="Grupo 43">
              <a:extLst>
                <a:ext uri="{FF2B5EF4-FFF2-40B4-BE49-F238E27FC236}">
                  <a16:creationId xmlns:a16="http://schemas.microsoft.com/office/drawing/2014/main" id="{C6D910EC-A7BA-4E2D-AF63-EC5F394CB117}"/>
                </a:ext>
              </a:extLst>
            </p:cNvPr>
            <p:cNvGrpSpPr/>
            <p:nvPr/>
          </p:nvGrpSpPr>
          <p:grpSpPr>
            <a:xfrm>
              <a:off x="6000466" y="368488"/>
              <a:ext cx="420805" cy="86437"/>
              <a:chOff x="6000466" y="368488"/>
              <a:chExt cx="420805" cy="86437"/>
            </a:xfrm>
          </p:grpSpPr>
          <p:sp>
            <p:nvSpPr>
              <p:cNvPr id="49" name="Elipse 48">
                <a:extLst>
                  <a:ext uri="{FF2B5EF4-FFF2-40B4-BE49-F238E27FC236}">
                    <a16:creationId xmlns:a16="http://schemas.microsoft.com/office/drawing/2014/main" id="{C9933380-AD5D-4048-9BF9-436AEB210C25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50" name="Elipse 49">
                <a:extLst>
                  <a:ext uri="{FF2B5EF4-FFF2-40B4-BE49-F238E27FC236}">
                    <a16:creationId xmlns:a16="http://schemas.microsoft.com/office/drawing/2014/main" id="{B54C3216-DCA7-4C75-8467-4A92FE15C450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51" name="Arco de bloque 50">
                <a:extLst>
                  <a:ext uri="{FF2B5EF4-FFF2-40B4-BE49-F238E27FC236}">
                    <a16:creationId xmlns:a16="http://schemas.microsoft.com/office/drawing/2014/main" id="{B945259A-71A4-40B7-BD1A-D6EEB463A1C4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id="{148CE083-08F0-4803-849A-7A82712179B6}"/>
                </a:ext>
              </a:extLst>
            </p:cNvPr>
            <p:cNvGrpSpPr/>
            <p:nvPr/>
          </p:nvGrpSpPr>
          <p:grpSpPr>
            <a:xfrm>
              <a:off x="6000466" y="538561"/>
              <a:ext cx="420805" cy="86437"/>
              <a:chOff x="6000466" y="368488"/>
              <a:chExt cx="420805" cy="86437"/>
            </a:xfrm>
          </p:grpSpPr>
          <p:sp>
            <p:nvSpPr>
              <p:cNvPr id="46" name="Elipse 45">
                <a:extLst>
                  <a:ext uri="{FF2B5EF4-FFF2-40B4-BE49-F238E27FC236}">
                    <a16:creationId xmlns:a16="http://schemas.microsoft.com/office/drawing/2014/main" id="{BF41929D-3BBD-4B6E-BC8C-5CF8ACD2C361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47" name="Elipse 46">
                <a:extLst>
                  <a:ext uri="{FF2B5EF4-FFF2-40B4-BE49-F238E27FC236}">
                    <a16:creationId xmlns:a16="http://schemas.microsoft.com/office/drawing/2014/main" id="{454DC415-59EC-4020-A9FB-E13ACE8D8D35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48" name="Arco de bloque 47">
                <a:extLst>
                  <a:ext uri="{FF2B5EF4-FFF2-40B4-BE49-F238E27FC236}">
                    <a16:creationId xmlns:a16="http://schemas.microsoft.com/office/drawing/2014/main" id="{05809685-EE58-4305-AE2E-8D799B4725E8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6A9412B5-C157-4810-8C45-FCAE51D21991}"/>
              </a:ext>
            </a:extLst>
          </p:cNvPr>
          <p:cNvGrpSpPr/>
          <p:nvPr/>
        </p:nvGrpSpPr>
        <p:grpSpPr>
          <a:xfrm>
            <a:off x="6013435" y="3999603"/>
            <a:ext cx="420805" cy="256510"/>
            <a:chOff x="6000466" y="368488"/>
            <a:chExt cx="420805" cy="256510"/>
          </a:xfrm>
        </p:grpSpPr>
        <p:grpSp>
          <p:nvGrpSpPr>
            <p:cNvPr id="53" name="Grupo 52">
              <a:extLst>
                <a:ext uri="{FF2B5EF4-FFF2-40B4-BE49-F238E27FC236}">
                  <a16:creationId xmlns:a16="http://schemas.microsoft.com/office/drawing/2014/main" id="{6A48D995-68EE-48AC-B5BC-5AF47B6635DF}"/>
                </a:ext>
              </a:extLst>
            </p:cNvPr>
            <p:cNvGrpSpPr/>
            <p:nvPr/>
          </p:nvGrpSpPr>
          <p:grpSpPr>
            <a:xfrm>
              <a:off x="6000466" y="368488"/>
              <a:ext cx="420805" cy="86437"/>
              <a:chOff x="6000466" y="368488"/>
              <a:chExt cx="420805" cy="86437"/>
            </a:xfrm>
          </p:grpSpPr>
          <p:sp>
            <p:nvSpPr>
              <p:cNvPr id="58" name="Elipse 57">
                <a:extLst>
                  <a:ext uri="{FF2B5EF4-FFF2-40B4-BE49-F238E27FC236}">
                    <a16:creationId xmlns:a16="http://schemas.microsoft.com/office/drawing/2014/main" id="{6939B6E5-CF44-436F-A487-717462EFA241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59" name="Elipse 58">
                <a:extLst>
                  <a:ext uri="{FF2B5EF4-FFF2-40B4-BE49-F238E27FC236}">
                    <a16:creationId xmlns:a16="http://schemas.microsoft.com/office/drawing/2014/main" id="{BA26B775-C657-4311-964C-BE92E1E65AAA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60" name="Arco de bloque 59">
                <a:extLst>
                  <a:ext uri="{FF2B5EF4-FFF2-40B4-BE49-F238E27FC236}">
                    <a16:creationId xmlns:a16="http://schemas.microsoft.com/office/drawing/2014/main" id="{35B8038F-D316-49C1-AC13-B5A344AF9409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id="{732BDEA8-70BC-42A6-9DFE-86F675097803}"/>
                </a:ext>
              </a:extLst>
            </p:cNvPr>
            <p:cNvGrpSpPr/>
            <p:nvPr/>
          </p:nvGrpSpPr>
          <p:grpSpPr>
            <a:xfrm>
              <a:off x="6000466" y="538561"/>
              <a:ext cx="420805" cy="86437"/>
              <a:chOff x="6000466" y="368488"/>
              <a:chExt cx="420805" cy="86437"/>
            </a:xfrm>
          </p:grpSpPr>
          <p:sp>
            <p:nvSpPr>
              <p:cNvPr id="55" name="Elipse 54">
                <a:extLst>
                  <a:ext uri="{FF2B5EF4-FFF2-40B4-BE49-F238E27FC236}">
                    <a16:creationId xmlns:a16="http://schemas.microsoft.com/office/drawing/2014/main" id="{6113CA3B-C5E8-4B08-A7ED-B1E9EE4DEB6F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56" name="Elipse 55">
                <a:extLst>
                  <a:ext uri="{FF2B5EF4-FFF2-40B4-BE49-F238E27FC236}">
                    <a16:creationId xmlns:a16="http://schemas.microsoft.com/office/drawing/2014/main" id="{8381B938-D32C-4421-AE41-5F501F68DF8E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57" name="Arco de bloque 56">
                <a:extLst>
                  <a:ext uri="{FF2B5EF4-FFF2-40B4-BE49-F238E27FC236}">
                    <a16:creationId xmlns:a16="http://schemas.microsoft.com/office/drawing/2014/main" id="{100B3442-0196-45D2-B168-032B1EEB486A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61" name="Grupo 60">
            <a:extLst>
              <a:ext uri="{FF2B5EF4-FFF2-40B4-BE49-F238E27FC236}">
                <a16:creationId xmlns:a16="http://schemas.microsoft.com/office/drawing/2014/main" id="{2C63C147-7D7C-4C01-89AC-3F89C1051681}"/>
              </a:ext>
            </a:extLst>
          </p:cNvPr>
          <p:cNvGrpSpPr/>
          <p:nvPr/>
        </p:nvGrpSpPr>
        <p:grpSpPr>
          <a:xfrm>
            <a:off x="5997297" y="532891"/>
            <a:ext cx="420805" cy="256510"/>
            <a:chOff x="6000466" y="368488"/>
            <a:chExt cx="420805" cy="256510"/>
          </a:xfrm>
        </p:grpSpPr>
        <p:grpSp>
          <p:nvGrpSpPr>
            <p:cNvPr id="62" name="Grupo 61">
              <a:extLst>
                <a:ext uri="{FF2B5EF4-FFF2-40B4-BE49-F238E27FC236}">
                  <a16:creationId xmlns:a16="http://schemas.microsoft.com/office/drawing/2014/main" id="{78D7C559-3CE5-4896-A167-DD7B16439BBB}"/>
                </a:ext>
              </a:extLst>
            </p:cNvPr>
            <p:cNvGrpSpPr/>
            <p:nvPr/>
          </p:nvGrpSpPr>
          <p:grpSpPr>
            <a:xfrm>
              <a:off x="6000466" y="368488"/>
              <a:ext cx="420805" cy="86437"/>
              <a:chOff x="6000466" y="368488"/>
              <a:chExt cx="420805" cy="86437"/>
            </a:xfrm>
          </p:grpSpPr>
          <p:sp>
            <p:nvSpPr>
              <p:cNvPr id="67" name="Elipse 66">
                <a:extLst>
                  <a:ext uri="{FF2B5EF4-FFF2-40B4-BE49-F238E27FC236}">
                    <a16:creationId xmlns:a16="http://schemas.microsoft.com/office/drawing/2014/main" id="{BEE1C716-4F49-487A-B834-B6B407BB4A99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68" name="Elipse 67">
                <a:extLst>
                  <a:ext uri="{FF2B5EF4-FFF2-40B4-BE49-F238E27FC236}">
                    <a16:creationId xmlns:a16="http://schemas.microsoft.com/office/drawing/2014/main" id="{B8496EE8-538A-41C7-87DE-CAC9463BA70E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69" name="Arco de bloque 68">
                <a:extLst>
                  <a:ext uri="{FF2B5EF4-FFF2-40B4-BE49-F238E27FC236}">
                    <a16:creationId xmlns:a16="http://schemas.microsoft.com/office/drawing/2014/main" id="{D3FFB0B5-96F1-4E74-A147-0BFCD943E994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3" name="Grupo 62">
              <a:extLst>
                <a:ext uri="{FF2B5EF4-FFF2-40B4-BE49-F238E27FC236}">
                  <a16:creationId xmlns:a16="http://schemas.microsoft.com/office/drawing/2014/main" id="{A1DD2D69-DB37-4FAA-8A56-6A223DB2313A}"/>
                </a:ext>
              </a:extLst>
            </p:cNvPr>
            <p:cNvGrpSpPr/>
            <p:nvPr/>
          </p:nvGrpSpPr>
          <p:grpSpPr>
            <a:xfrm>
              <a:off x="6000466" y="538561"/>
              <a:ext cx="420805" cy="86437"/>
              <a:chOff x="6000466" y="368488"/>
              <a:chExt cx="420805" cy="86437"/>
            </a:xfrm>
          </p:grpSpPr>
          <p:sp>
            <p:nvSpPr>
              <p:cNvPr id="64" name="Elipse 63">
                <a:extLst>
                  <a:ext uri="{FF2B5EF4-FFF2-40B4-BE49-F238E27FC236}">
                    <a16:creationId xmlns:a16="http://schemas.microsoft.com/office/drawing/2014/main" id="{84D6DFD3-A50A-4DAA-B96B-D52ABA3B425A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65" name="Elipse 64">
                <a:extLst>
                  <a:ext uri="{FF2B5EF4-FFF2-40B4-BE49-F238E27FC236}">
                    <a16:creationId xmlns:a16="http://schemas.microsoft.com/office/drawing/2014/main" id="{3B7787FD-11CA-437C-A197-45C1A9FCECB8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66" name="Arco de bloque 65">
                <a:extLst>
                  <a:ext uri="{FF2B5EF4-FFF2-40B4-BE49-F238E27FC236}">
                    <a16:creationId xmlns:a16="http://schemas.microsoft.com/office/drawing/2014/main" id="{C2F4640A-3AF6-4CAD-A3C2-EBAE98D0EB32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0" name="Grupo 69">
            <a:extLst>
              <a:ext uri="{FF2B5EF4-FFF2-40B4-BE49-F238E27FC236}">
                <a16:creationId xmlns:a16="http://schemas.microsoft.com/office/drawing/2014/main" id="{0B7F2B10-4B10-49EA-AFCB-9F32FC636B66}"/>
              </a:ext>
            </a:extLst>
          </p:cNvPr>
          <p:cNvGrpSpPr/>
          <p:nvPr/>
        </p:nvGrpSpPr>
        <p:grpSpPr>
          <a:xfrm>
            <a:off x="6010286" y="5675106"/>
            <a:ext cx="420805" cy="256510"/>
            <a:chOff x="6000466" y="368488"/>
            <a:chExt cx="420805" cy="256510"/>
          </a:xfrm>
        </p:grpSpPr>
        <p:grpSp>
          <p:nvGrpSpPr>
            <p:cNvPr id="71" name="Grupo 70">
              <a:extLst>
                <a:ext uri="{FF2B5EF4-FFF2-40B4-BE49-F238E27FC236}">
                  <a16:creationId xmlns:a16="http://schemas.microsoft.com/office/drawing/2014/main" id="{DC2AD021-ECE5-4EC2-BF24-7E2A0431C3B7}"/>
                </a:ext>
              </a:extLst>
            </p:cNvPr>
            <p:cNvGrpSpPr/>
            <p:nvPr/>
          </p:nvGrpSpPr>
          <p:grpSpPr>
            <a:xfrm>
              <a:off x="6000466" y="368488"/>
              <a:ext cx="420805" cy="86437"/>
              <a:chOff x="6000466" y="368488"/>
              <a:chExt cx="420805" cy="86437"/>
            </a:xfrm>
          </p:grpSpPr>
          <p:sp>
            <p:nvSpPr>
              <p:cNvPr id="76" name="Elipse 75">
                <a:extLst>
                  <a:ext uri="{FF2B5EF4-FFF2-40B4-BE49-F238E27FC236}">
                    <a16:creationId xmlns:a16="http://schemas.microsoft.com/office/drawing/2014/main" id="{4AD485DF-A129-4FD6-84FC-4D2FEF84AE08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77" name="Elipse 76">
                <a:extLst>
                  <a:ext uri="{FF2B5EF4-FFF2-40B4-BE49-F238E27FC236}">
                    <a16:creationId xmlns:a16="http://schemas.microsoft.com/office/drawing/2014/main" id="{06A7F1F1-3C31-4D75-AFB1-E0E2A73F5CE4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78" name="Arco de bloque 77">
                <a:extLst>
                  <a:ext uri="{FF2B5EF4-FFF2-40B4-BE49-F238E27FC236}">
                    <a16:creationId xmlns:a16="http://schemas.microsoft.com/office/drawing/2014/main" id="{AC980792-DFAF-466C-A00D-FC2A95D789AB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2" name="Grupo 71">
              <a:extLst>
                <a:ext uri="{FF2B5EF4-FFF2-40B4-BE49-F238E27FC236}">
                  <a16:creationId xmlns:a16="http://schemas.microsoft.com/office/drawing/2014/main" id="{36E5455F-5B92-4C83-8D99-C096711AB755}"/>
                </a:ext>
              </a:extLst>
            </p:cNvPr>
            <p:cNvGrpSpPr/>
            <p:nvPr/>
          </p:nvGrpSpPr>
          <p:grpSpPr>
            <a:xfrm>
              <a:off x="6000466" y="538561"/>
              <a:ext cx="420805" cy="86437"/>
              <a:chOff x="6000466" y="368488"/>
              <a:chExt cx="420805" cy="86437"/>
            </a:xfrm>
          </p:grpSpPr>
          <p:sp>
            <p:nvSpPr>
              <p:cNvPr id="73" name="Elipse 72">
                <a:extLst>
                  <a:ext uri="{FF2B5EF4-FFF2-40B4-BE49-F238E27FC236}">
                    <a16:creationId xmlns:a16="http://schemas.microsoft.com/office/drawing/2014/main" id="{73C35496-B7E0-458D-8CAA-CDD13B5B1F34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74" name="Elipse 73">
                <a:extLst>
                  <a:ext uri="{FF2B5EF4-FFF2-40B4-BE49-F238E27FC236}">
                    <a16:creationId xmlns:a16="http://schemas.microsoft.com/office/drawing/2014/main" id="{DDC9C5B0-9D6D-49BB-859D-E89C94A5FAFB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75" name="Arco de bloque 74">
                <a:extLst>
                  <a:ext uri="{FF2B5EF4-FFF2-40B4-BE49-F238E27FC236}">
                    <a16:creationId xmlns:a16="http://schemas.microsoft.com/office/drawing/2014/main" id="{372686A3-6F14-4D60-AEE4-F1F4B7BA3096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9" name="Grupo 78">
            <a:extLst>
              <a:ext uri="{FF2B5EF4-FFF2-40B4-BE49-F238E27FC236}">
                <a16:creationId xmlns:a16="http://schemas.microsoft.com/office/drawing/2014/main" id="{B4395363-7975-4346-9025-ABF20A631926}"/>
              </a:ext>
            </a:extLst>
          </p:cNvPr>
          <p:cNvGrpSpPr/>
          <p:nvPr/>
        </p:nvGrpSpPr>
        <p:grpSpPr>
          <a:xfrm>
            <a:off x="6004601" y="4535050"/>
            <a:ext cx="420805" cy="256510"/>
            <a:chOff x="6000466" y="368488"/>
            <a:chExt cx="420805" cy="256510"/>
          </a:xfrm>
        </p:grpSpPr>
        <p:grpSp>
          <p:nvGrpSpPr>
            <p:cNvPr id="80" name="Grupo 79">
              <a:extLst>
                <a:ext uri="{FF2B5EF4-FFF2-40B4-BE49-F238E27FC236}">
                  <a16:creationId xmlns:a16="http://schemas.microsoft.com/office/drawing/2014/main" id="{C982642D-99D3-407E-8705-09C5F13BCB38}"/>
                </a:ext>
              </a:extLst>
            </p:cNvPr>
            <p:cNvGrpSpPr/>
            <p:nvPr/>
          </p:nvGrpSpPr>
          <p:grpSpPr>
            <a:xfrm>
              <a:off x="6000466" y="368488"/>
              <a:ext cx="420805" cy="86437"/>
              <a:chOff x="6000466" y="368488"/>
              <a:chExt cx="420805" cy="86437"/>
            </a:xfrm>
          </p:grpSpPr>
          <p:sp>
            <p:nvSpPr>
              <p:cNvPr id="85" name="Elipse 84">
                <a:extLst>
                  <a:ext uri="{FF2B5EF4-FFF2-40B4-BE49-F238E27FC236}">
                    <a16:creationId xmlns:a16="http://schemas.microsoft.com/office/drawing/2014/main" id="{EEAF839C-89C2-4918-ABEC-73AFD3FB69C2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86" name="Elipse 85">
                <a:extLst>
                  <a:ext uri="{FF2B5EF4-FFF2-40B4-BE49-F238E27FC236}">
                    <a16:creationId xmlns:a16="http://schemas.microsoft.com/office/drawing/2014/main" id="{20C0B1FE-93E4-4702-9450-6746271A37B4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87" name="Arco de bloque 86">
                <a:extLst>
                  <a:ext uri="{FF2B5EF4-FFF2-40B4-BE49-F238E27FC236}">
                    <a16:creationId xmlns:a16="http://schemas.microsoft.com/office/drawing/2014/main" id="{19EC1517-DE3E-4685-A987-28D98FE86887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1" name="Grupo 80">
              <a:extLst>
                <a:ext uri="{FF2B5EF4-FFF2-40B4-BE49-F238E27FC236}">
                  <a16:creationId xmlns:a16="http://schemas.microsoft.com/office/drawing/2014/main" id="{5B79C6E7-657C-4D94-BC58-5631698F60D1}"/>
                </a:ext>
              </a:extLst>
            </p:cNvPr>
            <p:cNvGrpSpPr/>
            <p:nvPr/>
          </p:nvGrpSpPr>
          <p:grpSpPr>
            <a:xfrm>
              <a:off x="6000466" y="538561"/>
              <a:ext cx="420805" cy="86437"/>
              <a:chOff x="6000466" y="368488"/>
              <a:chExt cx="420805" cy="86437"/>
            </a:xfrm>
          </p:grpSpPr>
          <p:sp>
            <p:nvSpPr>
              <p:cNvPr id="82" name="Elipse 81">
                <a:extLst>
                  <a:ext uri="{FF2B5EF4-FFF2-40B4-BE49-F238E27FC236}">
                    <a16:creationId xmlns:a16="http://schemas.microsoft.com/office/drawing/2014/main" id="{DF5B3DB4-2DDA-4E6E-8D2C-F03C7BF57EC5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83" name="Elipse 82">
                <a:extLst>
                  <a:ext uri="{FF2B5EF4-FFF2-40B4-BE49-F238E27FC236}">
                    <a16:creationId xmlns:a16="http://schemas.microsoft.com/office/drawing/2014/main" id="{5B68F727-1422-4A24-BE39-458E32BBC897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84" name="Arco de bloque 83">
                <a:extLst>
                  <a:ext uri="{FF2B5EF4-FFF2-40B4-BE49-F238E27FC236}">
                    <a16:creationId xmlns:a16="http://schemas.microsoft.com/office/drawing/2014/main" id="{85EE37A9-C421-4F68-B03F-F06585374321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88" name="Grupo 87">
            <a:extLst>
              <a:ext uri="{FF2B5EF4-FFF2-40B4-BE49-F238E27FC236}">
                <a16:creationId xmlns:a16="http://schemas.microsoft.com/office/drawing/2014/main" id="{54D2ED31-4A09-42D3-9F4E-59FF3D69FEEA}"/>
              </a:ext>
            </a:extLst>
          </p:cNvPr>
          <p:cNvGrpSpPr/>
          <p:nvPr/>
        </p:nvGrpSpPr>
        <p:grpSpPr>
          <a:xfrm>
            <a:off x="6013435" y="5070497"/>
            <a:ext cx="420805" cy="256510"/>
            <a:chOff x="6000466" y="368488"/>
            <a:chExt cx="420805" cy="256510"/>
          </a:xfrm>
        </p:grpSpPr>
        <p:grpSp>
          <p:nvGrpSpPr>
            <p:cNvPr id="89" name="Grupo 88">
              <a:extLst>
                <a:ext uri="{FF2B5EF4-FFF2-40B4-BE49-F238E27FC236}">
                  <a16:creationId xmlns:a16="http://schemas.microsoft.com/office/drawing/2014/main" id="{2242FEA3-29FB-467C-A7AA-7271B62D7229}"/>
                </a:ext>
              </a:extLst>
            </p:cNvPr>
            <p:cNvGrpSpPr/>
            <p:nvPr/>
          </p:nvGrpSpPr>
          <p:grpSpPr>
            <a:xfrm>
              <a:off x="6000466" y="368488"/>
              <a:ext cx="420805" cy="86437"/>
              <a:chOff x="6000466" y="368488"/>
              <a:chExt cx="420805" cy="86437"/>
            </a:xfrm>
          </p:grpSpPr>
          <p:sp>
            <p:nvSpPr>
              <p:cNvPr id="94" name="Elipse 93">
                <a:extLst>
                  <a:ext uri="{FF2B5EF4-FFF2-40B4-BE49-F238E27FC236}">
                    <a16:creationId xmlns:a16="http://schemas.microsoft.com/office/drawing/2014/main" id="{9139251B-C235-418A-8646-018871C8972C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95" name="Elipse 94">
                <a:extLst>
                  <a:ext uri="{FF2B5EF4-FFF2-40B4-BE49-F238E27FC236}">
                    <a16:creationId xmlns:a16="http://schemas.microsoft.com/office/drawing/2014/main" id="{3EAF50D9-2FB1-49B4-8A3D-7ABB05AB306F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96" name="Arco de bloque 95">
                <a:extLst>
                  <a:ext uri="{FF2B5EF4-FFF2-40B4-BE49-F238E27FC236}">
                    <a16:creationId xmlns:a16="http://schemas.microsoft.com/office/drawing/2014/main" id="{095B7E51-D745-4064-AA61-1C726756A327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0" name="Grupo 89">
              <a:extLst>
                <a:ext uri="{FF2B5EF4-FFF2-40B4-BE49-F238E27FC236}">
                  <a16:creationId xmlns:a16="http://schemas.microsoft.com/office/drawing/2014/main" id="{B42C632D-0304-42E9-92A0-B742F82C76CC}"/>
                </a:ext>
              </a:extLst>
            </p:cNvPr>
            <p:cNvGrpSpPr/>
            <p:nvPr/>
          </p:nvGrpSpPr>
          <p:grpSpPr>
            <a:xfrm>
              <a:off x="6000466" y="538561"/>
              <a:ext cx="420805" cy="86437"/>
              <a:chOff x="6000466" y="368488"/>
              <a:chExt cx="420805" cy="86437"/>
            </a:xfrm>
          </p:grpSpPr>
          <p:sp>
            <p:nvSpPr>
              <p:cNvPr id="91" name="Elipse 90">
                <a:extLst>
                  <a:ext uri="{FF2B5EF4-FFF2-40B4-BE49-F238E27FC236}">
                    <a16:creationId xmlns:a16="http://schemas.microsoft.com/office/drawing/2014/main" id="{89EFE697-A735-4538-95E3-EAF0F45AD538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92" name="Elipse 91">
                <a:extLst>
                  <a:ext uri="{FF2B5EF4-FFF2-40B4-BE49-F238E27FC236}">
                    <a16:creationId xmlns:a16="http://schemas.microsoft.com/office/drawing/2014/main" id="{7EFAA853-6BAF-401C-A06D-3C421487650D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93" name="Arco de bloque 92">
                <a:extLst>
                  <a:ext uri="{FF2B5EF4-FFF2-40B4-BE49-F238E27FC236}">
                    <a16:creationId xmlns:a16="http://schemas.microsoft.com/office/drawing/2014/main" id="{6D98EAB6-4D52-4FEF-A8FD-29CF524C87B1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32B62340-6E8E-4910-980E-9B17271BD6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25" t="10547" r="4075" b="33783"/>
          <a:stretch/>
        </p:blipFill>
        <p:spPr>
          <a:xfrm>
            <a:off x="7013535" y="1124658"/>
            <a:ext cx="4164914" cy="453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20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02E05AC-3085-4374-9E7C-A084613E9DFB}"/>
              </a:ext>
            </a:extLst>
          </p:cNvPr>
          <p:cNvSpPr/>
          <p:nvPr/>
        </p:nvSpPr>
        <p:spPr>
          <a:xfrm>
            <a:off x="0" y="0"/>
            <a:ext cx="12214601" cy="6858000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D1F5156-6E0F-4A1B-9F3A-EBE72EBD3167}"/>
              </a:ext>
            </a:extLst>
          </p:cNvPr>
          <p:cNvSpPr/>
          <p:nvPr/>
        </p:nvSpPr>
        <p:spPr>
          <a:xfrm>
            <a:off x="6306242" y="335630"/>
            <a:ext cx="5481711" cy="6341012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pSp>
        <p:nvGrpSpPr>
          <p:cNvPr id="114" name="Grupo 113">
            <a:extLst>
              <a:ext uri="{FF2B5EF4-FFF2-40B4-BE49-F238E27FC236}">
                <a16:creationId xmlns:a16="http://schemas.microsoft.com/office/drawing/2014/main" id="{768E6A5B-FBD5-4E15-91F4-C95693C243A2}"/>
              </a:ext>
            </a:extLst>
          </p:cNvPr>
          <p:cNvGrpSpPr/>
          <p:nvPr/>
        </p:nvGrpSpPr>
        <p:grpSpPr>
          <a:xfrm>
            <a:off x="6754225" y="1427205"/>
            <a:ext cx="4254976" cy="4627074"/>
            <a:chOff x="6850250" y="929898"/>
            <a:chExt cx="4254976" cy="4627074"/>
          </a:xfrm>
        </p:grpSpPr>
        <p:cxnSp>
          <p:nvCxnSpPr>
            <p:cNvPr id="98" name="Conector recto 97">
              <a:extLst>
                <a:ext uri="{FF2B5EF4-FFF2-40B4-BE49-F238E27FC236}">
                  <a16:creationId xmlns:a16="http://schemas.microsoft.com/office/drawing/2014/main" id="{9D346062-4B2A-47B1-9221-FF77BE512295}"/>
                </a:ext>
              </a:extLst>
            </p:cNvPr>
            <p:cNvCxnSpPr/>
            <p:nvPr/>
          </p:nvCxnSpPr>
          <p:spPr>
            <a:xfrm>
              <a:off x="6850251" y="929898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ector recto 98">
              <a:extLst>
                <a:ext uri="{FF2B5EF4-FFF2-40B4-BE49-F238E27FC236}">
                  <a16:creationId xmlns:a16="http://schemas.microsoft.com/office/drawing/2014/main" id="{4D56C145-ECE5-4460-A193-47FBABAA1CDC}"/>
                </a:ext>
              </a:extLst>
            </p:cNvPr>
            <p:cNvCxnSpPr/>
            <p:nvPr/>
          </p:nvCxnSpPr>
          <p:spPr>
            <a:xfrm>
              <a:off x="6862220" y="1303468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ector recto 99">
              <a:extLst>
                <a:ext uri="{FF2B5EF4-FFF2-40B4-BE49-F238E27FC236}">
                  <a16:creationId xmlns:a16="http://schemas.microsoft.com/office/drawing/2014/main" id="{A896349A-63A9-46D9-ACD0-1C5D56311C4C}"/>
                </a:ext>
              </a:extLst>
            </p:cNvPr>
            <p:cNvCxnSpPr/>
            <p:nvPr/>
          </p:nvCxnSpPr>
          <p:spPr>
            <a:xfrm>
              <a:off x="6862220" y="1608268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ector recto 100">
              <a:extLst>
                <a:ext uri="{FF2B5EF4-FFF2-40B4-BE49-F238E27FC236}">
                  <a16:creationId xmlns:a16="http://schemas.microsoft.com/office/drawing/2014/main" id="{6F7E37DF-FDA0-44B2-9E25-B24A0C08251B}"/>
                </a:ext>
              </a:extLst>
            </p:cNvPr>
            <p:cNvCxnSpPr/>
            <p:nvPr/>
          </p:nvCxnSpPr>
          <p:spPr>
            <a:xfrm>
              <a:off x="6862220" y="3064894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ector recto 101">
              <a:extLst>
                <a:ext uri="{FF2B5EF4-FFF2-40B4-BE49-F238E27FC236}">
                  <a16:creationId xmlns:a16="http://schemas.microsoft.com/office/drawing/2014/main" id="{A0C01FF8-3EAD-498E-96FF-B88B1F585741}"/>
                </a:ext>
              </a:extLst>
            </p:cNvPr>
            <p:cNvCxnSpPr/>
            <p:nvPr/>
          </p:nvCxnSpPr>
          <p:spPr>
            <a:xfrm>
              <a:off x="6862220" y="1854343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ector recto 102">
              <a:extLst>
                <a:ext uri="{FF2B5EF4-FFF2-40B4-BE49-F238E27FC236}">
                  <a16:creationId xmlns:a16="http://schemas.microsoft.com/office/drawing/2014/main" id="{AA7F999A-40FB-4B2F-86ED-03FBE0858E4C}"/>
                </a:ext>
              </a:extLst>
            </p:cNvPr>
            <p:cNvCxnSpPr/>
            <p:nvPr/>
          </p:nvCxnSpPr>
          <p:spPr>
            <a:xfrm>
              <a:off x="6862220" y="2132767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ector recto 103">
              <a:extLst>
                <a:ext uri="{FF2B5EF4-FFF2-40B4-BE49-F238E27FC236}">
                  <a16:creationId xmlns:a16="http://schemas.microsoft.com/office/drawing/2014/main" id="{E5DDE3C8-5800-4255-A880-672989E83B5C}"/>
                </a:ext>
              </a:extLst>
            </p:cNvPr>
            <p:cNvCxnSpPr/>
            <p:nvPr/>
          </p:nvCxnSpPr>
          <p:spPr>
            <a:xfrm>
              <a:off x="6862220" y="2387022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ector recto 104">
              <a:extLst>
                <a:ext uri="{FF2B5EF4-FFF2-40B4-BE49-F238E27FC236}">
                  <a16:creationId xmlns:a16="http://schemas.microsoft.com/office/drawing/2014/main" id="{8B7068CB-3FB0-457C-9B4D-0C62033E19C2}"/>
                </a:ext>
              </a:extLst>
            </p:cNvPr>
            <p:cNvCxnSpPr/>
            <p:nvPr/>
          </p:nvCxnSpPr>
          <p:spPr>
            <a:xfrm>
              <a:off x="6850250" y="2748371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ector recto 105">
              <a:extLst>
                <a:ext uri="{FF2B5EF4-FFF2-40B4-BE49-F238E27FC236}">
                  <a16:creationId xmlns:a16="http://schemas.microsoft.com/office/drawing/2014/main" id="{042B26E4-86DB-4E13-AE90-146FDBFC498C}"/>
                </a:ext>
              </a:extLst>
            </p:cNvPr>
            <p:cNvCxnSpPr/>
            <p:nvPr/>
          </p:nvCxnSpPr>
          <p:spPr>
            <a:xfrm>
              <a:off x="6862220" y="3421976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ector recto 106">
              <a:extLst>
                <a:ext uri="{FF2B5EF4-FFF2-40B4-BE49-F238E27FC236}">
                  <a16:creationId xmlns:a16="http://schemas.microsoft.com/office/drawing/2014/main" id="{78B06694-4FDD-4626-AE93-75A1A63F6466}"/>
                </a:ext>
              </a:extLst>
            </p:cNvPr>
            <p:cNvCxnSpPr/>
            <p:nvPr/>
          </p:nvCxnSpPr>
          <p:spPr>
            <a:xfrm>
              <a:off x="6874189" y="3795546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recto 107">
              <a:extLst>
                <a:ext uri="{FF2B5EF4-FFF2-40B4-BE49-F238E27FC236}">
                  <a16:creationId xmlns:a16="http://schemas.microsoft.com/office/drawing/2014/main" id="{A1492995-04E0-47FF-A25B-EFA5DDA60303}"/>
                </a:ext>
              </a:extLst>
            </p:cNvPr>
            <p:cNvCxnSpPr/>
            <p:nvPr/>
          </p:nvCxnSpPr>
          <p:spPr>
            <a:xfrm>
              <a:off x="6874189" y="4100346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ector recto 108">
              <a:extLst>
                <a:ext uri="{FF2B5EF4-FFF2-40B4-BE49-F238E27FC236}">
                  <a16:creationId xmlns:a16="http://schemas.microsoft.com/office/drawing/2014/main" id="{A8C576BA-2728-4515-8DBA-C8A2E5A74A20}"/>
                </a:ext>
              </a:extLst>
            </p:cNvPr>
            <p:cNvCxnSpPr/>
            <p:nvPr/>
          </p:nvCxnSpPr>
          <p:spPr>
            <a:xfrm>
              <a:off x="6874189" y="5556972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ector recto 109">
              <a:extLst>
                <a:ext uri="{FF2B5EF4-FFF2-40B4-BE49-F238E27FC236}">
                  <a16:creationId xmlns:a16="http://schemas.microsoft.com/office/drawing/2014/main" id="{3076C66D-442C-4F63-926B-B62CCBDC1845}"/>
                </a:ext>
              </a:extLst>
            </p:cNvPr>
            <p:cNvCxnSpPr/>
            <p:nvPr/>
          </p:nvCxnSpPr>
          <p:spPr>
            <a:xfrm>
              <a:off x="6874189" y="4346421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ector recto 110">
              <a:extLst>
                <a:ext uri="{FF2B5EF4-FFF2-40B4-BE49-F238E27FC236}">
                  <a16:creationId xmlns:a16="http://schemas.microsoft.com/office/drawing/2014/main" id="{3FD7A053-3CFC-45F8-B4E5-34358AB03F4F}"/>
                </a:ext>
              </a:extLst>
            </p:cNvPr>
            <p:cNvCxnSpPr/>
            <p:nvPr/>
          </p:nvCxnSpPr>
          <p:spPr>
            <a:xfrm>
              <a:off x="6874189" y="4624845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ector recto 111">
              <a:extLst>
                <a:ext uri="{FF2B5EF4-FFF2-40B4-BE49-F238E27FC236}">
                  <a16:creationId xmlns:a16="http://schemas.microsoft.com/office/drawing/2014/main" id="{FCF2CE08-D455-4B30-86B0-4D2A10736E7D}"/>
                </a:ext>
              </a:extLst>
            </p:cNvPr>
            <p:cNvCxnSpPr/>
            <p:nvPr/>
          </p:nvCxnSpPr>
          <p:spPr>
            <a:xfrm>
              <a:off x="6874189" y="4879100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recto 112">
              <a:extLst>
                <a:ext uri="{FF2B5EF4-FFF2-40B4-BE49-F238E27FC236}">
                  <a16:creationId xmlns:a16="http://schemas.microsoft.com/office/drawing/2014/main" id="{92FA5E3F-E2EA-430E-8057-E4F8363DCD5E}"/>
                </a:ext>
              </a:extLst>
            </p:cNvPr>
            <p:cNvCxnSpPr/>
            <p:nvPr/>
          </p:nvCxnSpPr>
          <p:spPr>
            <a:xfrm>
              <a:off x="6862219" y="5240449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Rectángulo 114">
            <a:extLst>
              <a:ext uri="{FF2B5EF4-FFF2-40B4-BE49-F238E27FC236}">
                <a16:creationId xmlns:a16="http://schemas.microsoft.com/office/drawing/2014/main" id="{178CFF3C-2E57-49A1-B4AD-BADB874DC6CB}"/>
              </a:ext>
            </a:extLst>
          </p:cNvPr>
          <p:cNvSpPr/>
          <p:nvPr/>
        </p:nvSpPr>
        <p:spPr>
          <a:xfrm>
            <a:off x="725988" y="289911"/>
            <a:ext cx="5481711" cy="6341012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16" name="Grupo 115">
            <a:extLst>
              <a:ext uri="{FF2B5EF4-FFF2-40B4-BE49-F238E27FC236}">
                <a16:creationId xmlns:a16="http://schemas.microsoft.com/office/drawing/2014/main" id="{E28BFEB7-4D48-4F86-81A7-D66D91A191A3}"/>
              </a:ext>
            </a:extLst>
          </p:cNvPr>
          <p:cNvGrpSpPr/>
          <p:nvPr/>
        </p:nvGrpSpPr>
        <p:grpSpPr>
          <a:xfrm>
            <a:off x="1326893" y="929898"/>
            <a:ext cx="4254976" cy="4627074"/>
            <a:chOff x="6850250" y="929898"/>
            <a:chExt cx="4254976" cy="4627074"/>
          </a:xfrm>
        </p:grpSpPr>
        <p:cxnSp>
          <p:nvCxnSpPr>
            <p:cNvPr id="117" name="Conector recto 116">
              <a:extLst>
                <a:ext uri="{FF2B5EF4-FFF2-40B4-BE49-F238E27FC236}">
                  <a16:creationId xmlns:a16="http://schemas.microsoft.com/office/drawing/2014/main" id="{BA1D7CED-4805-4BAA-B96F-E187E11ED90B}"/>
                </a:ext>
              </a:extLst>
            </p:cNvPr>
            <p:cNvCxnSpPr/>
            <p:nvPr/>
          </p:nvCxnSpPr>
          <p:spPr>
            <a:xfrm>
              <a:off x="6850251" y="929898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recto 117">
              <a:extLst>
                <a:ext uri="{FF2B5EF4-FFF2-40B4-BE49-F238E27FC236}">
                  <a16:creationId xmlns:a16="http://schemas.microsoft.com/office/drawing/2014/main" id="{61AD6A52-64C6-4714-BE21-89013AE41920}"/>
                </a:ext>
              </a:extLst>
            </p:cNvPr>
            <p:cNvCxnSpPr/>
            <p:nvPr/>
          </p:nvCxnSpPr>
          <p:spPr>
            <a:xfrm>
              <a:off x="6862220" y="1303468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ector recto 118">
              <a:extLst>
                <a:ext uri="{FF2B5EF4-FFF2-40B4-BE49-F238E27FC236}">
                  <a16:creationId xmlns:a16="http://schemas.microsoft.com/office/drawing/2014/main" id="{47421DB2-6172-424F-99B8-95329685953F}"/>
                </a:ext>
              </a:extLst>
            </p:cNvPr>
            <p:cNvCxnSpPr/>
            <p:nvPr/>
          </p:nvCxnSpPr>
          <p:spPr>
            <a:xfrm>
              <a:off x="6862220" y="1608268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ector recto 119">
              <a:extLst>
                <a:ext uri="{FF2B5EF4-FFF2-40B4-BE49-F238E27FC236}">
                  <a16:creationId xmlns:a16="http://schemas.microsoft.com/office/drawing/2014/main" id="{7487074B-7549-45A9-B2E8-3F988B4A850E}"/>
                </a:ext>
              </a:extLst>
            </p:cNvPr>
            <p:cNvCxnSpPr/>
            <p:nvPr/>
          </p:nvCxnSpPr>
          <p:spPr>
            <a:xfrm>
              <a:off x="6862220" y="3064894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ector recto 120">
              <a:extLst>
                <a:ext uri="{FF2B5EF4-FFF2-40B4-BE49-F238E27FC236}">
                  <a16:creationId xmlns:a16="http://schemas.microsoft.com/office/drawing/2014/main" id="{E81E8650-A714-4B92-9AA4-C14FCD7DCA6F}"/>
                </a:ext>
              </a:extLst>
            </p:cNvPr>
            <p:cNvCxnSpPr/>
            <p:nvPr/>
          </p:nvCxnSpPr>
          <p:spPr>
            <a:xfrm>
              <a:off x="6862220" y="1854343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ector recto 121">
              <a:extLst>
                <a:ext uri="{FF2B5EF4-FFF2-40B4-BE49-F238E27FC236}">
                  <a16:creationId xmlns:a16="http://schemas.microsoft.com/office/drawing/2014/main" id="{65410EF4-7BB2-45DC-A8D0-58B7761DFAC3}"/>
                </a:ext>
              </a:extLst>
            </p:cNvPr>
            <p:cNvCxnSpPr/>
            <p:nvPr/>
          </p:nvCxnSpPr>
          <p:spPr>
            <a:xfrm>
              <a:off x="6862220" y="2132767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ector recto 122">
              <a:extLst>
                <a:ext uri="{FF2B5EF4-FFF2-40B4-BE49-F238E27FC236}">
                  <a16:creationId xmlns:a16="http://schemas.microsoft.com/office/drawing/2014/main" id="{18146BB9-7653-4A5F-98AF-290888FB6E0A}"/>
                </a:ext>
              </a:extLst>
            </p:cNvPr>
            <p:cNvCxnSpPr/>
            <p:nvPr/>
          </p:nvCxnSpPr>
          <p:spPr>
            <a:xfrm>
              <a:off x="6862220" y="2387022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ector recto 123">
              <a:extLst>
                <a:ext uri="{FF2B5EF4-FFF2-40B4-BE49-F238E27FC236}">
                  <a16:creationId xmlns:a16="http://schemas.microsoft.com/office/drawing/2014/main" id="{08369D7B-C792-4B7F-BCCC-6BD7339AEEF2}"/>
                </a:ext>
              </a:extLst>
            </p:cNvPr>
            <p:cNvCxnSpPr/>
            <p:nvPr/>
          </p:nvCxnSpPr>
          <p:spPr>
            <a:xfrm>
              <a:off x="6850250" y="2748371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cto 124">
              <a:extLst>
                <a:ext uri="{FF2B5EF4-FFF2-40B4-BE49-F238E27FC236}">
                  <a16:creationId xmlns:a16="http://schemas.microsoft.com/office/drawing/2014/main" id="{0098AF6B-5AFF-4CC2-A51E-E42458897A92}"/>
                </a:ext>
              </a:extLst>
            </p:cNvPr>
            <p:cNvCxnSpPr/>
            <p:nvPr/>
          </p:nvCxnSpPr>
          <p:spPr>
            <a:xfrm>
              <a:off x="6862220" y="3421976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recto 125">
              <a:extLst>
                <a:ext uri="{FF2B5EF4-FFF2-40B4-BE49-F238E27FC236}">
                  <a16:creationId xmlns:a16="http://schemas.microsoft.com/office/drawing/2014/main" id="{B8B1469D-1972-47FB-814C-85EA959186E9}"/>
                </a:ext>
              </a:extLst>
            </p:cNvPr>
            <p:cNvCxnSpPr/>
            <p:nvPr/>
          </p:nvCxnSpPr>
          <p:spPr>
            <a:xfrm>
              <a:off x="6874189" y="3795546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ector recto 126">
              <a:extLst>
                <a:ext uri="{FF2B5EF4-FFF2-40B4-BE49-F238E27FC236}">
                  <a16:creationId xmlns:a16="http://schemas.microsoft.com/office/drawing/2014/main" id="{93653BF1-CCEF-4ABD-9913-7D57FDA4C556}"/>
                </a:ext>
              </a:extLst>
            </p:cNvPr>
            <p:cNvCxnSpPr/>
            <p:nvPr/>
          </p:nvCxnSpPr>
          <p:spPr>
            <a:xfrm>
              <a:off x="6874189" y="4100346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cto 127">
              <a:extLst>
                <a:ext uri="{FF2B5EF4-FFF2-40B4-BE49-F238E27FC236}">
                  <a16:creationId xmlns:a16="http://schemas.microsoft.com/office/drawing/2014/main" id="{10FDB20A-85B4-4C6B-81E6-61D5A9828C76}"/>
                </a:ext>
              </a:extLst>
            </p:cNvPr>
            <p:cNvCxnSpPr/>
            <p:nvPr/>
          </p:nvCxnSpPr>
          <p:spPr>
            <a:xfrm>
              <a:off x="6874189" y="5556972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ector recto 128">
              <a:extLst>
                <a:ext uri="{FF2B5EF4-FFF2-40B4-BE49-F238E27FC236}">
                  <a16:creationId xmlns:a16="http://schemas.microsoft.com/office/drawing/2014/main" id="{15D0EC5B-1186-441D-91EC-CF032B1C2FF4}"/>
                </a:ext>
              </a:extLst>
            </p:cNvPr>
            <p:cNvCxnSpPr/>
            <p:nvPr/>
          </p:nvCxnSpPr>
          <p:spPr>
            <a:xfrm>
              <a:off x="6874189" y="4346421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ector recto 129">
              <a:extLst>
                <a:ext uri="{FF2B5EF4-FFF2-40B4-BE49-F238E27FC236}">
                  <a16:creationId xmlns:a16="http://schemas.microsoft.com/office/drawing/2014/main" id="{7720B2BB-FF4C-40C3-847C-C43A9BB12F4A}"/>
                </a:ext>
              </a:extLst>
            </p:cNvPr>
            <p:cNvCxnSpPr/>
            <p:nvPr/>
          </p:nvCxnSpPr>
          <p:spPr>
            <a:xfrm>
              <a:off x="6874189" y="4624845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ector recto 130">
              <a:extLst>
                <a:ext uri="{FF2B5EF4-FFF2-40B4-BE49-F238E27FC236}">
                  <a16:creationId xmlns:a16="http://schemas.microsoft.com/office/drawing/2014/main" id="{52F4C321-8A41-47AC-98C7-BE38F2D9E480}"/>
                </a:ext>
              </a:extLst>
            </p:cNvPr>
            <p:cNvCxnSpPr/>
            <p:nvPr/>
          </p:nvCxnSpPr>
          <p:spPr>
            <a:xfrm>
              <a:off x="6874189" y="4879100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ector recto 131">
              <a:extLst>
                <a:ext uri="{FF2B5EF4-FFF2-40B4-BE49-F238E27FC236}">
                  <a16:creationId xmlns:a16="http://schemas.microsoft.com/office/drawing/2014/main" id="{B539214C-EEB7-494B-9483-E640273B5DE0}"/>
                </a:ext>
              </a:extLst>
            </p:cNvPr>
            <p:cNvCxnSpPr/>
            <p:nvPr/>
          </p:nvCxnSpPr>
          <p:spPr>
            <a:xfrm>
              <a:off x="6862219" y="5240449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3E91FC48-C230-4F78-94AE-96186856EE7D}"/>
              </a:ext>
            </a:extLst>
          </p:cNvPr>
          <p:cNvGrpSpPr/>
          <p:nvPr/>
        </p:nvGrpSpPr>
        <p:grpSpPr>
          <a:xfrm>
            <a:off x="6000974" y="1260251"/>
            <a:ext cx="420805" cy="256510"/>
            <a:chOff x="6000466" y="368488"/>
            <a:chExt cx="420805" cy="256510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36711386-9E91-4635-8314-BBF14CB51BAA}"/>
                </a:ext>
              </a:extLst>
            </p:cNvPr>
            <p:cNvGrpSpPr/>
            <p:nvPr/>
          </p:nvGrpSpPr>
          <p:grpSpPr>
            <a:xfrm>
              <a:off x="6000466" y="368488"/>
              <a:ext cx="420805" cy="86437"/>
              <a:chOff x="6000466" y="368488"/>
              <a:chExt cx="420805" cy="86437"/>
            </a:xfrm>
          </p:grpSpPr>
          <p:sp>
            <p:nvSpPr>
              <p:cNvPr id="7" name="Elipse 6">
                <a:extLst>
                  <a:ext uri="{FF2B5EF4-FFF2-40B4-BE49-F238E27FC236}">
                    <a16:creationId xmlns:a16="http://schemas.microsoft.com/office/drawing/2014/main" id="{9F3127C5-1E39-4C97-8C2A-9A760D80CA67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9" name="Elipse 8">
                <a:extLst>
                  <a:ext uri="{FF2B5EF4-FFF2-40B4-BE49-F238E27FC236}">
                    <a16:creationId xmlns:a16="http://schemas.microsoft.com/office/drawing/2014/main" id="{D8176F41-3CF7-44B9-AF50-CBD07D17F5AF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8" name="Arco de bloque 7">
                <a:extLst>
                  <a:ext uri="{FF2B5EF4-FFF2-40B4-BE49-F238E27FC236}">
                    <a16:creationId xmlns:a16="http://schemas.microsoft.com/office/drawing/2014/main" id="{B2D03826-254C-48AB-B237-8A0F80CBD345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C1178FC5-D23B-4E54-B5CE-86EA8EC6DB84}"/>
                </a:ext>
              </a:extLst>
            </p:cNvPr>
            <p:cNvGrpSpPr/>
            <p:nvPr/>
          </p:nvGrpSpPr>
          <p:grpSpPr>
            <a:xfrm>
              <a:off x="6000466" y="538561"/>
              <a:ext cx="420805" cy="86437"/>
              <a:chOff x="6000466" y="368488"/>
              <a:chExt cx="420805" cy="86437"/>
            </a:xfrm>
          </p:grpSpPr>
          <p:sp>
            <p:nvSpPr>
              <p:cNvPr id="12" name="Elipse 11">
                <a:extLst>
                  <a:ext uri="{FF2B5EF4-FFF2-40B4-BE49-F238E27FC236}">
                    <a16:creationId xmlns:a16="http://schemas.microsoft.com/office/drawing/2014/main" id="{42EE96DD-85D8-4A4C-B49C-960777E1F16B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C46937F6-C41B-4D60-8CD4-90CD8BDB2A21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14" name="Arco de bloque 13">
                <a:extLst>
                  <a:ext uri="{FF2B5EF4-FFF2-40B4-BE49-F238E27FC236}">
                    <a16:creationId xmlns:a16="http://schemas.microsoft.com/office/drawing/2014/main" id="{097624C0-A127-434B-9F31-18A098378377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9723B1D8-5E4A-495E-A464-DE87B67E0842}"/>
              </a:ext>
            </a:extLst>
          </p:cNvPr>
          <p:cNvGrpSpPr/>
          <p:nvPr/>
        </p:nvGrpSpPr>
        <p:grpSpPr>
          <a:xfrm>
            <a:off x="6010286" y="2343805"/>
            <a:ext cx="420805" cy="256510"/>
            <a:chOff x="6000466" y="368488"/>
            <a:chExt cx="420805" cy="256510"/>
          </a:xfrm>
        </p:grpSpPr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5BA62E32-B9ED-4142-A291-1F794FD25C7F}"/>
                </a:ext>
              </a:extLst>
            </p:cNvPr>
            <p:cNvGrpSpPr/>
            <p:nvPr/>
          </p:nvGrpSpPr>
          <p:grpSpPr>
            <a:xfrm>
              <a:off x="6000466" y="368488"/>
              <a:ext cx="420805" cy="86437"/>
              <a:chOff x="6000466" y="368488"/>
              <a:chExt cx="420805" cy="86437"/>
            </a:xfrm>
          </p:grpSpPr>
          <p:sp>
            <p:nvSpPr>
              <p:cNvPr id="22" name="Elipse 21">
                <a:extLst>
                  <a:ext uri="{FF2B5EF4-FFF2-40B4-BE49-F238E27FC236}">
                    <a16:creationId xmlns:a16="http://schemas.microsoft.com/office/drawing/2014/main" id="{0C085C8C-95AB-4BEE-9080-0E968FC98D09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23" name="Elipse 22">
                <a:extLst>
                  <a:ext uri="{FF2B5EF4-FFF2-40B4-BE49-F238E27FC236}">
                    <a16:creationId xmlns:a16="http://schemas.microsoft.com/office/drawing/2014/main" id="{1F86663D-D77B-48CB-A425-CC449202CD27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24" name="Arco de bloque 23">
                <a:extLst>
                  <a:ext uri="{FF2B5EF4-FFF2-40B4-BE49-F238E27FC236}">
                    <a16:creationId xmlns:a16="http://schemas.microsoft.com/office/drawing/2014/main" id="{67B11D11-1698-402F-AB37-AED35A83C837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7296FBF9-8804-4C26-906F-10DC0656AF6C}"/>
                </a:ext>
              </a:extLst>
            </p:cNvPr>
            <p:cNvGrpSpPr/>
            <p:nvPr/>
          </p:nvGrpSpPr>
          <p:grpSpPr>
            <a:xfrm>
              <a:off x="6000466" y="538561"/>
              <a:ext cx="420805" cy="86437"/>
              <a:chOff x="6000466" y="368488"/>
              <a:chExt cx="420805" cy="86437"/>
            </a:xfrm>
          </p:grpSpPr>
          <p:sp>
            <p:nvSpPr>
              <p:cNvPr id="19" name="Elipse 18">
                <a:extLst>
                  <a:ext uri="{FF2B5EF4-FFF2-40B4-BE49-F238E27FC236}">
                    <a16:creationId xmlns:a16="http://schemas.microsoft.com/office/drawing/2014/main" id="{CAABB935-DF7F-4755-A68D-C632B98D033D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20" name="Elipse 19">
                <a:extLst>
                  <a:ext uri="{FF2B5EF4-FFF2-40B4-BE49-F238E27FC236}">
                    <a16:creationId xmlns:a16="http://schemas.microsoft.com/office/drawing/2014/main" id="{4E233937-62D5-48BF-ADF3-B30C9EFCC8F8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21" name="Arco de bloque 20">
                <a:extLst>
                  <a:ext uri="{FF2B5EF4-FFF2-40B4-BE49-F238E27FC236}">
                    <a16:creationId xmlns:a16="http://schemas.microsoft.com/office/drawing/2014/main" id="{FD08245C-2052-4344-B7ED-F64E0EFB8EF0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1EF49398-FB62-4108-83C1-2997F076C7B4}"/>
              </a:ext>
            </a:extLst>
          </p:cNvPr>
          <p:cNvGrpSpPr/>
          <p:nvPr/>
        </p:nvGrpSpPr>
        <p:grpSpPr>
          <a:xfrm>
            <a:off x="6019120" y="1863760"/>
            <a:ext cx="420805" cy="256510"/>
            <a:chOff x="6000466" y="368488"/>
            <a:chExt cx="420805" cy="256510"/>
          </a:xfrm>
        </p:grpSpPr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A7392534-3B99-487F-BB4A-8FBB9E9F6BAE}"/>
                </a:ext>
              </a:extLst>
            </p:cNvPr>
            <p:cNvGrpSpPr/>
            <p:nvPr/>
          </p:nvGrpSpPr>
          <p:grpSpPr>
            <a:xfrm>
              <a:off x="6000466" y="368488"/>
              <a:ext cx="420805" cy="86437"/>
              <a:chOff x="6000466" y="368488"/>
              <a:chExt cx="420805" cy="86437"/>
            </a:xfrm>
          </p:grpSpPr>
          <p:sp>
            <p:nvSpPr>
              <p:cNvPr id="31" name="Elipse 30">
                <a:extLst>
                  <a:ext uri="{FF2B5EF4-FFF2-40B4-BE49-F238E27FC236}">
                    <a16:creationId xmlns:a16="http://schemas.microsoft.com/office/drawing/2014/main" id="{13854639-626C-4C11-A9AD-F5D7922FEE0A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32" name="Elipse 31">
                <a:extLst>
                  <a:ext uri="{FF2B5EF4-FFF2-40B4-BE49-F238E27FC236}">
                    <a16:creationId xmlns:a16="http://schemas.microsoft.com/office/drawing/2014/main" id="{1FA7CB81-7E9F-4F6F-87D4-11568471F86F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33" name="Arco de bloque 32">
                <a:extLst>
                  <a:ext uri="{FF2B5EF4-FFF2-40B4-BE49-F238E27FC236}">
                    <a16:creationId xmlns:a16="http://schemas.microsoft.com/office/drawing/2014/main" id="{10992958-7282-47C2-8642-2A89542508B2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0EC7DC58-ACCB-449E-8637-A090F42D8847}"/>
                </a:ext>
              </a:extLst>
            </p:cNvPr>
            <p:cNvGrpSpPr/>
            <p:nvPr/>
          </p:nvGrpSpPr>
          <p:grpSpPr>
            <a:xfrm>
              <a:off x="6000466" y="538561"/>
              <a:ext cx="420805" cy="86437"/>
              <a:chOff x="6000466" y="368488"/>
              <a:chExt cx="420805" cy="86437"/>
            </a:xfrm>
          </p:grpSpPr>
          <p:sp>
            <p:nvSpPr>
              <p:cNvPr id="28" name="Elipse 27">
                <a:extLst>
                  <a:ext uri="{FF2B5EF4-FFF2-40B4-BE49-F238E27FC236}">
                    <a16:creationId xmlns:a16="http://schemas.microsoft.com/office/drawing/2014/main" id="{C6CC78DC-6E1D-4BB5-A564-F3B661183192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29" name="Elipse 28">
                <a:extLst>
                  <a:ext uri="{FF2B5EF4-FFF2-40B4-BE49-F238E27FC236}">
                    <a16:creationId xmlns:a16="http://schemas.microsoft.com/office/drawing/2014/main" id="{269595C6-E1FB-4472-B611-AD42156264B0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30" name="Arco de bloque 29">
                <a:extLst>
                  <a:ext uri="{FF2B5EF4-FFF2-40B4-BE49-F238E27FC236}">
                    <a16:creationId xmlns:a16="http://schemas.microsoft.com/office/drawing/2014/main" id="{867FC613-2C30-4C03-ADE3-576B377CD277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EB40F0D2-6ECB-4DC6-A2AA-2197FA5C18F5}"/>
              </a:ext>
            </a:extLst>
          </p:cNvPr>
          <p:cNvGrpSpPr/>
          <p:nvPr/>
        </p:nvGrpSpPr>
        <p:grpSpPr>
          <a:xfrm>
            <a:off x="6014251" y="2870658"/>
            <a:ext cx="420805" cy="256510"/>
            <a:chOff x="6000466" y="368488"/>
            <a:chExt cx="420805" cy="256510"/>
          </a:xfrm>
        </p:grpSpPr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15120A99-CE59-46E9-BC50-E0111EB6EDC7}"/>
                </a:ext>
              </a:extLst>
            </p:cNvPr>
            <p:cNvGrpSpPr/>
            <p:nvPr/>
          </p:nvGrpSpPr>
          <p:grpSpPr>
            <a:xfrm>
              <a:off x="6000466" y="368488"/>
              <a:ext cx="420805" cy="86437"/>
              <a:chOff x="6000466" y="368488"/>
              <a:chExt cx="420805" cy="86437"/>
            </a:xfrm>
          </p:grpSpPr>
          <p:sp>
            <p:nvSpPr>
              <p:cNvPr id="40" name="Elipse 39">
                <a:extLst>
                  <a:ext uri="{FF2B5EF4-FFF2-40B4-BE49-F238E27FC236}">
                    <a16:creationId xmlns:a16="http://schemas.microsoft.com/office/drawing/2014/main" id="{051BEA92-E74C-4017-B691-8D186E4150B6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B2467F40-D6FF-4263-B105-7EEB94DED05B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42" name="Arco de bloque 41">
                <a:extLst>
                  <a:ext uri="{FF2B5EF4-FFF2-40B4-BE49-F238E27FC236}">
                    <a16:creationId xmlns:a16="http://schemas.microsoft.com/office/drawing/2014/main" id="{27720EB5-0062-46E4-B442-A874725E4761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3F59A6F9-0DCD-4D85-9F46-44A54411622E}"/>
                </a:ext>
              </a:extLst>
            </p:cNvPr>
            <p:cNvGrpSpPr/>
            <p:nvPr/>
          </p:nvGrpSpPr>
          <p:grpSpPr>
            <a:xfrm>
              <a:off x="6000466" y="538561"/>
              <a:ext cx="420805" cy="86437"/>
              <a:chOff x="6000466" y="368488"/>
              <a:chExt cx="420805" cy="86437"/>
            </a:xfrm>
          </p:grpSpPr>
          <p:sp>
            <p:nvSpPr>
              <p:cNvPr id="37" name="Elipse 36">
                <a:extLst>
                  <a:ext uri="{FF2B5EF4-FFF2-40B4-BE49-F238E27FC236}">
                    <a16:creationId xmlns:a16="http://schemas.microsoft.com/office/drawing/2014/main" id="{8239730F-DA37-4F31-8C65-A80CBABD6B5F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id="{225618DC-8F1D-42D7-8378-B3560FFBC68C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39" name="Arco de bloque 38">
                <a:extLst>
                  <a:ext uri="{FF2B5EF4-FFF2-40B4-BE49-F238E27FC236}">
                    <a16:creationId xmlns:a16="http://schemas.microsoft.com/office/drawing/2014/main" id="{6ADF3B81-7E53-4833-8165-EC61A3331EF6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752614A0-1AC6-4003-95C8-FFFF602AB2B3}"/>
              </a:ext>
            </a:extLst>
          </p:cNvPr>
          <p:cNvGrpSpPr/>
          <p:nvPr/>
        </p:nvGrpSpPr>
        <p:grpSpPr>
          <a:xfrm>
            <a:off x="6004601" y="3440058"/>
            <a:ext cx="420805" cy="256510"/>
            <a:chOff x="6000466" y="368488"/>
            <a:chExt cx="420805" cy="256510"/>
          </a:xfrm>
        </p:grpSpPr>
        <p:grpSp>
          <p:nvGrpSpPr>
            <p:cNvPr id="44" name="Grupo 43">
              <a:extLst>
                <a:ext uri="{FF2B5EF4-FFF2-40B4-BE49-F238E27FC236}">
                  <a16:creationId xmlns:a16="http://schemas.microsoft.com/office/drawing/2014/main" id="{C6D910EC-A7BA-4E2D-AF63-EC5F394CB117}"/>
                </a:ext>
              </a:extLst>
            </p:cNvPr>
            <p:cNvGrpSpPr/>
            <p:nvPr/>
          </p:nvGrpSpPr>
          <p:grpSpPr>
            <a:xfrm>
              <a:off x="6000466" y="368488"/>
              <a:ext cx="420805" cy="86437"/>
              <a:chOff x="6000466" y="368488"/>
              <a:chExt cx="420805" cy="86437"/>
            </a:xfrm>
          </p:grpSpPr>
          <p:sp>
            <p:nvSpPr>
              <p:cNvPr id="49" name="Elipse 48">
                <a:extLst>
                  <a:ext uri="{FF2B5EF4-FFF2-40B4-BE49-F238E27FC236}">
                    <a16:creationId xmlns:a16="http://schemas.microsoft.com/office/drawing/2014/main" id="{C9933380-AD5D-4048-9BF9-436AEB210C25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50" name="Elipse 49">
                <a:extLst>
                  <a:ext uri="{FF2B5EF4-FFF2-40B4-BE49-F238E27FC236}">
                    <a16:creationId xmlns:a16="http://schemas.microsoft.com/office/drawing/2014/main" id="{B54C3216-DCA7-4C75-8467-4A92FE15C450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51" name="Arco de bloque 50">
                <a:extLst>
                  <a:ext uri="{FF2B5EF4-FFF2-40B4-BE49-F238E27FC236}">
                    <a16:creationId xmlns:a16="http://schemas.microsoft.com/office/drawing/2014/main" id="{B945259A-71A4-40B7-BD1A-D6EEB463A1C4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id="{148CE083-08F0-4803-849A-7A82712179B6}"/>
                </a:ext>
              </a:extLst>
            </p:cNvPr>
            <p:cNvGrpSpPr/>
            <p:nvPr/>
          </p:nvGrpSpPr>
          <p:grpSpPr>
            <a:xfrm>
              <a:off x="6000466" y="538561"/>
              <a:ext cx="420805" cy="86437"/>
              <a:chOff x="6000466" y="368488"/>
              <a:chExt cx="420805" cy="86437"/>
            </a:xfrm>
          </p:grpSpPr>
          <p:sp>
            <p:nvSpPr>
              <p:cNvPr id="46" name="Elipse 45">
                <a:extLst>
                  <a:ext uri="{FF2B5EF4-FFF2-40B4-BE49-F238E27FC236}">
                    <a16:creationId xmlns:a16="http://schemas.microsoft.com/office/drawing/2014/main" id="{BF41929D-3BBD-4B6E-BC8C-5CF8ACD2C361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47" name="Elipse 46">
                <a:extLst>
                  <a:ext uri="{FF2B5EF4-FFF2-40B4-BE49-F238E27FC236}">
                    <a16:creationId xmlns:a16="http://schemas.microsoft.com/office/drawing/2014/main" id="{454DC415-59EC-4020-A9FB-E13ACE8D8D35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48" name="Arco de bloque 47">
                <a:extLst>
                  <a:ext uri="{FF2B5EF4-FFF2-40B4-BE49-F238E27FC236}">
                    <a16:creationId xmlns:a16="http://schemas.microsoft.com/office/drawing/2014/main" id="{05809685-EE58-4305-AE2E-8D799B4725E8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6A9412B5-C157-4810-8C45-FCAE51D21991}"/>
              </a:ext>
            </a:extLst>
          </p:cNvPr>
          <p:cNvGrpSpPr/>
          <p:nvPr/>
        </p:nvGrpSpPr>
        <p:grpSpPr>
          <a:xfrm>
            <a:off x="6013435" y="3999603"/>
            <a:ext cx="420805" cy="256510"/>
            <a:chOff x="6000466" y="368488"/>
            <a:chExt cx="420805" cy="256510"/>
          </a:xfrm>
        </p:grpSpPr>
        <p:grpSp>
          <p:nvGrpSpPr>
            <p:cNvPr id="53" name="Grupo 52">
              <a:extLst>
                <a:ext uri="{FF2B5EF4-FFF2-40B4-BE49-F238E27FC236}">
                  <a16:creationId xmlns:a16="http://schemas.microsoft.com/office/drawing/2014/main" id="{6A48D995-68EE-48AC-B5BC-5AF47B6635DF}"/>
                </a:ext>
              </a:extLst>
            </p:cNvPr>
            <p:cNvGrpSpPr/>
            <p:nvPr/>
          </p:nvGrpSpPr>
          <p:grpSpPr>
            <a:xfrm>
              <a:off x="6000466" y="368488"/>
              <a:ext cx="420805" cy="86437"/>
              <a:chOff x="6000466" y="368488"/>
              <a:chExt cx="420805" cy="86437"/>
            </a:xfrm>
          </p:grpSpPr>
          <p:sp>
            <p:nvSpPr>
              <p:cNvPr id="58" name="Elipse 57">
                <a:extLst>
                  <a:ext uri="{FF2B5EF4-FFF2-40B4-BE49-F238E27FC236}">
                    <a16:creationId xmlns:a16="http://schemas.microsoft.com/office/drawing/2014/main" id="{6939B6E5-CF44-436F-A487-717462EFA241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59" name="Elipse 58">
                <a:extLst>
                  <a:ext uri="{FF2B5EF4-FFF2-40B4-BE49-F238E27FC236}">
                    <a16:creationId xmlns:a16="http://schemas.microsoft.com/office/drawing/2014/main" id="{BA26B775-C657-4311-964C-BE92E1E65AAA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60" name="Arco de bloque 59">
                <a:extLst>
                  <a:ext uri="{FF2B5EF4-FFF2-40B4-BE49-F238E27FC236}">
                    <a16:creationId xmlns:a16="http://schemas.microsoft.com/office/drawing/2014/main" id="{35B8038F-D316-49C1-AC13-B5A344AF9409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id="{732BDEA8-70BC-42A6-9DFE-86F675097803}"/>
                </a:ext>
              </a:extLst>
            </p:cNvPr>
            <p:cNvGrpSpPr/>
            <p:nvPr/>
          </p:nvGrpSpPr>
          <p:grpSpPr>
            <a:xfrm>
              <a:off x="6000466" y="538561"/>
              <a:ext cx="420805" cy="86437"/>
              <a:chOff x="6000466" y="368488"/>
              <a:chExt cx="420805" cy="86437"/>
            </a:xfrm>
          </p:grpSpPr>
          <p:sp>
            <p:nvSpPr>
              <p:cNvPr id="55" name="Elipse 54">
                <a:extLst>
                  <a:ext uri="{FF2B5EF4-FFF2-40B4-BE49-F238E27FC236}">
                    <a16:creationId xmlns:a16="http://schemas.microsoft.com/office/drawing/2014/main" id="{6113CA3B-C5E8-4B08-A7ED-B1E9EE4DEB6F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56" name="Elipse 55">
                <a:extLst>
                  <a:ext uri="{FF2B5EF4-FFF2-40B4-BE49-F238E27FC236}">
                    <a16:creationId xmlns:a16="http://schemas.microsoft.com/office/drawing/2014/main" id="{8381B938-D32C-4421-AE41-5F501F68DF8E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57" name="Arco de bloque 56">
                <a:extLst>
                  <a:ext uri="{FF2B5EF4-FFF2-40B4-BE49-F238E27FC236}">
                    <a16:creationId xmlns:a16="http://schemas.microsoft.com/office/drawing/2014/main" id="{100B3442-0196-45D2-B168-032B1EEB486A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61" name="Grupo 60">
            <a:extLst>
              <a:ext uri="{FF2B5EF4-FFF2-40B4-BE49-F238E27FC236}">
                <a16:creationId xmlns:a16="http://schemas.microsoft.com/office/drawing/2014/main" id="{2C63C147-7D7C-4C01-89AC-3F89C1051681}"/>
              </a:ext>
            </a:extLst>
          </p:cNvPr>
          <p:cNvGrpSpPr/>
          <p:nvPr/>
        </p:nvGrpSpPr>
        <p:grpSpPr>
          <a:xfrm>
            <a:off x="5997297" y="532891"/>
            <a:ext cx="420805" cy="256510"/>
            <a:chOff x="6000466" y="368488"/>
            <a:chExt cx="420805" cy="256510"/>
          </a:xfrm>
        </p:grpSpPr>
        <p:grpSp>
          <p:nvGrpSpPr>
            <p:cNvPr id="62" name="Grupo 61">
              <a:extLst>
                <a:ext uri="{FF2B5EF4-FFF2-40B4-BE49-F238E27FC236}">
                  <a16:creationId xmlns:a16="http://schemas.microsoft.com/office/drawing/2014/main" id="{78D7C559-3CE5-4896-A167-DD7B16439BBB}"/>
                </a:ext>
              </a:extLst>
            </p:cNvPr>
            <p:cNvGrpSpPr/>
            <p:nvPr/>
          </p:nvGrpSpPr>
          <p:grpSpPr>
            <a:xfrm>
              <a:off x="6000466" y="368488"/>
              <a:ext cx="420805" cy="86437"/>
              <a:chOff x="6000466" y="368488"/>
              <a:chExt cx="420805" cy="86437"/>
            </a:xfrm>
          </p:grpSpPr>
          <p:sp>
            <p:nvSpPr>
              <p:cNvPr id="67" name="Elipse 66">
                <a:extLst>
                  <a:ext uri="{FF2B5EF4-FFF2-40B4-BE49-F238E27FC236}">
                    <a16:creationId xmlns:a16="http://schemas.microsoft.com/office/drawing/2014/main" id="{BEE1C716-4F49-487A-B834-B6B407BB4A99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68" name="Elipse 67">
                <a:extLst>
                  <a:ext uri="{FF2B5EF4-FFF2-40B4-BE49-F238E27FC236}">
                    <a16:creationId xmlns:a16="http://schemas.microsoft.com/office/drawing/2014/main" id="{B8496EE8-538A-41C7-87DE-CAC9463BA70E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69" name="Arco de bloque 68">
                <a:extLst>
                  <a:ext uri="{FF2B5EF4-FFF2-40B4-BE49-F238E27FC236}">
                    <a16:creationId xmlns:a16="http://schemas.microsoft.com/office/drawing/2014/main" id="{D3FFB0B5-96F1-4E74-A147-0BFCD943E994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3" name="Grupo 62">
              <a:extLst>
                <a:ext uri="{FF2B5EF4-FFF2-40B4-BE49-F238E27FC236}">
                  <a16:creationId xmlns:a16="http://schemas.microsoft.com/office/drawing/2014/main" id="{A1DD2D69-DB37-4FAA-8A56-6A223DB2313A}"/>
                </a:ext>
              </a:extLst>
            </p:cNvPr>
            <p:cNvGrpSpPr/>
            <p:nvPr/>
          </p:nvGrpSpPr>
          <p:grpSpPr>
            <a:xfrm>
              <a:off x="6000466" y="538561"/>
              <a:ext cx="420805" cy="86437"/>
              <a:chOff x="6000466" y="368488"/>
              <a:chExt cx="420805" cy="86437"/>
            </a:xfrm>
          </p:grpSpPr>
          <p:sp>
            <p:nvSpPr>
              <p:cNvPr id="64" name="Elipse 63">
                <a:extLst>
                  <a:ext uri="{FF2B5EF4-FFF2-40B4-BE49-F238E27FC236}">
                    <a16:creationId xmlns:a16="http://schemas.microsoft.com/office/drawing/2014/main" id="{84D6DFD3-A50A-4DAA-B96B-D52ABA3B425A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65" name="Elipse 64">
                <a:extLst>
                  <a:ext uri="{FF2B5EF4-FFF2-40B4-BE49-F238E27FC236}">
                    <a16:creationId xmlns:a16="http://schemas.microsoft.com/office/drawing/2014/main" id="{3B7787FD-11CA-437C-A197-45C1A9FCECB8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66" name="Arco de bloque 65">
                <a:extLst>
                  <a:ext uri="{FF2B5EF4-FFF2-40B4-BE49-F238E27FC236}">
                    <a16:creationId xmlns:a16="http://schemas.microsoft.com/office/drawing/2014/main" id="{C2F4640A-3AF6-4CAD-A3C2-EBAE98D0EB32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0" name="Grupo 69">
            <a:extLst>
              <a:ext uri="{FF2B5EF4-FFF2-40B4-BE49-F238E27FC236}">
                <a16:creationId xmlns:a16="http://schemas.microsoft.com/office/drawing/2014/main" id="{0B7F2B10-4B10-49EA-AFCB-9F32FC636B66}"/>
              </a:ext>
            </a:extLst>
          </p:cNvPr>
          <p:cNvGrpSpPr/>
          <p:nvPr/>
        </p:nvGrpSpPr>
        <p:grpSpPr>
          <a:xfrm>
            <a:off x="6010286" y="5675106"/>
            <a:ext cx="420805" cy="256510"/>
            <a:chOff x="6000466" y="368488"/>
            <a:chExt cx="420805" cy="256510"/>
          </a:xfrm>
        </p:grpSpPr>
        <p:grpSp>
          <p:nvGrpSpPr>
            <p:cNvPr id="71" name="Grupo 70">
              <a:extLst>
                <a:ext uri="{FF2B5EF4-FFF2-40B4-BE49-F238E27FC236}">
                  <a16:creationId xmlns:a16="http://schemas.microsoft.com/office/drawing/2014/main" id="{DC2AD021-ECE5-4EC2-BF24-7E2A0431C3B7}"/>
                </a:ext>
              </a:extLst>
            </p:cNvPr>
            <p:cNvGrpSpPr/>
            <p:nvPr/>
          </p:nvGrpSpPr>
          <p:grpSpPr>
            <a:xfrm>
              <a:off x="6000466" y="368488"/>
              <a:ext cx="420805" cy="86437"/>
              <a:chOff x="6000466" y="368488"/>
              <a:chExt cx="420805" cy="86437"/>
            </a:xfrm>
          </p:grpSpPr>
          <p:sp>
            <p:nvSpPr>
              <p:cNvPr id="76" name="Elipse 75">
                <a:extLst>
                  <a:ext uri="{FF2B5EF4-FFF2-40B4-BE49-F238E27FC236}">
                    <a16:creationId xmlns:a16="http://schemas.microsoft.com/office/drawing/2014/main" id="{4AD485DF-A129-4FD6-84FC-4D2FEF84AE08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77" name="Elipse 76">
                <a:extLst>
                  <a:ext uri="{FF2B5EF4-FFF2-40B4-BE49-F238E27FC236}">
                    <a16:creationId xmlns:a16="http://schemas.microsoft.com/office/drawing/2014/main" id="{06A7F1F1-3C31-4D75-AFB1-E0E2A73F5CE4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78" name="Arco de bloque 77">
                <a:extLst>
                  <a:ext uri="{FF2B5EF4-FFF2-40B4-BE49-F238E27FC236}">
                    <a16:creationId xmlns:a16="http://schemas.microsoft.com/office/drawing/2014/main" id="{AC980792-DFAF-466C-A00D-FC2A95D789AB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2" name="Grupo 71">
              <a:extLst>
                <a:ext uri="{FF2B5EF4-FFF2-40B4-BE49-F238E27FC236}">
                  <a16:creationId xmlns:a16="http://schemas.microsoft.com/office/drawing/2014/main" id="{36E5455F-5B92-4C83-8D99-C096711AB755}"/>
                </a:ext>
              </a:extLst>
            </p:cNvPr>
            <p:cNvGrpSpPr/>
            <p:nvPr/>
          </p:nvGrpSpPr>
          <p:grpSpPr>
            <a:xfrm>
              <a:off x="6000466" y="538561"/>
              <a:ext cx="420805" cy="86437"/>
              <a:chOff x="6000466" y="368488"/>
              <a:chExt cx="420805" cy="86437"/>
            </a:xfrm>
          </p:grpSpPr>
          <p:sp>
            <p:nvSpPr>
              <p:cNvPr id="73" name="Elipse 72">
                <a:extLst>
                  <a:ext uri="{FF2B5EF4-FFF2-40B4-BE49-F238E27FC236}">
                    <a16:creationId xmlns:a16="http://schemas.microsoft.com/office/drawing/2014/main" id="{73C35496-B7E0-458D-8CAA-CDD13B5B1F34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74" name="Elipse 73">
                <a:extLst>
                  <a:ext uri="{FF2B5EF4-FFF2-40B4-BE49-F238E27FC236}">
                    <a16:creationId xmlns:a16="http://schemas.microsoft.com/office/drawing/2014/main" id="{DDC9C5B0-9D6D-49BB-859D-E89C94A5FAFB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75" name="Arco de bloque 74">
                <a:extLst>
                  <a:ext uri="{FF2B5EF4-FFF2-40B4-BE49-F238E27FC236}">
                    <a16:creationId xmlns:a16="http://schemas.microsoft.com/office/drawing/2014/main" id="{372686A3-6F14-4D60-AEE4-F1F4B7BA3096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9" name="Grupo 78">
            <a:extLst>
              <a:ext uri="{FF2B5EF4-FFF2-40B4-BE49-F238E27FC236}">
                <a16:creationId xmlns:a16="http://schemas.microsoft.com/office/drawing/2014/main" id="{B4395363-7975-4346-9025-ABF20A631926}"/>
              </a:ext>
            </a:extLst>
          </p:cNvPr>
          <p:cNvGrpSpPr/>
          <p:nvPr/>
        </p:nvGrpSpPr>
        <p:grpSpPr>
          <a:xfrm>
            <a:off x="6004601" y="4535050"/>
            <a:ext cx="420805" cy="256510"/>
            <a:chOff x="6000466" y="368488"/>
            <a:chExt cx="420805" cy="256510"/>
          </a:xfrm>
        </p:grpSpPr>
        <p:grpSp>
          <p:nvGrpSpPr>
            <p:cNvPr id="80" name="Grupo 79">
              <a:extLst>
                <a:ext uri="{FF2B5EF4-FFF2-40B4-BE49-F238E27FC236}">
                  <a16:creationId xmlns:a16="http://schemas.microsoft.com/office/drawing/2014/main" id="{C982642D-99D3-407E-8705-09C5F13BCB38}"/>
                </a:ext>
              </a:extLst>
            </p:cNvPr>
            <p:cNvGrpSpPr/>
            <p:nvPr/>
          </p:nvGrpSpPr>
          <p:grpSpPr>
            <a:xfrm>
              <a:off x="6000466" y="368488"/>
              <a:ext cx="420805" cy="86437"/>
              <a:chOff x="6000466" y="368488"/>
              <a:chExt cx="420805" cy="86437"/>
            </a:xfrm>
          </p:grpSpPr>
          <p:sp>
            <p:nvSpPr>
              <p:cNvPr id="85" name="Elipse 84">
                <a:extLst>
                  <a:ext uri="{FF2B5EF4-FFF2-40B4-BE49-F238E27FC236}">
                    <a16:creationId xmlns:a16="http://schemas.microsoft.com/office/drawing/2014/main" id="{EEAF839C-89C2-4918-ABEC-73AFD3FB69C2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86" name="Elipse 85">
                <a:extLst>
                  <a:ext uri="{FF2B5EF4-FFF2-40B4-BE49-F238E27FC236}">
                    <a16:creationId xmlns:a16="http://schemas.microsoft.com/office/drawing/2014/main" id="{20C0B1FE-93E4-4702-9450-6746271A37B4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87" name="Arco de bloque 86">
                <a:extLst>
                  <a:ext uri="{FF2B5EF4-FFF2-40B4-BE49-F238E27FC236}">
                    <a16:creationId xmlns:a16="http://schemas.microsoft.com/office/drawing/2014/main" id="{19EC1517-DE3E-4685-A987-28D98FE86887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1" name="Grupo 80">
              <a:extLst>
                <a:ext uri="{FF2B5EF4-FFF2-40B4-BE49-F238E27FC236}">
                  <a16:creationId xmlns:a16="http://schemas.microsoft.com/office/drawing/2014/main" id="{5B79C6E7-657C-4D94-BC58-5631698F60D1}"/>
                </a:ext>
              </a:extLst>
            </p:cNvPr>
            <p:cNvGrpSpPr/>
            <p:nvPr/>
          </p:nvGrpSpPr>
          <p:grpSpPr>
            <a:xfrm>
              <a:off x="6000466" y="538561"/>
              <a:ext cx="420805" cy="86437"/>
              <a:chOff x="6000466" y="368488"/>
              <a:chExt cx="420805" cy="86437"/>
            </a:xfrm>
          </p:grpSpPr>
          <p:sp>
            <p:nvSpPr>
              <p:cNvPr id="82" name="Elipse 81">
                <a:extLst>
                  <a:ext uri="{FF2B5EF4-FFF2-40B4-BE49-F238E27FC236}">
                    <a16:creationId xmlns:a16="http://schemas.microsoft.com/office/drawing/2014/main" id="{DF5B3DB4-2DDA-4E6E-8D2C-F03C7BF57EC5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83" name="Elipse 82">
                <a:extLst>
                  <a:ext uri="{FF2B5EF4-FFF2-40B4-BE49-F238E27FC236}">
                    <a16:creationId xmlns:a16="http://schemas.microsoft.com/office/drawing/2014/main" id="{5B68F727-1422-4A24-BE39-458E32BBC897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84" name="Arco de bloque 83">
                <a:extLst>
                  <a:ext uri="{FF2B5EF4-FFF2-40B4-BE49-F238E27FC236}">
                    <a16:creationId xmlns:a16="http://schemas.microsoft.com/office/drawing/2014/main" id="{85EE37A9-C421-4F68-B03F-F06585374321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88" name="Grupo 87">
            <a:extLst>
              <a:ext uri="{FF2B5EF4-FFF2-40B4-BE49-F238E27FC236}">
                <a16:creationId xmlns:a16="http://schemas.microsoft.com/office/drawing/2014/main" id="{54D2ED31-4A09-42D3-9F4E-59FF3D69FEEA}"/>
              </a:ext>
            </a:extLst>
          </p:cNvPr>
          <p:cNvGrpSpPr/>
          <p:nvPr/>
        </p:nvGrpSpPr>
        <p:grpSpPr>
          <a:xfrm>
            <a:off x="6013435" y="5070497"/>
            <a:ext cx="420805" cy="256510"/>
            <a:chOff x="6000466" y="368488"/>
            <a:chExt cx="420805" cy="256510"/>
          </a:xfrm>
        </p:grpSpPr>
        <p:grpSp>
          <p:nvGrpSpPr>
            <p:cNvPr id="89" name="Grupo 88">
              <a:extLst>
                <a:ext uri="{FF2B5EF4-FFF2-40B4-BE49-F238E27FC236}">
                  <a16:creationId xmlns:a16="http://schemas.microsoft.com/office/drawing/2014/main" id="{2242FEA3-29FB-467C-A7AA-7271B62D7229}"/>
                </a:ext>
              </a:extLst>
            </p:cNvPr>
            <p:cNvGrpSpPr/>
            <p:nvPr/>
          </p:nvGrpSpPr>
          <p:grpSpPr>
            <a:xfrm>
              <a:off x="6000466" y="368488"/>
              <a:ext cx="420805" cy="86437"/>
              <a:chOff x="6000466" y="368488"/>
              <a:chExt cx="420805" cy="86437"/>
            </a:xfrm>
          </p:grpSpPr>
          <p:sp>
            <p:nvSpPr>
              <p:cNvPr id="94" name="Elipse 93">
                <a:extLst>
                  <a:ext uri="{FF2B5EF4-FFF2-40B4-BE49-F238E27FC236}">
                    <a16:creationId xmlns:a16="http://schemas.microsoft.com/office/drawing/2014/main" id="{9139251B-C235-418A-8646-018871C8972C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95" name="Elipse 94">
                <a:extLst>
                  <a:ext uri="{FF2B5EF4-FFF2-40B4-BE49-F238E27FC236}">
                    <a16:creationId xmlns:a16="http://schemas.microsoft.com/office/drawing/2014/main" id="{3EAF50D9-2FB1-49B4-8A3D-7ABB05AB306F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96" name="Arco de bloque 95">
                <a:extLst>
                  <a:ext uri="{FF2B5EF4-FFF2-40B4-BE49-F238E27FC236}">
                    <a16:creationId xmlns:a16="http://schemas.microsoft.com/office/drawing/2014/main" id="{095B7E51-D745-4064-AA61-1C726756A327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0" name="Grupo 89">
              <a:extLst>
                <a:ext uri="{FF2B5EF4-FFF2-40B4-BE49-F238E27FC236}">
                  <a16:creationId xmlns:a16="http://schemas.microsoft.com/office/drawing/2014/main" id="{B42C632D-0304-42E9-92A0-B742F82C76CC}"/>
                </a:ext>
              </a:extLst>
            </p:cNvPr>
            <p:cNvGrpSpPr/>
            <p:nvPr/>
          </p:nvGrpSpPr>
          <p:grpSpPr>
            <a:xfrm>
              <a:off x="6000466" y="538561"/>
              <a:ext cx="420805" cy="86437"/>
              <a:chOff x="6000466" y="368488"/>
              <a:chExt cx="420805" cy="86437"/>
            </a:xfrm>
          </p:grpSpPr>
          <p:sp>
            <p:nvSpPr>
              <p:cNvPr id="91" name="Elipse 90">
                <a:extLst>
                  <a:ext uri="{FF2B5EF4-FFF2-40B4-BE49-F238E27FC236}">
                    <a16:creationId xmlns:a16="http://schemas.microsoft.com/office/drawing/2014/main" id="{89EFE697-A735-4538-95E3-EAF0F45AD538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92" name="Elipse 91">
                <a:extLst>
                  <a:ext uri="{FF2B5EF4-FFF2-40B4-BE49-F238E27FC236}">
                    <a16:creationId xmlns:a16="http://schemas.microsoft.com/office/drawing/2014/main" id="{7EFAA853-6BAF-401C-A06D-3C421487650D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93" name="Arco de bloque 92">
                <a:extLst>
                  <a:ext uri="{FF2B5EF4-FFF2-40B4-BE49-F238E27FC236}">
                    <a16:creationId xmlns:a16="http://schemas.microsoft.com/office/drawing/2014/main" id="{6D98EAB6-4D52-4FEF-A8FD-29CF524C87B1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9AC9AD7E-E243-42ED-8982-69F19BA711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47" r="5898" b="13104"/>
          <a:stretch/>
        </p:blipFill>
        <p:spPr>
          <a:xfrm>
            <a:off x="1762550" y="836773"/>
            <a:ext cx="3628316" cy="523604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DFE9B6C-159D-44AA-A8B4-AFD0B83633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66" r="-1883" b="9754"/>
          <a:stretch/>
        </p:blipFill>
        <p:spPr>
          <a:xfrm>
            <a:off x="7009358" y="900669"/>
            <a:ext cx="3855748" cy="532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02E05AC-3085-4374-9E7C-A084613E9DFB}"/>
              </a:ext>
            </a:extLst>
          </p:cNvPr>
          <p:cNvSpPr/>
          <p:nvPr/>
        </p:nvSpPr>
        <p:spPr>
          <a:xfrm>
            <a:off x="22601" y="0"/>
            <a:ext cx="12192000" cy="6858000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hlinkClick r:id="rId2" action="ppaction://hlinksldjump"/>
            <a:extLst>
              <a:ext uri="{FF2B5EF4-FFF2-40B4-BE49-F238E27FC236}">
                <a16:creationId xmlns:a16="http://schemas.microsoft.com/office/drawing/2014/main" id="{9D1F5156-6E0F-4A1B-9F3A-EBE72EBD3167}"/>
              </a:ext>
            </a:extLst>
          </p:cNvPr>
          <p:cNvSpPr/>
          <p:nvPr/>
        </p:nvSpPr>
        <p:spPr>
          <a:xfrm>
            <a:off x="6322568" y="258494"/>
            <a:ext cx="5481711" cy="6341012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14" name="Grupo 113">
            <a:extLst>
              <a:ext uri="{FF2B5EF4-FFF2-40B4-BE49-F238E27FC236}">
                <a16:creationId xmlns:a16="http://schemas.microsoft.com/office/drawing/2014/main" id="{768E6A5B-FBD5-4E15-91F4-C95693C243A2}"/>
              </a:ext>
            </a:extLst>
          </p:cNvPr>
          <p:cNvGrpSpPr/>
          <p:nvPr/>
        </p:nvGrpSpPr>
        <p:grpSpPr>
          <a:xfrm>
            <a:off x="6923473" y="898481"/>
            <a:ext cx="4254976" cy="4627074"/>
            <a:chOff x="6850250" y="929898"/>
            <a:chExt cx="4254976" cy="4627074"/>
          </a:xfrm>
        </p:grpSpPr>
        <p:cxnSp>
          <p:nvCxnSpPr>
            <p:cNvPr id="98" name="Conector recto 97">
              <a:extLst>
                <a:ext uri="{FF2B5EF4-FFF2-40B4-BE49-F238E27FC236}">
                  <a16:creationId xmlns:a16="http://schemas.microsoft.com/office/drawing/2014/main" id="{9D346062-4B2A-47B1-9221-FF77BE512295}"/>
                </a:ext>
              </a:extLst>
            </p:cNvPr>
            <p:cNvCxnSpPr/>
            <p:nvPr/>
          </p:nvCxnSpPr>
          <p:spPr>
            <a:xfrm>
              <a:off x="6850251" y="929898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ector recto 98">
              <a:extLst>
                <a:ext uri="{FF2B5EF4-FFF2-40B4-BE49-F238E27FC236}">
                  <a16:creationId xmlns:a16="http://schemas.microsoft.com/office/drawing/2014/main" id="{4D56C145-ECE5-4460-A193-47FBABAA1CDC}"/>
                </a:ext>
              </a:extLst>
            </p:cNvPr>
            <p:cNvCxnSpPr/>
            <p:nvPr/>
          </p:nvCxnSpPr>
          <p:spPr>
            <a:xfrm>
              <a:off x="6862220" y="1303468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ector recto 99">
              <a:extLst>
                <a:ext uri="{FF2B5EF4-FFF2-40B4-BE49-F238E27FC236}">
                  <a16:creationId xmlns:a16="http://schemas.microsoft.com/office/drawing/2014/main" id="{A896349A-63A9-46D9-ACD0-1C5D56311C4C}"/>
                </a:ext>
              </a:extLst>
            </p:cNvPr>
            <p:cNvCxnSpPr/>
            <p:nvPr/>
          </p:nvCxnSpPr>
          <p:spPr>
            <a:xfrm>
              <a:off x="6862220" y="1608268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ector recto 100">
              <a:extLst>
                <a:ext uri="{FF2B5EF4-FFF2-40B4-BE49-F238E27FC236}">
                  <a16:creationId xmlns:a16="http://schemas.microsoft.com/office/drawing/2014/main" id="{6F7E37DF-FDA0-44B2-9E25-B24A0C08251B}"/>
                </a:ext>
              </a:extLst>
            </p:cNvPr>
            <p:cNvCxnSpPr/>
            <p:nvPr/>
          </p:nvCxnSpPr>
          <p:spPr>
            <a:xfrm>
              <a:off x="6862220" y="3064894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ector recto 101">
              <a:extLst>
                <a:ext uri="{FF2B5EF4-FFF2-40B4-BE49-F238E27FC236}">
                  <a16:creationId xmlns:a16="http://schemas.microsoft.com/office/drawing/2014/main" id="{A0C01FF8-3EAD-498E-96FF-B88B1F585741}"/>
                </a:ext>
              </a:extLst>
            </p:cNvPr>
            <p:cNvCxnSpPr/>
            <p:nvPr/>
          </p:nvCxnSpPr>
          <p:spPr>
            <a:xfrm>
              <a:off x="6862220" y="1854343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ector recto 102">
              <a:extLst>
                <a:ext uri="{FF2B5EF4-FFF2-40B4-BE49-F238E27FC236}">
                  <a16:creationId xmlns:a16="http://schemas.microsoft.com/office/drawing/2014/main" id="{AA7F999A-40FB-4B2F-86ED-03FBE0858E4C}"/>
                </a:ext>
              </a:extLst>
            </p:cNvPr>
            <p:cNvCxnSpPr/>
            <p:nvPr/>
          </p:nvCxnSpPr>
          <p:spPr>
            <a:xfrm>
              <a:off x="6862220" y="2132767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ector recto 103">
              <a:extLst>
                <a:ext uri="{FF2B5EF4-FFF2-40B4-BE49-F238E27FC236}">
                  <a16:creationId xmlns:a16="http://schemas.microsoft.com/office/drawing/2014/main" id="{E5DDE3C8-5800-4255-A880-672989E83B5C}"/>
                </a:ext>
              </a:extLst>
            </p:cNvPr>
            <p:cNvCxnSpPr/>
            <p:nvPr/>
          </p:nvCxnSpPr>
          <p:spPr>
            <a:xfrm>
              <a:off x="6862220" y="2387022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ector recto 104">
              <a:extLst>
                <a:ext uri="{FF2B5EF4-FFF2-40B4-BE49-F238E27FC236}">
                  <a16:creationId xmlns:a16="http://schemas.microsoft.com/office/drawing/2014/main" id="{8B7068CB-3FB0-457C-9B4D-0C62033E19C2}"/>
                </a:ext>
              </a:extLst>
            </p:cNvPr>
            <p:cNvCxnSpPr/>
            <p:nvPr/>
          </p:nvCxnSpPr>
          <p:spPr>
            <a:xfrm>
              <a:off x="6850250" y="2748371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ector recto 105">
              <a:extLst>
                <a:ext uri="{FF2B5EF4-FFF2-40B4-BE49-F238E27FC236}">
                  <a16:creationId xmlns:a16="http://schemas.microsoft.com/office/drawing/2014/main" id="{042B26E4-86DB-4E13-AE90-146FDBFC498C}"/>
                </a:ext>
              </a:extLst>
            </p:cNvPr>
            <p:cNvCxnSpPr/>
            <p:nvPr/>
          </p:nvCxnSpPr>
          <p:spPr>
            <a:xfrm>
              <a:off x="6862220" y="3421976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ector recto 106">
              <a:extLst>
                <a:ext uri="{FF2B5EF4-FFF2-40B4-BE49-F238E27FC236}">
                  <a16:creationId xmlns:a16="http://schemas.microsoft.com/office/drawing/2014/main" id="{78B06694-4FDD-4626-AE93-75A1A63F6466}"/>
                </a:ext>
              </a:extLst>
            </p:cNvPr>
            <p:cNvCxnSpPr/>
            <p:nvPr/>
          </p:nvCxnSpPr>
          <p:spPr>
            <a:xfrm>
              <a:off x="6874189" y="3795546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recto 107">
              <a:extLst>
                <a:ext uri="{FF2B5EF4-FFF2-40B4-BE49-F238E27FC236}">
                  <a16:creationId xmlns:a16="http://schemas.microsoft.com/office/drawing/2014/main" id="{A1492995-04E0-47FF-A25B-EFA5DDA60303}"/>
                </a:ext>
              </a:extLst>
            </p:cNvPr>
            <p:cNvCxnSpPr/>
            <p:nvPr/>
          </p:nvCxnSpPr>
          <p:spPr>
            <a:xfrm>
              <a:off x="6874189" y="4100346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ector recto 108">
              <a:extLst>
                <a:ext uri="{FF2B5EF4-FFF2-40B4-BE49-F238E27FC236}">
                  <a16:creationId xmlns:a16="http://schemas.microsoft.com/office/drawing/2014/main" id="{A8C576BA-2728-4515-8DBA-C8A2E5A74A20}"/>
                </a:ext>
              </a:extLst>
            </p:cNvPr>
            <p:cNvCxnSpPr/>
            <p:nvPr/>
          </p:nvCxnSpPr>
          <p:spPr>
            <a:xfrm>
              <a:off x="6874189" y="5556972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ector recto 109">
              <a:extLst>
                <a:ext uri="{FF2B5EF4-FFF2-40B4-BE49-F238E27FC236}">
                  <a16:creationId xmlns:a16="http://schemas.microsoft.com/office/drawing/2014/main" id="{3076C66D-442C-4F63-926B-B62CCBDC1845}"/>
                </a:ext>
              </a:extLst>
            </p:cNvPr>
            <p:cNvCxnSpPr/>
            <p:nvPr/>
          </p:nvCxnSpPr>
          <p:spPr>
            <a:xfrm>
              <a:off x="6874189" y="4346421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ector recto 110">
              <a:extLst>
                <a:ext uri="{FF2B5EF4-FFF2-40B4-BE49-F238E27FC236}">
                  <a16:creationId xmlns:a16="http://schemas.microsoft.com/office/drawing/2014/main" id="{3FD7A053-3CFC-45F8-B4E5-34358AB03F4F}"/>
                </a:ext>
              </a:extLst>
            </p:cNvPr>
            <p:cNvCxnSpPr/>
            <p:nvPr/>
          </p:nvCxnSpPr>
          <p:spPr>
            <a:xfrm>
              <a:off x="6874189" y="4624845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ector recto 111">
              <a:extLst>
                <a:ext uri="{FF2B5EF4-FFF2-40B4-BE49-F238E27FC236}">
                  <a16:creationId xmlns:a16="http://schemas.microsoft.com/office/drawing/2014/main" id="{FCF2CE08-D455-4B30-86B0-4D2A10736E7D}"/>
                </a:ext>
              </a:extLst>
            </p:cNvPr>
            <p:cNvCxnSpPr/>
            <p:nvPr/>
          </p:nvCxnSpPr>
          <p:spPr>
            <a:xfrm>
              <a:off x="6874189" y="4879100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recto 112">
              <a:extLst>
                <a:ext uri="{FF2B5EF4-FFF2-40B4-BE49-F238E27FC236}">
                  <a16:creationId xmlns:a16="http://schemas.microsoft.com/office/drawing/2014/main" id="{92FA5E3F-E2EA-430E-8057-E4F8363DCD5E}"/>
                </a:ext>
              </a:extLst>
            </p:cNvPr>
            <p:cNvCxnSpPr/>
            <p:nvPr/>
          </p:nvCxnSpPr>
          <p:spPr>
            <a:xfrm>
              <a:off x="6862219" y="5240449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Rectángulo 114">
            <a:extLst>
              <a:ext uri="{FF2B5EF4-FFF2-40B4-BE49-F238E27FC236}">
                <a16:creationId xmlns:a16="http://schemas.microsoft.com/office/drawing/2014/main" id="{178CFF3C-2E57-49A1-B4AD-BADB874DC6CB}"/>
              </a:ext>
            </a:extLst>
          </p:cNvPr>
          <p:cNvSpPr/>
          <p:nvPr/>
        </p:nvSpPr>
        <p:spPr>
          <a:xfrm>
            <a:off x="725988" y="289911"/>
            <a:ext cx="5481711" cy="6341012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16" name="Grupo 115">
            <a:extLst>
              <a:ext uri="{FF2B5EF4-FFF2-40B4-BE49-F238E27FC236}">
                <a16:creationId xmlns:a16="http://schemas.microsoft.com/office/drawing/2014/main" id="{E28BFEB7-4D48-4F86-81A7-D66D91A191A3}"/>
              </a:ext>
            </a:extLst>
          </p:cNvPr>
          <p:cNvGrpSpPr/>
          <p:nvPr/>
        </p:nvGrpSpPr>
        <p:grpSpPr>
          <a:xfrm>
            <a:off x="1326893" y="929898"/>
            <a:ext cx="4254976" cy="4627074"/>
            <a:chOff x="6850250" y="929898"/>
            <a:chExt cx="4254976" cy="4627074"/>
          </a:xfrm>
        </p:grpSpPr>
        <p:cxnSp>
          <p:nvCxnSpPr>
            <p:cNvPr id="117" name="Conector recto 116">
              <a:extLst>
                <a:ext uri="{FF2B5EF4-FFF2-40B4-BE49-F238E27FC236}">
                  <a16:creationId xmlns:a16="http://schemas.microsoft.com/office/drawing/2014/main" id="{BA1D7CED-4805-4BAA-B96F-E187E11ED90B}"/>
                </a:ext>
              </a:extLst>
            </p:cNvPr>
            <p:cNvCxnSpPr/>
            <p:nvPr/>
          </p:nvCxnSpPr>
          <p:spPr>
            <a:xfrm>
              <a:off x="6850251" y="929898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recto 117">
              <a:extLst>
                <a:ext uri="{FF2B5EF4-FFF2-40B4-BE49-F238E27FC236}">
                  <a16:creationId xmlns:a16="http://schemas.microsoft.com/office/drawing/2014/main" id="{61AD6A52-64C6-4714-BE21-89013AE41920}"/>
                </a:ext>
              </a:extLst>
            </p:cNvPr>
            <p:cNvCxnSpPr/>
            <p:nvPr/>
          </p:nvCxnSpPr>
          <p:spPr>
            <a:xfrm>
              <a:off x="6862220" y="1303468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ector recto 118">
              <a:extLst>
                <a:ext uri="{FF2B5EF4-FFF2-40B4-BE49-F238E27FC236}">
                  <a16:creationId xmlns:a16="http://schemas.microsoft.com/office/drawing/2014/main" id="{47421DB2-6172-424F-99B8-95329685953F}"/>
                </a:ext>
              </a:extLst>
            </p:cNvPr>
            <p:cNvCxnSpPr/>
            <p:nvPr/>
          </p:nvCxnSpPr>
          <p:spPr>
            <a:xfrm>
              <a:off x="6862220" y="1608268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ector recto 119">
              <a:extLst>
                <a:ext uri="{FF2B5EF4-FFF2-40B4-BE49-F238E27FC236}">
                  <a16:creationId xmlns:a16="http://schemas.microsoft.com/office/drawing/2014/main" id="{7487074B-7549-45A9-B2E8-3F988B4A850E}"/>
                </a:ext>
              </a:extLst>
            </p:cNvPr>
            <p:cNvCxnSpPr/>
            <p:nvPr/>
          </p:nvCxnSpPr>
          <p:spPr>
            <a:xfrm>
              <a:off x="6862220" y="3064894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ector recto 120">
              <a:extLst>
                <a:ext uri="{FF2B5EF4-FFF2-40B4-BE49-F238E27FC236}">
                  <a16:creationId xmlns:a16="http://schemas.microsoft.com/office/drawing/2014/main" id="{E81E8650-A714-4B92-9AA4-C14FCD7DCA6F}"/>
                </a:ext>
              </a:extLst>
            </p:cNvPr>
            <p:cNvCxnSpPr/>
            <p:nvPr/>
          </p:nvCxnSpPr>
          <p:spPr>
            <a:xfrm>
              <a:off x="6862220" y="1854343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ector recto 121">
              <a:extLst>
                <a:ext uri="{FF2B5EF4-FFF2-40B4-BE49-F238E27FC236}">
                  <a16:creationId xmlns:a16="http://schemas.microsoft.com/office/drawing/2014/main" id="{65410EF4-7BB2-45DC-A8D0-58B7761DFAC3}"/>
                </a:ext>
              </a:extLst>
            </p:cNvPr>
            <p:cNvCxnSpPr/>
            <p:nvPr/>
          </p:nvCxnSpPr>
          <p:spPr>
            <a:xfrm>
              <a:off x="6862220" y="2132767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ector recto 122">
              <a:extLst>
                <a:ext uri="{FF2B5EF4-FFF2-40B4-BE49-F238E27FC236}">
                  <a16:creationId xmlns:a16="http://schemas.microsoft.com/office/drawing/2014/main" id="{18146BB9-7653-4A5F-98AF-290888FB6E0A}"/>
                </a:ext>
              </a:extLst>
            </p:cNvPr>
            <p:cNvCxnSpPr/>
            <p:nvPr/>
          </p:nvCxnSpPr>
          <p:spPr>
            <a:xfrm>
              <a:off x="6862220" y="2387022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ector recto 123">
              <a:extLst>
                <a:ext uri="{FF2B5EF4-FFF2-40B4-BE49-F238E27FC236}">
                  <a16:creationId xmlns:a16="http://schemas.microsoft.com/office/drawing/2014/main" id="{08369D7B-C792-4B7F-BCCC-6BD7339AEEF2}"/>
                </a:ext>
              </a:extLst>
            </p:cNvPr>
            <p:cNvCxnSpPr/>
            <p:nvPr/>
          </p:nvCxnSpPr>
          <p:spPr>
            <a:xfrm>
              <a:off x="6850250" y="2748371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cto 124">
              <a:extLst>
                <a:ext uri="{FF2B5EF4-FFF2-40B4-BE49-F238E27FC236}">
                  <a16:creationId xmlns:a16="http://schemas.microsoft.com/office/drawing/2014/main" id="{0098AF6B-5AFF-4CC2-A51E-E42458897A92}"/>
                </a:ext>
              </a:extLst>
            </p:cNvPr>
            <p:cNvCxnSpPr/>
            <p:nvPr/>
          </p:nvCxnSpPr>
          <p:spPr>
            <a:xfrm>
              <a:off x="6862220" y="3421976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recto 125">
              <a:extLst>
                <a:ext uri="{FF2B5EF4-FFF2-40B4-BE49-F238E27FC236}">
                  <a16:creationId xmlns:a16="http://schemas.microsoft.com/office/drawing/2014/main" id="{B8B1469D-1972-47FB-814C-85EA959186E9}"/>
                </a:ext>
              </a:extLst>
            </p:cNvPr>
            <p:cNvCxnSpPr/>
            <p:nvPr/>
          </p:nvCxnSpPr>
          <p:spPr>
            <a:xfrm>
              <a:off x="6874189" y="3795546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ector recto 126">
              <a:extLst>
                <a:ext uri="{FF2B5EF4-FFF2-40B4-BE49-F238E27FC236}">
                  <a16:creationId xmlns:a16="http://schemas.microsoft.com/office/drawing/2014/main" id="{93653BF1-CCEF-4ABD-9913-7D57FDA4C556}"/>
                </a:ext>
              </a:extLst>
            </p:cNvPr>
            <p:cNvCxnSpPr/>
            <p:nvPr/>
          </p:nvCxnSpPr>
          <p:spPr>
            <a:xfrm>
              <a:off x="6874189" y="4100346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cto 127">
              <a:extLst>
                <a:ext uri="{FF2B5EF4-FFF2-40B4-BE49-F238E27FC236}">
                  <a16:creationId xmlns:a16="http://schemas.microsoft.com/office/drawing/2014/main" id="{10FDB20A-85B4-4C6B-81E6-61D5A9828C76}"/>
                </a:ext>
              </a:extLst>
            </p:cNvPr>
            <p:cNvCxnSpPr/>
            <p:nvPr/>
          </p:nvCxnSpPr>
          <p:spPr>
            <a:xfrm>
              <a:off x="6874189" y="5556972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ector recto 128">
              <a:extLst>
                <a:ext uri="{FF2B5EF4-FFF2-40B4-BE49-F238E27FC236}">
                  <a16:creationId xmlns:a16="http://schemas.microsoft.com/office/drawing/2014/main" id="{15D0EC5B-1186-441D-91EC-CF032B1C2FF4}"/>
                </a:ext>
              </a:extLst>
            </p:cNvPr>
            <p:cNvCxnSpPr/>
            <p:nvPr/>
          </p:nvCxnSpPr>
          <p:spPr>
            <a:xfrm>
              <a:off x="6874189" y="4346421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ector recto 129">
              <a:extLst>
                <a:ext uri="{FF2B5EF4-FFF2-40B4-BE49-F238E27FC236}">
                  <a16:creationId xmlns:a16="http://schemas.microsoft.com/office/drawing/2014/main" id="{7720B2BB-FF4C-40C3-847C-C43A9BB12F4A}"/>
                </a:ext>
              </a:extLst>
            </p:cNvPr>
            <p:cNvCxnSpPr/>
            <p:nvPr/>
          </p:nvCxnSpPr>
          <p:spPr>
            <a:xfrm>
              <a:off x="6874189" y="4624845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ector recto 130">
              <a:extLst>
                <a:ext uri="{FF2B5EF4-FFF2-40B4-BE49-F238E27FC236}">
                  <a16:creationId xmlns:a16="http://schemas.microsoft.com/office/drawing/2014/main" id="{52F4C321-8A41-47AC-98C7-BE38F2D9E480}"/>
                </a:ext>
              </a:extLst>
            </p:cNvPr>
            <p:cNvCxnSpPr/>
            <p:nvPr/>
          </p:nvCxnSpPr>
          <p:spPr>
            <a:xfrm>
              <a:off x="6874189" y="4879100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ector recto 131">
              <a:extLst>
                <a:ext uri="{FF2B5EF4-FFF2-40B4-BE49-F238E27FC236}">
                  <a16:creationId xmlns:a16="http://schemas.microsoft.com/office/drawing/2014/main" id="{B539214C-EEB7-494B-9483-E640273B5DE0}"/>
                </a:ext>
              </a:extLst>
            </p:cNvPr>
            <p:cNvCxnSpPr/>
            <p:nvPr/>
          </p:nvCxnSpPr>
          <p:spPr>
            <a:xfrm>
              <a:off x="6862219" y="5240449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3E91FC48-C230-4F78-94AE-96186856EE7D}"/>
              </a:ext>
            </a:extLst>
          </p:cNvPr>
          <p:cNvGrpSpPr/>
          <p:nvPr/>
        </p:nvGrpSpPr>
        <p:grpSpPr>
          <a:xfrm>
            <a:off x="6000974" y="1260251"/>
            <a:ext cx="420805" cy="256510"/>
            <a:chOff x="6000466" y="368488"/>
            <a:chExt cx="420805" cy="256510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36711386-9E91-4635-8314-BBF14CB51BAA}"/>
                </a:ext>
              </a:extLst>
            </p:cNvPr>
            <p:cNvGrpSpPr/>
            <p:nvPr/>
          </p:nvGrpSpPr>
          <p:grpSpPr>
            <a:xfrm>
              <a:off x="6000466" y="368488"/>
              <a:ext cx="420805" cy="86437"/>
              <a:chOff x="6000466" y="368488"/>
              <a:chExt cx="420805" cy="86437"/>
            </a:xfrm>
          </p:grpSpPr>
          <p:sp>
            <p:nvSpPr>
              <p:cNvPr id="7" name="Elipse 6">
                <a:extLst>
                  <a:ext uri="{FF2B5EF4-FFF2-40B4-BE49-F238E27FC236}">
                    <a16:creationId xmlns:a16="http://schemas.microsoft.com/office/drawing/2014/main" id="{9F3127C5-1E39-4C97-8C2A-9A760D80CA67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9" name="Elipse 8">
                <a:extLst>
                  <a:ext uri="{FF2B5EF4-FFF2-40B4-BE49-F238E27FC236}">
                    <a16:creationId xmlns:a16="http://schemas.microsoft.com/office/drawing/2014/main" id="{D8176F41-3CF7-44B9-AF50-CBD07D17F5AF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8" name="Arco de bloque 7">
                <a:extLst>
                  <a:ext uri="{FF2B5EF4-FFF2-40B4-BE49-F238E27FC236}">
                    <a16:creationId xmlns:a16="http://schemas.microsoft.com/office/drawing/2014/main" id="{B2D03826-254C-48AB-B237-8A0F80CBD345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C1178FC5-D23B-4E54-B5CE-86EA8EC6DB84}"/>
                </a:ext>
              </a:extLst>
            </p:cNvPr>
            <p:cNvGrpSpPr/>
            <p:nvPr/>
          </p:nvGrpSpPr>
          <p:grpSpPr>
            <a:xfrm>
              <a:off x="6000466" y="538561"/>
              <a:ext cx="420805" cy="86437"/>
              <a:chOff x="6000466" y="368488"/>
              <a:chExt cx="420805" cy="86437"/>
            </a:xfrm>
          </p:grpSpPr>
          <p:sp>
            <p:nvSpPr>
              <p:cNvPr id="12" name="Elipse 11">
                <a:extLst>
                  <a:ext uri="{FF2B5EF4-FFF2-40B4-BE49-F238E27FC236}">
                    <a16:creationId xmlns:a16="http://schemas.microsoft.com/office/drawing/2014/main" id="{42EE96DD-85D8-4A4C-B49C-960777E1F16B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C46937F6-C41B-4D60-8CD4-90CD8BDB2A21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14" name="Arco de bloque 13">
                <a:extLst>
                  <a:ext uri="{FF2B5EF4-FFF2-40B4-BE49-F238E27FC236}">
                    <a16:creationId xmlns:a16="http://schemas.microsoft.com/office/drawing/2014/main" id="{097624C0-A127-434B-9F31-18A098378377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9723B1D8-5E4A-495E-A464-DE87B67E0842}"/>
              </a:ext>
            </a:extLst>
          </p:cNvPr>
          <p:cNvGrpSpPr/>
          <p:nvPr/>
        </p:nvGrpSpPr>
        <p:grpSpPr>
          <a:xfrm>
            <a:off x="6010286" y="2343805"/>
            <a:ext cx="420805" cy="256510"/>
            <a:chOff x="6000466" y="368488"/>
            <a:chExt cx="420805" cy="256510"/>
          </a:xfrm>
        </p:grpSpPr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5BA62E32-B9ED-4142-A291-1F794FD25C7F}"/>
                </a:ext>
              </a:extLst>
            </p:cNvPr>
            <p:cNvGrpSpPr/>
            <p:nvPr/>
          </p:nvGrpSpPr>
          <p:grpSpPr>
            <a:xfrm>
              <a:off x="6000466" y="368488"/>
              <a:ext cx="420805" cy="86437"/>
              <a:chOff x="6000466" y="368488"/>
              <a:chExt cx="420805" cy="86437"/>
            </a:xfrm>
          </p:grpSpPr>
          <p:sp>
            <p:nvSpPr>
              <p:cNvPr id="22" name="Elipse 21">
                <a:extLst>
                  <a:ext uri="{FF2B5EF4-FFF2-40B4-BE49-F238E27FC236}">
                    <a16:creationId xmlns:a16="http://schemas.microsoft.com/office/drawing/2014/main" id="{0C085C8C-95AB-4BEE-9080-0E968FC98D09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23" name="Elipse 22">
                <a:extLst>
                  <a:ext uri="{FF2B5EF4-FFF2-40B4-BE49-F238E27FC236}">
                    <a16:creationId xmlns:a16="http://schemas.microsoft.com/office/drawing/2014/main" id="{1F86663D-D77B-48CB-A425-CC449202CD27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24" name="Arco de bloque 23">
                <a:extLst>
                  <a:ext uri="{FF2B5EF4-FFF2-40B4-BE49-F238E27FC236}">
                    <a16:creationId xmlns:a16="http://schemas.microsoft.com/office/drawing/2014/main" id="{67B11D11-1698-402F-AB37-AED35A83C837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7296FBF9-8804-4C26-906F-10DC0656AF6C}"/>
                </a:ext>
              </a:extLst>
            </p:cNvPr>
            <p:cNvGrpSpPr/>
            <p:nvPr/>
          </p:nvGrpSpPr>
          <p:grpSpPr>
            <a:xfrm>
              <a:off x="6000466" y="538561"/>
              <a:ext cx="420805" cy="86437"/>
              <a:chOff x="6000466" y="368488"/>
              <a:chExt cx="420805" cy="86437"/>
            </a:xfrm>
          </p:grpSpPr>
          <p:sp>
            <p:nvSpPr>
              <p:cNvPr id="19" name="Elipse 18">
                <a:extLst>
                  <a:ext uri="{FF2B5EF4-FFF2-40B4-BE49-F238E27FC236}">
                    <a16:creationId xmlns:a16="http://schemas.microsoft.com/office/drawing/2014/main" id="{CAABB935-DF7F-4755-A68D-C632B98D033D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20" name="Elipse 19">
                <a:extLst>
                  <a:ext uri="{FF2B5EF4-FFF2-40B4-BE49-F238E27FC236}">
                    <a16:creationId xmlns:a16="http://schemas.microsoft.com/office/drawing/2014/main" id="{4E233937-62D5-48BF-ADF3-B30C9EFCC8F8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21" name="Arco de bloque 20">
                <a:extLst>
                  <a:ext uri="{FF2B5EF4-FFF2-40B4-BE49-F238E27FC236}">
                    <a16:creationId xmlns:a16="http://schemas.microsoft.com/office/drawing/2014/main" id="{FD08245C-2052-4344-B7ED-F64E0EFB8EF0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1EF49398-FB62-4108-83C1-2997F076C7B4}"/>
              </a:ext>
            </a:extLst>
          </p:cNvPr>
          <p:cNvGrpSpPr/>
          <p:nvPr/>
        </p:nvGrpSpPr>
        <p:grpSpPr>
          <a:xfrm>
            <a:off x="6019120" y="1863760"/>
            <a:ext cx="420805" cy="256510"/>
            <a:chOff x="6000466" y="368488"/>
            <a:chExt cx="420805" cy="256510"/>
          </a:xfrm>
        </p:grpSpPr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A7392534-3B99-487F-BB4A-8FBB9E9F6BAE}"/>
                </a:ext>
              </a:extLst>
            </p:cNvPr>
            <p:cNvGrpSpPr/>
            <p:nvPr/>
          </p:nvGrpSpPr>
          <p:grpSpPr>
            <a:xfrm>
              <a:off x="6000466" y="368488"/>
              <a:ext cx="420805" cy="86437"/>
              <a:chOff x="6000466" y="368488"/>
              <a:chExt cx="420805" cy="86437"/>
            </a:xfrm>
          </p:grpSpPr>
          <p:sp>
            <p:nvSpPr>
              <p:cNvPr id="31" name="Elipse 30">
                <a:extLst>
                  <a:ext uri="{FF2B5EF4-FFF2-40B4-BE49-F238E27FC236}">
                    <a16:creationId xmlns:a16="http://schemas.microsoft.com/office/drawing/2014/main" id="{13854639-626C-4C11-A9AD-F5D7922FEE0A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32" name="Elipse 31">
                <a:extLst>
                  <a:ext uri="{FF2B5EF4-FFF2-40B4-BE49-F238E27FC236}">
                    <a16:creationId xmlns:a16="http://schemas.microsoft.com/office/drawing/2014/main" id="{1FA7CB81-7E9F-4F6F-87D4-11568471F86F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33" name="Arco de bloque 32">
                <a:extLst>
                  <a:ext uri="{FF2B5EF4-FFF2-40B4-BE49-F238E27FC236}">
                    <a16:creationId xmlns:a16="http://schemas.microsoft.com/office/drawing/2014/main" id="{10992958-7282-47C2-8642-2A89542508B2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0EC7DC58-ACCB-449E-8637-A090F42D8847}"/>
                </a:ext>
              </a:extLst>
            </p:cNvPr>
            <p:cNvGrpSpPr/>
            <p:nvPr/>
          </p:nvGrpSpPr>
          <p:grpSpPr>
            <a:xfrm>
              <a:off x="6000466" y="538561"/>
              <a:ext cx="420805" cy="86437"/>
              <a:chOff x="6000466" y="368488"/>
              <a:chExt cx="420805" cy="86437"/>
            </a:xfrm>
          </p:grpSpPr>
          <p:sp>
            <p:nvSpPr>
              <p:cNvPr id="28" name="Elipse 27">
                <a:extLst>
                  <a:ext uri="{FF2B5EF4-FFF2-40B4-BE49-F238E27FC236}">
                    <a16:creationId xmlns:a16="http://schemas.microsoft.com/office/drawing/2014/main" id="{C6CC78DC-6E1D-4BB5-A564-F3B661183192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29" name="Elipse 28">
                <a:extLst>
                  <a:ext uri="{FF2B5EF4-FFF2-40B4-BE49-F238E27FC236}">
                    <a16:creationId xmlns:a16="http://schemas.microsoft.com/office/drawing/2014/main" id="{269595C6-E1FB-4472-B611-AD42156264B0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30" name="Arco de bloque 29">
                <a:extLst>
                  <a:ext uri="{FF2B5EF4-FFF2-40B4-BE49-F238E27FC236}">
                    <a16:creationId xmlns:a16="http://schemas.microsoft.com/office/drawing/2014/main" id="{867FC613-2C30-4C03-ADE3-576B377CD277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EB40F0D2-6ECB-4DC6-A2AA-2197FA5C18F5}"/>
              </a:ext>
            </a:extLst>
          </p:cNvPr>
          <p:cNvGrpSpPr/>
          <p:nvPr/>
        </p:nvGrpSpPr>
        <p:grpSpPr>
          <a:xfrm>
            <a:off x="6014251" y="2870658"/>
            <a:ext cx="420805" cy="256510"/>
            <a:chOff x="6000466" y="368488"/>
            <a:chExt cx="420805" cy="256510"/>
          </a:xfrm>
        </p:grpSpPr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15120A99-CE59-46E9-BC50-E0111EB6EDC7}"/>
                </a:ext>
              </a:extLst>
            </p:cNvPr>
            <p:cNvGrpSpPr/>
            <p:nvPr/>
          </p:nvGrpSpPr>
          <p:grpSpPr>
            <a:xfrm>
              <a:off x="6000466" y="368488"/>
              <a:ext cx="420805" cy="86437"/>
              <a:chOff x="6000466" y="368488"/>
              <a:chExt cx="420805" cy="86437"/>
            </a:xfrm>
          </p:grpSpPr>
          <p:sp>
            <p:nvSpPr>
              <p:cNvPr id="40" name="Elipse 39">
                <a:extLst>
                  <a:ext uri="{FF2B5EF4-FFF2-40B4-BE49-F238E27FC236}">
                    <a16:creationId xmlns:a16="http://schemas.microsoft.com/office/drawing/2014/main" id="{051BEA92-E74C-4017-B691-8D186E4150B6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B2467F40-D6FF-4263-B105-7EEB94DED05B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42" name="Arco de bloque 41">
                <a:extLst>
                  <a:ext uri="{FF2B5EF4-FFF2-40B4-BE49-F238E27FC236}">
                    <a16:creationId xmlns:a16="http://schemas.microsoft.com/office/drawing/2014/main" id="{27720EB5-0062-46E4-B442-A874725E4761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3F59A6F9-0DCD-4D85-9F46-44A54411622E}"/>
                </a:ext>
              </a:extLst>
            </p:cNvPr>
            <p:cNvGrpSpPr/>
            <p:nvPr/>
          </p:nvGrpSpPr>
          <p:grpSpPr>
            <a:xfrm>
              <a:off x="6000466" y="538561"/>
              <a:ext cx="420805" cy="86437"/>
              <a:chOff x="6000466" y="368488"/>
              <a:chExt cx="420805" cy="86437"/>
            </a:xfrm>
          </p:grpSpPr>
          <p:sp>
            <p:nvSpPr>
              <p:cNvPr id="37" name="Elipse 36">
                <a:extLst>
                  <a:ext uri="{FF2B5EF4-FFF2-40B4-BE49-F238E27FC236}">
                    <a16:creationId xmlns:a16="http://schemas.microsoft.com/office/drawing/2014/main" id="{8239730F-DA37-4F31-8C65-A80CBABD6B5F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id="{225618DC-8F1D-42D7-8378-B3560FFBC68C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39" name="Arco de bloque 38">
                <a:extLst>
                  <a:ext uri="{FF2B5EF4-FFF2-40B4-BE49-F238E27FC236}">
                    <a16:creationId xmlns:a16="http://schemas.microsoft.com/office/drawing/2014/main" id="{6ADF3B81-7E53-4833-8165-EC61A3331EF6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752614A0-1AC6-4003-95C8-FFFF602AB2B3}"/>
              </a:ext>
            </a:extLst>
          </p:cNvPr>
          <p:cNvGrpSpPr/>
          <p:nvPr/>
        </p:nvGrpSpPr>
        <p:grpSpPr>
          <a:xfrm>
            <a:off x="6004601" y="3440058"/>
            <a:ext cx="420805" cy="256510"/>
            <a:chOff x="6000466" y="368488"/>
            <a:chExt cx="420805" cy="256510"/>
          </a:xfrm>
        </p:grpSpPr>
        <p:grpSp>
          <p:nvGrpSpPr>
            <p:cNvPr id="44" name="Grupo 43">
              <a:extLst>
                <a:ext uri="{FF2B5EF4-FFF2-40B4-BE49-F238E27FC236}">
                  <a16:creationId xmlns:a16="http://schemas.microsoft.com/office/drawing/2014/main" id="{C6D910EC-A7BA-4E2D-AF63-EC5F394CB117}"/>
                </a:ext>
              </a:extLst>
            </p:cNvPr>
            <p:cNvGrpSpPr/>
            <p:nvPr/>
          </p:nvGrpSpPr>
          <p:grpSpPr>
            <a:xfrm>
              <a:off x="6000466" y="368488"/>
              <a:ext cx="420805" cy="86437"/>
              <a:chOff x="6000466" y="368488"/>
              <a:chExt cx="420805" cy="86437"/>
            </a:xfrm>
          </p:grpSpPr>
          <p:sp>
            <p:nvSpPr>
              <p:cNvPr id="49" name="Elipse 48">
                <a:extLst>
                  <a:ext uri="{FF2B5EF4-FFF2-40B4-BE49-F238E27FC236}">
                    <a16:creationId xmlns:a16="http://schemas.microsoft.com/office/drawing/2014/main" id="{C9933380-AD5D-4048-9BF9-436AEB210C25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50" name="Elipse 49">
                <a:extLst>
                  <a:ext uri="{FF2B5EF4-FFF2-40B4-BE49-F238E27FC236}">
                    <a16:creationId xmlns:a16="http://schemas.microsoft.com/office/drawing/2014/main" id="{B54C3216-DCA7-4C75-8467-4A92FE15C450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51" name="Arco de bloque 50">
                <a:extLst>
                  <a:ext uri="{FF2B5EF4-FFF2-40B4-BE49-F238E27FC236}">
                    <a16:creationId xmlns:a16="http://schemas.microsoft.com/office/drawing/2014/main" id="{B945259A-71A4-40B7-BD1A-D6EEB463A1C4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id="{148CE083-08F0-4803-849A-7A82712179B6}"/>
                </a:ext>
              </a:extLst>
            </p:cNvPr>
            <p:cNvGrpSpPr/>
            <p:nvPr/>
          </p:nvGrpSpPr>
          <p:grpSpPr>
            <a:xfrm>
              <a:off x="6000466" y="538561"/>
              <a:ext cx="420805" cy="86437"/>
              <a:chOff x="6000466" y="368488"/>
              <a:chExt cx="420805" cy="86437"/>
            </a:xfrm>
          </p:grpSpPr>
          <p:sp>
            <p:nvSpPr>
              <p:cNvPr id="46" name="Elipse 45">
                <a:extLst>
                  <a:ext uri="{FF2B5EF4-FFF2-40B4-BE49-F238E27FC236}">
                    <a16:creationId xmlns:a16="http://schemas.microsoft.com/office/drawing/2014/main" id="{BF41929D-3BBD-4B6E-BC8C-5CF8ACD2C361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47" name="Elipse 46">
                <a:extLst>
                  <a:ext uri="{FF2B5EF4-FFF2-40B4-BE49-F238E27FC236}">
                    <a16:creationId xmlns:a16="http://schemas.microsoft.com/office/drawing/2014/main" id="{454DC415-59EC-4020-A9FB-E13ACE8D8D35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48" name="Arco de bloque 47">
                <a:extLst>
                  <a:ext uri="{FF2B5EF4-FFF2-40B4-BE49-F238E27FC236}">
                    <a16:creationId xmlns:a16="http://schemas.microsoft.com/office/drawing/2014/main" id="{05809685-EE58-4305-AE2E-8D799B4725E8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6A9412B5-C157-4810-8C45-FCAE51D21991}"/>
              </a:ext>
            </a:extLst>
          </p:cNvPr>
          <p:cNvGrpSpPr/>
          <p:nvPr/>
        </p:nvGrpSpPr>
        <p:grpSpPr>
          <a:xfrm>
            <a:off x="6013435" y="3999603"/>
            <a:ext cx="420805" cy="256510"/>
            <a:chOff x="6000466" y="368488"/>
            <a:chExt cx="420805" cy="256510"/>
          </a:xfrm>
        </p:grpSpPr>
        <p:grpSp>
          <p:nvGrpSpPr>
            <p:cNvPr id="53" name="Grupo 52">
              <a:extLst>
                <a:ext uri="{FF2B5EF4-FFF2-40B4-BE49-F238E27FC236}">
                  <a16:creationId xmlns:a16="http://schemas.microsoft.com/office/drawing/2014/main" id="{6A48D995-68EE-48AC-B5BC-5AF47B6635DF}"/>
                </a:ext>
              </a:extLst>
            </p:cNvPr>
            <p:cNvGrpSpPr/>
            <p:nvPr/>
          </p:nvGrpSpPr>
          <p:grpSpPr>
            <a:xfrm>
              <a:off x="6000466" y="368488"/>
              <a:ext cx="420805" cy="86437"/>
              <a:chOff x="6000466" y="368488"/>
              <a:chExt cx="420805" cy="86437"/>
            </a:xfrm>
          </p:grpSpPr>
          <p:sp>
            <p:nvSpPr>
              <p:cNvPr id="58" name="Elipse 57">
                <a:extLst>
                  <a:ext uri="{FF2B5EF4-FFF2-40B4-BE49-F238E27FC236}">
                    <a16:creationId xmlns:a16="http://schemas.microsoft.com/office/drawing/2014/main" id="{6939B6E5-CF44-436F-A487-717462EFA241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59" name="Elipse 58">
                <a:extLst>
                  <a:ext uri="{FF2B5EF4-FFF2-40B4-BE49-F238E27FC236}">
                    <a16:creationId xmlns:a16="http://schemas.microsoft.com/office/drawing/2014/main" id="{BA26B775-C657-4311-964C-BE92E1E65AAA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60" name="Arco de bloque 59">
                <a:extLst>
                  <a:ext uri="{FF2B5EF4-FFF2-40B4-BE49-F238E27FC236}">
                    <a16:creationId xmlns:a16="http://schemas.microsoft.com/office/drawing/2014/main" id="{35B8038F-D316-49C1-AC13-B5A344AF9409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id="{732BDEA8-70BC-42A6-9DFE-86F675097803}"/>
                </a:ext>
              </a:extLst>
            </p:cNvPr>
            <p:cNvGrpSpPr/>
            <p:nvPr/>
          </p:nvGrpSpPr>
          <p:grpSpPr>
            <a:xfrm>
              <a:off x="6000466" y="538561"/>
              <a:ext cx="420805" cy="86437"/>
              <a:chOff x="6000466" y="368488"/>
              <a:chExt cx="420805" cy="86437"/>
            </a:xfrm>
          </p:grpSpPr>
          <p:sp>
            <p:nvSpPr>
              <p:cNvPr id="55" name="Elipse 54">
                <a:extLst>
                  <a:ext uri="{FF2B5EF4-FFF2-40B4-BE49-F238E27FC236}">
                    <a16:creationId xmlns:a16="http://schemas.microsoft.com/office/drawing/2014/main" id="{6113CA3B-C5E8-4B08-A7ED-B1E9EE4DEB6F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56" name="Elipse 55">
                <a:extLst>
                  <a:ext uri="{FF2B5EF4-FFF2-40B4-BE49-F238E27FC236}">
                    <a16:creationId xmlns:a16="http://schemas.microsoft.com/office/drawing/2014/main" id="{8381B938-D32C-4421-AE41-5F501F68DF8E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57" name="Arco de bloque 56">
                <a:extLst>
                  <a:ext uri="{FF2B5EF4-FFF2-40B4-BE49-F238E27FC236}">
                    <a16:creationId xmlns:a16="http://schemas.microsoft.com/office/drawing/2014/main" id="{100B3442-0196-45D2-B168-032B1EEB486A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61" name="Grupo 60">
            <a:extLst>
              <a:ext uri="{FF2B5EF4-FFF2-40B4-BE49-F238E27FC236}">
                <a16:creationId xmlns:a16="http://schemas.microsoft.com/office/drawing/2014/main" id="{2C63C147-7D7C-4C01-89AC-3F89C1051681}"/>
              </a:ext>
            </a:extLst>
          </p:cNvPr>
          <p:cNvGrpSpPr/>
          <p:nvPr/>
        </p:nvGrpSpPr>
        <p:grpSpPr>
          <a:xfrm>
            <a:off x="5997297" y="532891"/>
            <a:ext cx="420805" cy="256510"/>
            <a:chOff x="6000466" y="368488"/>
            <a:chExt cx="420805" cy="256510"/>
          </a:xfrm>
        </p:grpSpPr>
        <p:grpSp>
          <p:nvGrpSpPr>
            <p:cNvPr id="62" name="Grupo 61">
              <a:extLst>
                <a:ext uri="{FF2B5EF4-FFF2-40B4-BE49-F238E27FC236}">
                  <a16:creationId xmlns:a16="http://schemas.microsoft.com/office/drawing/2014/main" id="{78D7C559-3CE5-4896-A167-DD7B16439BBB}"/>
                </a:ext>
              </a:extLst>
            </p:cNvPr>
            <p:cNvGrpSpPr/>
            <p:nvPr/>
          </p:nvGrpSpPr>
          <p:grpSpPr>
            <a:xfrm>
              <a:off x="6000466" y="368488"/>
              <a:ext cx="420805" cy="86437"/>
              <a:chOff x="6000466" y="368488"/>
              <a:chExt cx="420805" cy="86437"/>
            </a:xfrm>
          </p:grpSpPr>
          <p:sp>
            <p:nvSpPr>
              <p:cNvPr id="67" name="Elipse 66">
                <a:extLst>
                  <a:ext uri="{FF2B5EF4-FFF2-40B4-BE49-F238E27FC236}">
                    <a16:creationId xmlns:a16="http://schemas.microsoft.com/office/drawing/2014/main" id="{BEE1C716-4F49-487A-B834-B6B407BB4A99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68" name="Elipse 67">
                <a:extLst>
                  <a:ext uri="{FF2B5EF4-FFF2-40B4-BE49-F238E27FC236}">
                    <a16:creationId xmlns:a16="http://schemas.microsoft.com/office/drawing/2014/main" id="{B8496EE8-538A-41C7-87DE-CAC9463BA70E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69" name="Arco de bloque 68">
                <a:extLst>
                  <a:ext uri="{FF2B5EF4-FFF2-40B4-BE49-F238E27FC236}">
                    <a16:creationId xmlns:a16="http://schemas.microsoft.com/office/drawing/2014/main" id="{D3FFB0B5-96F1-4E74-A147-0BFCD943E994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3" name="Grupo 62">
              <a:extLst>
                <a:ext uri="{FF2B5EF4-FFF2-40B4-BE49-F238E27FC236}">
                  <a16:creationId xmlns:a16="http://schemas.microsoft.com/office/drawing/2014/main" id="{A1DD2D69-DB37-4FAA-8A56-6A223DB2313A}"/>
                </a:ext>
              </a:extLst>
            </p:cNvPr>
            <p:cNvGrpSpPr/>
            <p:nvPr/>
          </p:nvGrpSpPr>
          <p:grpSpPr>
            <a:xfrm>
              <a:off x="6000466" y="538561"/>
              <a:ext cx="420805" cy="86437"/>
              <a:chOff x="6000466" y="368488"/>
              <a:chExt cx="420805" cy="86437"/>
            </a:xfrm>
          </p:grpSpPr>
          <p:sp>
            <p:nvSpPr>
              <p:cNvPr id="64" name="Elipse 63">
                <a:extLst>
                  <a:ext uri="{FF2B5EF4-FFF2-40B4-BE49-F238E27FC236}">
                    <a16:creationId xmlns:a16="http://schemas.microsoft.com/office/drawing/2014/main" id="{84D6DFD3-A50A-4DAA-B96B-D52ABA3B425A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65" name="Elipse 64">
                <a:extLst>
                  <a:ext uri="{FF2B5EF4-FFF2-40B4-BE49-F238E27FC236}">
                    <a16:creationId xmlns:a16="http://schemas.microsoft.com/office/drawing/2014/main" id="{3B7787FD-11CA-437C-A197-45C1A9FCECB8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66" name="Arco de bloque 65">
                <a:extLst>
                  <a:ext uri="{FF2B5EF4-FFF2-40B4-BE49-F238E27FC236}">
                    <a16:creationId xmlns:a16="http://schemas.microsoft.com/office/drawing/2014/main" id="{C2F4640A-3AF6-4CAD-A3C2-EBAE98D0EB32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0" name="Grupo 69">
            <a:extLst>
              <a:ext uri="{FF2B5EF4-FFF2-40B4-BE49-F238E27FC236}">
                <a16:creationId xmlns:a16="http://schemas.microsoft.com/office/drawing/2014/main" id="{0B7F2B10-4B10-49EA-AFCB-9F32FC636B66}"/>
              </a:ext>
            </a:extLst>
          </p:cNvPr>
          <p:cNvGrpSpPr/>
          <p:nvPr/>
        </p:nvGrpSpPr>
        <p:grpSpPr>
          <a:xfrm>
            <a:off x="6010286" y="5675106"/>
            <a:ext cx="420805" cy="256510"/>
            <a:chOff x="6000466" y="368488"/>
            <a:chExt cx="420805" cy="256510"/>
          </a:xfrm>
        </p:grpSpPr>
        <p:grpSp>
          <p:nvGrpSpPr>
            <p:cNvPr id="71" name="Grupo 70">
              <a:extLst>
                <a:ext uri="{FF2B5EF4-FFF2-40B4-BE49-F238E27FC236}">
                  <a16:creationId xmlns:a16="http://schemas.microsoft.com/office/drawing/2014/main" id="{DC2AD021-ECE5-4EC2-BF24-7E2A0431C3B7}"/>
                </a:ext>
              </a:extLst>
            </p:cNvPr>
            <p:cNvGrpSpPr/>
            <p:nvPr/>
          </p:nvGrpSpPr>
          <p:grpSpPr>
            <a:xfrm>
              <a:off x="6000466" y="368488"/>
              <a:ext cx="420805" cy="86437"/>
              <a:chOff x="6000466" y="368488"/>
              <a:chExt cx="420805" cy="86437"/>
            </a:xfrm>
          </p:grpSpPr>
          <p:sp>
            <p:nvSpPr>
              <p:cNvPr id="76" name="Elipse 75">
                <a:extLst>
                  <a:ext uri="{FF2B5EF4-FFF2-40B4-BE49-F238E27FC236}">
                    <a16:creationId xmlns:a16="http://schemas.microsoft.com/office/drawing/2014/main" id="{4AD485DF-A129-4FD6-84FC-4D2FEF84AE08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77" name="Elipse 76">
                <a:extLst>
                  <a:ext uri="{FF2B5EF4-FFF2-40B4-BE49-F238E27FC236}">
                    <a16:creationId xmlns:a16="http://schemas.microsoft.com/office/drawing/2014/main" id="{06A7F1F1-3C31-4D75-AFB1-E0E2A73F5CE4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78" name="Arco de bloque 77">
                <a:extLst>
                  <a:ext uri="{FF2B5EF4-FFF2-40B4-BE49-F238E27FC236}">
                    <a16:creationId xmlns:a16="http://schemas.microsoft.com/office/drawing/2014/main" id="{AC980792-DFAF-466C-A00D-FC2A95D789AB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2" name="Grupo 71">
              <a:extLst>
                <a:ext uri="{FF2B5EF4-FFF2-40B4-BE49-F238E27FC236}">
                  <a16:creationId xmlns:a16="http://schemas.microsoft.com/office/drawing/2014/main" id="{36E5455F-5B92-4C83-8D99-C096711AB755}"/>
                </a:ext>
              </a:extLst>
            </p:cNvPr>
            <p:cNvGrpSpPr/>
            <p:nvPr/>
          </p:nvGrpSpPr>
          <p:grpSpPr>
            <a:xfrm>
              <a:off x="6000466" y="538561"/>
              <a:ext cx="420805" cy="86437"/>
              <a:chOff x="6000466" y="368488"/>
              <a:chExt cx="420805" cy="86437"/>
            </a:xfrm>
          </p:grpSpPr>
          <p:sp>
            <p:nvSpPr>
              <p:cNvPr id="73" name="Elipse 72">
                <a:extLst>
                  <a:ext uri="{FF2B5EF4-FFF2-40B4-BE49-F238E27FC236}">
                    <a16:creationId xmlns:a16="http://schemas.microsoft.com/office/drawing/2014/main" id="{73C35496-B7E0-458D-8CAA-CDD13B5B1F34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74" name="Elipse 73">
                <a:extLst>
                  <a:ext uri="{FF2B5EF4-FFF2-40B4-BE49-F238E27FC236}">
                    <a16:creationId xmlns:a16="http://schemas.microsoft.com/office/drawing/2014/main" id="{DDC9C5B0-9D6D-49BB-859D-E89C94A5FAFB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75" name="Arco de bloque 74">
                <a:extLst>
                  <a:ext uri="{FF2B5EF4-FFF2-40B4-BE49-F238E27FC236}">
                    <a16:creationId xmlns:a16="http://schemas.microsoft.com/office/drawing/2014/main" id="{372686A3-6F14-4D60-AEE4-F1F4B7BA3096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9" name="Grupo 78">
            <a:extLst>
              <a:ext uri="{FF2B5EF4-FFF2-40B4-BE49-F238E27FC236}">
                <a16:creationId xmlns:a16="http://schemas.microsoft.com/office/drawing/2014/main" id="{B4395363-7975-4346-9025-ABF20A631926}"/>
              </a:ext>
            </a:extLst>
          </p:cNvPr>
          <p:cNvGrpSpPr/>
          <p:nvPr/>
        </p:nvGrpSpPr>
        <p:grpSpPr>
          <a:xfrm>
            <a:off x="6004601" y="4535050"/>
            <a:ext cx="420805" cy="256510"/>
            <a:chOff x="6000466" y="368488"/>
            <a:chExt cx="420805" cy="256510"/>
          </a:xfrm>
        </p:grpSpPr>
        <p:grpSp>
          <p:nvGrpSpPr>
            <p:cNvPr id="80" name="Grupo 79">
              <a:extLst>
                <a:ext uri="{FF2B5EF4-FFF2-40B4-BE49-F238E27FC236}">
                  <a16:creationId xmlns:a16="http://schemas.microsoft.com/office/drawing/2014/main" id="{C982642D-99D3-407E-8705-09C5F13BCB38}"/>
                </a:ext>
              </a:extLst>
            </p:cNvPr>
            <p:cNvGrpSpPr/>
            <p:nvPr/>
          </p:nvGrpSpPr>
          <p:grpSpPr>
            <a:xfrm>
              <a:off x="6000466" y="368488"/>
              <a:ext cx="420805" cy="86437"/>
              <a:chOff x="6000466" y="368488"/>
              <a:chExt cx="420805" cy="86437"/>
            </a:xfrm>
          </p:grpSpPr>
          <p:sp>
            <p:nvSpPr>
              <p:cNvPr id="85" name="Elipse 84">
                <a:extLst>
                  <a:ext uri="{FF2B5EF4-FFF2-40B4-BE49-F238E27FC236}">
                    <a16:creationId xmlns:a16="http://schemas.microsoft.com/office/drawing/2014/main" id="{EEAF839C-89C2-4918-ABEC-73AFD3FB69C2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86" name="Elipse 85">
                <a:extLst>
                  <a:ext uri="{FF2B5EF4-FFF2-40B4-BE49-F238E27FC236}">
                    <a16:creationId xmlns:a16="http://schemas.microsoft.com/office/drawing/2014/main" id="{20C0B1FE-93E4-4702-9450-6746271A37B4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87" name="Arco de bloque 86">
                <a:extLst>
                  <a:ext uri="{FF2B5EF4-FFF2-40B4-BE49-F238E27FC236}">
                    <a16:creationId xmlns:a16="http://schemas.microsoft.com/office/drawing/2014/main" id="{19EC1517-DE3E-4685-A987-28D98FE86887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1" name="Grupo 80">
              <a:extLst>
                <a:ext uri="{FF2B5EF4-FFF2-40B4-BE49-F238E27FC236}">
                  <a16:creationId xmlns:a16="http://schemas.microsoft.com/office/drawing/2014/main" id="{5B79C6E7-657C-4D94-BC58-5631698F60D1}"/>
                </a:ext>
              </a:extLst>
            </p:cNvPr>
            <p:cNvGrpSpPr/>
            <p:nvPr/>
          </p:nvGrpSpPr>
          <p:grpSpPr>
            <a:xfrm>
              <a:off x="6000466" y="538561"/>
              <a:ext cx="420805" cy="86437"/>
              <a:chOff x="6000466" y="368488"/>
              <a:chExt cx="420805" cy="86437"/>
            </a:xfrm>
          </p:grpSpPr>
          <p:sp>
            <p:nvSpPr>
              <p:cNvPr id="82" name="Elipse 81">
                <a:extLst>
                  <a:ext uri="{FF2B5EF4-FFF2-40B4-BE49-F238E27FC236}">
                    <a16:creationId xmlns:a16="http://schemas.microsoft.com/office/drawing/2014/main" id="{DF5B3DB4-2DDA-4E6E-8D2C-F03C7BF57EC5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83" name="Elipse 82">
                <a:extLst>
                  <a:ext uri="{FF2B5EF4-FFF2-40B4-BE49-F238E27FC236}">
                    <a16:creationId xmlns:a16="http://schemas.microsoft.com/office/drawing/2014/main" id="{5B68F727-1422-4A24-BE39-458E32BBC897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84" name="Arco de bloque 83">
                <a:extLst>
                  <a:ext uri="{FF2B5EF4-FFF2-40B4-BE49-F238E27FC236}">
                    <a16:creationId xmlns:a16="http://schemas.microsoft.com/office/drawing/2014/main" id="{85EE37A9-C421-4F68-B03F-F06585374321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88" name="Grupo 87">
            <a:extLst>
              <a:ext uri="{FF2B5EF4-FFF2-40B4-BE49-F238E27FC236}">
                <a16:creationId xmlns:a16="http://schemas.microsoft.com/office/drawing/2014/main" id="{54D2ED31-4A09-42D3-9F4E-59FF3D69FEEA}"/>
              </a:ext>
            </a:extLst>
          </p:cNvPr>
          <p:cNvGrpSpPr/>
          <p:nvPr/>
        </p:nvGrpSpPr>
        <p:grpSpPr>
          <a:xfrm>
            <a:off x="6013435" y="5070497"/>
            <a:ext cx="420805" cy="256510"/>
            <a:chOff x="6000466" y="368488"/>
            <a:chExt cx="420805" cy="256510"/>
          </a:xfrm>
        </p:grpSpPr>
        <p:grpSp>
          <p:nvGrpSpPr>
            <p:cNvPr id="89" name="Grupo 88">
              <a:extLst>
                <a:ext uri="{FF2B5EF4-FFF2-40B4-BE49-F238E27FC236}">
                  <a16:creationId xmlns:a16="http://schemas.microsoft.com/office/drawing/2014/main" id="{2242FEA3-29FB-467C-A7AA-7271B62D7229}"/>
                </a:ext>
              </a:extLst>
            </p:cNvPr>
            <p:cNvGrpSpPr/>
            <p:nvPr/>
          </p:nvGrpSpPr>
          <p:grpSpPr>
            <a:xfrm>
              <a:off x="6000466" y="368488"/>
              <a:ext cx="420805" cy="86437"/>
              <a:chOff x="6000466" y="368488"/>
              <a:chExt cx="420805" cy="86437"/>
            </a:xfrm>
          </p:grpSpPr>
          <p:sp>
            <p:nvSpPr>
              <p:cNvPr id="94" name="Elipse 93">
                <a:extLst>
                  <a:ext uri="{FF2B5EF4-FFF2-40B4-BE49-F238E27FC236}">
                    <a16:creationId xmlns:a16="http://schemas.microsoft.com/office/drawing/2014/main" id="{9139251B-C235-418A-8646-018871C8972C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95" name="Elipse 94">
                <a:extLst>
                  <a:ext uri="{FF2B5EF4-FFF2-40B4-BE49-F238E27FC236}">
                    <a16:creationId xmlns:a16="http://schemas.microsoft.com/office/drawing/2014/main" id="{3EAF50D9-2FB1-49B4-8A3D-7ABB05AB306F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96" name="Arco de bloque 95">
                <a:extLst>
                  <a:ext uri="{FF2B5EF4-FFF2-40B4-BE49-F238E27FC236}">
                    <a16:creationId xmlns:a16="http://schemas.microsoft.com/office/drawing/2014/main" id="{095B7E51-D745-4064-AA61-1C726756A327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0" name="Grupo 89">
              <a:extLst>
                <a:ext uri="{FF2B5EF4-FFF2-40B4-BE49-F238E27FC236}">
                  <a16:creationId xmlns:a16="http://schemas.microsoft.com/office/drawing/2014/main" id="{B42C632D-0304-42E9-92A0-B742F82C76CC}"/>
                </a:ext>
              </a:extLst>
            </p:cNvPr>
            <p:cNvGrpSpPr/>
            <p:nvPr/>
          </p:nvGrpSpPr>
          <p:grpSpPr>
            <a:xfrm>
              <a:off x="6000466" y="538561"/>
              <a:ext cx="420805" cy="86437"/>
              <a:chOff x="6000466" y="368488"/>
              <a:chExt cx="420805" cy="86437"/>
            </a:xfrm>
          </p:grpSpPr>
          <p:sp>
            <p:nvSpPr>
              <p:cNvPr id="91" name="Elipse 90">
                <a:extLst>
                  <a:ext uri="{FF2B5EF4-FFF2-40B4-BE49-F238E27FC236}">
                    <a16:creationId xmlns:a16="http://schemas.microsoft.com/office/drawing/2014/main" id="{89EFE697-A735-4538-95E3-EAF0F45AD538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92" name="Elipse 91">
                <a:extLst>
                  <a:ext uri="{FF2B5EF4-FFF2-40B4-BE49-F238E27FC236}">
                    <a16:creationId xmlns:a16="http://schemas.microsoft.com/office/drawing/2014/main" id="{7EFAA853-6BAF-401C-A06D-3C421487650D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93" name="Arco de bloque 92">
                <a:extLst>
                  <a:ext uri="{FF2B5EF4-FFF2-40B4-BE49-F238E27FC236}">
                    <a16:creationId xmlns:a16="http://schemas.microsoft.com/office/drawing/2014/main" id="{6D98EAB6-4D52-4FEF-A8FD-29CF524C87B1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263276A0-18E5-432E-9C92-67B4C37F37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06" r="-3" b="17948"/>
          <a:stretch/>
        </p:blipFill>
        <p:spPr>
          <a:xfrm>
            <a:off x="1560963" y="871874"/>
            <a:ext cx="3855890" cy="4899781"/>
          </a:xfrm>
          <a:prstGeom prst="rect">
            <a:avLst/>
          </a:prstGeom>
        </p:spPr>
      </p:pic>
      <p:pic>
        <p:nvPicPr>
          <p:cNvPr id="97" name="Imagen 96">
            <a:extLst>
              <a:ext uri="{FF2B5EF4-FFF2-40B4-BE49-F238E27FC236}">
                <a16:creationId xmlns:a16="http://schemas.microsoft.com/office/drawing/2014/main" id="{1438ED7D-5688-49B0-B330-4762F57D55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523" t="9658" r="-148" b="29966"/>
          <a:stretch/>
        </p:blipFill>
        <p:spPr>
          <a:xfrm>
            <a:off x="6845817" y="1109328"/>
            <a:ext cx="3920173" cy="414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21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02E05AC-3085-4374-9E7C-A084613E9DFB}"/>
              </a:ext>
            </a:extLst>
          </p:cNvPr>
          <p:cNvSpPr/>
          <p:nvPr/>
        </p:nvSpPr>
        <p:spPr>
          <a:xfrm>
            <a:off x="22601" y="0"/>
            <a:ext cx="12192000" cy="6858000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hlinkClick r:id="rId2" action="ppaction://hlinksldjump"/>
            <a:extLst>
              <a:ext uri="{FF2B5EF4-FFF2-40B4-BE49-F238E27FC236}">
                <a16:creationId xmlns:a16="http://schemas.microsoft.com/office/drawing/2014/main" id="{9D1F5156-6E0F-4A1B-9F3A-EBE72EBD3167}"/>
              </a:ext>
            </a:extLst>
          </p:cNvPr>
          <p:cNvSpPr/>
          <p:nvPr/>
        </p:nvSpPr>
        <p:spPr>
          <a:xfrm>
            <a:off x="6322568" y="258494"/>
            <a:ext cx="5481711" cy="6341012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14" name="Grupo 113">
            <a:extLst>
              <a:ext uri="{FF2B5EF4-FFF2-40B4-BE49-F238E27FC236}">
                <a16:creationId xmlns:a16="http://schemas.microsoft.com/office/drawing/2014/main" id="{768E6A5B-FBD5-4E15-91F4-C95693C243A2}"/>
              </a:ext>
            </a:extLst>
          </p:cNvPr>
          <p:cNvGrpSpPr/>
          <p:nvPr/>
        </p:nvGrpSpPr>
        <p:grpSpPr>
          <a:xfrm>
            <a:off x="6923473" y="898481"/>
            <a:ext cx="4254976" cy="4627074"/>
            <a:chOff x="6850250" y="929898"/>
            <a:chExt cx="4254976" cy="4627074"/>
          </a:xfrm>
        </p:grpSpPr>
        <p:cxnSp>
          <p:nvCxnSpPr>
            <p:cNvPr id="98" name="Conector recto 97">
              <a:extLst>
                <a:ext uri="{FF2B5EF4-FFF2-40B4-BE49-F238E27FC236}">
                  <a16:creationId xmlns:a16="http://schemas.microsoft.com/office/drawing/2014/main" id="{9D346062-4B2A-47B1-9221-FF77BE512295}"/>
                </a:ext>
              </a:extLst>
            </p:cNvPr>
            <p:cNvCxnSpPr/>
            <p:nvPr/>
          </p:nvCxnSpPr>
          <p:spPr>
            <a:xfrm>
              <a:off x="6850251" y="929898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ector recto 98">
              <a:extLst>
                <a:ext uri="{FF2B5EF4-FFF2-40B4-BE49-F238E27FC236}">
                  <a16:creationId xmlns:a16="http://schemas.microsoft.com/office/drawing/2014/main" id="{4D56C145-ECE5-4460-A193-47FBABAA1CDC}"/>
                </a:ext>
              </a:extLst>
            </p:cNvPr>
            <p:cNvCxnSpPr/>
            <p:nvPr/>
          </p:nvCxnSpPr>
          <p:spPr>
            <a:xfrm>
              <a:off x="6862220" y="1303468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ector recto 99">
              <a:extLst>
                <a:ext uri="{FF2B5EF4-FFF2-40B4-BE49-F238E27FC236}">
                  <a16:creationId xmlns:a16="http://schemas.microsoft.com/office/drawing/2014/main" id="{A896349A-63A9-46D9-ACD0-1C5D56311C4C}"/>
                </a:ext>
              </a:extLst>
            </p:cNvPr>
            <p:cNvCxnSpPr/>
            <p:nvPr/>
          </p:nvCxnSpPr>
          <p:spPr>
            <a:xfrm>
              <a:off x="6862220" y="1608268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ector recto 100">
              <a:extLst>
                <a:ext uri="{FF2B5EF4-FFF2-40B4-BE49-F238E27FC236}">
                  <a16:creationId xmlns:a16="http://schemas.microsoft.com/office/drawing/2014/main" id="{6F7E37DF-FDA0-44B2-9E25-B24A0C08251B}"/>
                </a:ext>
              </a:extLst>
            </p:cNvPr>
            <p:cNvCxnSpPr/>
            <p:nvPr/>
          </p:nvCxnSpPr>
          <p:spPr>
            <a:xfrm>
              <a:off x="6862220" y="3064894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ector recto 101">
              <a:extLst>
                <a:ext uri="{FF2B5EF4-FFF2-40B4-BE49-F238E27FC236}">
                  <a16:creationId xmlns:a16="http://schemas.microsoft.com/office/drawing/2014/main" id="{A0C01FF8-3EAD-498E-96FF-B88B1F585741}"/>
                </a:ext>
              </a:extLst>
            </p:cNvPr>
            <p:cNvCxnSpPr/>
            <p:nvPr/>
          </p:nvCxnSpPr>
          <p:spPr>
            <a:xfrm>
              <a:off x="6862220" y="1854343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ector recto 102">
              <a:extLst>
                <a:ext uri="{FF2B5EF4-FFF2-40B4-BE49-F238E27FC236}">
                  <a16:creationId xmlns:a16="http://schemas.microsoft.com/office/drawing/2014/main" id="{AA7F999A-40FB-4B2F-86ED-03FBE0858E4C}"/>
                </a:ext>
              </a:extLst>
            </p:cNvPr>
            <p:cNvCxnSpPr/>
            <p:nvPr/>
          </p:nvCxnSpPr>
          <p:spPr>
            <a:xfrm>
              <a:off x="6862220" y="2132767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ector recto 103">
              <a:extLst>
                <a:ext uri="{FF2B5EF4-FFF2-40B4-BE49-F238E27FC236}">
                  <a16:creationId xmlns:a16="http://schemas.microsoft.com/office/drawing/2014/main" id="{E5DDE3C8-5800-4255-A880-672989E83B5C}"/>
                </a:ext>
              </a:extLst>
            </p:cNvPr>
            <p:cNvCxnSpPr/>
            <p:nvPr/>
          </p:nvCxnSpPr>
          <p:spPr>
            <a:xfrm>
              <a:off x="6862220" y="2387022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ector recto 104">
              <a:extLst>
                <a:ext uri="{FF2B5EF4-FFF2-40B4-BE49-F238E27FC236}">
                  <a16:creationId xmlns:a16="http://schemas.microsoft.com/office/drawing/2014/main" id="{8B7068CB-3FB0-457C-9B4D-0C62033E19C2}"/>
                </a:ext>
              </a:extLst>
            </p:cNvPr>
            <p:cNvCxnSpPr/>
            <p:nvPr/>
          </p:nvCxnSpPr>
          <p:spPr>
            <a:xfrm>
              <a:off x="6850250" y="2748371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ector recto 105">
              <a:extLst>
                <a:ext uri="{FF2B5EF4-FFF2-40B4-BE49-F238E27FC236}">
                  <a16:creationId xmlns:a16="http://schemas.microsoft.com/office/drawing/2014/main" id="{042B26E4-86DB-4E13-AE90-146FDBFC498C}"/>
                </a:ext>
              </a:extLst>
            </p:cNvPr>
            <p:cNvCxnSpPr/>
            <p:nvPr/>
          </p:nvCxnSpPr>
          <p:spPr>
            <a:xfrm>
              <a:off x="6862220" y="3421976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ector recto 106">
              <a:extLst>
                <a:ext uri="{FF2B5EF4-FFF2-40B4-BE49-F238E27FC236}">
                  <a16:creationId xmlns:a16="http://schemas.microsoft.com/office/drawing/2014/main" id="{78B06694-4FDD-4626-AE93-75A1A63F6466}"/>
                </a:ext>
              </a:extLst>
            </p:cNvPr>
            <p:cNvCxnSpPr/>
            <p:nvPr/>
          </p:nvCxnSpPr>
          <p:spPr>
            <a:xfrm>
              <a:off x="6874189" y="3795546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recto 107">
              <a:extLst>
                <a:ext uri="{FF2B5EF4-FFF2-40B4-BE49-F238E27FC236}">
                  <a16:creationId xmlns:a16="http://schemas.microsoft.com/office/drawing/2014/main" id="{A1492995-04E0-47FF-A25B-EFA5DDA60303}"/>
                </a:ext>
              </a:extLst>
            </p:cNvPr>
            <p:cNvCxnSpPr/>
            <p:nvPr/>
          </p:nvCxnSpPr>
          <p:spPr>
            <a:xfrm>
              <a:off x="6874189" y="4100346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ector recto 108">
              <a:extLst>
                <a:ext uri="{FF2B5EF4-FFF2-40B4-BE49-F238E27FC236}">
                  <a16:creationId xmlns:a16="http://schemas.microsoft.com/office/drawing/2014/main" id="{A8C576BA-2728-4515-8DBA-C8A2E5A74A20}"/>
                </a:ext>
              </a:extLst>
            </p:cNvPr>
            <p:cNvCxnSpPr/>
            <p:nvPr/>
          </p:nvCxnSpPr>
          <p:spPr>
            <a:xfrm>
              <a:off x="6874189" y="5556972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ector recto 109">
              <a:extLst>
                <a:ext uri="{FF2B5EF4-FFF2-40B4-BE49-F238E27FC236}">
                  <a16:creationId xmlns:a16="http://schemas.microsoft.com/office/drawing/2014/main" id="{3076C66D-442C-4F63-926B-B62CCBDC1845}"/>
                </a:ext>
              </a:extLst>
            </p:cNvPr>
            <p:cNvCxnSpPr/>
            <p:nvPr/>
          </p:nvCxnSpPr>
          <p:spPr>
            <a:xfrm>
              <a:off x="6874189" y="4346421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ector recto 110">
              <a:extLst>
                <a:ext uri="{FF2B5EF4-FFF2-40B4-BE49-F238E27FC236}">
                  <a16:creationId xmlns:a16="http://schemas.microsoft.com/office/drawing/2014/main" id="{3FD7A053-3CFC-45F8-B4E5-34358AB03F4F}"/>
                </a:ext>
              </a:extLst>
            </p:cNvPr>
            <p:cNvCxnSpPr/>
            <p:nvPr/>
          </p:nvCxnSpPr>
          <p:spPr>
            <a:xfrm>
              <a:off x="6874189" y="4624845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ector recto 111">
              <a:extLst>
                <a:ext uri="{FF2B5EF4-FFF2-40B4-BE49-F238E27FC236}">
                  <a16:creationId xmlns:a16="http://schemas.microsoft.com/office/drawing/2014/main" id="{FCF2CE08-D455-4B30-86B0-4D2A10736E7D}"/>
                </a:ext>
              </a:extLst>
            </p:cNvPr>
            <p:cNvCxnSpPr/>
            <p:nvPr/>
          </p:nvCxnSpPr>
          <p:spPr>
            <a:xfrm>
              <a:off x="6874189" y="4879100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recto 112">
              <a:extLst>
                <a:ext uri="{FF2B5EF4-FFF2-40B4-BE49-F238E27FC236}">
                  <a16:creationId xmlns:a16="http://schemas.microsoft.com/office/drawing/2014/main" id="{92FA5E3F-E2EA-430E-8057-E4F8363DCD5E}"/>
                </a:ext>
              </a:extLst>
            </p:cNvPr>
            <p:cNvCxnSpPr/>
            <p:nvPr/>
          </p:nvCxnSpPr>
          <p:spPr>
            <a:xfrm>
              <a:off x="6862219" y="5240449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Rectángulo 114">
            <a:extLst>
              <a:ext uri="{FF2B5EF4-FFF2-40B4-BE49-F238E27FC236}">
                <a16:creationId xmlns:a16="http://schemas.microsoft.com/office/drawing/2014/main" id="{178CFF3C-2E57-49A1-B4AD-BADB874DC6CB}"/>
              </a:ext>
            </a:extLst>
          </p:cNvPr>
          <p:cNvSpPr/>
          <p:nvPr/>
        </p:nvSpPr>
        <p:spPr>
          <a:xfrm>
            <a:off x="725988" y="289911"/>
            <a:ext cx="5481711" cy="6341012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16" name="Grupo 115">
            <a:extLst>
              <a:ext uri="{FF2B5EF4-FFF2-40B4-BE49-F238E27FC236}">
                <a16:creationId xmlns:a16="http://schemas.microsoft.com/office/drawing/2014/main" id="{E28BFEB7-4D48-4F86-81A7-D66D91A191A3}"/>
              </a:ext>
            </a:extLst>
          </p:cNvPr>
          <p:cNvGrpSpPr/>
          <p:nvPr/>
        </p:nvGrpSpPr>
        <p:grpSpPr>
          <a:xfrm>
            <a:off x="1326893" y="929898"/>
            <a:ext cx="4254976" cy="4627074"/>
            <a:chOff x="6850250" y="929898"/>
            <a:chExt cx="4254976" cy="4627074"/>
          </a:xfrm>
        </p:grpSpPr>
        <p:cxnSp>
          <p:nvCxnSpPr>
            <p:cNvPr id="117" name="Conector recto 116">
              <a:extLst>
                <a:ext uri="{FF2B5EF4-FFF2-40B4-BE49-F238E27FC236}">
                  <a16:creationId xmlns:a16="http://schemas.microsoft.com/office/drawing/2014/main" id="{BA1D7CED-4805-4BAA-B96F-E187E11ED90B}"/>
                </a:ext>
              </a:extLst>
            </p:cNvPr>
            <p:cNvCxnSpPr/>
            <p:nvPr/>
          </p:nvCxnSpPr>
          <p:spPr>
            <a:xfrm>
              <a:off x="6850251" y="929898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recto 117">
              <a:extLst>
                <a:ext uri="{FF2B5EF4-FFF2-40B4-BE49-F238E27FC236}">
                  <a16:creationId xmlns:a16="http://schemas.microsoft.com/office/drawing/2014/main" id="{61AD6A52-64C6-4714-BE21-89013AE41920}"/>
                </a:ext>
              </a:extLst>
            </p:cNvPr>
            <p:cNvCxnSpPr/>
            <p:nvPr/>
          </p:nvCxnSpPr>
          <p:spPr>
            <a:xfrm>
              <a:off x="6862220" y="1303468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ector recto 118">
              <a:extLst>
                <a:ext uri="{FF2B5EF4-FFF2-40B4-BE49-F238E27FC236}">
                  <a16:creationId xmlns:a16="http://schemas.microsoft.com/office/drawing/2014/main" id="{47421DB2-6172-424F-99B8-95329685953F}"/>
                </a:ext>
              </a:extLst>
            </p:cNvPr>
            <p:cNvCxnSpPr/>
            <p:nvPr/>
          </p:nvCxnSpPr>
          <p:spPr>
            <a:xfrm>
              <a:off x="6862220" y="1608268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ector recto 119">
              <a:extLst>
                <a:ext uri="{FF2B5EF4-FFF2-40B4-BE49-F238E27FC236}">
                  <a16:creationId xmlns:a16="http://schemas.microsoft.com/office/drawing/2014/main" id="{7487074B-7549-45A9-B2E8-3F988B4A850E}"/>
                </a:ext>
              </a:extLst>
            </p:cNvPr>
            <p:cNvCxnSpPr/>
            <p:nvPr/>
          </p:nvCxnSpPr>
          <p:spPr>
            <a:xfrm>
              <a:off x="6862220" y="3064894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ector recto 120">
              <a:extLst>
                <a:ext uri="{FF2B5EF4-FFF2-40B4-BE49-F238E27FC236}">
                  <a16:creationId xmlns:a16="http://schemas.microsoft.com/office/drawing/2014/main" id="{E81E8650-A714-4B92-9AA4-C14FCD7DCA6F}"/>
                </a:ext>
              </a:extLst>
            </p:cNvPr>
            <p:cNvCxnSpPr/>
            <p:nvPr/>
          </p:nvCxnSpPr>
          <p:spPr>
            <a:xfrm>
              <a:off x="6862220" y="1854343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ector recto 121">
              <a:extLst>
                <a:ext uri="{FF2B5EF4-FFF2-40B4-BE49-F238E27FC236}">
                  <a16:creationId xmlns:a16="http://schemas.microsoft.com/office/drawing/2014/main" id="{65410EF4-7BB2-45DC-A8D0-58B7761DFAC3}"/>
                </a:ext>
              </a:extLst>
            </p:cNvPr>
            <p:cNvCxnSpPr/>
            <p:nvPr/>
          </p:nvCxnSpPr>
          <p:spPr>
            <a:xfrm>
              <a:off x="6862220" y="2132767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ector recto 122">
              <a:extLst>
                <a:ext uri="{FF2B5EF4-FFF2-40B4-BE49-F238E27FC236}">
                  <a16:creationId xmlns:a16="http://schemas.microsoft.com/office/drawing/2014/main" id="{18146BB9-7653-4A5F-98AF-290888FB6E0A}"/>
                </a:ext>
              </a:extLst>
            </p:cNvPr>
            <p:cNvCxnSpPr/>
            <p:nvPr/>
          </p:nvCxnSpPr>
          <p:spPr>
            <a:xfrm>
              <a:off x="6862220" y="2387022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ector recto 123">
              <a:extLst>
                <a:ext uri="{FF2B5EF4-FFF2-40B4-BE49-F238E27FC236}">
                  <a16:creationId xmlns:a16="http://schemas.microsoft.com/office/drawing/2014/main" id="{08369D7B-C792-4B7F-BCCC-6BD7339AEEF2}"/>
                </a:ext>
              </a:extLst>
            </p:cNvPr>
            <p:cNvCxnSpPr/>
            <p:nvPr/>
          </p:nvCxnSpPr>
          <p:spPr>
            <a:xfrm>
              <a:off x="6850250" y="2748371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cto 124">
              <a:extLst>
                <a:ext uri="{FF2B5EF4-FFF2-40B4-BE49-F238E27FC236}">
                  <a16:creationId xmlns:a16="http://schemas.microsoft.com/office/drawing/2014/main" id="{0098AF6B-5AFF-4CC2-A51E-E42458897A92}"/>
                </a:ext>
              </a:extLst>
            </p:cNvPr>
            <p:cNvCxnSpPr/>
            <p:nvPr/>
          </p:nvCxnSpPr>
          <p:spPr>
            <a:xfrm>
              <a:off x="6862220" y="3421976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recto 125">
              <a:extLst>
                <a:ext uri="{FF2B5EF4-FFF2-40B4-BE49-F238E27FC236}">
                  <a16:creationId xmlns:a16="http://schemas.microsoft.com/office/drawing/2014/main" id="{B8B1469D-1972-47FB-814C-85EA959186E9}"/>
                </a:ext>
              </a:extLst>
            </p:cNvPr>
            <p:cNvCxnSpPr/>
            <p:nvPr/>
          </p:nvCxnSpPr>
          <p:spPr>
            <a:xfrm>
              <a:off x="6874189" y="3795546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ector recto 126">
              <a:extLst>
                <a:ext uri="{FF2B5EF4-FFF2-40B4-BE49-F238E27FC236}">
                  <a16:creationId xmlns:a16="http://schemas.microsoft.com/office/drawing/2014/main" id="{93653BF1-CCEF-4ABD-9913-7D57FDA4C556}"/>
                </a:ext>
              </a:extLst>
            </p:cNvPr>
            <p:cNvCxnSpPr/>
            <p:nvPr/>
          </p:nvCxnSpPr>
          <p:spPr>
            <a:xfrm>
              <a:off x="6874189" y="4100346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cto 127">
              <a:extLst>
                <a:ext uri="{FF2B5EF4-FFF2-40B4-BE49-F238E27FC236}">
                  <a16:creationId xmlns:a16="http://schemas.microsoft.com/office/drawing/2014/main" id="{10FDB20A-85B4-4C6B-81E6-61D5A9828C76}"/>
                </a:ext>
              </a:extLst>
            </p:cNvPr>
            <p:cNvCxnSpPr/>
            <p:nvPr/>
          </p:nvCxnSpPr>
          <p:spPr>
            <a:xfrm>
              <a:off x="6874189" y="5556972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ector recto 128">
              <a:extLst>
                <a:ext uri="{FF2B5EF4-FFF2-40B4-BE49-F238E27FC236}">
                  <a16:creationId xmlns:a16="http://schemas.microsoft.com/office/drawing/2014/main" id="{15D0EC5B-1186-441D-91EC-CF032B1C2FF4}"/>
                </a:ext>
              </a:extLst>
            </p:cNvPr>
            <p:cNvCxnSpPr/>
            <p:nvPr/>
          </p:nvCxnSpPr>
          <p:spPr>
            <a:xfrm>
              <a:off x="6874189" y="4346421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ector recto 129">
              <a:extLst>
                <a:ext uri="{FF2B5EF4-FFF2-40B4-BE49-F238E27FC236}">
                  <a16:creationId xmlns:a16="http://schemas.microsoft.com/office/drawing/2014/main" id="{7720B2BB-FF4C-40C3-847C-C43A9BB12F4A}"/>
                </a:ext>
              </a:extLst>
            </p:cNvPr>
            <p:cNvCxnSpPr/>
            <p:nvPr/>
          </p:nvCxnSpPr>
          <p:spPr>
            <a:xfrm>
              <a:off x="6874189" y="4624845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ector recto 130">
              <a:extLst>
                <a:ext uri="{FF2B5EF4-FFF2-40B4-BE49-F238E27FC236}">
                  <a16:creationId xmlns:a16="http://schemas.microsoft.com/office/drawing/2014/main" id="{52F4C321-8A41-47AC-98C7-BE38F2D9E480}"/>
                </a:ext>
              </a:extLst>
            </p:cNvPr>
            <p:cNvCxnSpPr/>
            <p:nvPr/>
          </p:nvCxnSpPr>
          <p:spPr>
            <a:xfrm>
              <a:off x="6874189" y="4879100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ector recto 131">
              <a:extLst>
                <a:ext uri="{FF2B5EF4-FFF2-40B4-BE49-F238E27FC236}">
                  <a16:creationId xmlns:a16="http://schemas.microsoft.com/office/drawing/2014/main" id="{B539214C-EEB7-494B-9483-E640273B5DE0}"/>
                </a:ext>
              </a:extLst>
            </p:cNvPr>
            <p:cNvCxnSpPr/>
            <p:nvPr/>
          </p:nvCxnSpPr>
          <p:spPr>
            <a:xfrm>
              <a:off x="6862219" y="5240449"/>
              <a:ext cx="42310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3E91FC48-C230-4F78-94AE-96186856EE7D}"/>
              </a:ext>
            </a:extLst>
          </p:cNvPr>
          <p:cNvGrpSpPr/>
          <p:nvPr/>
        </p:nvGrpSpPr>
        <p:grpSpPr>
          <a:xfrm>
            <a:off x="6000974" y="1260251"/>
            <a:ext cx="420805" cy="256510"/>
            <a:chOff x="6000466" y="368488"/>
            <a:chExt cx="420805" cy="256510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36711386-9E91-4635-8314-BBF14CB51BAA}"/>
                </a:ext>
              </a:extLst>
            </p:cNvPr>
            <p:cNvGrpSpPr/>
            <p:nvPr/>
          </p:nvGrpSpPr>
          <p:grpSpPr>
            <a:xfrm>
              <a:off x="6000466" y="368488"/>
              <a:ext cx="420805" cy="86437"/>
              <a:chOff x="6000466" y="368488"/>
              <a:chExt cx="420805" cy="86437"/>
            </a:xfrm>
          </p:grpSpPr>
          <p:sp>
            <p:nvSpPr>
              <p:cNvPr id="7" name="Elipse 6">
                <a:extLst>
                  <a:ext uri="{FF2B5EF4-FFF2-40B4-BE49-F238E27FC236}">
                    <a16:creationId xmlns:a16="http://schemas.microsoft.com/office/drawing/2014/main" id="{9F3127C5-1E39-4C97-8C2A-9A760D80CA67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9" name="Elipse 8">
                <a:extLst>
                  <a:ext uri="{FF2B5EF4-FFF2-40B4-BE49-F238E27FC236}">
                    <a16:creationId xmlns:a16="http://schemas.microsoft.com/office/drawing/2014/main" id="{D8176F41-3CF7-44B9-AF50-CBD07D17F5AF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8" name="Arco de bloque 7">
                <a:extLst>
                  <a:ext uri="{FF2B5EF4-FFF2-40B4-BE49-F238E27FC236}">
                    <a16:creationId xmlns:a16="http://schemas.microsoft.com/office/drawing/2014/main" id="{B2D03826-254C-48AB-B237-8A0F80CBD345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C1178FC5-D23B-4E54-B5CE-86EA8EC6DB84}"/>
                </a:ext>
              </a:extLst>
            </p:cNvPr>
            <p:cNvGrpSpPr/>
            <p:nvPr/>
          </p:nvGrpSpPr>
          <p:grpSpPr>
            <a:xfrm>
              <a:off x="6000466" y="538561"/>
              <a:ext cx="420805" cy="86437"/>
              <a:chOff x="6000466" y="368488"/>
              <a:chExt cx="420805" cy="86437"/>
            </a:xfrm>
          </p:grpSpPr>
          <p:sp>
            <p:nvSpPr>
              <p:cNvPr id="12" name="Elipse 11">
                <a:extLst>
                  <a:ext uri="{FF2B5EF4-FFF2-40B4-BE49-F238E27FC236}">
                    <a16:creationId xmlns:a16="http://schemas.microsoft.com/office/drawing/2014/main" id="{42EE96DD-85D8-4A4C-B49C-960777E1F16B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C46937F6-C41B-4D60-8CD4-90CD8BDB2A21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14" name="Arco de bloque 13">
                <a:extLst>
                  <a:ext uri="{FF2B5EF4-FFF2-40B4-BE49-F238E27FC236}">
                    <a16:creationId xmlns:a16="http://schemas.microsoft.com/office/drawing/2014/main" id="{097624C0-A127-434B-9F31-18A098378377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9723B1D8-5E4A-495E-A464-DE87B67E0842}"/>
              </a:ext>
            </a:extLst>
          </p:cNvPr>
          <p:cNvGrpSpPr/>
          <p:nvPr/>
        </p:nvGrpSpPr>
        <p:grpSpPr>
          <a:xfrm>
            <a:off x="6010286" y="2343805"/>
            <a:ext cx="420805" cy="256510"/>
            <a:chOff x="6000466" y="368488"/>
            <a:chExt cx="420805" cy="256510"/>
          </a:xfrm>
        </p:grpSpPr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5BA62E32-B9ED-4142-A291-1F794FD25C7F}"/>
                </a:ext>
              </a:extLst>
            </p:cNvPr>
            <p:cNvGrpSpPr/>
            <p:nvPr/>
          </p:nvGrpSpPr>
          <p:grpSpPr>
            <a:xfrm>
              <a:off x="6000466" y="368488"/>
              <a:ext cx="420805" cy="86437"/>
              <a:chOff x="6000466" y="368488"/>
              <a:chExt cx="420805" cy="86437"/>
            </a:xfrm>
          </p:grpSpPr>
          <p:sp>
            <p:nvSpPr>
              <p:cNvPr id="22" name="Elipse 21">
                <a:extLst>
                  <a:ext uri="{FF2B5EF4-FFF2-40B4-BE49-F238E27FC236}">
                    <a16:creationId xmlns:a16="http://schemas.microsoft.com/office/drawing/2014/main" id="{0C085C8C-95AB-4BEE-9080-0E968FC98D09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23" name="Elipse 22">
                <a:extLst>
                  <a:ext uri="{FF2B5EF4-FFF2-40B4-BE49-F238E27FC236}">
                    <a16:creationId xmlns:a16="http://schemas.microsoft.com/office/drawing/2014/main" id="{1F86663D-D77B-48CB-A425-CC449202CD27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24" name="Arco de bloque 23">
                <a:extLst>
                  <a:ext uri="{FF2B5EF4-FFF2-40B4-BE49-F238E27FC236}">
                    <a16:creationId xmlns:a16="http://schemas.microsoft.com/office/drawing/2014/main" id="{67B11D11-1698-402F-AB37-AED35A83C837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7296FBF9-8804-4C26-906F-10DC0656AF6C}"/>
                </a:ext>
              </a:extLst>
            </p:cNvPr>
            <p:cNvGrpSpPr/>
            <p:nvPr/>
          </p:nvGrpSpPr>
          <p:grpSpPr>
            <a:xfrm>
              <a:off x="6000466" y="538561"/>
              <a:ext cx="420805" cy="86437"/>
              <a:chOff x="6000466" y="368488"/>
              <a:chExt cx="420805" cy="86437"/>
            </a:xfrm>
          </p:grpSpPr>
          <p:sp>
            <p:nvSpPr>
              <p:cNvPr id="19" name="Elipse 18">
                <a:extLst>
                  <a:ext uri="{FF2B5EF4-FFF2-40B4-BE49-F238E27FC236}">
                    <a16:creationId xmlns:a16="http://schemas.microsoft.com/office/drawing/2014/main" id="{CAABB935-DF7F-4755-A68D-C632B98D033D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20" name="Elipse 19">
                <a:extLst>
                  <a:ext uri="{FF2B5EF4-FFF2-40B4-BE49-F238E27FC236}">
                    <a16:creationId xmlns:a16="http://schemas.microsoft.com/office/drawing/2014/main" id="{4E233937-62D5-48BF-ADF3-B30C9EFCC8F8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21" name="Arco de bloque 20">
                <a:extLst>
                  <a:ext uri="{FF2B5EF4-FFF2-40B4-BE49-F238E27FC236}">
                    <a16:creationId xmlns:a16="http://schemas.microsoft.com/office/drawing/2014/main" id="{FD08245C-2052-4344-B7ED-F64E0EFB8EF0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1EF49398-FB62-4108-83C1-2997F076C7B4}"/>
              </a:ext>
            </a:extLst>
          </p:cNvPr>
          <p:cNvGrpSpPr/>
          <p:nvPr/>
        </p:nvGrpSpPr>
        <p:grpSpPr>
          <a:xfrm>
            <a:off x="6019120" y="1863760"/>
            <a:ext cx="420805" cy="256510"/>
            <a:chOff x="6000466" y="368488"/>
            <a:chExt cx="420805" cy="256510"/>
          </a:xfrm>
        </p:grpSpPr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A7392534-3B99-487F-BB4A-8FBB9E9F6BAE}"/>
                </a:ext>
              </a:extLst>
            </p:cNvPr>
            <p:cNvGrpSpPr/>
            <p:nvPr/>
          </p:nvGrpSpPr>
          <p:grpSpPr>
            <a:xfrm>
              <a:off x="6000466" y="368488"/>
              <a:ext cx="420805" cy="86437"/>
              <a:chOff x="6000466" y="368488"/>
              <a:chExt cx="420805" cy="86437"/>
            </a:xfrm>
          </p:grpSpPr>
          <p:sp>
            <p:nvSpPr>
              <p:cNvPr id="31" name="Elipse 30">
                <a:extLst>
                  <a:ext uri="{FF2B5EF4-FFF2-40B4-BE49-F238E27FC236}">
                    <a16:creationId xmlns:a16="http://schemas.microsoft.com/office/drawing/2014/main" id="{13854639-626C-4C11-A9AD-F5D7922FEE0A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32" name="Elipse 31">
                <a:extLst>
                  <a:ext uri="{FF2B5EF4-FFF2-40B4-BE49-F238E27FC236}">
                    <a16:creationId xmlns:a16="http://schemas.microsoft.com/office/drawing/2014/main" id="{1FA7CB81-7E9F-4F6F-87D4-11568471F86F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33" name="Arco de bloque 32">
                <a:extLst>
                  <a:ext uri="{FF2B5EF4-FFF2-40B4-BE49-F238E27FC236}">
                    <a16:creationId xmlns:a16="http://schemas.microsoft.com/office/drawing/2014/main" id="{10992958-7282-47C2-8642-2A89542508B2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0EC7DC58-ACCB-449E-8637-A090F42D8847}"/>
                </a:ext>
              </a:extLst>
            </p:cNvPr>
            <p:cNvGrpSpPr/>
            <p:nvPr/>
          </p:nvGrpSpPr>
          <p:grpSpPr>
            <a:xfrm>
              <a:off x="6000466" y="538561"/>
              <a:ext cx="420805" cy="86437"/>
              <a:chOff x="6000466" y="368488"/>
              <a:chExt cx="420805" cy="86437"/>
            </a:xfrm>
          </p:grpSpPr>
          <p:sp>
            <p:nvSpPr>
              <p:cNvPr id="28" name="Elipse 27">
                <a:extLst>
                  <a:ext uri="{FF2B5EF4-FFF2-40B4-BE49-F238E27FC236}">
                    <a16:creationId xmlns:a16="http://schemas.microsoft.com/office/drawing/2014/main" id="{C6CC78DC-6E1D-4BB5-A564-F3B661183192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29" name="Elipse 28">
                <a:extLst>
                  <a:ext uri="{FF2B5EF4-FFF2-40B4-BE49-F238E27FC236}">
                    <a16:creationId xmlns:a16="http://schemas.microsoft.com/office/drawing/2014/main" id="{269595C6-E1FB-4472-B611-AD42156264B0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30" name="Arco de bloque 29">
                <a:extLst>
                  <a:ext uri="{FF2B5EF4-FFF2-40B4-BE49-F238E27FC236}">
                    <a16:creationId xmlns:a16="http://schemas.microsoft.com/office/drawing/2014/main" id="{867FC613-2C30-4C03-ADE3-576B377CD277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EB40F0D2-6ECB-4DC6-A2AA-2197FA5C18F5}"/>
              </a:ext>
            </a:extLst>
          </p:cNvPr>
          <p:cNvGrpSpPr/>
          <p:nvPr/>
        </p:nvGrpSpPr>
        <p:grpSpPr>
          <a:xfrm>
            <a:off x="6014251" y="2870658"/>
            <a:ext cx="420805" cy="256510"/>
            <a:chOff x="6000466" y="368488"/>
            <a:chExt cx="420805" cy="256510"/>
          </a:xfrm>
        </p:grpSpPr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15120A99-CE59-46E9-BC50-E0111EB6EDC7}"/>
                </a:ext>
              </a:extLst>
            </p:cNvPr>
            <p:cNvGrpSpPr/>
            <p:nvPr/>
          </p:nvGrpSpPr>
          <p:grpSpPr>
            <a:xfrm>
              <a:off x="6000466" y="368488"/>
              <a:ext cx="420805" cy="86437"/>
              <a:chOff x="6000466" y="368488"/>
              <a:chExt cx="420805" cy="86437"/>
            </a:xfrm>
          </p:grpSpPr>
          <p:sp>
            <p:nvSpPr>
              <p:cNvPr id="40" name="Elipse 39">
                <a:extLst>
                  <a:ext uri="{FF2B5EF4-FFF2-40B4-BE49-F238E27FC236}">
                    <a16:creationId xmlns:a16="http://schemas.microsoft.com/office/drawing/2014/main" id="{051BEA92-E74C-4017-B691-8D186E4150B6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B2467F40-D6FF-4263-B105-7EEB94DED05B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42" name="Arco de bloque 41">
                <a:extLst>
                  <a:ext uri="{FF2B5EF4-FFF2-40B4-BE49-F238E27FC236}">
                    <a16:creationId xmlns:a16="http://schemas.microsoft.com/office/drawing/2014/main" id="{27720EB5-0062-46E4-B442-A874725E4761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3F59A6F9-0DCD-4D85-9F46-44A54411622E}"/>
                </a:ext>
              </a:extLst>
            </p:cNvPr>
            <p:cNvGrpSpPr/>
            <p:nvPr/>
          </p:nvGrpSpPr>
          <p:grpSpPr>
            <a:xfrm>
              <a:off x="6000466" y="538561"/>
              <a:ext cx="420805" cy="86437"/>
              <a:chOff x="6000466" y="368488"/>
              <a:chExt cx="420805" cy="86437"/>
            </a:xfrm>
          </p:grpSpPr>
          <p:sp>
            <p:nvSpPr>
              <p:cNvPr id="37" name="Elipse 36">
                <a:extLst>
                  <a:ext uri="{FF2B5EF4-FFF2-40B4-BE49-F238E27FC236}">
                    <a16:creationId xmlns:a16="http://schemas.microsoft.com/office/drawing/2014/main" id="{8239730F-DA37-4F31-8C65-A80CBABD6B5F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id="{225618DC-8F1D-42D7-8378-B3560FFBC68C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39" name="Arco de bloque 38">
                <a:extLst>
                  <a:ext uri="{FF2B5EF4-FFF2-40B4-BE49-F238E27FC236}">
                    <a16:creationId xmlns:a16="http://schemas.microsoft.com/office/drawing/2014/main" id="{6ADF3B81-7E53-4833-8165-EC61A3331EF6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752614A0-1AC6-4003-95C8-FFFF602AB2B3}"/>
              </a:ext>
            </a:extLst>
          </p:cNvPr>
          <p:cNvGrpSpPr/>
          <p:nvPr/>
        </p:nvGrpSpPr>
        <p:grpSpPr>
          <a:xfrm>
            <a:off x="6004601" y="3440058"/>
            <a:ext cx="420805" cy="256510"/>
            <a:chOff x="6000466" y="368488"/>
            <a:chExt cx="420805" cy="256510"/>
          </a:xfrm>
        </p:grpSpPr>
        <p:grpSp>
          <p:nvGrpSpPr>
            <p:cNvPr id="44" name="Grupo 43">
              <a:extLst>
                <a:ext uri="{FF2B5EF4-FFF2-40B4-BE49-F238E27FC236}">
                  <a16:creationId xmlns:a16="http://schemas.microsoft.com/office/drawing/2014/main" id="{C6D910EC-A7BA-4E2D-AF63-EC5F394CB117}"/>
                </a:ext>
              </a:extLst>
            </p:cNvPr>
            <p:cNvGrpSpPr/>
            <p:nvPr/>
          </p:nvGrpSpPr>
          <p:grpSpPr>
            <a:xfrm>
              <a:off x="6000466" y="368488"/>
              <a:ext cx="420805" cy="86437"/>
              <a:chOff x="6000466" y="368488"/>
              <a:chExt cx="420805" cy="86437"/>
            </a:xfrm>
          </p:grpSpPr>
          <p:sp>
            <p:nvSpPr>
              <p:cNvPr id="49" name="Elipse 48">
                <a:extLst>
                  <a:ext uri="{FF2B5EF4-FFF2-40B4-BE49-F238E27FC236}">
                    <a16:creationId xmlns:a16="http://schemas.microsoft.com/office/drawing/2014/main" id="{C9933380-AD5D-4048-9BF9-436AEB210C25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50" name="Elipse 49">
                <a:extLst>
                  <a:ext uri="{FF2B5EF4-FFF2-40B4-BE49-F238E27FC236}">
                    <a16:creationId xmlns:a16="http://schemas.microsoft.com/office/drawing/2014/main" id="{B54C3216-DCA7-4C75-8467-4A92FE15C450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51" name="Arco de bloque 50">
                <a:extLst>
                  <a:ext uri="{FF2B5EF4-FFF2-40B4-BE49-F238E27FC236}">
                    <a16:creationId xmlns:a16="http://schemas.microsoft.com/office/drawing/2014/main" id="{B945259A-71A4-40B7-BD1A-D6EEB463A1C4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id="{148CE083-08F0-4803-849A-7A82712179B6}"/>
                </a:ext>
              </a:extLst>
            </p:cNvPr>
            <p:cNvGrpSpPr/>
            <p:nvPr/>
          </p:nvGrpSpPr>
          <p:grpSpPr>
            <a:xfrm>
              <a:off x="6000466" y="538561"/>
              <a:ext cx="420805" cy="86437"/>
              <a:chOff x="6000466" y="368488"/>
              <a:chExt cx="420805" cy="86437"/>
            </a:xfrm>
          </p:grpSpPr>
          <p:sp>
            <p:nvSpPr>
              <p:cNvPr id="46" name="Elipse 45">
                <a:extLst>
                  <a:ext uri="{FF2B5EF4-FFF2-40B4-BE49-F238E27FC236}">
                    <a16:creationId xmlns:a16="http://schemas.microsoft.com/office/drawing/2014/main" id="{BF41929D-3BBD-4B6E-BC8C-5CF8ACD2C361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47" name="Elipse 46">
                <a:extLst>
                  <a:ext uri="{FF2B5EF4-FFF2-40B4-BE49-F238E27FC236}">
                    <a16:creationId xmlns:a16="http://schemas.microsoft.com/office/drawing/2014/main" id="{454DC415-59EC-4020-A9FB-E13ACE8D8D35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48" name="Arco de bloque 47">
                <a:extLst>
                  <a:ext uri="{FF2B5EF4-FFF2-40B4-BE49-F238E27FC236}">
                    <a16:creationId xmlns:a16="http://schemas.microsoft.com/office/drawing/2014/main" id="{05809685-EE58-4305-AE2E-8D799B4725E8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6A9412B5-C157-4810-8C45-FCAE51D21991}"/>
              </a:ext>
            </a:extLst>
          </p:cNvPr>
          <p:cNvGrpSpPr/>
          <p:nvPr/>
        </p:nvGrpSpPr>
        <p:grpSpPr>
          <a:xfrm>
            <a:off x="6013435" y="3999603"/>
            <a:ext cx="420805" cy="256510"/>
            <a:chOff x="6000466" y="368488"/>
            <a:chExt cx="420805" cy="256510"/>
          </a:xfrm>
        </p:grpSpPr>
        <p:grpSp>
          <p:nvGrpSpPr>
            <p:cNvPr id="53" name="Grupo 52">
              <a:extLst>
                <a:ext uri="{FF2B5EF4-FFF2-40B4-BE49-F238E27FC236}">
                  <a16:creationId xmlns:a16="http://schemas.microsoft.com/office/drawing/2014/main" id="{6A48D995-68EE-48AC-B5BC-5AF47B6635DF}"/>
                </a:ext>
              </a:extLst>
            </p:cNvPr>
            <p:cNvGrpSpPr/>
            <p:nvPr/>
          </p:nvGrpSpPr>
          <p:grpSpPr>
            <a:xfrm>
              <a:off x="6000466" y="368488"/>
              <a:ext cx="420805" cy="86437"/>
              <a:chOff x="6000466" y="368488"/>
              <a:chExt cx="420805" cy="86437"/>
            </a:xfrm>
          </p:grpSpPr>
          <p:sp>
            <p:nvSpPr>
              <p:cNvPr id="58" name="Elipse 57">
                <a:extLst>
                  <a:ext uri="{FF2B5EF4-FFF2-40B4-BE49-F238E27FC236}">
                    <a16:creationId xmlns:a16="http://schemas.microsoft.com/office/drawing/2014/main" id="{6939B6E5-CF44-436F-A487-717462EFA241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59" name="Elipse 58">
                <a:extLst>
                  <a:ext uri="{FF2B5EF4-FFF2-40B4-BE49-F238E27FC236}">
                    <a16:creationId xmlns:a16="http://schemas.microsoft.com/office/drawing/2014/main" id="{BA26B775-C657-4311-964C-BE92E1E65AAA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60" name="Arco de bloque 59">
                <a:extLst>
                  <a:ext uri="{FF2B5EF4-FFF2-40B4-BE49-F238E27FC236}">
                    <a16:creationId xmlns:a16="http://schemas.microsoft.com/office/drawing/2014/main" id="{35B8038F-D316-49C1-AC13-B5A344AF9409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id="{732BDEA8-70BC-42A6-9DFE-86F675097803}"/>
                </a:ext>
              </a:extLst>
            </p:cNvPr>
            <p:cNvGrpSpPr/>
            <p:nvPr/>
          </p:nvGrpSpPr>
          <p:grpSpPr>
            <a:xfrm>
              <a:off x="6000466" y="538561"/>
              <a:ext cx="420805" cy="86437"/>
              <a:chOff x="6000466" y="368488"/>
              <a:chExt cx="420805" cy="86437"/>
            </a:xfrm>
          </p:grpSpPr>
          <p:sp>
            <p:nvSpPr>
              <p:cNvPr id="55" name="Elipse 54">
                <a:extLst>
                  <a:ext uri="{FF2B5EF4-FFF2-40B4-BE49-F238E27FC236}">
                    <a16:creationId xmlns:a16="http://schemas.microsoft.com/office/drawing/2014/main" id="{6113CA3B-C5E8-4B08-A7ED-B1E9EE4DEB6F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56" name="Elipse 55">
                <a:extLst>
                  <a:ext uri="{FF2B5EF4-FFF2-40B4-BE49-F238E27FC236}">
                    <a16:creationId xmlns:a16="http://schemas.microsoft.com/office/drawing/2014/main" id="{8381B938-D32C-4421-AE41-5F501F68DF8E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57" name="Arco de bloque 56">
                <a:extLst>
                  <a:ext uri="{FF2B5EF4-FFF2-40B4-BE49-F238E27FC236}">
                    <a16:creationId xmlns:a16="http://schemas.microsoft.com/office/drawing/2014/main" id="{100B3442-0196-45D2-B168-032B1EEB486A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61" name="Grupo 60">
            <a:extLst>
              <a:ext uri="{FF2B5EF4-FFF2-40B4-BE49-F238E27FC236}">
                <a16:creationId xmlns:a16="http://schemas.microsoft.com/office/drawing/2014/main" id="{2C63C147-7D7C-4C01-89AC-3F89C1051681}"/>
              </a:ext>
            </a:extLst>
          </p:cNvPr>
          <p:cNvGrpSpPr/>
          <p:nvPr/>
        </p:nvGrpSpPr>
        <p:grpSpPr>
          <a:xfrm>
            <a:off x="5997297" y="532891"/>
            <a:ext cx="420805" cy="256510"/>
            <a:chOff x="6000466" y="368488"/>
            <a:chExt cx="420805" cy="256510"/>
          </a:xfrm>
        </p:grpSpPr>
        <p:grpSp>
          <p:nvGrpSpPr>
            <p:cNvPr id="62" name="Grupo 61">
              <a:extLst>
                <a:ext uri="{FF2B5EF4-FFF2-40B4-BE49-F238E27FC236}">
                  <a16:creationId xmlns:a16="http://schemas.microsoft.com/office/drawing/2014/main" id="{78D7C559-3CE5-4896-A167-DD7B16439BBB}"/>
                </a:ext>
              </a:extLst>
            </p:cNvPr>
            <p:cNvGrpSpPr/>
            <p:nvPr/>
          </p:nvGrpSpPr>
          <p:grpSpPr>
            <a:xfrm>
              <a:off x="6000466" y="368488"/>
              <a:ext cx="420805" cy="86437"/>
              <a:chOff x="6000466" y="368488"/>
              <a:chExt cx="420805" cy="86437"/>
            </a:xfrm>
          </p:grpSpPr>
          <p:sp>
            <p:nvSpPr>
              <p:cNvPr id="67" name="Elipse 66">
                <a:extLst>
                  <a:ext uri="{FF2B5EF4-FFF2-40B4-BE49-F238E27FC236}">
                    <a16:creationId xmlns:a16="http://schemas.microsoft.com/office/drawing/2014/main" id="{BEE1C716-4F49-487A-B834-B6B407BB4A99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68" name="Elipse 67">
                <a:extLst>
                  <a:ext uri="{FF2B5EF4-FFF2-40B4-BE49-F238E27FC236}">
                    <a16:creationId xmlns:a16="http://schemas.microsoft.com/office/drawing/2014/main" id="{B8496EE8-538A-41C7-87DE-CAC9463BA70E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69" name="Arco de bloque 68">
                <a:extLst>
                  <a:ext uri="{FF2B5EF4-FFF2-40B4-BE49-F238E27FC236}">
                    <a16:creationId xmlns:a16="http://schemas.microsoft.com/office/drawing/2014/main" id="{D3FFB0B5-96F1-4E74-A147-0BFCD943E994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3" name="Grupo 62">
              <a:extLst>
                <a:ext uri="{FF2B5EF4-FFF2-40B4-BE49-F238E27FC236}">
                  <a16:creationId xmlns:a16="http://schemas.microsoft.com/office/drawing/2014/main" id="{A1DD2D69-DB37-4FAA-8A56-6A223DB2313A}"/>
                </a:ext>
              </a:extLst>
            </p:cNvPr>
            <p:cNvGrpSpPr/>
            <p:nvPr/>
          </p:nvGrpSpPr>
          <p:grpSpPr>
            <a:xfrm>
              <a:off x="6000466" y="538561"/>
              <a:ext cx="420805" cy="86437"/>
              <a:chOff x="6000466" y="368488"/>
              <a:chExt cx="420805" cy="86437"/>
            </a:xfrm>
          </p:grpSpPr>
          <p:sp>
            <p:nvSpPr>
              <p:cNvPr id="64" name="Elipse 63">
                <a:extLst>
                  <a:ext uri="{FF2B5EF4-FFF2-40B4-BE49-F238E27FC236}">
                    <a16:creationId xmlns:a16="http://schemas.microsoft.com/office/drawing/2014/main" id="{84D6DFD3-A50A-4DAA-B96B-D52ABA3B425A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65" name="Elipse 64">
                <a:extLst>
                  <a:ext uri="{FF2B5EF4-FFF2-40B4-BE49-F238E27FC236}">
                    <a16:creationId xmlns:a16="http://schemas.microsoft.com/office/drawing/2014/main" id="{3B7787FD-11CA-437C-A197-45C1A9FCECB8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66" name="Arco de bloque 65">
                <a:extLst>
                  <a:ext uri="{FF2B5EF4-FFF2-40B4-BE49-F238E27FC236}">
                    <a16:creationId xmlns:a16="http://schemas.microsoft.com/office/drawing/2014/main" id="{C2F4640A-3AF6-4CAD-A3C2-EBAE98D0EB32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0" name="Grupo 69">
            <a:extLst>
              <a:ext uri="{FF2B5EF4-FFF2-40B4-BE49-F238E27FC236}">
                <a16:creationId xmlns:a16="http://schemas.microsoft.com/office/drawing/2014/main" id="{0B7F2B10-4B10-49EA-AFCB-9F32FC636B66}"/>
              </a:ext>
            </a:extLst>
          </p:cNvPr>
          <p:cNvGrpSpPr/>
          <p:nvPr/>
        </p:nvGrpSpPr>
        <p:grpSpPr>
          <a:xfrm>
            <a:off x="6010286" y="5675106"/>
            <a:ext cx="420805" cy="256510"/>
            <a:chOff x="6000466" y="368488"/>
            <a:chExt cx="420805" cy="256510"/>
          </a:xfrm>
        </p:grpSpPr>
        <p:grpSp>
          <p:nvGrpSpPr>
            <p:cNvPr id="71" name="Grupo 70">
              <a:extLst>
                <a:ext uri="{FF2B5EF4-FFF2-40B4-BE49-F238E27FC236}">
                  <a16:creationId xmlns:a16="http://schemas.microsoft.com/office/drawing/2014/main" id="{DC2AD021-ECE5-4EC2-BF24-7E2A0431C3B7}"/>
                </a:ext>
              </a:extLst>
            </p:cNvPr>
            <p:cNvGrpSpPr/>
            <p:nvPr/>
          </p:nvGrpSpPr>
          <p:grpSpPr>
            <a:xfrm>
              <a:off x="6000466" y="368488"/>
              <a:ext cx="420805" cy="86437"/>
              <a:chOff x="6000466" y="368488"/>
              <a:chExt cx="420805" cy="86437"/>
            </a:xfrm>
          </p:grpSpPr>
          <p:sp>
            <p:nvSpPr>
              <p:cNvPr id="76" name="Elipse 75">
                <a:extLst>
                  <a:ext uri="{FF2B5EF4-FFF2-40B4-BE49-F238E27FC236}">
                    <a16:creationId xmlns:a16="http://schemas.microsoft.com/office/drawing/2014/main" id="{4AD485DF-A129-4FD6-84FC-4D2FEF84AE08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77" name="Elipse 76">
                <a:extLst>
                  <a:ext uri="{FF2B5EF4-FFF2-40B4-BE49-F238E27FC236}">
                    <a16:creationId xmlns:a16="http://schemas.microsoft.com/office/drawing/2014/main" id="{06A7F1F1-3C31-4D75-AFB1-E0E2A73F5CE4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78" name="Arco de bloque 77">
                <a:extLst>
                  <a:ext uri="{FF2B5EF4-FFF2-40B4-BE49-F238E27FC236}">
                    <a16:creationId xmlns:a16="http://schemas.microsoft.com/office/drawing/2014/main" id="{AC980792-DFAF-466C-A00D-FC2A95D789AB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2" name="Grupo 71">
              <a:extLst>
                <a:ext uri="{FF2B5EF4-FFF2-40B4-BE49-F238E27FC236}">
                  <a16:creationId xmlns:a16="http://schemas.microsoft.com/office/drawing/2014/main" id="{36E5455F-5B92-4C83-8D99-C096711AB755}"/>
                </a:ext>
              </a:extLst>
            </p:cNvPr>
            <p:cNvGrpSpPr/>
            <p:nvPr/>
          </p:nvGrpSpPr>
          <p:grpSpPr>
            <a:xfrm>
              <a:off x="6000466" y="538561"/>
              <a:ext cx="420805" cy="86437"/>
              <a:chOff x="6000466" y="368488"/>
              <a:chExt cx="420805" cy="86437"/>
            </a:xfrm>
          </p:grpSpPr>
          <p:sp>
            <p:nvSpPr>
              <p:cNvPr id="73" name="Elipse 72">
                <a:extLst>
                  <a:ext uri="{FF2B5EF4-FFF2-40B4-BE49-F238E27FC236}">
                    <a16:creationId xmlns:a16="http://schemas.microsoft.com/office/drawing/2014/main" id="{73C35496-B7E0-458D-8CAA-CDD13B5B1F34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74" name="Elipse 73">
                <a:extLst>
                  <a:ext uri="{FF2B5EF4-FFF2-40B4-BE49-F238E27FC236}">
                    <a16:creationId xmlns:a16="http://schemas.microsoft.com/office/drawing/2014/main" id="{DDC9C5B0-9D6D-49BB-859D-E89C94A5FAFB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75" name="Arco de bloque 74">
                <a:extLst>
                  <a:ext uri="{FF2B5EF4-FFF2-40B4-BE49-F238E27FC236}">
                    <a16:creationId xmlns:a16="http://schemas.microsoft.com/office/drawing/2014/main" id="{372686A3-6F14-4D60-AEE4-F1F4B7BA3096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9" name="Grupo 78">
            <a:extLst>
              <a:ext uri="{FF2B5EF4-FFF2-40B4-BE49-F238E27FC236}">
                <a16:creationId xmlns:a16="http://schemas.microsoft.com/office/drawing/2014/main" id="{B4395363-7975-4346-9025-ABF20A631926}"/>
              </a:ext>
            </a:extLst>
          </p:cNvPr>
          <p:cNvGrpSpPr/>
          <p:nvPr/>
        </p:nvGrpSpPr>
        <p:grpSpPr>
          <a:xfrm>
            <a:off x="6004601" y="4535050"/>
            <a:ext cx="420805" cy="256510"/>
            <a:chOff x="6000466" y="368488"/>
            <a:chExt cx="420805" cy="256510"/>
          </a:xfrm>
        </p:grpSpPr>
        <p:grpSp>
          <p:nvGrpSpPr>
            <p:cNvPr id="80" name="Grupo 79">
              <a:extLst>
                <a:ext uri="{FF2B5EF4-FFF2-40B4-BE49-F238E27FC236}">
                  <a16:creationId xmlns:a16="http://schemas.microsoft.com/office/drawing/2014/main" id="{C982642D-99D3-407E-8705-09C5F13BCB38}"/>
                </a:ext>
              </a:extLst>
            </p:cNvPr>
            <p:cNvGrpSpPr/>
            <p:nvPr/>
          </p:nvGrpSpPr>
          <p:grpSpPr>
            <a:xfrm>
              <a:off x="6000466" y="368488"/>
              <a:ext cx="420805" cy="86437"/>
              <a:chOff x="6000466" y="368488"/>
              <a:chExt cx="420805" cy="86437"/>
            </a:xfrm>
          </p:grpSpPr>
          <p:sp>
            <p:nvSpPr>
              <p:cNvPr id="85" name="Elipse 84">
                <a:extLst>
                  <a:ext uri="{FF2B5EF4-FFF2-40B4-BE49-F238E27FC236}">
                    <a16:creationId xmlns:a16="http://schemas.microsoft.com/office/drawing/2014/main" id="{EEAF839C-89C2-4918-ABEC-73AFD3FB69C2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86" name="Elipse 85">
                <a:extLst>
                  <a:ext uri="{FF2B5EF4-FFF2-40B4-BE49-F238E27FC236}">
                    <a16:creationId xmlns:a16="http://schemas.microsoft.com/office/drawing/2014/main" id="{20C0B1FE-93E4-4702-9450-6746271A37B4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87" name="Arco de bloque 86">
                <a:extLst>
                  <a:ext uri="{FF2B5EF4-FFF2-40B4-BE49-F238E27FC236}">
                    <a16:creationId xmlns:a16="http://schemas.microsoft.com/office/drawing/2014/main" id="{19EC1517-DE3E-4685-A987-28D98FE86887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1" name="Grupo 80">
              <a:extLst>
                <a:ext uri="{FF2B5EF4-FFF2-40B4-BE49-F238E27FC236}">
                  <a16:creationId xmlns:a16="http://schemas.microsoft.com/office/drawing/2014/main" id="{5B79C6E7-657C-4D94-BC58-5631698F60D1}"/>
                </a:ext>
              </a:extLst>
            </p:cNvPr>
            <p:cNvGrpSpPr/>
            <p:nvPr/>
          </p:nvGrpSpPr>
          <p:grpSpPr>
            <a:xfrm>
              <a:off x="6000466" y="538561"/>
              <a:ext cx="420805" cy="86437"/>
              <a:chOff x="6000466" y="368488"/>
              <a:chExt cx="420805" cy="86437"/>
            </a:xfrm>
          </p:grpSpPr>
          <p:sp>
            <p:nvSpPr>
              <p:cNvPr id="82" name="Elipse 81">
                <a:extLst>
                  <a:ext uri="{FF2B5EF4-FFF2-40B4-BE49-F238E27FC236}">
                    <a16:creationId xmlns:a16="http://schemas.microsoft.com/office/drawing/2014/main" id="{DF5B3DB4-2DDA-4E6E-8D2C-F03C7BF57EC5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83" name="Elipse 82">
                <a:extLst>
                  <a:ext uri="{FF2B5EF4-FFF2-40B4-BE49-F238E27FC236}">
                    <a16:creationId xmlns:a16="http://schemas.microsoft.com/office/drawing/2014/main" id="{5B68F727-1422-4A24-BE39-458E32BBC897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84" name="Arco de bloque 83">
                <a:extLst>
                  <a:ext uri="{FF2B5EF4-FFF2-40B4-BE49-F238E27FC236}">
                    <a16:creationId xmlns:a16="http://schemas.microsoft.com/office/drawing/2014/main" id="{85EE37A9-C421-4F68-B03F-F06585374321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88" name="Grupo 87">
            <a:extLst>
              <a:ext uri="{FF2B5EF4-FFF2-40B4-BE49-F238E27FC236}">
                <a16:creationId xmlns:a16="http://schemas.microsoft.com/office/drawing/2014/main" id="{54D2ED31-4A09-42D3-9F4E-59FF3D69FEEA}"/>
              </a:ext>
            </a:extLst>
          </p:cNvPr>
          <p:cNvGrpSpPr/>
          <p:nvPr/>
        </p:nvGrpSpPr>
        <p:grpSpPr>
          <a:xfrm>
            <a:off x="6013435" y="5070497"/>
            <a:ext cx="420805" cy="256510"/>
            <a:chOff x="6000466" y="368488"/>
            <a:chExt cx="420805" cy="256510"/>
          </a:xfrm>
        </p:grpSpPr>
        <p:grpSp>
          <p:nvGrpSpPr>
            <p:cNvPr id="89" name="Grupo 88">
              <a:extLst>
                <a:ext uri="{FF2B5EF4-FFF2-40B4-BE49-F238E27FC236}">
                  <a16:creationId xmlns:a16="http://schemas.microsoft.com/office/drawing/2014/main" id="{2242FEA3-29FB-467C-A7AA-7271B62D7229}"/>
                </a:ext>
              </a:extLst>
            </p:cNvPr>
            <p:cNvGrpSpPr/>
            <p:nvPr/>
          </p:nvGrpSpPr>
          <p:grpSpPr>
            <a:xfrm>
              <a:off x="6000466" y="368488"/>
              <a:ext cx="420805" cy="86437"/>
              <a:chOff x="6000466" y="368488"/>
              <a:chExt cx="420805" cy="86437"/>
            </a:xfrm>
          </p:grpSpPr>
          <p:sp>
            <p:nvSpPr>
              <p:cNvPr id="94" name="Elipse 93">
                <a:extLst>
                  <a:ext uri="{FF2B5EF4-FFF2-40B4-BE49-F238E27FC236}">
                    <a16:creationId xmlns:a16="http://schemas.microsoft.com/office/drawing/2014/main" id="{9139251B-C235-418A-8646-018871C8972C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95" name="Elipse 94">
                <a:extLst>
                  <a:ext uri="{FF2B5EF4-FFF2-40B4-BE49-F238E27FC236}">
                    <a16:creationId xmlns:a16="http://schemas.microsoft.com/office/drawing/2014/main" id="{3EAF50D9-2FB1-49B4-8A3D-7ABB05AB306F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96" name="Arco de bloque 95">
                <a:extLst>
                  <a:ext uri="{FF2B5EF4-FFF2-40B4-BE49-F238E27FC236}">
                    <a16:creationId xmlns:a16="http://schemas.microsoft.com/office/drawing/2014/main" id="{095B7E51-D745-4064-AA61-1C726756A327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0" name="Grupo 89">
              <a:extLst>
                <a:ext uri="{FF2B5EF4-FFF2-40B4-BE49-F238E27FC236}">
                  <a16:creationId xmlns:a16="http://schemas.microsoft.com/office/drawing/2014/main" id="{B42C632D-0304-42E9-92A0-B742F82C76CC}"/>
                </a:ext>
              </a:extLst>
            </p:cNvPr>
            <p:cNvGrpSpPr/>
            <p:nvPr/>
          </p:nvGrpSpPr>
          <p:grpSpPr>
            <a:xfrm>
              <a:off x="6000466" y="538561"/>
              <a:ext cx="420805" cy="86437"/>
              <a:chOff x="6000466" y="368488"/>
              <a:chExt cx="420805" cy="86437"/>
            </a:xfrm>
          </p:grpSpPr>
          <p:sp>
            <p:nvSpPr>
              <p:cNvPr id="91" name="Elipse 90">
                <a:extLst>
                  <a:ext uri="{FF2B5EF4-FFF2-40B4-BE49-F238E27FC236}">
                    <a16:creationId xmlns:a16="http://schemas.microsoft.com/office/drawing/2014/main" id="{89EFE697-A735-4538-95E3-EAF0F45AD538}"/>
                  </a:ext>
                </a:extLst>
              </p:cNvPr>
              <p:cNvSpPr/>
              <p:nvPr/>
            </p:nvSpPr>
            <p:spPr>
              <a:xfrm>
                <a:off x="6325737" y="368490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92" name="Elipse 91">
                <a:extLst>
                  <a:ext uri="{FF2B5EF4-FFF2-40B4-BE49-F238E27FC236}">
                    <a16:creationId xmlns:a16="http://schemas.microsoft.com/office/drawing/2014/main" id="{7EFAA853-6BAF-401C-A06D-3C421487650D}"/>
                  </a:ext>
                </a:extLst>
              </p:cNvPr>
              <p:cNvSpPr/>
              <p:nvPr/>
            </p:nvSpPr>
            <p:spPr>
              <a:xfrm>
                <a:off x="6000466" y="368488"/>
                <a:ext cx="95534" cy="86435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93" name="Arco de bloque 92">
                <a:extLst>
                  <a:ext uri="{FF2B5EF4-FFF2-40B4-BE49-F238E27FC236}">
                    <a16:creationId xmlns:a16="http://schemas.microsoft.com/office/drawing/2014/main" id="{6D98EAB6-4D52-4FEF-A8FD-29CF524C87B1}"/>
                  </a:ext>
                </a:extLst>
              </p:cNvPr>
              <p:cNvSpPr/>
              <p:nvPr/>
            </p:nvSpPr>
            <p:spPr>
              <a:xfrm>
                <a:off x="6028898" y="388847"/>
                <a:ext cx="375313" cy="45719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4BECB7B1-7B3A-4849-A099-033826AA95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3" t="11575" r="-713" b="18064"/>
          <a:stretch/>
        </p:blipFill>
        <p:spPr>
          <a:xfrm>
            <a:off x="900667" y="417029"/>
            <a:ext cx="3110529" cy="3894269"/>
          </a:xfrm>
          <a:prstGeom prst="rect">
            <a:avLst/>
          </a:prstGeom>
        </p:spPr>
      </p:pic>
      <p:pic>
        <p:nvPicPr>
          <p:cNvPr id="97" name="Imagen 96">
            <a:extLst>
              <a:ext uri="{FF2B5EF4-FFF2-40B4-BE49-F238E27FC236}">
                <a16:creationId xmlns:a16="http://schemas.microsoft.com/office/drawing/2014/main" id="{7B637958-6CD3-43F9-B1AE-634969EB35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200" t="15065" r="11371" b="21017"/>
          <a:stretch/>
        </p:blipFill>
        <p:spPr>
          <a:xfrm rot="15743306">
            <a:off x="3477088" y="4029078"/>
            <a:ext cx="1986880" cy="2514546"/>
          </a:xfrm>
          <a:prstGeom prst="rect">
            <a:avLst/>
          </a:prstGeom>
        </p:spPr>
      </p:pic>
      <p:sp>
        <p:nvSpPr>
          <p:cNvPr id="133" name="CuadroTexto 132">
            <a:extLst>
              <a:ext uri="{FF2B5EF4-FFF2-40B4-BE49-F238E27FC236}">
                <a16:creationId xmlns:a16="http://schemas.microsoft.com/office/drawing/2014/main" id="{04AD181F-0A1B-4352-BDEF-CEA84088F6E6}"/>
              </a:ext>
            </a:extLst>
          </p:cNvPr>
          <p:cNvSpPr txBox="1"/>
          <p:nvPr/>
        </p:nvSpPr>
        <p:spPr>
          <a:xfrm>
            <a:off x="7355852" y="3758321"/>
            <a:ext cx="38106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err="1">
                <a:latin typeface="Century Gothic" panose="020B0502020202020204" pitchFamily="34" charset="0"/>
              </a:rPr>
              <a:t>LINK:https</a:t>
            </a:r>
            <a:r>
              <a:rPr lang="es-MX" sz="3600" dirty="0">
                <a:latin typeface="Century Gothic" panose="020B0502020202020204" pitchFamily="34" charset="0"/>
              </a:rPr>
              <a:t>://youtu.be/NafkrX74ros</a:t>
            </a:r>
          </a:p>
        </p:txBody>
      </p:sp>
      <p:sp>
        <p:nvSpPr>
          <p:cNvPr id="134" name="CuadroTexto 133">
            <a:extLst>
              <a:ext uri="{FF2B5EF4-FFF2-40B4-BE49-F238E27FC236}">
                <a16:creationId xmlns:a16="http://schemas.microsoft.com/office/drawing/2014/main" id="{E49CFB21-83DE-4691-BD6C-295736992E92}"/>
              </a:ext>
            </a:extLst>
          </p:cNvPr>
          <p:cNvSpPr txBox="1"/>
          <p:nvPr/>
        </p:nvSpPr>
        <p:spPr>
          <a:xfrm>
            <a:off x="7288776" y="1009151"/>
            <a:ext cx="36950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EL MANEJO COREOGRAFICO </a:t>
            </a:r>
          </a:p>
          <a:p>
            <a:pPr algn="ctr"/>
            <a:endParaRPr lang="es-MX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88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4832A70B-A6D3-41D7-B0F1-CC08BF6AB78B}"/>
              </a:ext>
            </a:extLst>
          </p:cNvPr>
          <p:cNvGrpSpPr/>
          <p:nvPr/>
        </p:nvGrpSpPr>
        <p:grpSpPr>
          <a:xfrm>
            <a:off x="2712737" y="-18495"/>
            <a:ext cx="6426130" cy="6858000"/>
            <a:chOff x="475973" y="102712"/>
            <a:chExt cx="6426130" cy="6858000"/>
          </a:xfrm>
        </p:grpSpPr>
        <p:sp>
          <p:nvSpPr>
            <p:cNvPr id="45" name="Rectángulo: esquinas superiores redondeadas 44">
              <a:extLst>
                <a:ext uri="{FF2B5EF4-FFF2-40B4-BE49-F238E27FC236}">
                  <a16:creationId xmlns:a16="http://schemas.microsoft.com/office/drawing/2014/main" id="{E9E8558B-BC58-4B6A-A884-39427C85F606}"/>
                </a:ext>
              </a:extLst>
            </p:cNvPr>
            <p:cNvSpPr/>
            <p:nvPr/>
          </p:nvSpPr>
          <p:spPr>
            <a:xfrm rot="5400000" flipH="1" flipV="1">
              <a:off x="195630" y="2133676"/>
              <a:ext cx="1309045" cy="748360"/>
            </a:xfrm>
            <a:prstGeom prst="round2Same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latin typeface="Arial Rounded MT Bold" panose="020F0704030504030204" pitchFamily="34" charset="0"/>
                </a:rPr>
                <a:t>Tema 2 </a:t>
              </a:r>
            </a:p>
          </p:txBody>
        </p:sp>
        <p:sp>
          <p:nvSpPr>
            <p:cNvPr id="47" name="Rectángulo: esquinas superiores redondeadas 46">
              <a:hlinkClick r:id="rId2" action="ppaction://hlinksldjump"/>
              <a:extLst>
                <a:ext uri="{FF2B5EF4-FFF2-40B4-BE49-F238E27FC236}">
                  <a16:creationId xmlns:a16="http://schemas.microsoft.com/office/drawing/2014/main" id="{6A9720E1-882E-461C-8583-97A779FB6A65}"/>
                </a:ext>
              </a:extLst>
            </p:cNvPr>
            <p:cNvSpPr/>
            <p:nvPr/>
          </p:nvSpPr>
          <p:spPr>
            <a:xfrm rot="16200000" flipH="1">
              <a:off x="205013" y="3870957"/>
              <a:ext cx="1309045" cy="729594"/>
            </a:xfrm>
            <a:prstGeom prst="round2Same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latin typeface="Arial Rounded MT Bold" panose="020F0704030504030204" pitchFamily="34" charset="0"/>
                </a:rPr>
                <a:t>Tema 3</a:t>
              </a:r>
            </a:p>
          </p:txBody>
        </p:sp>
        <p:sp>
          <p:nvSpPr>
            <p:cNvPr id="44" name="Rectángulo: esquinas superiores redondeadas 43">
              <a:extLst>
                <a:ext uri="{FF2B5EF4-FFF2-40B4-BE49-F238E27FC236}">
                  <a16:creationId xmlns:a16="http://schemas.microsoft.com/office/drawing/2014/main" id="{8949BD54-9871-4984-9B40-53796B8E5A44}"/>
                </a:ext>
              </a:extLst>
            </p:cNvPr>
            <p:cNvSpPr/>
            <p:nvPr/>
          </p:nvSpPr>
          <p:spPr>
            <a:xfrm rot="5400000" flipH="1" flipV="1">
              <a:off x="206650" y="477082"/>
              <a:ext cx="1309045" cy="729594"/>
            </a:xfrm>
            <a:prstGeom prst="round2Same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latin typeface="Arial Rounded MT Bold" panose="020F0704030504030204" pitchFamily="34" charset="0"/>
                </a:rPr>
                <a:t>Tema 1 </a:t>
              </a:r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102E05AC-3085-4374-9E7C-A084613E9DFB}"/>
                </a:ext>
              </a:extLst>
            </p:cNvPr>
            <p:cNvSpPr/>
            <p:nvPr/>
          </p:nvSpPr>
          <p:spPr>
            <a:xfrm flipH="1">
              <a:off x="850152" y="102712"/>
              <a:ext cx="5981666" cy="6858000"/>
            </a:xfrm>
            <a:prstGeom prst="rect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9F3127C5-1E39-4C97-8C2A-9A760D80CA67}"/>
                </a:ext>
              </a:extLst>
            </p:cNvPr>
            <p:cNvSpPr/>
            <p:nvPr/>
          </p:nvSpPr>
          <p:spPr>
            <a:xfrm flipH="1">
              <a:off x="6506053" y="1191885"/>
              <a:ext cx="95534" cy="86435"/>
            </a:xfrm>
            <a:prstGeom prst="ellipse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MX" dirty="0"/>
            </a:p>
          </p:txBody>
        </p:sp>
        <p:sp>
          <p:nvSpPr>
            <p:cNvPr id="8" name="Arco de bloque 7">
              <a:extLst>
                <a:ext uri="{FF2B5EF4-FFF2-40B4-BE49-F238E27FC236}">
                  <a16:creationId xmlns:a16="http://schemas.microsoft.com/office/drawing/2014/main" id="{B2D03826-254C-48AB-B237-8A0F80CBD345}"/>
                </a:ext>
              </a:extLst>
            </p:cNvPr>
            <p:cNvSpPr/>
            <p:nvPr/>
          </p:nvSpPr>
          <p:spPr>
            <a:xfrm flipH="1">
              <a:off x="6523113" y="1212242"/>
              <a:ext cx="375313" cy="45719"/>
            </a:xfrm>
            <a:prstGeom prst="blockArc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42EE96DD-85D8-4A4C-B49C-960777E1F16B}"/>
                </a:ext>
              </a:extLst>
            </p:cNvPr>
            <p:cNvSpPr/>
            <p:nvPr/>
          </p:nvSpPr>
          <p:spPr>
            <a:xfrm flipH="1">
              <a:off x="6506053" y="1361958"/>
              <a:ext cx="95534" cy="86435"/>
            </a:xfrm>
            <a:prstGeom prst="ellipse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MX" dirty="0"/>
            </a:p>
          </p:txBody>
        </p:sp>
        <p:sp>
          <p:nvSpPr>
            <p:cNvPr id="14" name="Arco de bloque 13">
              <a:extLst>
                <a:ext uri="{FF2B5EF4-FFF2-40B4-BE49-F238E27FC236}">
                  <a16:creationId xmlns:a16="http://schemas.microsoft.com/office/drawing/2014/main" id="{097624C0-A127-434B-9F31-18A098378377}"/>
                </a:ext>
              </a:extLst>
            </p:cNvPr>
            <p:cNvSpPr/>
            <p:nvPr/>
          </p:nvSpPr>
          <p:spPr>
            <a:xfrm flipH="1">
              <a:off x="6523113" y="1382315"/>
              <a:ext cx="375313" cy="45719"/>
            </a:xfrm>
            <a:prstGeom prst="blockArc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0C085C8C-95AB-4BEE-9080-0E968FC98D09}"/>
                </a:ext>
              </a:extLst>
            </p:cNvPr>
            <p:cNvSpPr/>
            <p:nvPr/>
          </p:nvSpPr>
          <p:spPr>
            <a:xfrm flipH="1">
              <a:off x="6496741" y="2275439"/>
              <a:ext cx="95534" cy="86435"/>
            </a:xfrm>
            <a:prstGeom prst="ellipse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MX" dirty="0"/>
            </a:p>
          </p:txBody>
        </p:sp>
        <p:sp>
          <p:nvSpPr>
            <p:cNvPr id="24" name="Arco de bloque 23">
              <a:extLst>
                <a:ext uri="{FF2B5EF4-FFF2-40B4-BE49-F238E27FC236}">
                  <a16:creationId xmlns:a16="http://schemas.microsoft.com/office/drawing/2014/main" id="{67B11D11-1698-402F-AB37-AED35A83C837}"/>
                </a:ext>
              </a:extLst>
            </p:cNvPr>
            <p:cNvSpPr/>
            <p:nvPr/>
          </p:nvSpPr>
          <p:spPr>
            <a:xfrm flipH="1">
              <a:off x="6513801" y="2295796"/>
              <a:ext cx="375313" cy="45719"/>
            </a:xfrm>
            <a:prstGeom prst="blockArc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CAABB935-DF7F-4755-A68D-C632B98D033D}"/>
                </a:ext>
              </a:extLst>
            </p:cNvPr>
            <p:cNvSpPr/>
            <p:nvPr/>
          </p:nvSpPr>
          <p:spPr>
            <a:xfrm flipH="1">
              <a:off x="6496741" y="2445512"/>
              <a:ext cx="95534" cy="86435"/>
            </a:xfrm>
            <a:prstGeom prst="ellipse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MX" dirty="0"/>
            </a:p>
          </p:txBody>
        </p:sp>
        <p:sp>
          <p:nvSpPr>
            <p:cNvPr id="21" name="Arco de bloque 20">
              <a:extLst>
                <a:ext uri="{FF2B5EF4-FFF2-40B4-BE49-F238E27FC236}">
                  <a16:creationId xmlns:a16="http://schemas.microsoft.com/office/drawing/2014/main" id="{FD08245C-2052-4344-B7ED-F64E0EFB8EF0}"/>
                </a:ext>
              </a:extLst>
            </p:cNvPr>
            <p:cNvSpPr/>
            <p:nvPr/>
          </p:nvSpPr>
          <p:spPr>
            <a:xfrm flipH="1">
              <a:off x="6513801" y="2465869"/>
              <a:ext cx="375313" cy="45719"/>
            </a:xfrm>
            <a:prstGeom prst="blockArc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13854639-626C-4C11-A9AD-F5D7922FEE0A}"/>
                </a:ext>
              </a:extLst>
            </p:cNvPr>
            <p:cNvSpPr/>
            <p:nvPr/>
          </p:nvSpPr>
          <p:spPr>
            <a:xfrm flipH="1">
              <a:off x="6487907" y="1795394"/>
              <a:ext cx="95534" cy="86435"/>
            </a:xfrm>
            <a:prstGeom prst="ellipse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MX" dirty="0"/>
            </a:p>
          </p:txBody>
        </p:sp>
        <p:sp>
          <p:nvSpPr>
            <p:cNvPr id="33" name="Arco de bloque 32">
              <a:extLst>
                <a:ext uri="{FF2B5EF4-FFF2-40B4-BE49-F238E27FC236}">
                  <a16:creationId xmlns:a16="http://schemas.microsoft.com/office/drawing/2014/main" id="{10992958-7282-47C2-8642-2A89542508B2}"/>
                </a:ext>
              </a:extLst>
            </p:cNvPr>
            <p:cNvSpPr/>
            <p:nvPr/>
          </p:nvSpPr>
          <p:spPr>
            <a:xfrm flipH="1">
              <a:off x="6504967" y="1815751"/>
              <a:ext cx="375313" cy="45719"/>
            </a:xfrm>
            <a:prstGeom prst="blockArc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C6CC78DC-6E1D-4BB5-A564-F3B661183192}"/>
                </a:ext>
              </a:extLst>
            </p:cNvPr>
            <p:cNvSpPr/>
            <p:nvPr/>
          </p:nvSpPr>
          <p:spPr>
            <a:xfrm flipH="1">
              <a:off x="6487907" y="1965467"/>
              <a:ext cx="95534" cy="86435"/>
            </a:xfrm>
            <a:prstGeom prst="ellipse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MX" dirty="0"/>
            </a:p>
          </p:txBody>
        </p:sp>
        <p:sp>
          <p:nvSpPr>
            <p:cNvPr id="30" name="Arco de bloque 29">
              <a:extLst>
                <a:ext uri="{FF2B5EF4-FFF2-40B4-BE49-F238E27FC236}">
                  <a16:creationId xmlns:a16="http://schemas.microsoft.com/office/drawing/2014/main" id="{867FC613-2C30-4C03-ADE3-576B377CD277}"/>
                </a:ext>
              </a:extLst>
            </p:cNvPr>
            <p:cNvSpPr/>
            <p:nvPr/>
          </p:nvSpPr>
          <p:spPr>
            <a:xfrm flipH="1">
              <a:off x="6504967" y="1985824"/>
              <a:ext cx="375313" cy="45719"/>
            </a:xfrm>
            <a:prstGeom prst="blockArc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051BEA92-E74C-4017-B691-8D186E4150B6}"/>
                </a:ext>
              </a:extLst>
            </p:cNvPr>
            <p:cNvSpPr/>
            <p:nvPr/>
          </p:nvSpPr>
          <p:spPr>
            <a:xfrm flipH="1">
              <a:off x="6492776" y="2802292"/>
              <a:ext cx="95534" cy="86435"/>
            </a:xfrm>
            <a:prstGeom prst="ellipse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MX" dirty="0"/>
            </a:p>
          </p:txBody>
        </p:sp>
        <p:sp>
          <p:nvSpPr>
            <p:cNvPr id="42" name="Arco de bloque 41">
              <a:extLst>
                <a:ext uri="{FF2B5EF4-FFF2-40B4-BE49-F238E27FC236}">
                  <a16:creationId xmlns:a16="http://schemas.microsoft.com/office/drawing/2014/main" id="{27720EB5-0062-46E4-B442-A874725E4761}"/>
                </a:ext>
              </a:extLst>
            </p:cNvPr>
            <p:cNvSpPr/>
            <p:nvPr/>
          </p:nvSpPr>
          <p:spPr>
            <a:xfrm flipH="1">
              <a:off x="6509836" y="2822649"/>
              <a:ext cx="375313" cy="45719"/>
            </a:xfrm>
            <a:prstGeom prst="blockArc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8239730F-DA37-4F31-8C65-A80CBABD6B5F}"/>
                </a:ext>
              </a:extLst>
            </p:cNvPr>
            <p:cNvSpPr/>
            <p:nvPr/>
          </p:nvSpPr>
          <p:spPr>
            <a:xfrm flipH="1">
              <a:off x="6492776" y="2972365"/>
              <a:ext cx="95534" cy="86435"/>
            </a:xfrm>
            <a:prstGeom prst="ellipse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MX" dirty="0"/>
            </a:p>
          </p:txBody>
        </p:sp>
        <p:sp>
          <p:nvSpPr>
            <p:cNvPr id="39" name="Arco de bloque 38">
              <a:extLst>
                <a:ext uri="{FF2B5EF4-FFF2-40B4-BE49-F238E27FC236}">
                  <a16:creationId xmlns:a16="http://schemas.microsoft.com/office/drawing/2014/main" id="{6ADF3B81-7E53-4833-8165-EC61A3331EF6}"/>
                </a:ext>
              </a:extLst>
            </p:cNvPr>
            <p:cNvSpPr/>
            <p:nvPr/>
          </p:nvSpPr>
          <p:spPr>
            <a:xfrm flipH="1">
              <a:off x="6509836" y="2992722"/>
              <a:ext cx="375313" cy="45719"/>
            </a:xfrm>
            <a:prstGeom prst="blockArc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C9933380-AD5D-4048-9BF9-436AEB210C25}"/>
                </a:ext>
              </a:extLst>
            </p:cNvPr>
            <p:cNvSpPr/>
            <p:nvPr/>
          </p:nvSpPr>
          <p:spPr>
            <a:xfrm flipH="1">
              <a:off x="6502426" y="3371692"/>
              <a:ext cx="95534" cy="86435"/>
            </a:xfrm>
            <a:prstGeom prst="ellipse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MX" dirty="0"/>
            </a:p>
          </p:txBody>
        </p:sp>
        <p:sp>
          <p:nvSpPr>
            <p:cNvPr id="51" name="Arco de bloque 50">
              <a:extLst>
                <a:ext uri="{FF2B5EF4-FFF2-40B4-BE49-F238E27FC236}">
                  <a16:creationId xmlns:a16="http://schemas.microsoft.com/office/drawing/2014/main" id="{B945259A-71A4-40B7-BD1A-D6EEB463A1C4}"/>
                </a:ext>
              </a:extLst>
            </p:cNvPr>
            <p:cNvSpPr/>
            <p:nvPr/>
          </p:nvSpPr>
          <p:spPr>
            <a:xfrm flipH="1">
              <a:off x="6519486" y="3392049"/>
              <a:ext cx="375313" cy="45719"/>
            </a:xfrm>
            <a:prstGeom prst="blockArc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46" name="Elipse 45">
              <a:extLst>
                <a:ext uri="{FF2B5EF4-FFF2-40B4-BE49-F238E27FC236}">
                  <a16:creationId xmlns:a16="http://schemas.microsoft.com/office/drawing/2014/main" id="{BF41929D-3BBD-4B6E-BC8C-5CF8ACD2C361}"/>
                </a:ext>
              </a:extLst>
            </p:cNvPr>
            <p:cNvSpPr/>
            <p:nvPr/>
          </p:nvSpPr>
          <p:spPr>
            <a:xfrm flipH="1">
              <a:off x="6502426" y="3541765"/>
              <a:ext cx="95534" cy="86435"/>
            </a:xfrm>
            <a:prstGeom prst="ellipse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MX" dirty="0"/>
            </a:p>
          </p:txBody>
        </p:sp>
        <p:sp>
          <p:nvSpPr>
            <p:cNvPr id="48" name="Arco de bloque 47">
              <a:extLst>
                <a:ext uri="{FF2B5EF4-FFF2-40B4-BE49-F238E27FC236}">
                  <a16:creationId xmlns:a16="http://schemas.microsoft.com/office/drawing/2014/main" id="{05809685-EE58-4305-AE2E-8D799B4725E8}"/>
                </a:ext>
              </a:extLst>
            </p:cNvPr>
            <p:cNvSpPr/>
            <p:nvPr/>
          </p:nvSpPr>
          <p:spPr>
            <a:xfrm flipH="1">
              <a:off x="6519486" y="3562122"/>
              <a:ext cx="375313" cy="45719"/>
            </a:xfrm>
            <a:prstGeom prst="blockArc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58" name="Elipse 57">
              <a:extLst>
                <a:ext uri="{FF2B5EF4-FFF2-40B4-BE49-F238E27FC236}">
                  <a16:creationId xmlns:a16="http://schemas.microsoft.com/office/drawing/2014/main" id="{6939B6E5-CF44-436F-A487-717462EFA241}"/>
                </a:ext>
              </a:extLst>
            </p:cNvPr>
            <p:cNvSpPr/>
            <p:nvPr/>
          </p:nvSpPr>
          <p:spPr>
            <a:xfrm flipH="1">
              <a:off x="6493592" y="3931237"/>
              <a:ext cx="95534" cy="86435"/>
            </a:xfrm>
            <a:prstGeom prst="ellipse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MX" dirty="0"/>
            </a:p>
          </p:txBody>
        </p:sp>
        <p:sp>
          <p:nvSpPr>
            <p:cNvPr id="60" name="Arco de bloque 59">
              <a:extLst>
                <a:ext uri="{FF2B5EF4-FFF2-40B4-BE49-F238E27FC236}">
                  <a16:creationId xmlns:a16="http://schemas.microsoft.com/office/drawing/2014/main" id="{35B8038F-D316-49C1-AC13-B5A344AF9409}"/>
                </a:ext>
              </a:extLst>
            </p:cNvPr>
            <p:cNvSpPr/>
            <p:nvPr/>
          </p:nvSpPr>
          <p:spPr>
            <a:xfrm flipH="1">
              <a:off x="6510652" y="3951594"/>
              <a:ext cx="375313" cy="45719"/>
            </a:xfrm>
            <a:prstGeom prst="blockArc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6113CA3B-C5E8-4B08-A7ED-B1E9EE4DEB6F}"/>
                </a:ext>
              </a:extLst>
            </p:cNvPr>
            <p:cNvSpPr/>
            <p:nvPr/>
          </p:nvSpPr>
          <p:spPr>
            <a:xfrm flipH="1">
              <a:off x="6493592" y="4101310"/>
              <a:ext cx="95534" cy="86435"/>
            </a:xfrm>
            <a:prstGeom prst="ellipse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MX" dirty="0"/>
            </a:p>
          </p:txBody>
        </p:sp>
        <p:sp>
          <p:nvSpPr>
            <p:cNvPr id="57" name="Arco de bloque 56">
              <a:extLst>
                <a:ext uri="{FF2B5EF4-FFF2-40B4-BE49-F238E27FC236}">
                  <a16:creationId xmlns:a16="http://schemas.microsoft.com/office/drawing/2014/main" id="{100B3442-0196-45D2-B168-032B1EEB486A}"/>
                </a:ext>
              </a:extLst>
            </p:cNvPr>
            <p:cNvSpPr/>
            <p:nvPr/>
          </p:nvSpPr>
          <p:spPr>
            <a:xfrm flipH="1">
              <a:off x="6510652" y="4121667"/>
              <a:ext cx="375313" cy="45719"/>
            </a:xfrm>
            <a:prstGeom prst="blockArc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67" name="Elipse 66">
              <a:extLst>
                <a:ext uri="{FF2B5EF4-FFF2-40B4-BE49-F238E27FC236}">
                  <a16:creationId xmlns:a16="http://schemas.microsoft.com/office/drawing/2014/main" id="{BEE1C716-4F49-487A-B834-B6B407BB4A99}"/>
                </a:ext>
              </a:extLst>
            </p:cNvPr>
            <p:cNvSpPr/>
            <p:nvPr/>
          </p:nvSpPr>
          <p:spPr>
            <a:xfrm flipH="1">
              <a:off x="6509730" y="464525"/>
              <a:ext cx="95534" cy="86435"/>
            </a:xfrm>
            <a:prstGeom prst="ellipse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MX" dirty="0"/>
            </a:p>
          </p:txBody>
        </p:sp>
        <p:sp>
          <p:nvSpPr>
            <p:cNvPr id="69" name="Arco de bloque 68">
              <a:extLst>
                <a:ext uri="{FF2B5EF4-FFF2-40B4-BE49-F238E27FC236}">
                  <a16:creationId xmlns:a16="http://schemas.microsoft.com/office/drawing/2014/main" id="{D3FFB0B5-96F1-4E74-A147-0BFCD943E994}"/>
                </a:ext>
              </a:extLst>
            </p:cNvPr>
            <p:cNvSpPr/>
            <p:nvPr/>
          </p:nvSpPr>
          <p:spPr>
            <a:xfrm flipH="1">
              <a:off x="6526790" y="484882"/>
              <a:ext cx="375313" cy="45719"/>
            </a:xfrm>
            <a:prstGeom prst="blockArc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64" name="Elipse 63">
              <a:extLst>
                <a:ext uri="{FF2B5EF4-FFF2-40B4-BE49-F238E27FC236}">
                  <a16:creationId xmlns:a16="http://schemas.microsoft.com/office/drawing/2014/main" id="{84D6DFD3-A50A-4DAA-B96B-D52ABA3B425A}"/>
                </a:ext>
              </a:extLst>
            </p:cNvPr>
            <p:cNvSpPr/>
            <p:nvPr/>
          </p:nvSpPr>
          <p:spPr>
            <a:xfrm flipH="1">
              <a:off x="6509730" y="634598"/>
              <a:ext cx="95534" cy="86435"/>
            </a:xfrm>
            <a:prstGeom prst="ellipse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MX" dirty="0"/>
            </a:p>
          </p:txBody>
        </p:sp>
        <p:sp>
          <p:nvSpPr>
            <p:cNvPr id="66" name="Arco de bloque 65">
              <a:extLst>
                <a:ext uri="{FF2B5EF4-FFF2-40B4-BE49-F238E27FC236}">
                  <a16:creationId xmlns:a16="http://schemas.microsoft.com/office/drawing/2014/main" id="{C2F4640A-3AF6-4CAD-A3C2-EBAE98D0EB32}"/>
                </a:ext>
              </a:extLst>
            </p:cNvPr>
            <p:cNvSpPr/>
            <p:nvPr/>
          </p:nvSpPr>
          <p:spPr>
            <a:xfrm flipH="1">
              <a:off x="6526790" y="654955"/>
              <a:ext cx="375313" cy="45719"/>
            </a:xfrm>
            <a:prstGeom prst="blockArc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76" name="Elipse 75">
              <a:extLst>
                <a:ext uri="{FF2B5EF4-FFF2-40B4-BE49-F238E27FC236}">
                  <a16:creationId xmlns:a16="http://schemas.microsoft.com/office/drawing/2014/main" id="{4AD485DF-A129-4FD6-84FC-4D2FEF84AE08}"/>
                </a:ext>
              </a:extLst>
            </p:cNvPr>
            <p:cNvSpPr/>
            <p:nvPr/>
          </p:nvSpPr>
          <p:spPr>
            <a:xfrm flipH="1">
              <a:off x="6496741" y="5606740"/>
              <a:ext cx="95534" cy="86435"/>
            </a:xfrm>
            <a:prstGeom prst="ellipse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MX" dirty="0"/>
            </a:p>
          </p:txBody>
        </p:sp>
        <p:sp>
          <p:nvSpPr>
            <p:cNvPr id="78" name="Arco de bloque 77">
              <a:extLst>
                <a:ext uri="{FF2B5EF4-FFF2-40B4-BE49-F238E27FC236}">
                  <a16:creationId xmlns:a16="http://schemas.microsoft.com/office/drawing/2014/main" id="{AC980792-DFAF-466C-A00D-FC2A95D789AB}"/>
                </a:ext>
              </a:extLst>
            </p:cNvPr>
            <p:cNvSpPr/>
            <p:nvPr/>
          </p:nvSpPr>
          <p:spPr>
            <a:xfrm flipH="1">
              <a:off x="6513801" y="5627097"/>
              <a:ext cx="375313" cy="45719"/>
            </a:xfrm>
            <a:prstGeom prst="blockArc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73" name="Elipse 72">
              <a:extLst>
                <a:ext uri="{FF2B5EF4-FFF2-40B4-BE49-F238E27FC236}">
                  <a16:creationId xmlns:a16="http://schemas.microsoft.com/office/drawing/2014/main" id="{73C35496-B7E0-458D-8CAA-CDD13B5B1F34}"/>
                </a:ext>
              </a:extLst>
            </p:cNvPr>
            <p:cNvSpPr/>
            <p:nvPr/>
          </p:nvSpPr>
          <p:spPr>
            <a:xfrm flipH="1">
              <a:off x="6496741" y="5776813"/>
              <a:ext cx="95534" cy="86435"/>
            </a:xfrm>
            <a:prstGeom prst="ellipse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MX" dirty="0"/>
            </a:p>
          </p:txBody>
        </p:sp>
        <p:sp>
          <p:nvSpPr>
            <p:cNvPr id="75" name="Arco de bloque 74">
              <a:extLst>
                <a:ext uri="{FF2B5EF4-FFF2-40B4-BE49-F238E27FC236}">
                  <a16:creationId xmlns:a16="http://schemas.microsoft.com/office/drawing/2014/main" id="{372686A3-6F14-4D60-AEE4-F1F4B7BA3096}"/>
                </a:ext>
              </a:extLst>
            </p:cNvPr>
            <p:cNvSpPr/>
            <p:nvPr/>
          </p:nvSpPr>
          <p:spPr>
            <a:xfrm flipH="1">
              <a:off x="6513801" y="5797170"/>
              <a:ext cx="375313" cy="45719"/>
            </a:xfrm>
            <a:prstGeom prst="blockArc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85" name="Elipse 84">
              <a:extLst>
                <a:ext uri="{FF2B5EF4-FFF2-40B4-BE49-F238E27FC236}">
                  <a16:creationId xmlns:a16="http://schemas.microsoft.com/office/drawing/2014/main" id="{EEAF839C-89C2-4918-ABEC-73AFD3FB69C2}"/>
                </a:ext>
              </a:extLst>
            </p:cNvPr>
            <p:cNvSpPr/>
            <p:nvPr/>
          </p:nvSpPr>
          <p:spPr>
            <a:xfrm flipH="1">
              <a:off x="6502426" y="4466684"/>
              <a:ext cx="95534" cy="86435"/>
            </a:xfrm>
            <a:prstGeom prst="ellipse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MX" dirty="0"/>
            </a:p>
          </p:txBody>
        </p:sp>
        <p:sp>
          <p:nvSpPr>
            <p:cNvPr id="87" name="Arco de bloque 86">
              <a:extLst>
                <a:ext uri="{FF2B5EF4-FFF2-40B4-BE49-F238E27FC236}">
                  <a16:creationId xmlns:a16="http://schemas.microsoft.com/office/drawing/2014/main" id="{19EC1517-DE3E-4685-A987-28D98FE86887}"/>
                </a:ext>
              </a:extLst>
            </p:cNvPr>
            <p:cNvSpPr/>
            <p:nvPr/>
          </p:nvSpPr>
          <p:spPr>
            <a:xfrm flipH="1">
              <a:off x="6519486" y="4487041"/>
              <a:ext cx="375313" cy="45719"/>
            </a:xfrm>
            <a:prstGeom prst="blockArc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82" name="Elipse 81">
              <a:extLst>
                <a:ext uri="{FF2B5EF4-FFF2-40B4-BE49-F238E27FC236}">
                  <a16:creationId xmlns:a16="http://schemas.microsoft.com/office/drawing/2014/main" id="{DF5B3DB4-2DDA-4E6E-8D2C-F03C7BF57EC5}"/>
                </a:ext>
              </a:extLst>
            </p:cNvPr>
            <p:cNvSpPr/>
            <p:nvPr/>
          </p:nvSpPr>
          <p:spPr>
            <a:xfrm flipH="1">
              <a:off x="6502426" y="4636757"/>
              <a:ext cx="95534" cy="86435"/>
            </a:xfrm>
            <a:prstGeom prst="ellipse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MX" dirty="0"/>
            </a:p>
          </p:txBody>
        </p:sp>
        <p:sp>
          <p:nvSpPr>
            <p:cNvPr id="84" name="Arco de bloque 83">
              <a:extLst>
                <a:ext uri="{FF2B5EF4-FFF2-40B4-BE49-F238E27FC236}">
                  <a16:creationId xmlns:a16="http://schemas.microsoft.com/office/drawing/2014/main" id="{85EE37A9-C421-4F68-B03F-F06585374321}"/>
                </a:ext>
              </a:extLst>
            </p:cNvPr>
            <p:cNvSpPr/>
            <p:nvPr/>
          </p:nvSpPr>
          <p:spPr>
            <a:xfrm flipH="1">
              <a:off x="6519486" y="4657114"/>
              <a:ext cx="375313" cy="45719"/>
            </a:xfrm>
            <a:prstGeom prst="blockArc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94" name="Elipse 93">
              <a:extLst>
                <a:ext uri="{FF2B5EF4-FFF2-40B4-BE49-F238E27FC236}">
                  <a16:creationId xmlns:a16="http://schemas.microsoft.com/office/drawing/2014/main" id="{9139251B-C235-418A-8646-018871C8972C}"/>
                </a:ext>
              </a:extLst>
            </p:cNvPr>
            <p:cNvSpPr/>
            <p:nvPr/>
          </p:nvSpPr>
          <p:spPr>
            <a:xfrm flipH="1">
              <a:off x="6493592" y="5002131"/>
              <a:ext cx="95534" cy="86435"/>
            </a:xfrm>
            <a:prstGeom prst="ellipse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MX" dirty="0"/>
            </a:p>
          </p:txBody>
        </p:sp>
        <p:sp>
          <p:nvSpPr>
            <p:cNvPr id="96" name="Arco de bloque 95">
              <a:extLst>
                <a:ext uri="{FF2B5EF4-FFF2-40B4-BE49-F238E27FC236}">
                  <a16:creationId xmlns:a16="http://schemas.microsoft.com/office/drawing/2014/main" id="{095B7E51-D745-4064-AA61-1C726756A327}"/>
                </a:ext>
              </a:extLst>
            </p:cNvPr>
            <p:cNvSpPr/>
            <p:nvPr/>
          </p:nvSpPr>
          <p:spPr>
            <a:xfrm flipH="1">
              <a:off x="6510652" y="5022488"/>
              <a:ext cx="375313" cy="45719"/>
            </a:xfrm>
            <a:prstGeom prst="blockArc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91" name="Elipse 90">
              <a:extLst>
                <a:ext uri="{FF2B5EF4-FFF2-40B4-BE49-F238E27FC236}">
                  <a16:creationId xmlns:a16="http://schemas.microsoft.com/office/drawing/2014/main" id="{89EFE697-A735-4538-95E3-EAF0F45AD538}"/>
                </a:ext>
              </a:extLst>
            </p:cNvPr>
            <p:cNvSpPr/>
            <p:nvPr/>
          </p:nvSpPr>
          <p:spPr>
            <a:xfrm flipH="1">
              <a:off x="6493592" y="5172204"/>
              <a:ext cx="95534" cy="86435"/>
            </a:xfrm>
            <a:prstGeom prst="ellipse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MX" dirty="0"/>
            </a:p>
          </p:txBody>
        </p:sp>
        <p:sp>
          <p:nvSpPr>
            <p:cNvPr id="93" name="Arco de bloque 92">
              <a:extLst>
                <a:ext uri="{FF2B5EF4-FFF2-40B4-BE49-F238E27FC236}">
                  <a16:creationId xmlns:a16="http://schemas.microsoft.com/office/drawing/2014/main" id="{6D98EAB6-4D52-4FEF-A8FD-29CF524C87B1}"/>
                </a:ext>
              </a:extLst>
            </p:cNvPr>
            <p:cNvSpPr/>
            <p:nvPr/>
          </p:nvSpPr>
          <p:spPr>
            <a:xfrm flipH="1">
              <a:off x="6510652" y="5192561"/>
              <a:ext cx="375313" cy="45719"/>
            </a:xfrm>
            <a:prstGeom prst="blockArc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MX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0348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48</Words>
  <Application>Microsoft Office PowerPoint</Application>
  <PresentationFormat>Panorámica</PresentationFormat>
  <Paragraphs>12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Arial Rounded MT Bold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MARIANA ABIGAIL AVILA OLIVARES</dc:creator>
  <cp:lastModifiedBy>Mariana Avila Olivares</cp:lastModifiedBy>
  <cp:revision>1</cp:revision>
  <dcterms:created xsi:type="dcterms:W3CDTF">2022-03-01T00:54:20Z</dcterms:created>
  <dcterms:modified xsi:type="dcterms:W3CDTF">2022-03-18T05:54:39Z</dcterms:modified>
</cp:coreProperties>
</file>