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Arimo" panose="020B0604020202020204" pitchFamily="34" charset="0"/>
      <p:regular r:id="rId5"/>
    </p:embeddedFont>
    <p:embeddedFont>
      <p:font typeface="Arimo Bold" panose="020B0704020202020204" pitchFamily="34" charset="0"/>
      <p:regular r:id="rId6"/>
    </p:embeddedFont>
    <p:embeddedFont>
      <p:font typeface="Arimo Bold Italics" panose="020B0704020202090204" pitchFamily="34" charset="0"/>
      <p:regular r:id="rId7"/>
    </p:embeddedFont>
    <p:embeddedFont>
      <p:font typeface="Arimo Italics" panose="020B0604020202090204" pitchFamily="34" charset="0"/>
      <p:regular r:id="rId8"/>
    </p:embeddedFont>
    <p:embeddedFont>
      <p:font typeface="More Sugar Thin"/>
      <p:regular r:id="rId9"/>
    </p:embeddedFont>
    <p:embeddedFont>
      <p:font typeface="Open Sans" panose="020B0606030504020204" pitchFamily="34" charset="0"/>
      <p:regular r:id="rId10"/>
    </p:embeddedFont>
    <p:embeddedFont>
      <p:font typeface="Open Sans Bold" panose="020B0806030504020204" pitchFamily="34" charset="0"/>
      <p:regular r:id="rId11"/>
    </p:embeddedFont>
    <p:embeddedFont>
      <p:font typeface="Open Sans Bold Italics" panose="020B0806030504020204" pitchFamily="34" charset="0"/>
      <p:regular r:id="rId12"/>
    </p:embeddedFont>
    <p:embeddedFont>
      <p:font typeface="Open Sans Italics" panose="020B0606030504020204" pitchFamily="3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 /><Relationship Id="rId13" Type="http://schemas.openxmlformats.org/officeDocument/2006/relationships/font" Target="fonts/font9.fntdata" /><Relationship Id="rId3" Type="http://schemas.openxmlformats.org/officeDocument/2006/relationships/slide" Target="slides/slide2.xml" /><Relationship Id="rId7" Type="http://schemas.openxmlformats.org/officeDocument/2006/relationships/font" Target="fonts/font3.fntdata" /><Relationship Id="rId12" Type="http://schemas.openxmlformats.org/officeDocument/2006/relationships/font" Target="fonts/font8.fntdata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font" Target="fonts/font2.fntdata" /><Relationship Id="rId11" Type="http://schemas.openxmlformats.org/officeDocument/2006/relationships/font" Target="fonts/font7.fntdata" /><Relationship Id="rId5" Type="http://schemas.openxmlformats.org/officeDocument/2006/relationships/font" Target="fonts/font1.fntdata" /><Relationship Id="rId15" Type="http://schemas.openxmlformats.org/officeDocument/2006/relationships/viewProps" Target="viewProps.xml" /><Relationship Id="rId10" Type="http://schemas.openxmlformats.org/officeDocument/2006/relationships/font" Target="fonts/font6.fntdata" /><Relationship Id="rId4" Type="http://schemas.openxmlformats.org/officeDocument/2006/relationships/slide" Target="slides/slide3.xml" /><Relationship Id="rId9" Type="http://schemas.openxmlformats.org/officeDocument/2006/relationships/font" Target="fonts/font5.fntdata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13" Type="http://schemas.openxmlformats.org/officeDocument/2006/relationships/image" Target="../media/image12.svg" /><Relationship Id="rId18" Type="http://schemas.openxmlformats.org/officeDocument/2006/relationships/image" Target="../media/image17.png" /><Relationship Id="rId3" Type="http://schemas.openxmlformats.org/officeDocument/2006/relationships/image" Target="../media/image2.svg" /><Relationship Id="rId7" Type="http://schemas.openxmlformats.org/officeDocument/2006/relationships/image" Target="../media/image6.svg" /><Relationship Id="rId12" Type="http://schemas.openxmlformats.org/officeDocument/2006/relationships/image" Target="../media/image11.png" /><Relationship Id="rId17" Type="http://schemas.openxmlformats.org/officeDocument/2006/relationships/image" Target="../media/image16.svg" /><Relationship Id="rId2" Type="http://schemas.openxmlformats.org/officeDocument/2006/relationships/image" Target="../media/image1.png" /><Relationship Id="rId16" Type="http://schemas.openxmlformats.org/officeDocument/2006/relationships/image" Target="../media/image1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11" Type="http://schemas.openxmlformats.org/officeDocument/2006/relationships/image" Target="../media/image10.svg" /><Relationship Id="rId5" Type="http://schemas.openxmlformats.org/officeDocument/2006/relationships/image" Target="../media/image4.svg" /><Relationship Id="rId15" Type="http://schemas.openxmlformats.org/officeDocument/2006/relationships/image" Target="../media/image14.svg" /><Relationship Id="rId10" Type="http://schemas.openxmlformats.org/officeDocument/2006/relationships/image" Target="../media/image9.png" /><Relationship Id="rId19" Type="http://schemas.openxmlformats.org/officeDocument/2006/relationships/image" Target="../media/image18.svg" /><Relationship Id="rId4" Type="http://schemas.openxmlformats.org/officeDocument/2006/relationships/image" Target="../media/image3.png" /><Relationship Id="rId9" Type="http://schemas.openxmlformats.org/officeDocument/2006/relationships/image" Target="../media/image8.svg" /><Relationship Id="rId14" Type="http://schemas.openxmlformats.org/officeDocument/2006/relationships/image" Target="../media/image13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 /><Relationship Id="rId3" Type="http://schemas.openxmlformats.org/officeDocument/2006/relationships/image" Target="../media/image20.svg" /><Relationship Id="rId7" Type="http://schemas.openxmlformats.org/officeDocument/2006/relationships/image" Target="../media/image24.sv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3.png" /><Relationship Id="rId11" Type="http://schemas.openxmlformats.org/officeDocument/2006/relationships/image" Target="../media/image28.svg" /><Relationship Id="rId5" Type="http://schemas.openxmlformats.org/officeDocument/2006/relationships/image" Target="../media/image22.svg" /><Relationship Id="rId10" Type="http://schemas.openxmlformats.org/officeDocument/2006/relationships/image" Target="../media/image27.png" /><Relationship Id="rId4" Type="http://schemas.openxmlformats.org/officeDocument/2006/relationships/image" Target="../media/image21.png" /><Relationship Id="rId9" Type="http://schemas.openxmlformats.org/officeDocument/2006/relationships/image" Target="../media/image26.sv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 /><Relationship Id="rId3" Type="http://schemas.openxmlformats.org/officeDocument/2006/relationships/image" Target="../media/image30.svg" /><Relationship Id="rId7" Type="http://schemas.openxmlformats.org/officeDocument/2006/relationships/image" Target="../media/image34.sv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3.png" /><Relationship Id="rId11" Type="http://schemas.openxmlformats.org/officeDocument/2006/relationships/image" Target="../media/image38.svg" /><Relationship Id="rId5" Type="http://schemas.openxmlformats.org/officeDocument/2006/relationships/image" Target="../media/image32.svg" /><Relationship Id="rId10" Type="http://schemas.openxmlformats.org/officeDocument/2006/relationships/image" Target="../media/image37.png" /><Relationship Id="rId4" Type="http://schemas.openxmlformats.org/officeDocument/2006/relationships/image" Target="../media/image31.png" /><Relationship Id="rId9" Type="http://schemas.openxmlformats.org/officeDocument/2006/relationships/image" Target="../media/image36.sv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0242768" y="3985724"/>
            <a:ext cx="3015059" cy="51983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4234059" y="790733"/>
            <a:ext cx="3015059" cy="519837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80944" y="2222291"/>
            <a:ext cx="7406303" cy="2088162"/>
            <a:chOff x="0" y="0"/>
            <a:chExt cx="9875071" cy="2784216"/>
          </a:xfrm>
        </p:grpSpPr>
        <p:sp>
          <p:nvSpPr>
            <p:cNvPr id="5" name="AutoShape 5"/>
            <p:cNvSpPr/>
            <p:nvPr/>
          </p:nvSpPr>
          <p:spPr>
            <a:xfrm>
              <a:off x="0" y="-2580"/>
              <a:ext cx="9875071" cy="2786796"/>
            </a:xfrm>
            <a:prstGeom prst="rect">
              <a:avLst/>
            </a:prstGeom>
            <a:solidFill>
              <a:srgbClr val="7F73E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530392" y="606732"/>
              <a:ext cx="8094488" cy="1565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360"/>
                </a:lnSpc>
                <a:spcBef>
                  <a:spcPct val="0"/>
                </a:spcBef>
              </a:pPr>
              <a:r>
                <a:rPr lang="en-US" sz="7800">
                  <a:solidFill>
                    <a:srgbClr val="FFFFFF"/>
                  </a:solidFill>
                  <a:latin typeface="More Sugar Thin"/>
                </a:rPr>
                <a:t>Espacio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68109">
            <a:off x="1081561" y="1785482"/>
            <a:ext cx="3343662" cy="85111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416793">
            <a:off x="9254322" y="2608688"/>
            <a:ext cx="6468660" cy="2071047"/>
            <a:chOff x="0" y="0"/>
            <a:chExt cx="8624880" cy="2761396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8624880" cy="2761396"/>
            </a:xfrm>
            <a:prstGeom prst="rect">
              <a:avLst/>
            </a:prstGeom>
            <a:solidFill>
              <a:srgbClr val="56AE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90373" y="653623"/>
              <a:ext cx="7044135" cy="1444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520"/>
                </a:lnSpc>
                <a:spcBef>
                  <a:spcPct val="0"/>
                </a:spcBef>
              </a:pPr>
              <a:r>
                <a:rPr lang="en-US" sz="7100">
                  <a:solidFill>
                    <a:srgbClr val="FFFFFF"/>
                  </a:solidFill>
                  <a:latin typeface="More Sugar Thin"/>
                </a:rPr>
                <a:t>Improvisación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 rot="477322">
            <a:off x="5864151" y="5177542"/>
            <a:ext cx="6577347" cy="2099414"/>
            <a:chOff x="0" y="0"/>
            <a:chExt cx="8769796" cy="2799218"/>
          </a:xfrm>
        </p:grpSpPr>
        <p:sp>
          <p:nvSpPr>
            <p:cNvPr id="12" name="AutoShape 12"/>
            <p:cNvSpPr/>
            <p:nvPr/>
          </p:nvSpPr>
          <p:spPr>
            <a:xfrm>
              <a:off x="0" y="6211"/>
              <a:ext cx="8769796" cy="2786796"/>
            </a:xfrm>
            <a:prstGeom prst="rect">
              <a:avLst/>
            </a:prstGeom>
            <a:solidFill>
              <a:srgbClr val="FFACE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48662" y="0"/>
              <a:ext cx="7272473" cy="2799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530"/>
                </a:lnSpc>
                <a:spcBef>
                  <a:spcPct val="0"/>
                </a:spcBef>
              </a:pPr>
              <a:r>
                <a:rPr lang="en-US" sz="13775">
                  <a:solidFill>
                    <a:srgbClr val="FFFFFF"/>
                  </a:solidFill>
                  <a:latin typeface="More Sugar Thin"/>
                </a:rPr>
                <a:t>E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24437">
            <a:off x="14364638" y="1401565"/>
            <a:ext cx="2768845" cy="18022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123022" y="6309657"/>
            <a:ext cx="1505807" cy="19956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783043" y="6645524"/>
            <a:ext cx="1612463" cy="10906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783043" y="4522681"/>
            <a:ext cx="1212290" cy="124163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637313" y="6309657"/>
            <a:ext cx="1212290" cy="12416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51875">
            <a:off x="14556517" y="4619937"/>
            <a:ext cx="878578" cy="15100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151109" y="2114188"/>
            <a:ext cx="1328091" cy="1360242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 rot="-134653">
            <a:off x="5349899" y="8081089"/>
            <a:ext cx="7588201" cy="1647884"/>
            <a:chOff x="0" y="0"/>
            <a:chExt cx="10117602" cy="2197178"/>
          </a:xfrm>
        </p:grpSpPr>
        <p:sp>
          <p:nvSpPr>
            <p:cNvPr id="22" name="AutoShape 22"/>
            <p:cNvSpPr/>
            <p:nvPr/>
          </p:nvSpPr>
          <p:spPr>
            <a:xfrm>
              <a:off x="0" y="0"/>
              <a:ext cx="10117602" cy="219717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619909" y="91479"/>
              <a:ext cx="8877783" cy="1938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84"/>
                </a:lnSpc>
              </a:pPr>
              <a:r>
                <a:rPr lang="en-US" sz="4275">
                  <a:solidFill>
                    <a:srgbClr val="1B1B1B"/>
                  </a:solidFill>
                  <a:latin typeface="More Sugar Thin"/>
                </a:rPr>
                <a:t>Brenda Guadalupe Ibarra Cepeda #15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68200" y="453648"/>
            <a:ext cx="12351600" cy="2384944"/>
            <a:chOff x="0" y="0"/>
            <a:chExt cx="16468801" cy="3179926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6468801" cy="183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00"/>
                </a:lnSpc>
              </a:pPr>
              <a:r>
                <a:rPr lang="en-US" sz="9000">
                  <a:solidFill>
                    <a:srgbClr val="FFACEC"/>
                  </a:solidFill>
                  <a:latin typeface="More Sugar Thin"/>
                </a:rPr>
                <a:t>Espacio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427391"/>
              <a:ext cx="16468801" cy="755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54824">
            <a:off x="15171688" y="1497262"/>
            <a:ext cx="2010453" cy="17034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69372">
            <a:off x="-638636" y="7482811"/>
            <a:ext cx="1988391" cy="35277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93314" y="1880401"/>
            <a:ext cx="2165623" cy="4685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31107">
            <a:off x="13946222" y="7595464"/>
            <a:ext cx="4110380" cy="33256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34415" y="694863"/>
            <a:ext cx="2333785" cy="3308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310503" y="1411839"/>
            <a:ext cx="2165623" cy="46856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111086" y="3907813"/>
            <a:ext cx="14065828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es el lugar donde se realizan los movimientos y la ocupación que se hace del mismo. Tiene importancia la composición del espacio, es decir si es estático o dinámico.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02578" y="1117193"/>
            <a:ext cx="6282844" cy="173635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002578" y="1364156"/>
            <a:ext cx="6788292" cy="1292292"/>
          </a:xfrm>
          <a:prstGeom prst="rect">
            <a:avLst/>
          </a:prstGeom>
          <a:solidFill>
            <a:srgbClr val="FFA50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15360" y="6200369"/>
            <a:ext cx="2324698" cy="36323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07267"/>
            <a:ext cx="2923130" cy="29938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7986" y="8425447"/>
            <a:ext cx="3134139" cy="14815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389462" y="1779195"/>
            <a:ext cx="2664695" cy="5765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85739" y="1117193"/>
            <a:ext cx="2664695" cy="57654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968200" y="1405464"/>
            <a:ext cx="12351600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0"/>
              </a:lnSpc>
            </a:pPr>
            <a:r>
              <a:rPr lang="en-US" sz="7950">
                <a:solidFill>
                  <a:srgbClr val="1B1B1B"/>
                </a:solidFill>
                <a:latin typeface="More Sugar Thin"/>
              </a:rPr>
              <a:t>Improvisación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63015" y="2519889"/>
            <a:ext cx="14961969" cy="827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B1B1B"/>
                </a:solidFill>
                <a:latin typeface="Open Sans"/>
              </a:rPr>
              <a:t>ofrece la oportunidad de descubrir nuevos movi- mientos que no forman parte de la vida cotidiana de cada individuo. Estos movi- mientos suelen ser inesperados y nos pueden aportar una sensación de unidad, fluidez y placer o por el contrario de bloqueo e incomodidad.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1B1B1B"/>
              </a:solidFill>
              <a:latin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Morado y Rosa Adhesivos e Insignias Nunca Jamás Hice Edición de Noche de Chicas Presentación Divertida</dc:title>
  <cp:lastModifiedBy>menma2321 ibarra</cp:lastModifiedBy>
  <cp:revision>2</cp:revision>
  <dcterms:created xsi:type="dcterms:W3CDTF">2006-08-16T00:00:00Z</dcterms:created>
  <dcterms:modified xsi:type="dcterms:W3CDTF">2022-03-19T02:52:02Z</dcterms:modified>
  <dc:identifier>DAE7Yr5GMbo</dc:identifier>
</cp:coreProperties>
</file>