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42FEA-238B-486C-84D0-057A5E63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D1F752-B3CF-4424-A72F-88BEF2900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EAC9C-D2B3-4712-80DC-29252189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C8F701-AB11-4863-AABB-EAE651C5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141B53-F95D-4752-9721-706C4B15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15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6769B-D472-4ECF-BA0F-C18D912C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3FD6A5-56E8-4594-8648-A15663CFC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8E4FE2-9A9E-4437-A4BE-796472CB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44072F-D3D8-45F4-BA9A-AE8A47F6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43A74D-2F87-4639-B2F7-EEB16DEB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05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ADF695-FDF9-4571-B28C-AFB4CC94A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5365BE-F0D4-4915-98C2-6DF4CE83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1EA9-D8F6-4BC3-9B73-69648570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28E599-A99A-403A-BEEB-B525617A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DBD037-72B1-468F-9987-FB82EE92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449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49A01-5AB4-4A70-8835-D26C0EC7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CD247-98B2-49D8-8971-329988FC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62599-554F-484D-BAF4-166B32FC8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1198B6-EBE6-4EE4-9455-0D4D3202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960BC-3DE2-4941-BDEF-4D81351E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17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27FF5-C201-485E-B611-2E41308A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357C4-D8CE-402B-B1B5-F3EABE30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769014-6D26-494F-AD03-E5578E72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45317-F950-4149-A24A-E7E6727AA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1C9E2F-0DFE-4C01-B69B-F4D64A91D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138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FC026-D646-4C28-A132-8D9691D8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FE33B7-0878-454E-94AB-D4D3DAE7B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1A1369-63A7-4764-B3DF-501CDF268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AE6B1A-3272-4B49-9059-783752C9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E010DC-474A-4479-9F2B-EB9BE347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F383CA-4EB2-472A-AFB2-2572DC6A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70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3E568-13DF-4EDF-A964-0CCDA96A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50462A-7519-4D69-BB85-C0CA63912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1FDDE4-4280-407E-A4B4-47ECFFF7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F28B23-F185-4B07-A53A-8D0BA2FDE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F6278D-67C5-4E17-A1E2-E20036850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13ACFA-4522-478D-9BAC-A6CE4563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454F4-B647-45EE-921C-EBADB70E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968795-A895-4E2C-9C26-2EFA5BD3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7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68C65-0F85-439F-BF58-2F210C6F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A4E32E-67E1-4338-97BB-4B73A74F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C5583F-FACF-4602-9FBA-DA9F0EF4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293D30-A7A3-4A3A-987B-A1638284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3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7CED16-6A03-4784-91C4-0B8D39EE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9696F2-2350-4FC4-813A-03353D5F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53DC57-CD2B-4E99-9452-EF34E61F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401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41914-3A2C-4583-9D55-1E09139B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A17A8-9509-40C4-ACC5-D3636617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BFE8F1-E1E7-4753-B43F-7274C0117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AD4D56-FF39-42C9-92DD-17040381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DAC6D3-BBDD-4617-90CA-8D183537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E0FA9A-47B2-4551-A399-682945D8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300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906B3-62B6-47D2-B21A-5BF2517E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8CFAC4-86FE-4564-8366-D108E592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F662F3-08CE-40D6-81D5-239FFD67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E2768B-0E8B-4724-892B-2FC46745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18F6A8-512F-4D35-BB15-78B31A5A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6CADB3-8DEA-423F-ADE0-0D23837F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81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10FC7-0888-42FB-ADF5-72FAF8A6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D283A7-97FE-45F0-8B32-4D5A15372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FE8B4-2EAC-4DBC-9965-D4B8962F5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3650-B068-4C8A-9BB0-32DCB183A004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E380A-0F14-4EA1-B2C9-E83850D69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B9C47-C560-44F6-B656-E39100649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257C4-89B6-4FA8-A64A-6D762DFDA0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A78FD8-4C5D-46E6-8B2D-9A0AC3750CCD}"/>
              </a:ext>
            </a:extLst>
          </p:cNvPr>
          <p:cNvSpPr/>
          <p:nvPr/>
        </p:nvSpPr>
        <p:spPr>
          <a:xfrm>
            <a:off x="2780714" y="671691"/>
            <a:ext cx="71229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Escuela Normal de Educación Preescolar </a:t>
            </a: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Licenciatura en Educación Preescolar</a:t>
            </a: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Ciclo Escolar 2021-2022</a:t>
            </a: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Asignatura: Estrategias de expresión corporal y danza en preescolar</a:t>
            </a: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Actividad: Conceptualizaciones del Espacio y la improvisación</a:t>
            </a: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Titular:  Manuel Federico Rodríguez Aguilar</a:t>
            </a:r>
          </a:p>
          <a:p>
            <a:pPr algn="ctr"/>
            <a:endParaRPr lang="es-ES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Alumna: Claudia Mata Rodríguez</a:t>
            </a: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Semestre: 6 Sección: 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4E75D7-D305-4942-B444-B4F5316C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208" y="399932"/>
            <a:ext cx="113395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5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4945F-F949-4588-92D0-0439A38B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12800" b="1" dirty="0">
                <a:latin typeface="Comic Sans MS" panose="030F0702030302020204" pitchFamily="66" charset="0"/>
              </a:rPr>
              <a:t>Espacio</a:t>
            </a:r>
            <a:endParaRPr lang="es-MX" sz="6600" b="1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F59A76-9810-4F2D-8C7E-96874886D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468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latin typeface="Comic Sans MS" panose="030F0702030302020204" pitchFamily="66" charset="0"/>
              </a:rPr>
              <a:t>El espacio escénico es aquella parte del edificio en la que se desarrolla la acción de un espectáculo. En éste, es importante la colocación del escenario y las butacas y la iluminación incidente, puesto que lo esencial es la relación que se establece entre el bailarín y el observador.</a:t>
            </a:r>
            <a:endParaRPr lang="es-MX" dirty="0">
              <a:latin typeface="Comic Sans MS" panose="030F0702030302020204" pitchFamily="66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151CF4-0A4C-4170-B628-837EE9EE67FA}"/>
              </a:ext>
            </a:extLst>
          </p:cNvPr>
          <p:cNvGrpSpPr/>
          <p:nvPr/>
        </p:nvGrpSpPr>
        <p:grpSpPr>
          <a:xfrm>
            <a:off x="3054032" y="3862875"/>
            <a:ext cx="6083935" cy="2995125"/>
            <a:chOff x="0" y="0"/>
            <a:chExt cx="8047214" cy="4288735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83007A4-317B-419A-928E-C5364A0E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86" t="49177" r="1938" b="4069"/>
            <a:stretch/>
          </p:blipFill>
          <p:spPr>
            <a:xfrm>
              <a:off x="0" y="1659628"/>
              <a:ext cx="7898295" cy="255767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A191606-536B-4FD4-901C-B4CD42B80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28" b="94184" l="3901" r="94858">
                          <a14:foregroundMark x1="12589" y1="12570" x2="20567" y2="10319"/>
                          <a14:foregroundMark x1="26064" y1="4315" x2="25355" y2="4128"/>
                          <a14:foregroundMark x1="4078" y1="16698" x2="6560" y2="26642"/>
                          <a14:foregroundMark x1="23404" y1="94184" x2="26064" y2="84991"/>
                          <a14:foregroundMark x1="26064" y1="84991" x2="26064" y2="84991"/>
                          <a14:foregroundMark x1="90248" y1="73734" x2="90248" y2="73734"/>
                          <a14:foregroundMark x1="92021" y1="54034" x2="92021" y2="54034"/>
                          <a14:foregroundMark x1="88652" y1="51970" x2="88652" y2="51970"/>
                          <a14:foregroundMark x1="67553" y1="49531" x2="67553" y2="49531"/>
                          <a14:foregroundMark x1="63652" y1="53283" x2="63652" y2="53283"/>
                          <a14:foregroundMark x1="94326" y1="74109" x2="94326" y2="74109"/>
                          <a14:foregroundMark x1="94858" y1="78799" x2="94858" y2="787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25270" y="231706"/>
              <a:ext cx="3021944" cy="2855844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CF54E52-18F2-4597-912E-27907B302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99" b="97391" l="5142" r="95213">
                          <a14:foregroundMark x1="53723" y1="3333" x2="45567" y2="11594"/>
                          <a14:foregroundMark x1="8511" y1="14493" x2="8511" y2="14493"/>
                          <a14:foregroundMark x1="5142" y1="51304" x2="5142" y2="51304"/>
                          <a14:foregroundMark x1="95213" y1="68551" x2="91667" y2="67826"/>
                          <a14:foregroundMark x1="38830" y1="97391" x2="43617" y2="839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199530"/>
              <a:ext cx="2466697" cy="3017768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C377EA1-AF0C-4A41-B452-18D5D8150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917" b="96458" l="5495" r="95055">
                          <a14:foregroundMark x1="47985" y1="6563" x2="48352" y2="10000"/>
                          <a14:foregroundMark x1="95604" y1="23229" x2="95604" y2="23229"/>
                          <a14:foregroundMark x1="45971" y1="2917" x2="45971" y2="2917"/>
                          <a14:foregroundMark x1="5495" y1="26250" x2="13370" y2="25729"/>
                          <a14:foregroundMark x1="32967" y1="41771" x2="40476" y2="52812"/>
                          <a14:foregroundMark x1="40476" y1="52812" x2="45238" y2="75521"/>
                          <a14:foregroundMark x1="45238" y1="75521" x2="45604" y2="75000"/>
                          <a14:foregroundMark x1="67399" y1="42708" x2="62637" y2="64688"/>
                          <a14:foregroundMark x1="62637" y1="64688" x2="58425" y2="69583"/>
                          <a14:foregroundMark x1="56044" y1="41354" x2="65934" y2="48438"/>
                          <a14:foregroundMark x1="65934" y1="48438" x2="69048" y2="48646"/>
                          <a14:foregroundMark x1="65934" y1="38646" x2="72711" y2="40729"/>
                          <a14:foregroundMark x1="81319" y1="45000" x2="69597" y2="52083"/>
                          <a14:foregroundMark x1="69597" y1="52083" x2="65018" y2="59896"/>
                          <a14:foregroundMark x1="65018" y1="59896" x2="65934" y2="67917"/>
                          <a14:foregroundMark x1="65934" y1="67917" x2="61722" y2="76146"/>
                          <a14:foregroundMark x1="61722" y1="76146" x2="53480" y2="83854"/>
                          <a14:foregroundMark x1="53480" y1="83854" x2="51648" y2="95313"/>
                          <a14:foregroundMark x1="45971" y1="96458" x2="26923" y2="85104"/>
                          <a14:foregroundMark x1="26923" y1="85104" x2="26923" y2="8479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27205" y="0"/>
              <a:ext cx="1716356" cy="3017769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8FABDBD-5028-41F4-BAB3-3C3B0EAEA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9" b="97872" l="5674" r="95213">
                          <a14:foregroundMark x1="43440" y1="4255" x2="45922" y2="12516"/>
                          <a14:foregroundMark x1="95390" y1="15645" x2="88121" y2="18148"/>
                          <a14:foregroundMark x1="42908" y1="49312" x2="40957" y2="52941"/>
                          <a14:foregroundMark x1="5851" y1="60075" x2="5851" y2="74343"/>
                          <a14:foregroundMark x1="28723" y1="92115" x2="39007" y2="84481"/>
                          <a14:foregroundMark x1="39007" y1="84481" x2="39539" y2="83730"/>
                          <a14:foregroundMark x1="31738" y1="97997" x2="31915" y2="89987"/>
                          <a14:foregroundMark x1="31915" y1="89987" x2="32270" y2="89612"/>
                          <a14:foregroundMark x1="44326" y1="2879" x2="44326" y2="28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08914" y="1128092"/>
              <a:ext cx="2231042" cy="31606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09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0D278-64BC-4A39-9411-A6CE043A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9600" b="1" dirty="0">
                <a:latin typeface="Comic Sans MS" panose="030F0702030302020204" pitchFamily="66" charset="0"/>
              </a:rPr>
              <a:t>Improvisación</a:t>
            </a:r>
            <a:endParaRPr lang="es-MX" sz="9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2A8BC-B209-43C2-AE53-6FBC450B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23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>
                <a:latin typeface="Comic Sans MS" panose="030F0702030302020204" pitchFamily="66" charset="0"/>
              </a:rPr>
              <a:t>Surge como una forma de expresarse más libremente con el cuerpo y como forma de investigación, saliendo de las estructuras que tiene una coreografía y de los patrones cotidianos de movimiento buscando movimientos corporales más propios del bailarín y la exploración y utilización del espacio con mayores posibilidades.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232168D-175C-4A5D-8EAB-4F24D7AE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37" y="3955259"/>
            <a:ext cx="5903742" cy="29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17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Panorámica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Espacio</vt:lpstr>
      <vt:lpstr>Improvisación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MATA</dc:creator>
  <cp:lastModifiedBy>CLAUDIA MATA</cp:lastModifiedBy>
  <cp:revision>1</cp:revision>
  <dcterms:created xsi:type="dcterms:W3CDTF">2022-03-17T19:42:50Z</dcterms:created>
  <dcterms:modified xsi:type="dcterms:W3CDTF">2022-03-17T19:47:17Z</dcterms:modified>
</cp:coreProperties>
</file>