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45D08-DA19-42D1-839B-5BE8F7B0D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434D16-F0B5-4F55-8893-A25DEFFEA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65E239-33BF-4CDF-A8F7-39667D2EB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E1026A-52E4-436F-88A1-C54D859C1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C77FC8-188E-4B68-80CE-FB0D9989C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506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B6F482-943E-495B-9864-490F3616D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76BD93-1741-48B1-B9FA-3F1B16AAA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8334F9-E967-43F8-8C72-127A91C0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42F85B-EA96-496A-A976-9C77E087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5FC868-5339-4D6B-ACC5-49271C396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053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0F128E-E7A6-40C5-A137-82CBF66633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C14657-5258-41E2-8AF8-E36612131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6D90CF-953E-4B7A-821D-ABA90DA21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795EB8-AC68-445F-81EB-02EE0059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0318BA-3148-4534-833D-221857985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836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6B6E39-21A0-4393-BFF1-530C0559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369DF1-FD18-4C5B-AA2D-45CB0B369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FE5563-F496-45CE-88AA-9780FF7FF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754720-F6EC-4E97-B7E3-0F9E4DA3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526B3D-1B05-4390-BDB4-8EAD92601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91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65A7DB-1D39-44F7-962B-68F1B835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B979FC-6D9D-4E8C-ADC7-42EE847D9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D6DDB1-521C-4B1C-8B65-04CEF3B5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F883FB-67F6-4B72-A29A-56903AA01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548CE3-4FA2-46A0-8B9A-CFECDC77A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075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4174D3-450A-47FF-9929-97058A694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3376FF-413C-4410-82A3-074DFB9AD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F9D370-89AC-4D57-A9BD-2A478DE35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7D0AD3-E72B-479F-94AC-9EA9B51F7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DB7320-36BF-4A13-A75D-5CF6FCCA2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0A2422-EF75-457E-9E38-C179A000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902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D6D11-67CE-4D6D-8836-77317B7B0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550C99-D053-48A1-A029-BF16730C5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115064-358C-48F5-8418-F06F18838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7D54B3C-DAB7-42B2-A6DA-6C9887B8B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EAD075-33CA-4F22-A03D-5D1586EFAE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30CBDEA-F02E-4CCF-A80F-61A751264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4196F9-A88A-4069-A3C2-64F998588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AECA444-1475-4D42-AC5D-C4EAD1125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16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6E71D-018B-4992-B741-4BB6D9088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8179852-873D-46D0-B9B1-C38308200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E2E34FF-203C-480D-96D3-013935B57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DC436F1-2EA8-4E05-9FA8-E2B42D7D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94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5CCFDD-0F92-4F23-AEF7-0E0BBF07D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3A18DC-BD2A-4F65-8CDB-83FEEBA78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93D6D3-8C94-4705-8D03-BE3CC98B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763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0F3416-A12C-4AC6-98C2-5B5421E53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948739-6A6D-4035-8689-B9E62E8B7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25522F-0A4F-42BB-982A-3459DE4C9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EA2C4D-F7E4-424D-81B9-92923D4ED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416F13-6623-4339-8424-81D70B449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CB4A68-5CB9-4DC3-8009-505CDFC10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534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DA5CE-24A8-42CF-B5BB-96C3C42F5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08410D3-DFC1-4D6C-816B-7071D7D87C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AEFC19-D385-427D-9907-DC46C5CB9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85102A-A147-4501-ACFB-04E2DCF5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32BF74-C392-4F42-9910-A46FF22D4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52D62C-408D-4DEA-99D2-076692CE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311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270483B-E6C6-42D5-A7A9-8FA132F43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170F51-DA1B-4E50-AA55-1FCC0AF9D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EDB51E-8F12-43D7-9816-2CD3CBC4A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B944B-A958-429A-950C-19EB6EE9B0A4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96734B-B023-4A08-89BA-10CA4093B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2A4BBB-3BDD-43DF-9F27-A067DC1AF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C5172-C0BC-40CD-A754-5185D7C250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923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EA3E746E-675A-4545-B675-833D4348194B}"/>
              </a:ext>
            </a:extLst>
          </p:cNvPr>
          <p:cNvSpPr/>
          <p:nvPr/>
        </p:nvSpPr>
        <p:spPr>
          <a:xfrm>
            <a:off x="1933354" y="833574"/>
            <a:ext cx="8684455" cy="5078313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endParaRPr lang="es-ES" dirty="0"/>
          </a:p>
          <a:p>
            <a:pPr algn="ctr"/>
            <a:r>
              <a:rPr lang="es-ES" dirty="0"/>
              <a:t>Escuela Normal de Educación Preescolar </a:t>
            </a:r>
          </a:p>
          <a:p>
            <a:pPr algn="ctr"/>
            <a:r>
              <a:rPr lang="es-ES" dirty="0"/>
              <a:t>Licenciatura en Educación Preescolar</a:t>
            </a:r>
          </a:p>
          <a:p>
            <a:pPr algn="ctr"/>
            <a:r>
              <a:rPr lang="es-ES" dirty="0"/>
              <a:t>Ciclo Escolar 2022-2023</a:t>
            </a:r>
          </a:p>
          <a:p>
            <a:pPr algn="ctr"/>
            <a:r>
              <a:rPr lang="es-ES" dirty="0"/>
              <a:t>Asignatura: Estrategias De Expresión Corporal Y Danza En Preescolar</a:t>
            </a:r>
          </a:p>
          <a:p>
            <a:pPr algn="ctr"/>
            <a:r>
              <a:rPr lang="es-ES" dirty="0"/>
              <a:t>Actividad</a:t>
            </a:r>
            <a:r>
              <a:rPr lang="es-ES"/>
              <a:t>: </a:t>
            </a:r>
            <a:r>
              <a:rPr lang="es-MX"/>
              <a:t>Conceptos </a:t>
            </a:r>
            <a:endParaRPr lang="es-ES" dirty="0"/>
          </a:p>
          <a:p>
            <a:pPr algn="ctr"/>
            <a:r>
              <a:rPr lang="es-ES" dirty="0"/>
              <a:t>Titular:  Manuel Federico Rodríguez Aguilar</a:t>
            </a:r>
          </a:p>
          <a:p>
            <a:pPr algn="ctr"/>
            <a:r>
              <a:rPr lang="es-ES" dirty="0"/>
              <a:t>Alumnas: 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Sofia Abisai García Murillo </a:t>
            </a:r>
          </a:p>
          <a:p>
            <a:pPr algn="ctr"/>
            <a:endParaRPr lang="es-MX" dirty="0"/>
          </a:p>
          <a:p>
            <a:pPr algn="ctr"/>
            <a:r>
              <a:rPr lang="es-ES" dirty="0"/>
              <a:t>Semestre: 6 Sección: A</a:t>
            </a:r>
          </a:p>
          <a:p>
            <a:pPr algn="ctr"/>
            <a:r>
              <a:rPr lang="es-ES" dirty="0"/>
              <a:t>Sábado 12 de Marzo del 2022                                            Saltillo Coahuila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AED789E-B98F-4F71-9F2C-B37CABE46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916" y="833574"/>
            <a:ext cx="1133954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74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3">
            <a:extLst>
              <a:ext uri="{FF2B5EF4-FFF2-40B4-BE49-F238E27FC236}">
                <a16:creationId xmlns:a16="http://schemas.microsoft.com/office/drawing/2014/main" id="{C7B3BBF1-54FC-A44F-B2A5-434861A9EA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538" y="719666"/>
            <a:ext cx="2500923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584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3">
            <a:extLst>
              <a:ext uri="{FF2B5EF4-FFF2-40B4-BE49-F238E27FC236}">
                <a16:creationId xmlns:a16="http://schemas.microsoft.com/office/drawing/2014/main" id="{D923ACBA-2331-EC46-A67D-9BE3D56BC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538" y="719666"/>
            <a:ext cx="2500923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2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271</Words>
  <Application>Microsoft Office PowerPoint</Application>
  <PresentationFormat>Panorámica</PresentationFormat>
  <Paragraphs>58</Paragraphs>
  <Slides>3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MATA</dc:creator>
  <cp:lastModifiedBy>SOFIA ABISAI GARCIA MURILLO</cp:lastModifiedBy>
  <cp:revision>7</cp:revision>
  <dcterms:created xsi:type="dcterms:W3CDTF">2022-03-16T02:21:15Z</dcterms:created>
  <dcterms:modified xsi:type="dcterms:W3CDTF">2022-03-17T19:24:06Z</dcterms:modified>
</cp:coreProperties>
</file>