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343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25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095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11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79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69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470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294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247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716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27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F3202-557D-4486-AD42-701E4BAB1890}" type="datetimeFigureOut">
              <a:rPr lang="es-MX" smtClean="0"/>
              <a:t>15/03/2022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2F5F-B29D-4479-B1F1-864A0340C0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180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942" t="34639" r="16576" b="12544"/>
          <a:stretch/>
        </p:blipFill>
        <p:spPr>
          <a:xfrm>
            <a:off x="708337" y="231818"/>
            <a:ext cx="10844013" cy="637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239" t="19850" r="14498" b="9727"/>
          <a:stretch/>
        </p:blipFill>
        <p:spPr>
          <a:xfrm>
            <a:off x="2021983" y="309093"/>
            <a:ext cx="8165206" cy="61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Windows User</cp:lastModifiedBy>
  <cp:revision>4</cp:revision>
  <dcterms:created xsi:type="dcterms:W3CDTF">2022-03-16T01:59:34Z</dcterms:created>
  <dcterms:modified xsi:type="dcterms:W3CDTF">2022-03-16T03:01:57Z</dcterms:modified>
</cp:coreProperties>
</file>