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1" r:id="rId8"/>
    <p:sldId id="259" r:id="rId9"/>
    <p:sldId id="260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7D1"/>
    <a:srgbClr val="F7B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3" autoAdjust="0"/>
    <p:restoredTop sz="94249" autoAdjust="0"/>
  </p:normalViewPr>
  <p:slideViewPr>
    <p:cSldViewPr snapToGrid="0">
      <p:cViewPr varScale="1">
        <p:scale>
          <a:sx n="71" d="100"/>
          <a:sy n="71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CF4EB6-2581-458C-80AE-38B4BEE38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E896AC-9388-409D-80D7-1CC172A74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28A84C-4C32-47FE-AAF5-EFD1AC910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601C71-272F-4F4B-A0BD-46A12A52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E02C4F-8AB8-431B-8AA9-9F84F76B7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22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4A9C6-5435-4EFA-9C3D-F01509BD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F24F0C-4625-4990-AF60-B659A4131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3BD7A4-1B63-4C85-8113-0DB4DB4A6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2D2F95-CF2F-431D-976D-600C4872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9556C3-5345-45C7-B36E-F490DE99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727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028A87-7919-4772-88C5-1FB74DA82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43A98C-B0D1-45BA-A66C-233F330B6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B41F72-038F-4AFB-A9C9-E42FE614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72EAFE-5673-42E8-85D6-475722B37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46BD51-1744-4848-B11F-B53F9F4B4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211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DAABA-49B7-4D02-8D45-8DE5117A1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50351F-ACF6-4D90-B68C-D99062FD7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6CC0FC-AC86-4945-BB73-ADC3ABFA9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294F3-F2C5-4618-B672-9203FB86F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044FF1-1474-4653-8CFC-971FFFC87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6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959A9-1642-4E98-90F6-42DA65DE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1757FD-85C1-4967-8237-0A4722247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37C8E-F579-4AA6-AAF2-B16970371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AAB625-1B32-46ED-B95C-40119F3D3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2D7753-06E2-4CE3-A890-D66195B04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02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619782-40FF-4C7B-9015-6C3D2F2E8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902961-7B59-4EA3-AF8C-EDB82B6C6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FE4910-4A82-4E55-845C-3FBFC31B1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9F4B3D-F7ED-4618-A2E1-200C11CC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AA9EFF-64F9-4DE6-9376-CE460BD0E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220817-B98E-45C1-9DD0-6D8E0DF95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911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876F66-0735-44A2-B533-9F5A76947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EF1302-7409-4852-B2FD-4573CA441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2A8F7F-EC1B-48B9-BC81-710413A6F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11ACB4-4ED6-4123-BFF2-945CD31192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2B12FC-1821-49D9-B146-CBECE258E7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9522E8-43CA-48F5-8B31-27DA629D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C98AFEC-0CA5-48E8-8D51-1C07B58C1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E505DA4-ECA6-4CBE-B128-E8FDE73CB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84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6FBE7-9CE7-484D-8D40-312141A6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9DF7C4-4AC5-49DE-AF2A-C42ACDB3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BBEF66-D1C2-4039-8BCA-4D0F99B5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6452795-3610-4365-A429-3F3F8F278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985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5191F36-2FE9-4ABB-8AD9-479B3124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B228734-BEA9-48B0-BD39-263AC6193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184A25-CBB9-4C91-A59D-B711D22B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59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15F54-E09D-482E-8B1E-34F5DFD6A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8390FB-46E8-4A69-97DB-99FA64E83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8E4F68-B089-4D2C-964C-AFD7689E8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6A4E2D-A6F7-43FC-9610-70C6C4208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B3ED22-0012-41A7-964A-F6928E07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B1937B-C764-4FC4-AAC6-B45977B62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465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793301-9D54-43E6-8A2A-ECCA19610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C67B1A-49B3-4CC7-8BD8-D710600C4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9E31B9-4BA4-414F-811C-78D9B5736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556775-0221-45B2-8B3B-40762AD4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DE52F7-5365-442C-B6D9-FADF50177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46D1D0-E965-4F62-96CC-F742A1077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14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DF6878A-22C5-400E-9075-7E8D5CBAC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430B65-875C-4B60-BCAF-89B8257C8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375B14-B265-42DE-B84F-33A785A193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48420-DAF7-4039-8E56-65F25382631F}" type="datetimeFigureOut">
              <a:rPr lang="es-MX" smtClean="0"/>
              <a:t>24/03/2022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54B091-59AF-4ECE-BCDE-43F1986C0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76B35C-78D7-4228-9B38-F2B33B6A32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9C89A-6E6C-49F7-8B70-4871387CAD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94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Un conjunto de letras negras en un fondo blanco&#10;&#10;Descripción generada automáticamente con confianza media">
            <a:extLst>
              <a:ext uri="{FF2B5EF4-FFF2-40B4-BE49-F238E27FC236}">
                <a16:creationId xmlns:a16="http://schemas.microsoft.com/office/drawing/2014/main" id="{05860E1A-E727-4C7D-AEFD-AB15DB248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67" y="1123452"/>
            <a:ext cx="1758179" cy="131277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58BB21B-80F2-47D5-A0E0-41BC7C257971}"/>
              </a:ext>
            </a:extLst>
          </p:cNvPr>
          <p:cNvSpPr txBox="1"/>
          <p:nvPr/>
        </p:nvSpPr>
        <p:spPr>
          <a:xfrm>
            <a:off x="144994" y="476098"/>
            <a:ext cx="11794435" cy="5955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Escuela Normal de Educación preescolar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</a:t>
            </a:r>
            <a:r>
              <a:rPr lang="es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de música y canto </a:t>
            </a:r>
            <a:endParaRPr lang="es-MX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Presentación 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s-MX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Zaceht</a:t>
            </a:r>
            <a:r>
              <a:rPr lang="es-MX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Michel Hernandez Breniz</a:t>
            </a: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Johana Vanessa Salas Castillo</a:t>
            </a:r>
          </a:p>
          <a:p>
            <a:pPr algn="ctr">
              <a:spcAft>
                <a:spcPts val="800"/>
              </a:spcAft>
            </a:pPr>
            <a:r>
              <a:rPr lang="es-MX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Devani</a:t>
            </a:r>
            <a:r>
              <a:rPr lang="es-MX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Monserrath</a:t>
            </a:r>
            <a:r>
              <a:rPr lang="es-MX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González Palomo</a:t>
            </a:r>
            <a:endParaRPr lang="es-MX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s-MX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Andrea Mayalen Muñiz Limón</a:t>
            </a:r>
            <a:endParaRPr lang="es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s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Dulce Monserrat Palomo Uribe </a:t>
            </a:r>
            <a:endParaRPr lang="es-MX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s-MX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Seamy Citlali Rodríguez San Miguel </a:t>
            </a:r>
            <a:endParaRPr lang="es-MX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s-MX" sz="1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Noemi</a:t>
            </a:r>
            <a:r>
              <a:rPr lang="es-MX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Monserrath</a:t>
            </a:r>
            <a:r>
              <a:rPr lang="es-MX" sz="1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Rodríguez </a:t>
            </a:r>
            <a:r>
              <a:rPr lang="es-MX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Cavazos </a:t>
            </a:r>
            <a:endParaRPr lang="es-MX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Semestre:2   sección: A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Ciclo: 2021-2022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Saltillo, Coahuila de Zaragoza                                                                                                                            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Marzo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2022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784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D1388E6-61F4-4FBF-8069-5CFD0FE2486A}"/>
              </a:ext>
            </a:extLst>
          </p:cNvPr>
          <p:cNvSpPr/>
          <p:nvPr/>
        </p:nvSpPr>
        <p:spPr>
          <a:xfrm>
            <a:off x="2006007" y="1850794"/>
            <a:ext cx="856035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15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omework" pitchFamily="2" charset="0"/>
              </a:rPr>
              <a:t>Himno Nacional</a:t>
            </a:r>
          </a:p>
        </p:txBody>
      </p:sp>
      <p:pic>
        <p:nvPicPr>
          <p:cNvPr id="1026" name="Picture 2" descr="Icono de la bandera de México, icono de dibujos - vector de stock |  Crushpixel"/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t="4809" r="5639" b="3808"/>
          <a:stretch/>
        </p:blipFill>
        <p:spPr bwMode="auto">
          <a:xfrm>
            <a:off x="684030" y="3913094"/>
            <a:ext cx="2422240" cy="248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936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gno menos 3">
            <a:extLst>
              <a:ext uri="{FF2B5EF4-FFF2-40B4-BE49-F238E27FC236}">
                <a16:creationId xmlns:a16="http://schemas.microsoft.com/office/drawing/2014/main" id="{F231C432-F015-41C6-94E7-CF62FF7C88F0}"/>
              </a:ext>
            </a:extLst>
          </p:cNvPr>
          <p:cNvSpPr/>
          <p:nvPr/>
        </p:nvSpPr>
        <p:spPr>
          <a:xfrm>
            <a:off x="-2181367" y="569267"/>
            <a:ext cx="16554734" cy="1206942"/>
          </a:xfrm>
          <a:prstGeom prst="mathMinus">
            <a:avLst/>
          </a:prstGeom>
          <a:solidFill>
            <a:srgbClr val="F7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igno menos 4">
            <a:extLst>
              <a:ext uri="{FF2B5EF4-FFF2-40B4-BE49-F238E27FC236}">
                <a16:creationId xmlns:a16="http://schemas.microsoft.com/office/drawing/2014/main" id="{CCF99998-A3A8-4562-BD05-7666B22C8DD6}"/>
              </a:ext>
            </a:extLst>
          </p:cNvPr>
          <p:cNvSpPr/>
          <p:nvPr/>
        </p:nvSpPr>
        <p:spPr>
          <a:xfrm>
            <a:off x="-218364" y="569267"/>
            <a:ext cx="1774209" cy="1206942"/>
          </a:xfrm>
          <a:prstGeom prst="mathMinus">
            <a:avLst/>
          </a:prstGeom>
          <a:solidFill>
            <a:srgbClr val="C4D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igno menos 5">
            <a:extLst>
              <a:ext uri="{FF2B5EF4-FFF2-40B4-BE49-F238E27FC236}">
                <a16:creationId xmlns:a16="http://schemas.microsoft.com/office/drawing/2014/main" id="{F27D6552-FD7F-455F-8695-01632262CB15}"/>
              </a:ext>
            </a:extLst>
          </p:cNvPr>
          <p:cNvSpPr/>
          <p:nvPr/>
        </p:nvSpPr>
        <p:spPr>
          <a:xfrm>
            <a:off x="1744639" y="569267"/>
            <a:ext cx="1774209" cy="1206942"/>
          </a:xfrm>
          <a:prstGeom prst="mathMinus">
            <a:avLst/>
          </a:prstGeom>
          <a:solidFill>
            <a:srgbClr val="C4D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igno menos 6">
            <a:extLst>
              <a:ext uri="{FF2B5EF4-FFF2-40B4-BE49-F238E27FC236}">
                <a16:creationId xmlns:a16="http://schemas.microsoft.com/office/drawing/2014/main" id="{79BBC720-7C68-4C4D-8E09-9CDF5DF839AC}"/>
              </a:ext>
            </a:extLst>
          </p:cNvPr>
          <p:cNvSpPr/>
          <p:nvPr/>
        </p:nvSpPr>
        <p:spPr>
          <a:xfrm>
            <a:off x="7751238" y="569267"/>
            <a:ext cx="1774209" cy="1206942"/>
          </a:xfrm>
          <a:prstGeom prst="mathMinus">
            <a:avLst/>
          </a:prstGeom>
          <a:solidFill>
            <a:srgbClr val="C4D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igno menos 7">
            <a:extLst>
              <a:ext uri="{FF2B5EF4-FFF2-40B4-BE49-F238E27FC236}">
                <a16:creationId xmlns:a16="http://schemas.microsoft.com/office/drawing/2014/main" id="{F03A7A9B-4B86-412A-9677-6EBDE788682A}"/>
              </a:ext>
            </a:extLst>
          </p:cNvPr>
          <p:cNvSpPr/>
          <p:nvPr/>
        </p:nvSpPr>
        <p:spPr>
          <a:xfrm>
            <a:off x="9560256" y="569267"/>
            <a:ext cx="1774209" cy="1206942"/>
          </a:xfrm>
          <a:prstGeom prst="mathMinus">
            <a:avLst/>
          </a:prstGeom>
          <a:solidFill>
            <a:srgbClr val="C4D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5CA6B46-95F0-4376-A362-D07949360ACA}"/>
              </a:ext>
            </a:extLst>
          </p:cNvPr>
          <p:cNvSpPr/>
          <p:nvPr/>
        </p:nvSpPr>
        <p:spPr>
          <a:xfrm>
            <a:off x="4498723" y="461690"/>
            <a:ext cx="290175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mond Nougat" panose="02000600000000000000" pitchFamily="2" charset="0"/>
                <a:cs typeface="Dreaming Outloud Script Pro" panose="020B0604020202020204" pitchFamily="66" charset="0"/>
              </a:rPr>
              <a:t>¿Que es?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FE12955-4E5F-459C-9E19-BD441BB6A8D3}"/>
              </a:ext>
            </a:extLst>
          </p:cNvPr>
          <p:cNvSpPr txBox="1"/>
          <p:nvPr/>
        </p:nvSpPr>
        <p:spPr>
          <a:xfrm>
            <a:off x="470848" y="2253601"/>
            <a:ext cx="6096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himno nacional es uno de los tres símbolos patrios de México, junto con la bandera y el escudo. Es un canto lírico de tema bélico, que celebra la patria y advierte sobre la importancia de defenderla del enemigo.</a:t>
            </a:r>
          </a:p>
          <a:p>
            <a:pPr algn="l"/>
            <a:r>
              <a:rPr lang="es-ES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himno nacional mexicano es usado desde el año 1854, cuando se completó su composición, pero no se hizo oficial sino hasta el año de 1943, gracias a un decreto del presidente Manuel Ávila Camacho.</a:t>
            </a:r>
          </a:p>
          <a:p>
            <a:pPr algn="l"/>
            <a:r>
              <a:rPr lang="es-ES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himno de México fue creado gracias a un concurso convocado para conmemorar los 25 años de la batalla de Tampico, último enfrentamiento contra la Corona Española por el territorio mexicano</a:t>
            </a:r>
          </a:p>
        </p:txBody>
      </p:sp>
      <p:pic>
        <p:nvPicPr>
          <p:cNvPr id="2050" name="Picture 2" descr="CBTis No. 137 - contenid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3" t="4513" r="7034" b="3733"/>
          <a:stretch/>
        </p:blipFill>
        <p:spPr bwMode="auto">
          <a:xfrm>
            <a:off x="7459150" y="2299447"/>
            <a:ext cx="3997744" cy="302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45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gno menos 3">
            <a:extLst>
              <a:ext uri="{FF2B5EF4-FFF2-40B4-BE49-F238E27FC236}">
                <a16:creationId xmlns:a16="http://schemas.microsoft.com/office/drawing/2014/main" id="{F231C432-F015-41C6-94E7-CF62FF7C88F0}"/>
              </a:ext>
            </a:extLst>
          </p:cNvPr>
          <p:cNvSpPr/>
          <p:nvPr/>
        </p:nvSpPr>
        <p:spPr>
          <a:xfrm>
            <a:off x="-2181367" y="569267"/>
            <a:ext cx="16554734" cy="1206942"/>
          </a:xfrm>
          <a:prstGeom prst="mathMinus">
            <a:avLst/>
          </a:prstGeom>
          <a:solidFill>
            <a:srgbClr val="F7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igno menos 4">
            <a:extLst>
              <a:ext uri="{FF2B5EF4-FFF2-40B4-BE49-F238E27FC236}">
                <a16:creationId xmlns:a16="http://schemas.microsoft.com/office/drawing/2014/main" id="{CCF99998-A3A8-4562-BD05-7666B22C8DD6}"/>
              </a:ext>
            </a:extLst>
          </p:cNvPr>
          <p:cNvSpPr/>
          <p:nvPr/>
        </p:nvSpPr>
        <p:spPr>
          <a:xfrm>
            <a:off x="-218364" y="569267"/>
            <a:ext cx="1774209" cy="1206942"/>
          </a:xfrm>
          <a:prstGeom prst="mathMinus">
            <a:avLst/>
          </a:prstGeom>
          <a:solidFill>
            <a:srgbClr val="C4D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igno menos 5">
            <a:extLst>
              <a:ext uri="{FF2B5EF4-FFF2-40B4-BE49-F238E27FC236}">
                <a16:creationId xmlns:a16="http://schemas.microsoft.com/office/drawing/2014/main" id="{F27D6552-FD7F-455F-8695-01632262CB15}"/>
              </a:ext>
            </a:extLst>
          </p:cNvPr>
          <p:cNvSpPr/>
          <p:nvPr/>
        </p:nvSpPr>
        <p:spPr>
          <a:xfrm>
            <a:off x="1744639" y="569267"/>
            <a:ext cx="1774209" cy="1206942"/>
          </a:xfrm>
          <a:prstGeom prst="mathMinus">
            <a:avLst/>
          </a:prstGeom>
          <a:solidFill>
            <a:srgbClr val="C4D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igno menos 6">
            <a:extLst>
              <a:ext uri="{FF2B5EF4-FFF2-40B4-BE49-F238E27FC236}">
                <a16:creationId xmlns:a16="http://schemas.microsoft.com/office/drawing/2014/main" id="{79BBC720-7C68-4C4D-8E09-9CDF5DF839AC}"/>
              </a:ext>
            </a:extLst>
          </p:cNvPr>
          <p:cNvSpPr/>
          <p:nvPr/>
        </p:nvSpPr>
        <p:spPr>
          <a:xfrm>
            <a:off x="7751238" y="569267"/>
            <a:ext cx="1774209" cy="1206942"/>
          </a:xfrm>
          <a:prstGeom prst="mathMinus">
            <a:avLst/>
          </a:prstGeom>
          <a:solidFill>
            <a:srgbClr val="C4D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igno menos 7">
            <a:extLst>
              <a:ext uri="{FF2B5EF4-FFF2-40B4-BE49-F238E27FC236}">
                <a16:creationId xmlns:a16="http://schemas.microsoft.com/office/drawing/2014/main" id="{F03A7A9B-4B86-412A-9677-6EBDE788682A}"/>
              </a:ext>
            </a:extLst>
          </p:cNvPr>
          <p:cNvSpPr/>
          <p:nvPr/>
        </p:nvSpPr>
        <p:spPr>
          <a:xfrm>
            <a:off x="9560256" y="569267"/>
            <a:ext cx="1774209" cy="1206942"/>
          </a:xfrm>
          <a:prstGeom prst="mathMinus">
            <a:avLst/>
          </a:prstGeom>
          <a:solidFill>
            <a:srgbClr val="C4D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5CA6B46-95F0-4376-A362-D07949360ACA}"/>
              </a:ext>
            </a:extLst>
          </p:cNvPr>
          <p:cNvSpPr/>
          <p:nvPr/>
        </p:nvSpPr>
        <p:spPr>
          <a:xfrm>
            <a:off x="4781646" y="434796"/>
            <a:ext cx="28200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mond Nougat" panose="02000600000000000000" pitchFamily="2" charset="0"/>
                <a:cs typeface="Dreaming Outloud Script Pro" panose="020B0604020202020204" pitchFamily="66" charset="0"/>
              </a:rPr>
              <a:t>Autores</a:t>
            </a:r>
            <a:r>
              <a:rPr lang="es-E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reaming Outloud Script Pro" panose="020B0604020202020204" pitchFamily="66" charset="0"/>
                <a:cs typeface="Dreaming Outloud Script Pro" panose="020B0604020202020204" pitchFamily="66" charset="0"/>
              </a:rPr>
              <a:t> </a:t>
            </a:r>
            <a:endParaRPr lang="es-ES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reaming Outloud Script Pro" panose="020B0604020202020204" pitchFamily="66" charset="0"/>
              <a:cs typeface="Dreaming Outloud Script Pro" panose="020B0604020202020204" pitchFamily="66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BBC3196-226F-4116-87EF-628F722CAE85}"/>
              </a:ext>
            </a:extLst>
          </p:cNvPr>
          <p:cNvSpPr txBox="1"/>
          <p:nvPr/>
        </p:nvSpPr>
        <p:spPr>
          <a:xfrm>
            <a:off x="587828" y="2459504"/>
            <a:ext cx="6096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Concurso de la letra fue ganado por el poeta Francisco González Bocanegra, mientras que la música fue compuesta por el español Jaime Nunó.</a:t>
            </a:r>
          </a:p>
          <a:p>
            <a:pPr algn="l"/>
            <a:r>
              <a:rPr lang="es-ES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 versión original del himno contenía, además del estribillo, diez estrofas. Sin embargo, al ser oficializado fue reducido a solo cuatro estrofas.</a:t>
            </a:r>
          </a:p>
        </p:txBody>
      </p:sp>
      <p:pic>
        <p:nvPicPr>
          <p:cNvPr id="3074" name="Picture 2" descr="Colegio Malinalli - página oficial - 24 DE FEBRERO DÍA DE LA BANDERA |  Face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28" y="1867926"/>
            <a:ext cx="3891989" cy="401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78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0E4E33D8-DB0B-41A5-A1B6-DF522EB215E5}"/>
              </a:ext>
            </a:extLst>
          </p:cNvPr>
          <p:cNvGrpSpPr/>
          <p:nvPr/>
        </p:nvGrpSpPr>
        <p:grpSpPr>
          <a:xfrm>
            <a:off x="1624791" y="598753"/>
            <a:ext cx="8616270" cy="1209575"/>
            <a:chOff x="1978927" y="1158311"/>
            <a:chExt cx="8616270" cy="1209575"/>
          </a:xfrm>
        </p:grpSpPr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671E03D1-D9AA-4872-9830-6BDBE885044D}"/>
                </a:ext>
              </a:extLst>
            </p:cNvPr>
            <p:cNvGrpSpPr/>
            <p:nvPr/>
          </p:nvGrpSpPr>
          <p:grpSpPr>
            <a:xfrm>
              <a:off x="1978927" y="1158311"/>
              <a:ext cx="8463870" cy="1057175"/>
              <a:chOff x="1978927" y="1158311"/>
              <a:chExt cx="8463870" cy="1057175"/>
            </a:xfrm>
          </p:grpSpPr>
          <p:sp>
            <p:nvSpPr>
              <p:cNvPr id="5" name="Diagrama de flujo: conector 4">
                <a:extLst>
                  <a:ext uri="{FF2B5EF4-FFF2-40B4-BE49-F238E27FC236}">
                    <a16:creationId xmlns:a16="http://schemas.microsoft.com/office/drawing/2014/main" id="{7AA8F116-65E9-4791-83FF-3C05C4DB1548}"/>
                  </a:ext>
                </a:extLst>
              </p:cNvPr>
              <p:cNvSpPr/>
              <p:nvPr/>
            </p:nvSpPr>
            <p:spPr>
              <a:xfrm>
                <a:off x="1978927" y="1199865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Diagrama de flujo: conector 5">
                <a:extLst>
                  <a:ext uri="{FF2B5EF4-FFF2-40B4-BE49-F238E27FC236}">
                    <a16:creationId xmlns:a16="http://schemas.microsoft.com/office/drawing/2014/main" id="{41A5DAC2-DEBC-4D96-BC8F-46501A8D8E76}"/>
                  </a:ext>
                </a:extLst>
              </p:cNvPr>
              <p:cNvSpPr/>
              <p:nvPr/>
            </p:nvSpPr>
            <p:spPr>
              <a:xfrm>
                <a:off x="9432863" y="1260143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Diagrama de flujo: conector 6">
                <a:extLst>
                  <a:ext uri="{FF2B5EF4-FFF2-40B4-BE49-F238E27FC236}">
                    <a16:creationId xmlns:a16="http://schemas.microsoft.com/office/drawing/2014/main" id="{8682677A-F8B5-4E61-9941-4B8D33596E3E}"/>
                  </a:ext>
                </a:extLst>
              </p:cNvPr>
              <p:cNvSpPr/>
              <p:nvPr/>
            </p:nvSpPr>
            <p:spPr>
              <a:xfrm>
                <a:off x="4426423" y="1158311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Diagrama de flujo: conector 7">
                <a:extLst>
                  <a:ext uri="{FF2B5EF4-FFF2-40B4-BE49-F238E27FC236}">
                    <a16:creationId xmlns:a16="http://schemas.microsoft.com/office/drawing/2014/main" id="{3E4E1241-5193-4F96-B162-BA83D5353B90}"/>
                  </a:ext>
                </a:extLst>
              </p:cNvPr>
              <p:cNvSpPr/>
              <p:nvPr/>
            </p:nvSpPr>
            <p:spPr>
              <a:xfrm>
                <a:off x="3227697" y="1180531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Diagrama de flujo: conector 10">
                <a:extLst>
                  <a:ext uri="{FF2B5EF4-FFF2-40B4-BE49-F238E27FC236}">
                    <a16:creationId xmlns:a16="http://schemas.microsoft.com/office/drawing/2014/main" id="{30EBFEA4-30BD-4068-A40C-44C7A9C97D0C}"/>
                  </a:ext>
                </a:extLst>
              </p:cNvPr>
              <p:cNvSpPr/>
              <p:nvPr/>
            </p:nvSpPr>
            <p:spPr>
              <a:xfrm>
                <a:off x="8154532" y="1260143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Diagrama de flujo: conector 11">
                <a:extLst>
                  <a:ext uri="{FF2B5EF4-FFF2-40B4-BE49-F238E27FC236}">
                    <a16:creationId xmlns:a16="http://schemas.microsoft.com/office/drawing/2014/main" id="{BCADDC0E-74BE-4FEC-B147-79AC8185A2A3}"/>
                  </a:ext>
                </a:extLst>
              </p:cNvPr>
              <p:cNvSpPr/>
              <p:nvPr/>
            </p:nvSpPr>
            <p:spPr>
              <a:xfrm>
                <a:off x="6930784" y="1260143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Diagrama de flujo: conector 12">
                <a:extLst>
                  <a:ext uri="{FF2B5EF4-FFF2-40B4-BE49-F238E27FC236}">
                    <a16:creationId xmlns:a16="http://schemas.microsoft.com/office/drawing/2014/main" id="{536E52B8-368A-4596-9EF2-AFD76A0D5DDF}"/>
                  </a:ext>
                </a:extLst>
              </p:cNvPr>
              <p:cNvSpPr/>
              <p:nvPr/>
            </p:nvSpPr>
            <p:spPr>
              <a:xfrm>
                <a:off x="5732058" y="1196496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B3FD5A32-5037-4933-BAD8-97AC203EA2B1}"/>
                </a:ext>
              </a:extLst>
            </p:cNvPr>
            <p:cNvGrpSpPr/>
            <p:nvPr/>
          </p:nvGrpSpPr>
          <p:grpSpPr>
            <a:xfrm>
              <a:off x="2131327" y="1310711"/>
              <a:ext cx="8463870" cy="1057175"/>
              <a:chOff x="1978927" y="1158311"/>
              <a:chExt cx="8463870" cy="1057175"/>
            </a:xfrm>
            <a:noFill/>
          </p:grpSpPr>
          <p:sp>
            <p:nvSpPr>
              <p:cNvPr id="16" name="Diagrama de flujo: conector 15">
                <a:extLst>
                  <a:ext uri="{FF2B5EF4-FFF2-40B4-BE49-F238E27FC236}">
                    <a16:creationId xmlns:a16="http://schemas.microsoft.com/office/drawing/2014/main" id="{6CC3F2D4-E13A-48F5-8B5D-6D4417035436}"/>
                  </a:ext>
                </a:extLst>
              </p:cNvPr>
              <p:cNvSpPr/>
              <p:nvPr/>
            </p:nvSpPr>
            <p:spPr>
              <a:xfrm>
                <a:off x="1978927" y="1199865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Diagrama de flujo: conector 16">
                <a:extLst>
                  <a:ext uri="{FF2B5EF4-FFF2-40B4-BE49-F238E27FC236}">
                    <a16:creationId xmlns:a16="http://schemas.microsoft.com/office/drawing/2014/main" id="{E4A91F71-E442-4DE3-ABC8-10D2AFC72D90}"/>
                  </a:ext>
                </a:extLst>
              </p:cNvPr>
              <p:cNvSpPr/>
              <p:nvPr/>
            </p:nvSpPr>
            <p:spPr>
              <a:xfrm>
                <a:off x="9432863" y="1260143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Diagrama de flujo: conector 17">
                <a:extLst>
                  <a:ext uri="{FF2B5EF4-FFF2-40B4-BE49-F238E27FC236}">
                    <a16:creationId xmlns:a16="http://schemas.microsoft.com/office/drawing/2014/main" id="{85BD3318-487D-4E94-8BF5-4A446BD7554A}"/>
                  </a:ext>
                </a:extLst>
              </p:cNvPr>
              <p:cNvSpPr/>
              <p:nvPr/>
            </p:nvSpPr>
            <p:spPr>
              <a:xfrm>
                <a:off x="4426423" y="1158311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Diagrama de flujo: conector 18">
                <a:extLst>
                  <a:ext uri="{FF2B5EF4-FFF2-40B4-BE49-F238E27FC236}">
                    <a16:creationId xmlns:a16="http://schemas.microsoft.com/office/drawing/2014/main" id="{CAE70FB6-B703-43C2-A1AE-554A06DEF262}"/>
                  </a:ext>
                </a:extLst>
              </p:cNvPr>
              <p:cNvSpPr/>
              <p:nvPr/>
            </p:nvSpPr>
            <p:spPr>
              <a:xfrm>
                <a:off x="3227697" y="1180531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Diagrama de flujo: conector 19">
                <a:extLst>
                  <a:ext uri="{FF2B5EF4-FFF2-40B4-BE49-F238E27FC236}">
                    <a16:creationId xmlns:a16="http://schemas.microsoft.com/office/drawing/2014/main" id="{5F2EBE81-74A0-4ACE-BCAD-BBE94E0CAC85}"/>
                  </a:ext>
                </a:extLst>
              </p:cNvPr>
              <p:cNvSpPr/>
              <p:nvPr/>
            </p:nvSpPr>
            <p:spPr>
              <a:xfrm>
                <a:off x="8154532" y="1260143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Diagrama de flujo: conector 20">
                <a:extLst>
                  <a:ext uri="{FF2B5EF4-FFF2-40B4-BE49-F238E27FC236}">
                    <a16:creationId xmlns:a16="http://schemas.microsoft.com/office/drawing/2014/main" id="{11FAE419-F79B-44B0-B524-957A3718D1BF}"/>
                  </a:ext>
                </a:extLst>
              </p:cNvPr>
              <p:cNvSpPr/>
              <p:nvPr/>
            </p:nvSpPr>
            <p:spPr>
              <a:xfrm>
                <a:off x="6930784" y="1260143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Diagrama de flujo: conector 21">
                <a:extLst>
                  <a:ext uri="{FF2B5EF4-FFF2-40B4-BE49-F238E27FC236}">
                    <a16:creationId xmlns:a16="http://schemas.microsoft.com/office/drawing/2014/main" id="{0A89C0E3-03D0-4FAC-B9BD-9404A9643637}"/>
                  </a:ext>
                </a:extLst>
              </p:cNvPr>
              <p:cNvSpPr/>
              <p:nvPr/>
            </p:nvSpPr>
            <p:spPr>
              <a:xfrm>
                <a:off x="5732058" y="1196496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Rectángulo 1">
            <a:extLst>
              <a:ext uri="{FF2B5EF4-FFF2-40B4-BE49-F238E27FC236}">
                <a16:creationId xmlns:a16="http://schemas.microsoft.com/office/drawing/2014/main" id="{59724F33-47EF-4111-8E41-5DC41150B581}"/>
              </a:ext>
            </a:extLst>
          </p:cNvPr>
          <p:cNvSpPr/>
          <p:nvPr/>
        </p:nvSpPr>
        <p:spPr>
          <a:xfrm>
            <a:off x="3415821" y="505479"/>
            <a:ext cx="523893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mond Nougat" panose="02000600000000000000" pitchFamily="2" charset="0"/>
                <a:cs typeface="Dreaming Outloud Script Pro" panose="03050502040304050704" pitchFamily="66" charset="0"/>
              </a:rPr>
              <a:t>Características</a:t>
            </a:r>
            <a:r>
              <a:rPr lang="es-E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reaming Outloud Script Pro" panose="03050502040304050704" pitchFamily="66" charset="0"/>
                <a:cs typeface="Dreaming Outloud Script Pro" panose="03050502040304050704" pitchFamily="66" charset="0"/>
              </a:rPr>
              <a:t> 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3889BC0B-6A93-4986-A1A4-BB83A16DE229}"/>
              </a:ext>
            </a:extLst>
          </p:cNvPr>
          <p:cNvGrpSpPr/>
          <p:nvPr/>
        </p:nvGrpSpPr>
        <p:grpSpPr>
          <a:xfrm>
            <a:off x="839440" y="1989667"/>
            <a:ext cx="7618323" cy="4502110"/>
            <a:chOff x="839440" y="1989667"/>
            <a:chExt cx="7618323" cy="4502110"/>
          </a:xfrm>
        </p:grpSpPr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3E47F646-B88D-4EFF-A398-47D165D71102}"/>
                </a:ext>
              </a:extLst>
            </p:cNvPr>
            <p:cNvSpPr txBox="1"/>
            <p:nvPr/>
          </p:nvSpPr>
          <p:spPr>
            <a:xfrm>
              <a:off x="839440" y="1989667"/>
              <a:ext cx="6968574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Letra:</a:t>
              </a:r>
            </a:p>
            <a:p>
              <a:r>
                <a:rPr lang="es-ES" sz="2400" b="0" i="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La letra oficial del himno mexicano se compone de cuatro estrofas y un estribillo, como marca el artículo 57 de la citada ley y esas estrofas y estribillo son:</a:t>
              </a:r>
            </a:p>
            <a:p>
              <a:r>
                <a:rPr lang="es-E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Música:</a:t>
              </a:r>
            </a:p>
            <a:p>
              <a:r>
                <a:rPr lang="es-ES" sz="2400" b="0" i="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consistente básicamente en dos partes: una para el estribillo y otra para las estrofas</a:t>
              </a:r>
            </a:p>
            <a:p>
              <a:r>
                <a:rPr lang="es-E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Interpretación:</a:t>
              </a:r>
            </a:p>
            <a:p>
              <a:endParaRPr lang="es-MX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128F2791-9524-41F9-A900-2151E6DB6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440" y="4922117"/>
              <a:ext cx="7618323" cy="156966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altLang="es-MX" sz="2400" i="0" u="none" strike="noStrike" cap="none" normalizeH="0" baseline="0" dirty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La forma de interpretar el himno es como sigue: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altLang="es-MX" sz="2400" i="0" u="none" strike="noStrike" cap="none" normalizeH="0" baseline="0" dirty="0">
                  <a:ln>
                    <a:noFill/>
                  </a:ln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Estribillo, Estrofa I, Estribillo, Estrofa II, Estribillo, Estrofa III, Estribillo, Estrofa IV, Estribillo</a:t>
              </a:r>
              <a:r>
                <a:rPr kumimoji="0" lang="es-MX" altLang="es-MX" sz="24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4098" name="Picture 2" descr="▷ Dibujos del himno nacional mexicano | Actualizado marzo 2022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7353" y="2178424"/>
            <a:ext cx="3149073" cy="4074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43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0E4E33D8-DB0B-41A5-A1B6-DF522EB215E5}"/>
              </a:ext>
            </a:extLst>
          </p:cNvPr>
          <p:cNvGrpSpPr/>
          <p:nvPr/>
        </p:nvGrpSpPr>
        <p:grpSpPr>
          <a:xfrm>
            <a:off x="1624791" y="511668"/>
            <a:ext cx="8616270" cy="1209575"/>
            <a:chOff x="1978927" y="1158311"/>
            <a:chExt cx="8616270" cy="1209575"/>
          </a:xfrm>
        </p:grpSpPr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671E03D1-D9AA-4872-9830-6BDBE885044D}"/>
                </a:ext>
              </a:extLst>
            </p:cNvPr>
            <p:cNvGrpSpPr/>
            <p:nvPr/>
          </p:nvGrpSpPr>
          <p:grpSpPr>
            <a:xfrm>
              <a:off x="1978927" y="1158311"/>
              <a:ext cx="8463870" cy="1057175"/>
              <a:chOff x="1978927" y="1158311"/>
              <a:chExt cx="8463870" cy="1057175"/>
            </a:xfrm>
          </p:grpSpPr>
          <p:sp>
            <p:nvSpPr>
              <p:cNvPr id="5" name="Diagrama de flujo: conector 4">
                <a:extLst>
                  <a:ext uri="{FF2B5EF4-FFF2-40B4-BE49-F238E27FC236}">
                    <a16:creationId xmlns:a16="http://schemas.microsoft.com/office/drawing/2014/main" id="{7AA8F116-65E9-4791-83FF-3C05C4DB1548}"/>
                  </a:ext>
                </a:extLst>
              </p:cNvPr>
              <p:cNvSpPr/>
              <p:nvPr/>
            </p:nvSpPr>
            <p:spPr>
              <a:xfrm>
                <a:off x="1978927" y="1199865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Diagrama de flujo: conector 5">
                <a:extLst>
                  <a:ext uri="{FF2B5EF4-FFF2-40B4-BE49-F238E27FC236}">
                    <a16:creationId xmlns:a16="http://schemas.microsoft.com/office/drawing/2014/main" id="{41A5DAC2-DEBC-4D96-BC8F-46501A8D8E76}"/>
                  </a:ext>
                </a:extLst>
              </p:cNvPr>
              <p:cNvSpPr/>
              <p:nvPr/>
            </p:nvSpPr>
            <p:spPr>
              <a:xfrm>
                <a:off x="9432863" y="1260143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Diagrama de flujo: conector 6">
                <a:extLst>
                  <a:ext uri="{FF2B5EF4-FFF2-40B4-BE49-F238E27FC236}">
                    <a16:creationId xmlns:a16="http://schemas.microsoft.com/office/drawing/2014/main" id="{8682677A-F8B5-4E61-9941-4B8D33596E3E}"/>
                  </a:ext>
                </a:extLst>
              </p:cNvPr>
              <p:cNvSpPr/>
              <p:nvPr/>
            </p:nvSpPr>
            <p:spPr>
              <a:xfrm>
                <a:off x="4426423" y="1158311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Diagrama de flujo: conector 7">
                <a:extLst>
                  <a:ext uri="{FF2B5EF4-FFF2-40B4-BE49-F238E27FC236}">
                    <a16:creationId xmlns:a16="http://schemas.microsoft.com/office/drawing/2014/main" id="{3E4E1241-5193-4F96-B162-BA83D5353B90}"/>
                  </a:ext>
                </a:extLst>
              </p:cNvPr>
              <p:cNvSpPr/>
              <p:nvPr/>
            </p:nvSpPr>
            <p:spPr>
              <a:xfrm>
                <a:off x="3227697" y="1180531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Diagrama de flujo: conector 10">
                <a:extLst>
                  <a:ext uri="{FF2B5EF4-FFF2-40B4-BE49-F238E27FC236}">
                    <a16:creationId xmlns:a16="http://schemas.microsoft.com/office/drawing/2014/main" id="{30EBFEA4-30BD-4068-A40C-44C7A9C97D0C}"/>
                  </a:ext>
                </a:extLst>
              </p:cNvPr>
              <p:cNvSpPr/>
              <p:nvPr/>
            </p:nvSpPr>
            <p:spPr>
              <a:xfrm>
                <a:off x="8154532" y="1260143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Diagrama de flujo: conector 11">
                <a:extLst>
                  <a:ext uri="{FF2B5EF4-FFF2-40B4-BE49-F238E27FC236}">
                    <a16:creationId xmlns:a16="http://schemas.microsoft.com/office/drawing/2014/main" id="{BCADDC0E-74BE-4FEC-B147-79AC8185A2A3}"/>
                  </a:ext>
                </a:extLst>
              </p:cNvPr>
              <p:cNvSpPr/>
              <p:nvPr/>
            </p:nvSpPr>
            <p:spPr>
              <a:xfrm>
                <a:off x="6930784" y="1260143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Diagrama de flujo: conector 12">
                <a:extLst>
                  <a:ext uri="{FF2B5EF4-FFF2-40B4-BE49-F238E27FC236}">
                    <a16:creationId xmlns:a16="http://schemas.microsoft.com/office/drawing/2014/main" id="{536E52B8-368A-4596-9EF2-AFD76A0D5DDF}"/>
                  </a:ext>
                </a:extLst>
              </p:cNvPr>
              <p:cNvSpPr/>
              <p:nvPr/>
            </p:nvSpPr>
            <p:spPr>
              <a:xfrm>
                <a:off x="5732058" y="1196496"/>
                <a:ext cx="1009934" cy="955343"/>
              </a:xfrm>
              <a:prstGeom prst="flowChartConnector">
                <a:avLst/>
              </a:prstGeom>
              <a:solidFill>
                <a:srgbClr val="F7B8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B3FD5A32-5037-4933-BAD8-97AC203EA2B1}"/>
                </a:ext>
              </a:extLst>
            </p:cNvPr>
            <p:cNvGrpSpPr/>
            <p:nvPr/>
          </p:nvGrpSpPr>
          <p:grpSpPr>
            <a:xfrm>
              <a:off x="2131327" y="1310711"/>
              <a:ext cx="8463870" cy="1057175"/>
              <a:chOff x="1978927" y="1158311"/>
              <a:chExt cx="8463870" cy="1057175"/>
            </a:xfrm>
            <a:noFill/>
          </p:grpSpPr>
          <p:sp>
            <p:nvSpPr>
              <p:cNvPr id="16" name="Diagrama de flujo: conector 15">
                <a:extLst>
                  <a:ext uri="{FF2B5EF4-FFF2-40B4-BE49-F238E27FC236}">
                    <a16:creationId xmlns:a16="http://schemas.microsoft.com/office/drawing/2014/main" id="{6CC3F2D4-E13A-48F5-8B5D-6D4417035436}"/>
                  </a:ext>
                </a:extLst>
              </p:cNvPr>
              <p:cNvSpPr/>
              <p:nvPr/>
            </p:nvSpPr>
            <p:spPr>
              <a:xfrm>
                <a:off x="1978927" y="1199865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Diagrama de flujo: conector 16">
                <a:extLst>
                  <a:ext uri="{FF2B5EF4-FFF2-40B4-BE49-F238E27FC236}">
                    <a16:creationId xmlns:a16="http://schemas.microsoft.com/office/drawing/2014/main" id="{E4A91F71-E442-4DE3-ABC8-10D2AFC72D90}"/>
                  </a:ext>
                </a:extLst>
              </p:cNvPr>
              <p:cNvSpPr/>
              <p:nvPr/>
            </p:nvSpPr>
            <p:spPr>
              <a:xfrm>
                <a:off x="9432863" y="1260143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Diagrama de flujo: conector 17">
                <a:extLst>
                  <a:ext uri="{FF2B5EF4-FFF2-40B4-BE49-F238E27FC236}">
                    <a16:creationId xmlns:a16="http://schemas.microsoft.com/office/drawing/2014/main" id="{85BD3318-487D-4E94-8BF5-4A446BD7554A}"/>
                  </a:ext>
                </a:extLst>
              </p:cNvPr>
              <p:cNvSpPr/>
              <p:nvPr/>
            </p:nvSpPr>
            <p:spPr>
              <a:xfrm>
                <a:off x="4426423" y="1158311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Diagrama de flujo: conector 18">
                <a:extLst>
                  <a:ext uri="{FF2B5EF4-FFF2-40B4-BE49-F238E27FC236}">
                    <a16:creationId xmlns:a16="http://schemas.microsoft.com/office/drawing/2014/main" id="{CAE70FB6-B703-43C2-A1AE-554A06DEF262}"/>
                  </a:ext>
                </a:extLst>
              </p:cNvPr>
              <p:cNvSpPr/>
              <p:nvPr/>
            </p:nvSpPr>
            <p:spPr>
              <a:xfrm>
                <a:off x="3227697" y="1180531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Diagrama de flujo: conector 19">
                <a:extLst>
                  <a:ext uri="{FF2B5EF4-FFF2-40B4-BE49-F238E27FC236}">
                    <a16:creationId xmlns:a16="http://schemas.microsoft.com/office/drawing/2014/main" id="{5F2EBE81-74A0-4ACE-BCAD-BBE94E0CAC85}"/>
                  </a:ext>
                </a:extLst>
              </p:cNvPr>
              <p:cNvSpPr/>
              <p:nvPr/>
            </p:nvSpPr>
            <p:spPr>
              <a:xfrm>
                <a:off x="8154532" y="1260143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Diagrama de flujo: conector 20">
                <a:extLst>
                  <a:ext uri="{FF2B5EF4-FFF2-40B4-BE49-F238E27FC236}">
                    <a16:creationId xmlns:a16="http://schemas.microsoft.com/office/drawing/2014/main" id="{11FAE419-F79B-44B0-B524-957A3718D1BF}"/>
                  </a:ext>
                </a:extLst>
              </p:cNvPr>
              <p:cNvSpPr/>
              <p:nvPr/>
            </p:nvSpPr>
            <p:spPr>
              <a:xfrm>
                <a:off x="6930784" y="1260143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Diagrama de flujo: conector 21">
                <a:extLst>
                  <a:ext uri="{FF2B5EF4-FFF2-40B4-BE49-F238E27FC236}">
                    <a16:creationId xmlns:a16="http://schemas.microsoft.com/office/drawing/2014/main" id="{0A89C0E3-03D0-4FAC-B9BD-9404A9643637}"/>
                  </a:ext>
                </a:extLst>
              </p:cNvPr>
              <p:cNvSpPr/>
              <p:nvPr/>
            </p:nvSpPr>
            <p:spPr>
              <a:xfrm>
                <a:off x="5732058" y="1196496"/>
                <a:ext cx="1009934" cy="955343"/>
              </a:xfrm>
              <a:prstGeom prst="flowChartConnector">
                <a:avLst/>
              </a:prstGeom>
              <a:grpFill/>
              <a:ln w="38100">
                <a:solidFill>
                  <a:srgbClr val="C4D7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Rectángulo 1">
            <a:extLst>
              <a:ext uri="{FF2B5EF4-FFF2-40B4-BE49-F238E27FC236}">
                <a16:creationId xmlns:a16="http://schemas.microsoft.com/office/drawing/2014/main" id="{6885A47A-10CA-48A0-B00F-067B227AD497}"/>
              </a:ext>
            </a:extLst>
          </p:cNvPr>
          <p:cNvSpPr/>
          <p:nvPr/>
        </p:nvSpPr>
        <p:spPr>
          <a:xfrm>
            <a:off x="5313139" y="313980"/>
            <a:ext cx="162255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mond Nougat" panose="02000600000000000000" pitchFamily="2" charset="0"/>
                <a:cs typeface="Dreaming Outloud Script Pro" panose="03050502040304050704" pitchFamily="66" charset="0"/>
              </a:rPr>
              <a:t>Uso</a:t>
            </a:r>
            <a:r>
              <a:rPr lang="es-E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reaming Outloud Script Pro" panose="03050502040304050704" pitchFamily="66" charset="0"/>
                <a:cs typeface="Dreaming Outloud Script Pro" panose="03050502040304050704" pitchFamily="66" charset="0"/>
              </a:rPr>
              <a:t>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F555363-D92F-4632-8E22-8CA337982E17}"/>
              </a:ext>
            </a:extLst>
          </p:cNvPr>
          <p:cNvSpPr txBox="1"/>
          <p:nvPr/>
        </p:nvSpPr>
        <p:spPr>
          <a:xfrm>
            <a:off x="633048" y="2459504"/>
            <a:ext cx="6096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uso del himno nacional mexicano está regulado por la Ley sobre sobre el escudo, la bandera y el himno nacionales, y está restringido a conmemoraciones de carácter oficial.</a:t>
            </a:r>
            <a:endParaRPr lang="es-MX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Algunas notas sobre el himno nacional mexicano – Círculo de Estudios de  Filosofía Mexica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047" y="2402851"/>
            <a:ext cx="4217894" cy="2623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606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D37DBAEE5EBA488AE616822C000C96" ma:contentTypeVersion="8" ma:contentTypeDescription="Create a new document." ma:contentTypeScope="" ma:versionID="974355320ac40412c6d192a5c4272c81">
  <xsd:schema xmlns:xsd="http://www.w3.org/2001/XMLSchema" xmlns:xs="http://www.w3.org/2001/XMLSchema" xmlns:p="http://schemas.microsoft.com/office/2006/metadata/properties" xmlns:ns3="7014fd4c-745d-4dfd-8635-f27ae0f8ba23" targetNamespace="http://schemas.microsoft.com/office/2006/metadata/properties" ma:root="true" ma:fieldsID="bb2fd1d9ea2e7f6e1a47b9755d80d929" ns3:_="">
    <xsd:import namespace="7014fd4c-745d-4dfd-8635-f27ae0f8ba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14fd4c-745d-4dfd-8635-f27ae0f8ba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FA0B0A-D67E-4640-A2A3-2269697C4ACE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7729F42-92B5-430A-9971-EFAB1BB863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F72553-DF82-41E2-90EE-53066297833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014fd4c-745d-4dfd-8635-f27ae0f8ba23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213</Words>
  <Application>Microsoft Office PowerPoint</Application>
  <PresentationFormat>Panorámica</PresentationFormat>
  <Paragraphs>32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Almond Nougat</vt:lpstr>
      <vt:lpstr>Arial</vt:lpstr>
      <vt:lpstr>Calibri</vt:lpstr>
      <vt:lpstr>Calibri Light</vt:lpstr>
      <vt:lpstr>Dreaming Outloud Script Pro</vt:lpstr>
      <vt:lpstr>Homework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ZACEHT MICHEL HERNANDEZ BRENIZ</dc:creator>
  <cp:lastModifiedBy>52844</cp:lastModifiedBy>
  <cp:revision>6</cp:revision>
  <dcterms:created xsi:type="dcterms:W3CDTF">2022-03-12T02:41:55Z</dcterms:created>
  <dcterms:modified xsi:type="dcterms:W3CDTF">2022-03-25T00:49:52Z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0x01010077D37DBAEE5EBA488AE616822C000C96</vt:lpwstr>
  </property>
</Properties>
</file>