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71" r:id="rId1"/>
  </p:sldMasterIdLst>
  <p:notesMasterIdLst>
    <p:notesMasterId r:id="rId11"/>
  </p:notesMasterIdLst>
  <p:sldIdLst>
    <p:sldId id="276" r:id="rId2"/>
    <p:sldId id="256" r:id="rId3"/>
    <p:sldId id="257" r:id="rId4"/>
    <p:sldId id="258" r:id="rId5"/>
    <p:sldId id="259" r:id="rId6"/>
    <p:sldId id="275" r:id="rId7"/>
    <p:sldId id="260" r:id="rId8"/>
    <p:sldId id="263" r:id="rId9"/>
    <p:sldId id="273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33565D6-A8CA-4221-B2F1-9B38CEC17AC1}">
  <a:tblStyle styleId="{633565D6-A8CA-4221-B2F1-9B38CEC17AC1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000000">
                  <a:alpha val="0"/>
                </a:srgbClr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FFF">
              <a:alpha val="0"/>
            </a:srgbClr>
          </a:solidFill>
        </a:fill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9D26C807-9572-42F4-BDDA-00B43457FC4F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0F2EE"/>
          </a:solidFill>
        </a:fill>
      </a:tcStyle>
    </a:wholeTbl>
    <a:band1H>
      <a:tcTxStyle/>
      <a:tcStyle>
        <a:tcBdr/>
        <a:fill>
          <a:solidFill>
            <a:srgbClr val="E0E5DB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E0E5DB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08" y="60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8" name="Google Shape;958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9" name="Google Shape;959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3" name="Google Shape;963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4" name="Google Shape;96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9" name="Google Shape;979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0" name="Google Shape;98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6" name="Google Shape;986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7" name="Google Shape;987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7" name="Google Shape;105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8" name="Google Shape;105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3" name="Google Shape;1123;p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4" name="Google Shape;1124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" name="Google Shape;1208;p2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9" name="Google Shape;1209;p2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5_Adams_Template_SlidesMania_1">
  <p:cSld name="0075_Adams_Template_SlidesMania_1">
    <p:bg>
      <p:bgPr>
        <a:solidFill>
          <a:schemeClr val="lt2"/>
        </a:solidFill>
        <a:effectLst/>
      </p:bgPr>
    </p:bg>
    <p:spTree>
      <p:nvGrpSpPr>
        <p:cNvPr id="1" name="Shape 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7;p2"/>
          <p:cNvGrpSpPr/>
          <p:nvPr/>
        </p:nvGrpSpPr>
        <p:grpSpPr>
          <a:xfrm>
            <a:off x="-24637" y="117544"/>
            <a:ext cx="12256079" cy="6590363"/>
            <a:chOff x="-24637" y="117544"/>
            <a:chExt cx="12256079" cy="6590363"/>
          </a:xfrm>
        </p:grpSpPr>
        <p:grpSp>
          <p:nvGrpSpPr>
            <p:cNvPr id="8" name="Google Shape;8;p2"/>
            <p:cNvGrpSpPr/>
            <p:nvPr/>
          </p:nvGrpSpPr>
          <p:grpSpPr>
            <a:xfrm>
              <a:off x="-19664" y="117544"/>
              <a:ext cx="12211664" cy="580546"/>
              <a:chOff x="-19664" y="117544"/>
              <a:chExt cx="12071328" cy="580546"/>
            </a:xfrm>
          </p:grpSpPr>
          <p:sp>
            <p:nvSpPr>
              <p:cNvPr id="9" name="Google Shape;9;p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" name="Google Shape;10;p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" name="Google Shape;11;p2"/>
            <p:cNvGrpSpPr/>
            <p:nvPr/>
          </p:nvGrpSpPr>
          <p:grpSpPr>
            <a:xfrm>
              <a:off x="-24637" y="869712"/>
              <a:ext cx="12211664" cy="580546"/>
              <a:chOff x="-19664" y="117544"/>
              <a:chExt cx="12071328" cy="580546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0" y="1621880"/>
              <a:ext cx="12211664" cy="580546"/>
              <a:chOff x="-19664" y="117544"/>
              <a:chExt cx="12071328" cy="580546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" name="Google Shape;17;p2"/>
            <p:cNvGrpSpPr/>
            <p:nvPr/>
          </p:nvGrpSpPr>
          <p:grpSpPr>
            <a:xfrm>
              <a:off x="-9832" y="2381575"/>
              <a:ext cx="12211664" cy="580546"/>
              <a:chOff x="-19664" y="117544"/>
              <a:chExt cx="12071328" cy="580546"/>
            </a:xfrm>
          </p:grpSpPr>
          <p:sp>
            <p:nvSpPr>
              <p:cNvPr id="18" name="Google Shape;18;p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" name="Google Shape;19;p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0" name="Google Shape;20;p2"/>
            <p:cNvGrpSpPr/>
            <p:nvPr/>
          </p:nvGrpSpPr>
          <p:grpSpPr>
            <a:xfrm>
              <a:off x="4973" y="3126216"/>
              <a:ext cx="12211664" cy="580546"/>
              <a:chOff x="-19664" y="117544"/>
              <a:chExt cx="12071328" cy="580546"/>
            </a:xfrm>
          </p:grpSpPr>
          <p:sp>
            <p:nvSpPr>
              <p:cNvPr id="21" name="Google Shape;21;p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-9832" y="3870857"/>
              <a:ext cx="12211664" cy="580546"/>
              <a:chOff x="-19664" y="117544"/>
              <a:chExt cx="12071328" cy="580546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6" name="Google Shape;26;p2"/>
            <p:cNvGrpSpPr/>
            <p:nvPr/>
          </p:nvGrpSpPr>
          <p:grpSpPr>
            <a:xfrm>
              <a:off x="14805" y="4623025"/>
              <a:ext cx="12211664" cy="580546"/>
              <a:chOff x="-19664" y="117544"/>
              <a:chExt cx="12071328" cy="580546"/>
            </a:xfrm>
          </p:grpSpPr>
          <p:sp>
            <p:nvSpPr>
              <p:cNvPr id="27" name="Google Shape;27;p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" name="Google Shape;29;p2"/>
            <p:cNvGrpSpPr/>
            <p:nvPr/>
          </p:nvGrpSpPr>
          <p:grpSpPr>
            <a:xfrm>
              <a:off x="4973" y="5382720"/>
              <a:ext cx="12211664" cy="580546"/>
              <a:chOff x="-19664" y="117544"/>
              <a:chExt cx="12071328" cy="580546"/>
            </a:xfrm>
          </p:grpSpPr>
          <p:sp>
            <p:nvSpPr>
              <p:cNvPr id="30" name="Google Shape;30;p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" name="Google Shape;31;p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" name="Google Shape;32;p2"/>
            <p:cNvGrpSpPr/>
            <p:nvPr/>
          </p:nvGrpSpPr>
          <p:grpSpPr>
            <a:xfrm>
              <a:off x="19778" y="6127361"/>
              <a:ext cx="12211664" cy="580546"/>
              <a:chOff x="-19664" y="117544"/>
              <a:chExt cx="12071328" cy="580546"/>
            </a:xfrm>
          </p:grpSpPr>
          <p:sp>
            <p:nvSpPr>
              <p:cNvPr id="33" name="Google Shape;33;p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5" name="Google Shape;35;p2"/>
          <p:cNvSpPr/>
          <p:nvPr/>
        </p:nvSpPr>
        <p:spPr>
          <a:xfrm>
            <a:off x="2202539" y="1319759"/>
            <a:ext cx="7846142" cy="421848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2"/>
          <p:cNvSpPr/>
          <p:nvPr/>
        </p:nvSpPr>
        <p:spPr>
          <a:xfrm>
            <a:off x="5189651" y="569363"/>
            <a:ext cx="1800000" cy="18000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4000" b="0" i="0" u="none" strike="noStrike" cap="none">
              <a:solidFill>
                <a:schemeClr val="lt1"/>
              </a:solidFill>
              <a:latin typeface="Raleway"/>
              <a:ea typeface="Raleway"/>
              <a:cs typeface="Raleway"/>
              <a:sym typeface="Raleway"/>
            </a:endParaRPr>
          </a:p>
        </p:txBody>
      </p:sp>
      <p:grpSp>
        <p:nvGrpSpPr>
          <p:cNvPr id="37" name="Google Shape;37;p2"/>
          <p:cNvGrpSpPr/>
          <p:nvPr/>
        </p:nvGrpSpPr>
        <p:grpSpPr>
          <a:xfrm>
            <a:off x="5294443" y="644513"/>
            <a:ext cx="1583998" cy="1607767"/>
            <a:chOff x="426800" y="3646800"/>
            <a:chExt cx="259625" cy="262750"/>
          </a:xfrm>
        </p:grpSpPr>
        <p:sp>
          <p:nvSpPr>
            <p:cNvPr id="38" name="Google Shape;38;p2"/>
            <p:cNvSpPr/>
            <p:nvPr/>
          </p:nvSpPr>
          <p:spPr>
            <a:xfrm>
              <a:off x="43037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1214" y="1"/>
                  </a:moveTo>
                  <a:cubicBezTo>
                    <a:pt x="528" y="1"/>
                    <a:pt x="0" y="183"/>
                    <a:pt x="0" y="183"/>
                  </a:cubicBezTo>
                  <a:cubicBezTo>
                    <a:pt x="0" y="183"/>
                    <a:pt x="714" y="986"/>
                    <a:pt x="1767" y="1271"/>
                  </a:cubicBezTo>
                  <a:cubicBezTo>
                    <a:pt x="2072" y="1353"/>
                    <a:pt x="2374" y="1382"/>
                    <a:pt x="2649" y="1382"/>
                  </a:cubicBezTo>
                  <a:cubicBezTo>
                    <a:pt x="3335" y="1382"/>
                    <a:pt x="3854" y="1200"/>
                    <a:pt x="3854" y="1200"/>
                  </a:cubicBezTo>
                  <a:cubicBezTo>
                    <a:pt x="3854" y="1200"/>
                    <a:pt x="3158" y="397"/>
                    <a:pt x="2088" y="111"/>
                  </a:cubicBezTo>
                  <a:cubicBezTo>
                    <a:pt x="1787" y="30"/>
                    <a:pt x="1488" y="1"/>
                    <a:pt x="1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2"/>
            <p:cNvSpPr/>
            <p:nvPr/>
          </p:nvSpPr>
          <p:spPr>
            <a:xfrm>
              <a:off x="426800" y="3738250"/>
              <a:ext cx="70950" cy="70500"/>
            </a:xfrm>
            <a:custGeom>
              <a:avLst/>
              <a:gdLst/>
              <a:ahLst/>
              <a:cxnLst/>
              <a:rect l="l" t="t" r="r" b="b"/>
              <a:pathLst>
                <a:path w="2838" h="2820" extrusionOk="0">
                  <a:moveTo>
                    <a:pt x="0" y="0"/>
                  </a:moveTo>
                  <a:cubicBezTo>
                    <a:pt x="0" y="0"/>
                    <a:pt x="232" y="1053"/>
                    <a:pt x="1000" y="1838"/>
                  </a:cubicBezTo>
                  <a:cubicBezTo>
                    <a:pt x="1785" y="2605"/>
                    <a:pt x="2837" y="2819"/>
                    <a:pt x="2837" y="2819"/>
                  </a:cubicBezTo>
                  <a:cubicBezTo>
                    <a:pt x="2837" y="2819"/>
                    <a:pt x="2623" y="1767"/>
                    <a:pt x="1856" y="982"/>
                  </a:cubicBezTo>
                  <a:cubicBezTo>
                    <a:pt x="1071" y="21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40;p2"/>
            <p:cNvSpPr/>
            <p:nvPr/>
          </p:nvSpPr>
          <p:spPr>
            <a:xfrm>
              <a:off x="454000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8" y="0"/>
                  </a:moveTo>
                  <a:cubicBezTo>
                    <a:pt x="358" y="0"/>
                    <a:pt x="1" y="1017"/>
                    <a:pt x="286" y="2088"/>
                  </a:cubicBezTo>
                  <a:cubicBezTo>
                    <a:pt x="554" y="3141"/>
                    <a:pt x="1375" y="3854"/>
                    <a:pt x="1375" y="3854"/>
                  </a:cubicBezTo>
                  <a:cubicBezTo>
                    <a:pt x="1375" y="3854"/>
                    <a:pt x="1714" y="2820"/>
                    <a:pt x="1446" y="1767"/>
                  </a:cubicBezTo>
                  <a:cubicBezTo>
                    <a:pt x="1161" y="696"/>
                    <a:pt x="358" y="0"/>
                    <a:pt x="3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>
              <a:off x="494150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5" y="1"/>
                  </a:moveTo>
                  <a:cubicBezTo>
                    <a:pt x="1375" y="1"/>
                    <a:pt x="554" y="714"/>
                    <a:pt x="268" y="1767"/>
                  </a:cubicBezTo>
                  <a:cubicBezTo>
                    <a:pt x="1" y="2838"/>
                    <a:pt x="340" y="3855"/>
                    <a:pt x="340" y="3855"/>
                  </a:cubicBezTo>
                  <a:cubicBezTo>
                    <a:pt x="340" y="3855"/>
                    <a:pt x="1143" y="3159"/>
                    <a:pt x="1428" y="2088"/>
                  </a:cubicBezTo>
                  <a:cubicBezTo>
                    <a:pt x="1714" y="1035"/>
                    <a:pt x="1375" y="1"/>
                    <a:pt x="13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8692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2649" y="1"/>
                  </a:moveTo>
                  <a:cubicBezTo>
                    <a:pt x="2375" y="1"/>
                    <a:pt x="2073" y="30"/>
                    <a:pt x="1767" y="111"/>
                  </a:cubicBezTo>
                  <a:cubicBezTo>
                    <a:pt x="697" y="397"/>
                    <a:pt x="1" y="1200"/>
                    <a:pt x="1" y="1200"/>
                  </a:cubicBezTo>
                  <a:cubicBezTo>
                    <a:pt x="1" y="1200"/>
                    <a:pt x="520" y="1382"/>
                    <a:pt x="1207" y="1382"/>
                  </a:cubicBezTo>
                  <a:cubicBezTo>
                    <a:pt x="1481" y="1382"/>
                    <a:pt x="1783" y="1353"/>
                    <a:pt x="2089" y="1271"/>
                  </a:cubicBezTo>
                  <a:cubicBezTo>
                    <a:pt x="3159" y="986"/>
                    <a:pt x="3855" y="183"/>
                    <a:pt x="3855" y="183"/>
                  </a:cubicBezTo>
                  <a:cubicBezTo>
                    <a:pt x="3855" y="183"/>
                    <a:pt x="3336" y="1"/>
                    <a:pt x="2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>
              <a:off x="615925" y="3738250"/>
              <a:ext cx="70500" cy="70500"/>
            </a:xfrm>
            <a:custGeom>
              <a:avLst/>
              <a:gdLst/>
              <a:ahLst/>
              <a:cxnLst/>
              <a:rect l="l" t="t" r="r" b="b"/>
              <a:pathLst>
                <a:path w="2820" h="2820" extrusionOk="0">
                  <a:moveTo>
                    <a:pt x="2820" y="0"/>
                  </a:moveTo>
                  <a:cubicBezTo>
                    <a:pt x="2820" y="0"/>
                    <a:pt x="1785" y="214"/>
                    <a:pt x="1000" y="982"/>
                  </a:cubicBezTo>
                  <a:cubicBezTo>
                    <a:pt x="215" y="1767"/>
                    <a:pt x="1" y="2819"/>
                    <a:pt x="1" y="2819"/>
                  </a:cubicBezTo>
                  <a:cubicBezTo>
                    <a:pt x="1" y="2819"/>
                    <a:pt x="1071" y="2605"/>
                    <a:pt x="1839" y="1838"/>
                  </a:cubicBezTo>
                  <a:cubicBezTo>
                    <a:pt x="2624" y="1053"/>
                    <a:pt x="2820" y="0"/>
                    <a:pt x="28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617275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4" y="0"/>
                  </a:moveTo>
                  <a:cubicBezTo>
                    <a:pt x="1374" y="0"/>
                    <a:pt x="553" y="696"/>
                    <a:pt x="286" y="1767"/>
                  </a:cubicBezTo>
                  <a:cubicBezTo>
                    <a:pt x="0" y="2820"/>
                    <a:pt x="339" y="3854"/>
                    <a:pt x="339" y="3854"/>
                  </a:cubicBezTo>
                  <a:cubicBezTo>
                    <a:pt x="339" y="3854"/>
                    <a:pt x="1142" y="3141"/>
                    <a:pt x="1428" y="2088"/>
                  </a:cubicBezTo>
                  <a:cubicBezTo>
                    <a:pt x="1713" y="1017"/>
                    <a:pt x="1374" y="0"/>
                    <a:pt x="13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>
              <a:off x="577125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7" y="1"/>
                  </a:moveTo>
                  <a:cubicBezTo>
                    <a:pt x="357" y="1"/>
                    <a:pt x="0" y="1035"/>
                    <a:pt x="286" y="2088"/>
                  </a:cubicBezTo>
                  <a:cubicBezTo>
                    <a:pt x="554" y="3159"/>
                    <a:pt x="1374" y="3855"/>
                    <a:pt x="1374" y="3855"/>
                  </a:cubicBezTo>
                  <a:cubicBezTo>
                    <a:pt x="1374" y="3855"/>
                    <a:pt x="1713" y="2838"/>
                    <a:pt x="1446" y="1767"/>
                  </a:cubicBezTo>
                  <a:cubicBezTo>
                    <a:pt x="1160" y="714"/>
                    <a:pt x="357" y="1"/>
                    <a:pt x="3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46;p2"/>
            <p:cNvSpPr/>
            <p:nvPr/>
          </p:nvSpPr>
          <p:spPr>
            <a:xfrm>
              <a:off x="465150" y="3847150"/>
              <a:ext cx="183825" cy="62400"/>
            </a:xfrm>
            <a:custGeom>
              <a:avLst/>
              <a:gdLst/>
              <a:ahLst/>
              <a:cxnLst/>
              <a:rect l="l" t="t" r="r" b="b"/>
              <a:pathLst>
                <a:path w="7353" h="2496" extrusionOk="0">
                  <a:moveTo>
                    <a:pt x="2665" y="1"/>
                  </a:moveTo>
                  <a:cubicBezTo>
                    <a:pt x="2392" y="1"/>
                    <a:pt x="2091" y="28"/>
                    <a:pt x="1785" y="105"/>
                  </a:cubicBezTo>
                  <a:cubicBezTo>
                    <a:pt x="715" y="390"/>
                    <a:pt x="1" y="1193"/>
                    <a:pt x="1" y="1193"/>
                  </a:cubicBezTo>
                  <a:cubicBezTo>
                    <a:pt x="1" y="1193"/>
                    <a:pt x="533" y="1368"/>
                    <a:pt x="1229" y="1368"/>
                  </a:cubicBezTo>
                  <a:cubicBezTo>
                    <a:pt x="1503" y="1368"/>
                    <a:pt x="1803" y="1340"/>
                    <a:pt x="2106" y="1265"/>
                  </a:cubicBezTo>
                  <a:cubicBezTo>
                    <a:pt x="2267" y="1211"/>
                    <a:pt x="2445" y="1158"/>
                    <a:pt x="2606" y="1068"/>
                  </a:cubicBezTo>
                  <a:lnTo>
                    <a:pt x="2606" y="1068"/>
                  </a:lnTo>
                  <a:cubicBezTo>
                    <a:pt x="2410" y="1354"/>
                    <a:pt x="2196" y="1586"/>
                    <a:pt x="1803" y="1764"/>
                  </a:cubicBezTo>
                  <a:lnTo>
                    <a:pt x="2106" y="2496"/>
                  </a:lnTo>
                  <a:cubicBezTo>
                    <a:pt x="2820" y="2175"/>
                    <a:pt x="3123" y="1729"/>
                    <a:pt x="3409" y="1336"/>
                  </a:cubicBezTo>
                  <a:cubicBezTo>
                    <a:pt x="3498" y="1193"/>
                    <a:pt x="3569" y="1068"/>
                    <a:pt x="3676" y="961"/>
                  </a:cubicBezTo>
                  <a:cubicBezTo>
                    <a:pt x="3784" y="1068"/>
                    <a:pt x="3873" y="1193"/>
                    <a:pt x="3962" y="1336"/>
                  </a:cubicBezTo>
                  <a:cubicBezTo>
                    <a:pt x="4230" y="1729"/>
                    <a:pt x="4533" y="2175"/>
                    <a:pt x="5264" y="2496"/>
                  </a:cubicBezTo>
                  <a:lnTo>
                    <a:pt x="5568" y="1764"/>
                  </a:lnTo>
                  <a:cubicBezTo>
                    <a:pt x="5157" y="1586"/>
                    <a:pt x="4961" y="1354"/>
                    <a:pt x="4765" y="1068"/>
                  </a:cubicBezTo>
                  <a:lnTo>
                    <a:pt x="4765" y="1068"/>
                  </a:lnTo>
                  <a:cubicBezTo>
                    <a:pt x="4925" y="1140"/>
                    <a:pt x="5086" y="1211"/>
                    <a:pt x="5264" y="1265"/>
                  </a:cubicBezTo>
                  <a:cubicBezTo>
                    <a:pt x="5567" y="1340"/>
                    <a:pt x="5866" y="1368"/>
                    <a:pt x="6139" y="1368"/>
                  </a:cubicBezTo>
                  <a:cubicBezTo>
                    <a:pt x="6829" y="1368"/>
                    <a:pt x="7352" y="1193"/>
                    <a:pt x="7352" y="1193"/>
                  </a:cubicBezTo>
                  <a:cubicBezTo>
                    <a:pt x="7352" y="1193"/>
                    <a:pt x="6621" y="408"/>
                    <a:pt x="5568" y="123"/>
                  </a:cubicBezTo>
                  <a:cubicBezTo>
                    <a:pt x="5241" y="35"/>
                    <a:pt x="4922" y="5"/>
                    <a:pt x="4636" y="5"/>
                  </a:cubicBezTo>
                  <a:cubicBezTo>
                    <a:pt x="4219" y="5"/>
                    <a:pt x="3870" y="70"/>
                    <a:pt x="3659" y="123"/>
                  </a:cubicBezTo>
                  <a:cubicBezTo>
                    <a:pt x="3452" y="68"/>
                    <a:pt x="3092" y="1"/>
                    <a:pt x="26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47;p2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5_Adams_Template_SlidesMania_7">
  <p:cSld name="0075_Adams_Template_SlidesMania_7">
    <p:bg>
      <p:bgPr>
        <a:solidFill>
          <a:schemeClr val="dk2"/>
        </a:solidFill>
        <a:effectLst/>
      </p:bgPr>
    </p:bg>
    <p:spTree>
      <p:nvGrpSpPr>
        <p:cNvPr id="1" name="Shape 9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6" name="Google Shape;926;p23"/>
          <p:cNvGrpSpPr/>
          <p:nvPr/>
        </p:nvGrpSpPr>
        <p:grpSpPr>
          <a:xfrm>
            <a:off x="-24637" y="117544"/>
            <a:ext cx="12256079" cy="6590363"/>
            <a:chOff x="-24637" y="117544"/>
            <a:chExt cx="12256079" cy="6590363"/>
          </a:xfrm>
        </p:grpSpPr>
        <p:grpSp>
          <p:nvGrpSpPr>
            <p:cNvPr id="927" name="Google Shape;927;p23"/>
            <p:cNvGrpSpPr/>
            <p:nvPr/>
          </p:nvGrpSpPr>
          <p:grpSpPr>
            <a:xfrm>
              <a:off x="-19664" y="117544"/>
              <a:ext cx="12211664" cy="580546"/>
              <a:chOff x="-19664" y="117544"/>
              <a:chExt cx="12071328" cy="580546"/>
            </a:xfrm>
          </p:grpSpPr>
          <p:sp>
            <p:nvSpPr>
              <p:cNvPr id="928" name="Google Shape;928;p23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9" name="Google Shape;929;p23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30" name="Google Shape;930;p23"/>
            <p:cNvGrpSpPr/>
            <p:nvPr/>
          </p:nvGrpSpPr>
          <p:grpSpPr>
            <a:xfrm>
              <a:off x="-24637" y="869712"/>
              <a:ext cx="12211664" cy="580546"/>
              <a:chOff x="-19664" y="117544"/>
              <a:chExt cx="12071328" cy="580546"/>
            </a:xfrm>
          </p:grpSpPr>
          <p:sp>
            <p:nvSpPr>
              <p:cNvPr id="931" name="Google Shape;931;p23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2" name="Google Shape;932;p23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33" name="Google Shape;933;p23"/>
            <p:cNvGrpSpPr/>
            <p:nvPr/>
          </p:nvGrpSpPr>
          <p:grpSpPr>
            <a:xfrm>
              <a:off x="0" y="1621880"/>
              <a:ext cx="12211664" cy="580546"/>
              <a:chOff x="-19664" y="117544"/>
              <a:chExt cx="12071328" cy="580546"/>
            </a:xfrm>
          </p:grpSpPr>
          <p:sp>
            <p:nvSpPr>
              <p:cNvPr id="934" name="Google Shape;934;p23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5" name="Google Shape;935;p23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36" name="Google Shape;936;p23"/>
            <p:cNvGrpSpPr/>
            <p:nvPr/>
          </p:nvGrpSpPr>
          <p:grpSpPr>
            <a:xfrm>
              <a:off x="-9832" y="2381575"/>
              <a:ext cx="12211664" cy="580546"/>
              <a:chOff x="-19664" y="117544"/>
              <a:chExt cx="12071328" cy="580546"/>
            </a:xfrm>
          </p:grpSpPr>
          <p:sp>
            <p:nvSpPr>
              <p:cNvPr id="937" name="Google Shape;937;p23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38" name="Google Shape;938;p23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39" name="Google Shape;939;p23"/>
            <p:cNvGrpSpPr/>
            <p:nvPr/>
          </p:nvGrpSpPr>
          <p:grpSpPr>
            <a:xfrm>
              <a:off x="4973" y="3126216"/>
              <a:ext cx="12211664" cy="580546"/>
              <a:chOff x="-19664" y="117544"/>
              <a:chExt cx="12071328" cy="580546"/>
            </a:xfrm>
          </p:grpSpPr>
          <p:sp>
            <p:nvSpPr>
              <p:cNvPr id="940" name="Google Shape;940;p23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1" name="Google Shape;941;p23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42" name="Google Shape;942;p23"/>
            <p:cNvGrpSpPr/>
            <p:nvPr/>
          </p:nvGrpSpPr>
          <p:grpSpPr>
            <a:xfrm>
              <a:off x="-9832" y="3870857"/>
              <a:ext cx="12211664" cy="580546"/>
              <a:chOff x="-19664" y="117544"/>
              <a:chExt cx="12071328" cy="580546"/>
            </a:xfrm>
          </p:grpSpPr>
          <p:sp>
            <p:nvSpPr>
              <p:cNvPr id="943" name="Google Shape;943;p23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4" name="Google Shape;944;p23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45" name="Google Shape;945;p23"/>
            <p:cNvGrpSpPr/>
            <p:nvPr/>
          </p:nvGrpSpPr>
          <p:grpSpPr>
            <a:xfrm>
              <a:off x="14805" y="4623025"/>
              <a:ext cx="12211664" cy="580546"/>
              <a:chOff x="-19664" y="117544"/>
              <a:chExt cx="12071328" cy="580546"/>
            </a:xfrm>
          </p:grpSpPr>
          <p:sp>
            <p:nvSpPr>
              <p:cNvPr id="946" name="Google Shape;946;p23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47" name="Google Shape;947;p23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48" name="Google Shape;948;p23"/>
            <p:cNvGrpSpPr/>
            <p:nvPr/>
          </p:nvGrpSpPr>
          <p:grpSpPr>
            <a:xfrm>
              <a:off x="4973" y="5382720"/>
              <a:ext cx="12211664" cy="580546"/>
              <a:chOff x="-19664" y="117544"/>
              <a:chExt cx="12071328" cy="580546"/>
            </a:xfrm>
          </p:grpSpPr>
          <p:sp>
            <p:nvSpPr>
              <p:cNvPr id="949" name="Google Shape;949;p23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0" name="Google Shape;950;p23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51" name="Google Shape;951;p23"/>
            <p:cNvGrpSpPr/>
            <p:nvPr/>
          </p:nvGrpSpPr>
          <p:grpSpPr>
            <a:xfrm>
              <a:off x="19778" y="6127361"/>
              <a:ext cx="12211664" cy="580546"/>
              <a:chOff x="-19664" y="117544"/>
              <a:chExt cx="12071328" cy="580546"/>
            </a:xfrm>
          </p:grpSpPr>
          <p:sp>
            <p:nvSpPr>
              <p:cNvPr id="952" name="Google Shape;952;p23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3" name="Google Shape;953;p23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954" name="Google Shape;954;p23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lt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5_Adams_Template_SlidesMania_8">
  <p:cSld name="0075_Adams_Template_SlidesMania_8">
    <p:bg>
      <p:bgPr>
        <a:solidFill>
          <a:schemeClr val="dk2"/>
        </a:solidFill>
        <a:effectLst/>
      </p:bgPr>
    </p:bg>
    <p:spTree>
      <p:nvGrpSpPr>
        <p:cNvPr id="1" name="Shape 9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6" name="Google Shape;956;p24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lt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5_Adams_Template_SlidesMania_6">
  <p:cSld name="0075_Adams_Template_SlidesMania_6">
    <p:bg>
      <p:bgPr>
        <a:solidFill>
          <a:schemeClr val="dk2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" name="Google Shape;60;p4"/>
          <p:cNvGrpSpPr/>
          <p:nvPr/>
        </p:nvGrpSpPr>
        <p:grpSpPr>
          <a:xfrm>
            <a:off x="-24637" y="117544"/>
            <a:ext cx="12256079" cy="6590363"/>
            <a:chOff x="-24637" y="117544"/>
            <a:chExt cx="12256079" cy="6590363"/>
          </a:xfrm>
        </p:grpSpPr>
        <p:grpSp>
          <p:nvGrpSpPr>
            <p:cNvPr id="61" name="Google Shape;61;p4"/>
            <p:cNvGrpSpPr/>
            <p:nvPr/>
          </p:nvGrpSpPr>
          <p:grpSpPr>
            <a:xfrm>
              <a:off x="-19664" y="117544"/>
              <a:ext cx="12211664" cy="580546"/>
              <a:chOff x="-19664" y="117544"/>
              <a:chExt cx="12071328" cy="580546"/>
            </a:xfrm>
          </p:grpSpPr>
          <p:sp>
            <p:nvSpPr>
              <p:cNvPr id="62" name="Google Shape;62;p4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3" name="Google Shape;63;p4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4" name="Google Shape;64;p4"/>
            <p:cNvGrpSpPr/>
            <p:nvPr/>
          </p:nvGrpSpPr>
          <p:grpSpPr>
            <a:xfrm>
              <a:off x="-24637" y="869712"/>
              <a:ext cx="12211664" cy="580546"/>
              <a:chOff x="-19664" y="117544"/>
              <a:chExt cx="12071328" cy="580546"/>
            </a:xfrm>
          </p:grpSpPr>
          <p:sp>
            <p:nvSpPr>
              <p:cNvPr id="65" name="Google Shape;65;p4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6" name="Google Shape;66;p4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67" name="Google Shape;67;p4"/>
            <p:cNvGrpSpPr/>
            <p:nvPr/>
          </p:nvGrpSpPr>
          <p:grpSpPr>
            <a:xfrm>
              <a:off x="0" y="1621880"/>
              <a:ext cx="12211664" cy="580546"/>
              <a:chOff x="-19664" y="117544"/>
              <a:chExt cx="12071328" cy="580546"/>
            </a:xfrm>
          </p:grpSpPr>
          <p:sp>
            <p:nvSpPr>
              <p:cNvPr id="68" name="Google Shape;68;p4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69" name="Google Shape;69;p4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0" name="Google Shape;70;p4"/>
            <p:cNvGrpSpPr/>
            <p:nvPr/>
          </p:nvGrpSpPr>
          <p:grpSpPr>
            <a:xfrm>
              <a:off x="-9832" y="2381575"/>
              <a:ext cx="12211664" cy="580546"/>
              <a:chOff x="-19664" y="117544"/>
              <a:chExt cx="12071328" cy="580546"/>
            </a:xfrm>
          </p:grpSpPr>
          <p:sp>
            <p:nvSpPr>
              <p:cNvPr id="71" name="Google Shape;71;p4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2" name="Google Shape;72;p4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3" name="Google Shape;73;p4"/>
            <p:cNvGrpSpPr/>
            <p:nvPr/>
          </p:nvGrpSpPr>
          <p:grpSpPr>
            <a:xfrm>
              <a:off x="4973" y="3126216"/>
              <a:ext cx="12211664" cy="580546"/>
              <a:chOff x="-19664" y="117544"/>
              <a:chExt cx="12071328" cy="580546"/>
            </a:xfrm>
          </p:grpSpPr>
          <p:sp>
            <p:nvSpPr>
              <p:cNvPr id="74" name="Google Shape;74;p4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5" name="Google Shape;75;p4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6" name="Google Shape;76;p4"/>
            <p:cNvGrpSpPr/>
            <p:nvPr/>
          </p:nvGrpSpPr>
          <p:grpSpPr>
            <a:xfrm>
              <a:off x="-9832" y="3870857"/>
              <a:ext cx="12211664" cy="580546"/>
              <a:chOff x="-19664" y="117544"/>
              <a:chExt cx="12071328" cy="580546"/>
            </a:xfrm>
          </p:grpSpPr>
          <p:sp>
            <p:nvSpPr>
              <p:cNvPr id="77" name="Google Shape;77;p4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78" name="Google Shape;78;p4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79" name="Google Shape;79;p4"/>
            <p:cNvGrpSpPr/>
            <p:nvPr/>
          </p:nvGrpSpPr>
          <p:grpSpPr>
            <a:xfrm>
              <a:off x="14805" y="4623025"/>
              <a:ext cx="12211664" cy="580546"/>
              <a:chOff x="-19664" y="117544"/>
              <a:chExt cx="12071328" cy="580546"/>
            </a:xfrm>
          </p:grpSpPr>
          <p:sp>
            <p:nvSpPr>
              <p:cNvPr id="80" name="Google Shape;80;p4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1" name="Google Shape;81;p4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2" name="Google Shape;82;p4"/>
            <p:cNvGrpSpPr/>
            <p:nvPr/>
          </p:nvGrpSpPr>
          <p:grpSpPr>
            <a:xfrm>
              <a:off x="4973" y="5382720"/>
              <a:ext cx="12211664" cy="580546"/>
              <a:chOff x="-19664" y="117544"/>
              <a:chExt cx="12071328" cy="580546"/>
            </a:xfrm>
          </p:grpSpPr>
          <p:sp>
            <p:nvSpPr>
              <p:cNvPr id="83" name="Google Shape;83;p4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4" name="Google Shape;84;p4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5" name="Google Shape;85;p4"/>
            <p:cNvGrpSpPr/>
            <p:nvPr/>
          </p:nvGrpSpPr>
          <p:grpSpPr>
            <a:xfrm>
              <a:off x="19778" y="6127361"/>
              <a:ext cx="12211664" cy="580546"/>
              <a:chOff x="-19664" y="117544"/>
              <a:chExt cx="12071328" cy="580546"/>
            </a:xfrm>
          </p:grpSpPr>
          <p:sp>
            <p:nvSpPr>
              <p:cNvPr id="86" name="Google Shape;86;p4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" name="Google Shape;87;p4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88" name="Google Shape;88;p4"/>
          <p:cNvSpPr/>
          <p:nvPr/>
        </p:nvSpPr>
        <p:spPr>
          <a:xfrm>
            <a:off x="1085149" y="0"/>
            <a:ext cx="2950028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6227395" y="515503"/>
            <a:ext cx="5385100" cy="758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accent1"/>
                </a:solidFill>
                <a:latin typeface="Lobster"/>
                <a:ea typeface="Lobster"/>
                <a:cs typeface="Lobster"/>
                <a:sym typeface="Lobster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accen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accent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0" name="Google Shape;90;p4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lt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5_Adams_Template_SlidesMania_13">
  <p:cSld name="0075_Adams_Template_SlidesMania_13">
    <p:bg>
      <p:bgPr>
        <a:solidFill>
          <a:schemeClr val="dk2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-24637" y="117544"/>
            <a:ext cx="12256079" cy="6590363"/>
            <a:chOff x="-24637" y="117544"/>
            <a:chExt cx="12256079" cy="6590363"/>
          </a:xfrm>
        </p:grpSpPr>
        <p:grpSp>
          <p:nvGrpSpPr>
            <p:cNvPr id="93" name="Google Shape;93;p5"/>
            <p:cNvGrpSpPr/>
            <p:nvPr/>
          </p:nvGrpSpPr>
          <p:grpSpPr>
            <a:xfrm>
              <a:off x="-19664" y="117544"/>
              <a:ext cx="12211664" cy="580546"/>
              <a:chOff x="-19664" y="117544"/>
              <a:chExt cx="12071328" cy="580546"/>
            </a:xfrm>
          </p:grpSpPr>
          <p:sp>
            <p:nvSpPr>
              <p:cNvPr id="94" name="Google Shape;94;p5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5" name="Google Shape;95;p5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6" name="Google Shape;96;p5"/>
            <p:cNvGrpSpPr/>
            <p:nvPr/>
          </p:nvGrpSpPr>
          <p:grpSpPr>
            <a:xfrm>
              <a:off x="-24637" y="869712"/>
              <a:ext cx="12211664" cy="580546"/>
              <a:chOff x="-19664" y="117544"/>
              <a:chExt cx="12071328" cy="580546"/>
            </a:xfrm>
          </p:grpSpPr>
          <p:sp>
            <p:nvSpPr>
              <p:cNvPr id="97" name="Google Shape;97;p5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8" name="Google Shape;98;p5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9" name="Google Shape;99;p5"/>
            <p:cNvGrpSpPr/>
            <p:nvPr/>
          </p:nvGrpSpPr>
          <p:grpSpPr>
            <a:xfrm>
              <a:off x="0" y="1621880"/>
              <a:ext cx="12211664" cy="580546"/>
              <a:chOff x="-19664" y="117544"/>
              <a:chExt cx="12071328" cy="580546"/>
            </a:xfrm>
          </p:grpSpPr>
          <p:sp>
            <p:nvSpPr>
              <p:cNvPr id="100" name="Google Shape;100;p5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1" name="Google Shape;101;p5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2" name="Google Shape;102;p5"/>
            <p:cNvGrpSpPr/>
            <p:nvPr/>
          </p:nvGrpSpPr>
          <p:grpSpPr>
            <a:xfrm>
              <a:off x="-9832" y="2381575"/>
              <a:ext cx="12211664" cy="580546"/>
              <a:chOff x="-19664" y="117544"/>
              <a:chExt cx="12071328" cy="580546"/>
            </a:xfrm>
          </p:grpSpPr>
          <p:sp>
            <p:nvSpPr>
              <p:cNvPr id="103" name="Google Shape;103;p5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4" name="Google Shape;104;p5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5" name="Google Shape;105;p5"/>
            <p:cNvGrpSpPr/>
            <p:nvPr/>
          </p:nvGrpSpPr>
          <p:grpSpPr>
            <a:xfrm>
              <a:off x="4973" y="3126216"/>
              <a:ext cx="12211664" cy="580546"/>
              <a:chOff x="-19664" y="117544"/>
              <a:chExt cx="12071328" cy="580546"/>
            </a:xfrm>
          </p:grpSpPr>
          <p:sp>
            <p:nvSpPr>
              <p:cNvPr id="106" name="Google Shape;106;p5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07" name="Google Shape;107;p5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08" name="Google Shape;108;p5"/>
            <p:cNvGrpSpPr/>
            <p:nvPr/>
          </p:nvGrpSpPr>
          <p:grpSpPr>
            <a:xfrm>
              <a:off x="-9832" y="3870857"/>
              <a:ext cx="12211664" cy="580546"/>
              <a:chOff x="-19664" y="117544"/>
              <a:chExt cx="12071328" cy="580546"/>
            </a:xfrm>
          </p:grpSpPr>
          <p:sp>
            <p:nvSpPr>
              <p:cNvPr id="109" name="Google Shape;109;p5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0" name="Google Shape;110;p5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1" name="Google Shape;111;p5"/>
            <p:cNvGrpSpPr/>
            <p:nvPr/>
          </p:nvGrpSpPr>
          <p:grpSpPr>
            <a:xfrm>
              <a:off x="14805" y="4623025"/>
              <a:ext cx="12211664" cy="580546"/>
              <a:chOff x="-19664" y="117544"/>
              <a:chExt cx="12071328" cy="580546"/>
            </a:xfrm>
          </p:grpSpPr>
          <p:sp>
            <p:nvSpPr>
              <p:cNvPr id="112" name="Google Shape;112;p5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3" name="Google Shape;113;p5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4" name="Google Shape;114;p5"/>
            <p:cNvGrpSpPr/>
            <p:nvPr/>
          </p:nvGrpSpPr>
          <p:grpSpPr>
            <a:xfrm>
              <a:off x="4973" y="5382720"/>
              <a:ext cx="12211664" cy="580546"/>
              <a:chOff x="-19664" y="117544"/>
              <a:chExt cx="12071328" cy="580546"/>
            </a:xfrm>
          </p:grpSpPr>
          <p:sp>
            <p:nvSpPr>
              <p:cNvPr id="115" name="Google Shape;115;p5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6" name="Google Shape;116;p5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17" name="Google Shape;117;p5"/>
            <p:cNvGrpSpPr/>
            <p:nvPr/>
          </p:nvGrpSpPr>
          <p:grpSpPr>
            <a:xfrm>
              <a:off x="19778" y="6127361"/>
              <a:ext cx="12211664" cy="580546"/>
              <a:chOff x="-19664" y="117544"/>
              <a:chExt cx="12071328" cy="580546"/>
            </a:xfrm>
          </p:grpSpPr>
          <p:sp>
            <p:nvSpPr>
              <p:cNvPr id="118" name="Google Shape;118;p5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19" name="Google Shape;119;p5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20" name="Google Shape;120;p5"/>
          <p:cNvSpPr/>
          <p:nvPr/>
        </p:nvSpPr>
        <p:spPr>
          <a:xfrm>
            <a:off x="1580824" y="1126022"/>
            <a:ext cx="9089572" cy="482134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1" name="Google Shape;121;p5"/>
          <p:cNvSpPr/>
          <p:nvPr/>
        </p:nvSpPr>
        <p:spPr>
          <a:xfrm>
            <a:off x="699427" y="545476"/>
            <a:ext cx="2160000" cy="21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2" name="Google Shape;122;p5"/>
          <p:cNvSpPr txBox="1">
            <a:spLocks noGrp="1"/>
          </p:cNvSpPr>
          <p:nvPr>
            <p:ph type="body" idx="1"/>
          </p:nvPr>
        </p:nvSpPr>
        <p:spPr>
          <a:xfrm>
            <a:off x="3265714" y="2825690"/>
            <a:ext cx="6976054" cy="2428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457200" marR="0" lvl="0" indent="-2286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2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3" name="Google Shape;123;p5"/>
          <p:cNvSpPr txBox="1">
            <a:spLocks noGrp="1"/>
          </p:cNvSpPr>
          <p:nvPr>
            <p:ph type="body" idx="2"/>
          </p:nvPr>
        </p:nvSpPr>
        <p:spPr>
          <a:xfrm>
            <a:off x="4947862" y="1572424"/>
            <a:ext cx="5385100" cy="758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2"/>
              </a:buClr>
              <a:buSzPts val="4400"/>
              <a:buFont typeface="Arial"/>
              <a:buNone/>
              <a:defRPr sz="4400" b="0" i="0" u="none" strike="noStrike" cap="none">
                <a:solidFill>
                  <a:schemeClr val="dk2"/>
                </a:solidFill>
                <a:latin typeface="Lobster"/>
                <a:ea typeface="Lobster"/>
                <a:cs typeface="Lobster"/>
                <a:sym typeface="Lobster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2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4" name="Google Shape;124;p5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lt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5_Adams_Template_SlidesMania_3">
  <p:cSld name="0075_Adams_Template_SlidesMania_3">
    <p:bg>
      <p:bgPr>
        <a:solidFill>
          <a:schemeClr val="lt2"/>
        </a:solidFill>
        <a:effectLst/>
      </p:bgPr>
    </p:bg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6" name="Google Shape;126;p6"/>
          <p:cNvGrpSpPr/>
          <p:nvPr/>
        </p:nvGrpSpPr>
        <p:grpSpPr>
          <a:xfrm>
            <a:off x="-24637" y="117544"/>
            <a:ext cx="12256079" cy="6590363"/>
            <a:chOff x="-24637" y="117544"/>
            <a:chExt cx="12256079" cy="6590363"/>
          </a:xfrm>
        </p:grpSpPr>
        <p:grpSp>
          <p:nvGrpSpPr>
            <p:cNvPr id="127" name="Google Shape;127;p6"/>
            <p:cNvGrpSpPr/>
            <p:nvPr/>
          </p:nvGrpSpPr>
          <p:grpSpPr>
            <a:xfrm>
              <a:off x="-19664" y="117544"/>
              <a:ext cx="12211664" cy="580546"/>
              <a:chOff x="-19664" y="117544"/>
              <a:chExt cx="12071328" cy="580546"/>
            </a:xfrm>
          </p:grpSpPr>
          <p:sp>
            <p:nvSpPr>
              <p:cNvPr id="128" name="Google Shape;128;p6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29" name="Google Shape;129;p6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0" name="Google Shape;130;p6"/>
            <p:cNvGrpSpPr/>
            <p:nvPr/>
          </p:nvGrpSpPr>
          <p:grpSpPr>
            <a:xfrm>
              <a:off x="-24637" y="869712"/>
              <a:ext cx="12211664" cy="580546"/>
              <a:chOff x="-19664" y="117544"/>
              <a:chExt cx="12071328" cy="580546"/>
            </a:xfrm>
          </p:grpSpPr>
          <p:sp>
            <p:nvSpPr>
              <p:cNvPr id="131" name="Google Shape;131;p6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2" name="Google Shape;132;p6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3" name="Google Shape;133;p6"/>
            <p:cNvGrpSpPr/>
            <p:nvPr/>
          </p:nvGrpSpPr>
          <p:grpSpPr>
            <a:xfrm>
              <a:off x="0" y="1621880"/>
              <a:ext cx="12211664" cy="580546"/>
              <a:chOff x="-19664" y="117544"/>
              <a:chExt cx="12071328" cy="580546"/>
            </a:xfrm>
          </p:grpSpPr>
          <p:sp>
            <p:nvSpPr>
              <p:cNvPr id="134" name="Google Shape;134;p6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5" name="Google Shape;135;p6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6" name="Google Shape;136;p6"/>
            <p:cNvGrpSpPr/>
            <p:nvPr/>
          </p:nvGrpSpPr>
          <p:grpSpPr>
            <a:xfrm>
              <a:off x="-9832" y="2381575"/>
              <a:ext cx="12211664" cy="580546"/>
              <a:chOff x="-19664" y="117544"/>
              <a:chExt cx="12071328" cy="580546"/>
            </a:xfrm>
          </p:grpSpPr>
          <p:sp>
            <p:nvSpPr>
              <p:cNvPr id="137" name="Google Shape;137;p6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38" name="Google Shape;138;p6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39" name="Google Shape;139;p6"/>
            <p:cNvGrpSpPr/>
            <p:nvPr/>
          </p:nvGrpSpPr>
          <p:grpSpPr>
            <a:xfrm>
              <a:off x="4973" y="3126216"/>
              <a:ext cx="12211664" cy="580546"/>
              <a:chOff x="-19664" y="117544"/>
              <a:chExt cx="12071328" cy="580546"/>
            </a:xfrm>
          </p:grpSpPr>
          <p:sp>
            <p:nvSpPr>
              <p:cNvPr id="140" name="Google Shape;140;p6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1" name="Google Shape;141;p6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2" name="Google Shape;142;p6"/>
            <p:cNvGrpSpPr/>
            <p:nvPr/>
          </p:nvGrpSpPr>
          <p:grpSpPr>
            <a:xfrm>
              <a:off x="-9832" y="3870857"/>
              <a:ext cx="12211664" cy="580546"/>
              <a:chOff x="-19664" y="117544"/>
              <a:chExt cx="12071328" cy="580546"/>
            </a:xfrm>
          </p:grpSpPr>
          <p:sp>
            <p:nvSpPr>
              <p:cNvPr id="143" name="Google Shape;143;p6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4" name="Google Shape;144;p6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5" name="Google Shape;145;p6"/>
            <p:cNvGrpSpPr/>
            <p:nvPr/>
          </p:nvGrpSpPr>
          <p:grpSpPr>
            <a:xfrm>
              <a:off x="14805" y="4623025"/>
              <a:ext cx="12211664" cy="580546"/>
              <a:chOff x="-19664" y="117544"/>
              <a:chExt cx="12071328" cy="580546"/>
            </a:xfrm>
          </p:grpSpPr>
          <p:sp>
            <p:nvSpPr>
              <p:cNvPr id="146" name="Google Shape;146;p6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47" name="Google Shape;147;p6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48" name="Google Shape;148;p6"/>
            <p:cNvGrpSpPr/>
            <p:nvPr/>
          </p:nvGrpSpPr>
          <p:grpSpPr>
            <a:xfrm>
              <a:off x="4973" y="5382720"/>
              <a:ext cx="12211664" cy="580546"/>
              <a:chOff x="-19664" y="117544"/>
              <a:chExt cx="12071328" cy="580546"/>
            </a:xfrm>
          </p:grpSpPr>
          <p:sp>
            <p:nvSpPr>
              <p:cNvPr id="149" name="Google Shape;149;p6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0" name="Google Shape;150;p6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51" name="Google Shape;151;p6"/>
            <p:cNvGrpSpPr/>
            <p:nvPr/>
          </p:nvGrpSpPr>
          <p:grpSpPr>
            <a:xfrm>
              <a:off x="19778" y="6127361"/>
              <a:ext cx="12211664" cy="580546"/>
              <a:chOff x="-19664" y="117544"/>
              <a:chExt cx="12071328" cy="580546"/>
            </a:xfrm>
          </p:grpSpPr>
          <p:sp>
            <p:nvSpPr>
              <p:cNvPr id="152" name="Google Shape;152;p6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53" name="Google Shape;153;p6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54" name="Google Shape;154;p6"/>
          <p:cNvSpPr/>
          <p:nvPr/>
        </p:nvSpPr>
        <p:spPr>
          <a:xfrm>
            <a:off x="845636" y="813025"/>
            <a:ext cx="10461172" cy="5161218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5" name="Google Shape;155;p6"/>
          <p:cNvSpPr txBox="1">
            <a:spLocks noGrp="1"/>
          </p:cNvSpPr>
          <p:nvPr>
            <p:ph type="body" idx="1"/>
          </p:nvPr>
        </p:nvSpPr>
        <p:spPr>
          <a:xfrm>
            <a:off x="1749267" y="2255896"/>
            <a:ext cx="2696690" cy="1457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04040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6" name="Google Shape;156;p6"/>
          <p:cNvSpPr txBox="1">
            <a:spLocks noGrp="1"/>
          </p:cNvSpPr>
          <p:nvPr>
            <p:ph type="body" idx="2"/>
          </p:nvPr>
        </p:nvSpPr>
        <p:spPr>
          <a:xfrm>
            <a:off x="4954274" y="2251542"/>
            <a:ext cx="2696690" cy="1457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04040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7" name="Google Shape;157;p6"/>
          <p:cNvSpPr txBox="1">
            <a:spLocks noGrp="1"/>
          </p:cNvSpPr>
          <p:nvPr>
            <p:ph type="body" idx="3"/>
          </p:nvPr>
        </p:nvSpPr>
        <p:spPr>
          <a:xfrm>
            <a:off x="8155438" y="2250810"/>
            <a:ext cx="2696690" cy="1457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04040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8" name="Google Shape;158;p6"/>
          <p:cNvSpPr txBox="1">
            <a:spLocks noGrp="1"/>
          </p:cNvSpPr>
          <p:nvPr>
            <p:ph type="body" idx="4"/>
          </p:nvPr>
        </p:nvSpPr>
        <p:spPr>
          <a:xfrm>
            <a:off x="1749267" y="4105552"/>
            <a:ext cx="2696690" cy="1457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04040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9" name="Google Shape;159;p6"/>
          <p:cNvSpPr txBox="1">
            <a:spLocks noGrp="1"/>
          </p:cNvSpPr>
          <p:nvPr>
            <p:ph type="body" idx="5"/>
          </p:nvPr>
        </p:nvSpPr>
        <p:spPr>
          <a:xfrm>
            <a:off x="4954274" y="4101198"/>
            <a:ext cx="2696690" cy="1457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04040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0" name="Google Shape;160;p6"/>
          <p:cNvSpPr txBox="1">
            <a:spLocks noGrp="1"/>
          </p:cNvSpPr>
          <p:nvPr>
            <p:ph type="body" idx="6"/>
          </p:nvPr>
        </p:nvSpPr>
        <p:spPr>
          <a:xfrm>
            <a:off x="8155438" y="4100466"/>
            <a:ext cx="2696690" cy="1457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04040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1" name="Google Shape;161;p6"/>
          <p:cNvSpPr txBox="1">
            <a:spLocks noGrp="1"/>
          </p:cNvSpPr>
          <p:nvPr>
            <p:ph type="body" idx="7"/>
          </p:nvPr>
        </p:nvSpPr>
        <p:spPr>
          <a:xfrm>
            <a:off x="5467028" y="1216176"/>
            <a:ext cx="5385100" cy="758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  <a:defRPr sz="4400" b="0" i="0" u="none" strike="noStrike" cap="none">
                <a:solidFill>
                  <a:srgbClr val="404040"/>
                </a:solidFill>
                <a:latin typeface="Lobster"/>
                <a:ea typeface="Lobster"/>
                <a:cs typeface="Lobster"/>
                <a:sym typeface="Lobster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2" name="Google Shape;162;p6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5_Adams_Template_SlidesMania_12">
  <p:cSld name="0075_Adams_Template_SlidesMania_12">
    <p:bg>
      <p:bgPr>
        <a:solidFill>
          <a:schemeClr val="dk2"/>
        </a:solidFill>
        <a:effectLst/>
      </p:bgPr>
    </p:bg>
    <p:spTree>
      <p:nvGrpSpPr>
        <p:cNvPr id="1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4" name="Google Shape;164;p7"/>
          <p:cNvGrpSpPr/>
          <p:nvPr/>
        </p:nvGrpSpPr>
        <p:grpSpPr>
          <a:xfrm>
            <a:off x="-24637" y="117544"/>
            <a:ext cx="12256079" cy="6590363"/>
            <a:chOff x="-24637" y="117544"/>
            <a:chExt cx="12256079" cy="6590363"/>
          </a:xfrm>
        </p:grpSpPr>
        <p:grpSp>
          <p:nvGrpSpPr>
            <p:cNvPr id="165" name="Google Shape;165;p7"/>
            <p:cNvGrpSpPr/>
            <p:nvPr/>
          </p:nvGrpSpPr>
          <p:grpSpPr>
            <a:xfrm>
              <a:off x="-19664" y="117544"/>
              <a:ext cx="12211664" cy="580546"/>
              <a:chOff x="-19664" y="117544"/>
              <a:chExt cx="12071328" cy="580546"/>
            </a:xfrm>
          </p:grpSpPr>
          <p:sp>
            <p:nvSpPr>
              <p:cNvPr id="166" name="Google Shape;166;p7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67" name="Google Shape;167;p7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68" name="Google Shape;168;p7"/>
            <p:cNvGrpSpPr/>
            <p:nvPr/>
          </p:nvGrpSpPr>
          <p:grpSpPr>
            <a:xfrm>
              <a:off x="-24637" y="869712"/>
              <a:ext cx="12211664" cy="580546"/>
              <a:chOff x="-19664" y="117544"/>
              <a:chExt cx="12071328" cy="580546"/>
            </a:xfrm>
          </p:grpSpPr>
          <p:sp>
            <p:nvSpPr>
              <p:cNvPr id="169" name="Google Shape;169;p7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0" name="Google Shape;170;p7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1" name="Google Shape;171;p7"/>
            <p:cNvGrpSpPr/>
            <p:nvPr/>
          </p:nvGrpSpPr>
          <p:grpSpPr>
            <a:xfrm>
              <a:off x="0" y="1621880"/>
              <a:ext cx="12211664" cy="580546"/>
              <a:chOff x="-19664" y="117544"/>
              <a:chExt cx="12071328" cy="580546"/>
            </a:xfrm>
          </p:grpSpPr>
          <p:sp>
            <p:nvSpPr>
              <p:cNvPr id="172" name="Google Shape;172;p7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3" name="Google Shape;173;p7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4" name="Google Shape;174;p7"/>
            <p:cNvGrpSpPr/>
            <p:nvPr/>
          </p:nvGrpSpPr>
          <p:grpSpPr>
            <a:xfrm>
              <a:off x="-9832" y="2381575"/>
              <a:ext cx="12211664" cy="580546"/>
              <a:chOff x="-19664" y="117544"/>
              <a:chExt cx="12071328" cy="580546"/>
            </a:xfrm>
          </p:grpSpPr>
          <p:sp>
            <p:nvSpPr>
              <p:cNvPr id="175" name="Google Shape;175;p7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6" name="Google Shape;176;p7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77" name="Google Shape;177;p7"/>
            <p:cNvGrpSpPr/>
            <p:nvPr/>
          </p:nvGrpSpPr>
          <p:grpSpPr>
            <a:xfrm>
              <a:off x="4973" y="3126216"/>
              <a:ext cx="12211664" cy="580546"/>
              <a:chOff x="-19664" y="117544"/>
              <a:chExt cx="12071328" cy="580546"/>
            </a:xfrm>
          </p:grpSpPr>
          <p:sp>
            <p:nvSpPr>
              <p:cNvPr id="178" name="Google Shape;178;p7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79" name="Google Shape;179;p7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0" name="Google Shape;180;p7"/>
            <p:cNvGrpSpPr/>
            <p:nvPr/>
          </p:nvGrpSpPr>
          <p:grpSpPr>
            <a:xfrm>
              <a:off x="-9832" y="3870857"/>
              <a:ext cx="12211664" cy="580546"/>
              <a:chOff x="-19664" y="117544"/>
              <a:chExt cx="12071328" cy="580546"/>
            </a:xfrm>
          </p:grpSpPr>
          <p:sp>
            <p:nvSpPr>
              <p:cNvPr id="181" name="Google Shape;181;p7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2" name="Google Shape;182;p7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3" name="Google Shape;183;p7"/>
            <p:cNvGrpSpPr/>
            <p:nvPr/>
          </p:nvGrpSpPr>
          <p:grpSpPr>
            <a:xfrm>
              <a:off x="14805" y="4623025"/>
              <a:ext cx="12211664" cy="580546"/>
              <a:chOff x="-19664" y="117544"/>
              <a:chExt cx="12071328" cy="580546"/>
            </a:xfrm>
          </p:grpSpPr>
          <p:sp>
            <p:nvSpPr>
              <p:cNvPr id="184" name="Google Shape;184;p7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5" name="Google Shape;185;p7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6" name="Google Shape;186;p7"/>
            <p:cNvGrpSpPr/>
            <p:nvPr/>
          </p:nvGrpSpPr>
          <p:grpSpPr>
            <a:xfrm>
              <a:off x="4973" y="5382720"/>
              <a:ext cx="12211664" cy="580546"/>
              <a:chOff x="-19664" y="117544"/>
              <a:chExt cx="12071328" cy="580546"/>
            </a:xfrm>
          </p:grpSpPr>
          <p:sp>
            <p:nvSpPr>
              <p:cNvPr id="187" name="Google Shape;187;p7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88" name="Google Shape;188;p7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189" name="Google Shape;189;p7"/>
            <p:cNvGrpSpPr/>
            <p:nvPr/>
          </p:nvGrpSpPr>
          <p:grpSpPr>
            <a:xfrm>
              <a:off x="19778" y="6127361"/>
              <a:ext cx="12211664" cy="580546"/>
              <a:chOff x="-19664" y="117544"/>
              <a:chExt cx="12071328" cy="580546"/>
            </a:xfrm>
          </p:grpSpPr>
          <p:sp>
            <p:nvSpPr>
              <p:cNvPr id="190" name="Google Shape;190;p7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191" name="Google Shape;191;p7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192" name="Google Shape;192;p7"/>
          <p:cNvSpPr/>
          <p:nvPr/>
        </p:nvSpPr>
        <p:spPr>
          <a:xfrm>
            <a:off x="1580824" y="1126022"/>
            <a:ext cx="9089572" cy="4821340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3" name="Google Shape;193;p7"/>
          <p:cNvSpPr/>
          <p:nvPr/>
        </p:nvSpPr>
        <p:spPr>
          <a:xfrm>
            <a:off x="699427" y="545476"/>
            <a:ext cx="2160000" cy="216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4" name="Google Shape;194;p7"/>
          <p:cNvSpPr txBox="1">
            <a:spLocks noGrp="1"/>
          </p:cNvSpPr>
          <p:nvPr>
            <p:ph type="body" idx="1"/>
          </p:nvPr>
        </p:nvSpPr>
        <p:spPr>
          <a:xfrm>
            <a:off x="1932728" y="3012810"/>
            <a:ext cx="3821200" cy="2428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04040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5" name="Google Shape;195;p7"/>
          <p:cNvSpPr txBox="1">
            <a:spLocks noGrp="1"/>
          </p:cNvSpPr>
          <p:nvPr>
            <p:ph type="body" idx="2"/>
          </p:nvPr>
        </p:nvSpPr>
        <p:spPr>
          <a:xfrm>
            <a:off x="6438072" y="3012810"/>
            <a:ext cx="3821200" cy="2428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404040"/>
                </a:solidFill>
                <a:latin typeface="Raleway Medium"/>
                <a:ea typeface="Raleway Medium"/>
                <a:cs typeface="Raleway Medium"/>
                <a:sym typeface="Raleway Medium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6" name="Google Shape;196;p7"/>
          <p:cNvSpPr txBox="1">
            <a:spLocks noGrp="1"/>
          </p:cNvSpPr>
          <p:nvPr>
            <p:ph type="body" idx="3"/>
          </p:nvPr>
        </p:nvSpPr>
        <p:spPr>
          <a:xfrm>
            <a:off x="4947862" y="1572424"/>
            <a:ext cx="5385100" cy="758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SzPts val="4400"/>
              <a:buFont typeface="Arial"/>
              <a:buNone/>
              <a:defRPr sz="4400" b="0" i="0" u="none" strike="noStrike" cap="none">
                <a:solidFill>
                  <a:srgbClr val="404040"/>
                </a:solidFill>
                <a:latin typeface="Lobster"/>
                <a:ea typeface="Lobster"/>
                <a:cs typeface="Lobster"/>
                <a:sym typeface="Lobster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7" name="Google Shape;197;p7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lt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5_Adams_Template_SlidesMania_15">
  <p:cSld name="0075_Adams_Template_SlidesMania_15">
    <p:bg>
      <p:bgPr>
        <a:solidFill>
          <a:schemeClr val="lt2"/>
        </a:solidFill>
        <a:effectLst/>
      </p:bgPr>
    </p:bg>
    <p:spTree>
      <p:nvGrpSpPr>
        <p:cNvPr id="1" name="Shape 2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5" name="Google Shape;275;p10"/>
          <p:cNvGrpSpPr/>
          <p:nvPr/>
        </p:nvGrpSpPr>
        <p:grpSpPr>
          <a:xfrm>
            <a:off x="-24637" y="117544"/>
            <a:ext cx="12256079" cy="6590363"/>
            <a:chOff x="-24637" y="117544"/>
            <a:chExt cx="12256079" cy="6590363"/>
          </a:xfrm>
        </p:grpSpPr>
        <p:grpSp>
          <p:nvGrpSpPr>
            <p:cNvPr id="276" name="Google Shape;276;p10"/>
            <p:cNvGrpSpPr/>
            <p:nvPr/>
          </p:nvGrpSpPr>
          <p:grpSpPr>
            <a:xfrm>
              <a:off x="-19664" y="117544"/>
              <a:ext cx="12211664" cy="580546"/>
              <a:chOff x="-19664" y="117544"/>
              <a:chExt cx="12071328" cy="580546"/>
            </a:xfrm>
          </p:grpSpPr>
          <p:sp>
            <p:nvSpPr>
              <p:cNvPr id="277" name="Google Shape;277;p10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78" name="Google Shape;278;p10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79" name="Google Shape;279;p10"/>
            <p:cNvGrpSpPr/>
            <p:nvPr/>
          </p:nvGrpSpPr>
          <p:grpSpPr>
            <a:xfrm>
              <a:off x="-24637" y="869712"/>
              <a:ext cx="12211664" cy="580546"/>
              <a:chOff x="-19664" y="117544"/>
              <a:chExt cx="12071328" cy="580546"/>
            </a:xfrm>
          </p:grpSpPr>
          <p:sp>
            <p:nvSpPr>
              <p:cNvPr id="280" name="Google Shape;280;p10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1" name="Google Shape;281;p10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2" name="Google Shape;282;p10"/>
            <p:cNvGrpSpPr/>
            <p:nvPr/>
          </p:nvGrpSpPr>
          <p:grpSpPr>
            <a:xfrm>
              <a:off x="0" y="1621880"/>
              <a:ext cx="12211664" cy="580546"/>
              <a:chOff x="-19664" y="117544"/>
              <a:chExt cx="12071328" cy="580546"/>
            </a:xfrm>
          </p:grpSpPr>
          <p:sp>
            <p:nvSpPr>
              <p:cNvPr id="283" name="Google Shape;283;p10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4" name="Google Shape;284;p10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5" name="Google Shape;285;p10"/>
            <p:cNvGrpSpPr/>
            <p:nvPr/>
          </p:nvGrpSpPr>
          <p:grpSpPr>
            <a:xfrm>
              <a:off x="-9832" y="2381575"/>
              <a:ext cx="12211664" cy="580546"/>
              <a:chOff x="-19664" y="117544"/>
              <a:chExt cx="12071328" cy="580546"/>
            </a:xfrm>
          </p:grpSpPr>
          <p:sp>
            <p:nvSpPr>
              <p:cNvPr id="286" name="Google Shape;286;p10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87" name="Google Shape;287;p10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88" name="Google Shape;288;p10"/>
            <p:cNvGrpSpPr/>
            <p:nvPr/>
          </p:nvGrpSpPr>
          <p:grpSpPr>
            <a:xfrm>
              <a:off x="4973" y="3126216"/>
              <a:ext cx="12211664" cy="580546"/>
              <a:chOff x="-19664" y="117544"/>
              <a:chExt cx="12071328" cy="580546"/>
            </a:xfrm>
          </p:grpSpPr>
          <p:sp>
            <p:nvSpPr>
              <p:cNvPr id="289" name="Google Shape;289;p10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0" name="Google Shape;290;p10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1" name="Google Shape;291;p10"/>
            <p:cNvGrpSpPr/>
            <p:nvPr/>
          </p:nvGrpSpPr>
          <p:grpSpPr>
            <a:xfrm>
              <a:off x="-9832" y="3870857"/>
              <a:ext cx="12211664" cy="580546"/>
              <a:chOff x="-19664" y="117544"/>
              <a:chExt cx="12071328" cy="580546"/>
            </a:xfrm>
          </p:grpSpPr>
          <p:sp>
            <p:nvSpPr>
              <p:cNvPr id="292" name="Google Shape;292;p10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3" name="Google Shape;293;p10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4" name="Google Shape;294;p10"/>
            <p:cNvGrpSpPr/>
            <p:nvPr/>
          </p:nvGrpSpPr>
          <p:grpSpPr>
            <a:xfrm>
              <a:off x="14805" y="4623025"/>
              <a:ext cx="12211664" cy="580546"/>
              <a:chOff x="-19664" y="117544"/>
              <a:chExt cx="12071328" cy="580546"/>
            </a:xfrm>
          </p:grpSpPr>
          <p:sp>
            <p:nvSpPr>
              <p:cNvPr id="295" name="Google Shape;295;p10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6" name="Google Shape;296;p10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297" name="Google Shape;297;p10"/>
            <p:cNvGrpSpPr/>
            <p:nvPr/>
          </p:nvGrpSpPr>
          <p:grpSpPr>
            <a:xfrm>
              <a:off x="4973" y="5382720"/>
              <a:ext cx="12211664" cy="580546"/>
              <a:chOff x="-19664" y="117544"/>
              <a:chExt cx="12071328" cy="580546"/>
            </a:xfrm>
          </p:grpSpPr>
          <p:sp>
            <p:nvSpPr>
              <p:cNvPr id="298" name="Google Shape;298;p10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299" name="Google Shape;299;p10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00" name="Google Shape;300;p10"/>
            <p:cNvGrpSpPr/>
            <p:nvPr/>
          </p:nvGrpSpPr>
          <p:grpSpPr>
            <a:xfrm>
              <a:off x="19778" y="6127361"/>
              <a:ext cx="12211664" cy="580546"/>
              <a:chOff x="-19664" y="117544"/>
              <a:chExt cx="12071328" cy="580546"/>
            </a:xfrm>
          </p:grpSpPr>
          <p:sp>
            <p:nvSpPr>
              <p:cNvPr id="301" name="Google Shape;301;p10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2" name="Google Shape;302;p10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 b="0" i="0" u="none" strike="noStrike" cap="none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03" name="Google Shape;303;p10"/>
          <p:cNvSpPr/>
          <p:nvPr/>
        </p:nvSpPr>
        <p:spPr>
          <a:xfrm>
            <a:off x="729343" y="587829"/>
            <a:ext cx="10722428" cy="573677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04" name="Google Shape;304;p10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5_Adams_Template_SlidesMania_14">
  <p:cSld name="0075_Adams_Template_SlidesMania_14">
    <p:bg>
      <p:bgPr>
        <a:solidFill>
          <a:schemeClr val="dk2"/>
        </a:solidFill>
        <a:effectLst/>
      </p:bgPr>
    </p:bg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6" name="Google Shape;306;p11"/>
          <p:cNvGrpSpPr/>
          <p:nvPr/>
        </p:nvGrpSpPr>
        <p:grpSpPr>
          <a:xfrm>
            <a:off x="-24637" y="117544"/>
            <a:ext cx="12256079" cy="6590363"/>
            <a:chOff x="-24637" y="117544"/>
            <a:chExt cx="12256079" cy="6590363"/>
          </a:xfrm>
        </p:grpSpPr>
        <p:grpSp>
          <p:nvGrpSpPr>
            <p:cNvPr id="307" name="Google Shape;307;p11"/>
            <p:cNvGrpSpPr/>
            <p:nvPr/>
          </p:nvGrpSpPr>
          <p:grpSpPr>
            <a:xfrm>
              <a:off x="-19664" y="117544"/>
              <a:ext cx="12211664" cy="580546"/>
              <a:chOff x="-19664" y="117544"/>
              <a:chExt cx="12071328" cy="580546"/>
            </a:xfrm>
          </p:grpSpPr>
          <p:sp>
            <p:nvSpPr>
              <p:cNvPr id="308" name="Google Shape;308;p1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09" name="Google Shape;309;p1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0" name="Google Shape;310;p11"/>
            <p:cNvGrpSpPr/>
            <p:nvPr/>
          </p:nvGrpSpPr>
          <p:grpSpPr>
            <a:xfrm>
              <a:off x="-24637" y="869712"/>
              <a:ext cx="12211664" cy="580546"/>
              <a:chOff x="-19664" y="117544"/>
              <a:chExt cx="12071328" cy="580546"/>
            </a:xfrm>
          </p:grpSpPr>
          <p:sp>
            <p:nvSpPr>
              <p:cNvPr id="311" name="Google Shape;311;p1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2" name="Google Shape;312;p1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3" name="Google Shape;313;p11"/>
            <p:cNvGrpSpPr/>
            <p:nvPr/>
          </p:nvGrpSpPr>
          <p:grpSpPr>
            <a:xfrm>
              <a:off x="0" y="1621880"/>
              <a:ext cx="12211664" cy="580546"/>
              <a:chOff x="-19664" y="117544"/>
              <a:chExt cx="12071328" cy="580546"/>
            </a:xfrm>
          </p:grpSpPr>
          <p:sp>
            <p:nvSpPr>
              <p:cNvPr id="314" name="Google Shape;314;p1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5" name="Google Shape;315;p1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6" name="Google Shape;316;p11"/>
            <p:cNvGrpSpPr/>
            <p:nvPr/>
          </p:nvGrpSpPr>
          <p:grpSpPr>
            <a:xfrm>
              <a:off x="-9832" y="2381575"/>
              <a:ext cx="12211664" cy="580546"/>
              <a:chOff x="-19664" y="117544"/>
              <a:chExt cx="12071328" cy="580546"/>
            </a:xfrm>
          </p:grpSpPr>
          <p:sp>
            <p:nvSpPr>
              <p:cNvPr id="317" name="Google Shape;317;p1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18" name="Google Shape;318;p1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19" name="Google Shape;319;p11"/>
            <p:cNvGrpSpPr/>
            <p:nvPr/>
          </p:nvGrpSpPr>
          <p:grpSpPr>
            <a:xfrm>
              <a:off x="4973" y="3126216"/>
              <a:ext cx="12211664" cy="580546"/>
              <a:chOff x="-19664" y="117544"/>
              <a:chExt cx="12071328" cy="580546"/>
            </a:xfrm>
          </p:grpSpPr>
          <p:sp>
            <p:nvSpPr>
              <p:cNvPr id="320" name="Google Shape;320;p1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1" name="Google Shape;321;p1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2" name="Google Shape;322;p11"/>
            <p:cNvGrpSpPr/>
            <p:nvPr/>
          </p:nvGrpSpPr>
          <p:grpSpPr>
            <a:xfrm>
              <a:off x="-9832" y="3870857"/>
              <a:ext cx="12211664" cy="580546"/>
              <a:chOff x="-19664" y="117544"/>
              <a:chExt cx="12071328" cy="580546"/>
            </a:xfrm>
          </p:grpSpPr>
          <p:sp>
            <p:nvSpPr>
              <p:cNvPr id="323" name="Google Shape;323;p1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4" name="Google Shape;324;p1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5" name="Google Shape;325;p11"/>
            <p:cNvGrpSpPr/>
            <p:nvPr/>
          </p:nvGrpSpPr>
          <p:grpSpPr>
            <a:xfrm>
              <a:off x="14805" y="4623025"/>
              <a:ext cx="12211664" cy="580546"/>
              <a:chOff x="-19664" y="117544"/>
              <a:chExt cx="12071328" cy="580546"/>
            </a:xfrm>
          </p:grpSpPr>
          <p:sp>
            <p:nvSpPr>
              <p:cNvPr id="326" name="Google Shape;326;p1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27" name="Google Shape;327;p1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28" name="Google Shape;328;p11"/>
            <p:cNvGrpSpPr/>
            <p:nvPr/>
          </p:nvGrpSpPr>
          <p:grpSpPr>
            <a:xfrm>
              <a:off x="4973" y="5382720"/>
              <a:ext cx="12211664" cy="580546"/>
              <a:chOff x="-19664" y="117544"/>
              <a:chExt cx="12071328" cy="580546"/>
            </a:xfrm>
          </p:grpSpPr>
          <p:sp>
            <p:nvSpPr>
              <p:cNvPr id="329" name="Google Shape;329;p1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0" name="Google Shape;330;p1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331" name="Google Shape;331;p11"/>
            <p:cNvGrpSpPr/>
            <p:nvPr/>
          </p:nvGrpSpPr>
          <p:grpSpPr>
            <a:xfrm>
              <a:off x="19778" y="6127361"/>
              <a:ext cx="12211664" cy="580546"/>
              <a:chOff x="-19664" y="117544"/>
              <a:chExt cx="12071328" cy="580546"/>
            </a:xfrm>
          </p:grpSpPr>
          <p:sp>
            <p:nvSpPr>
              <p:cNvPr id="332" name="Google Shape;332;p1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333" name="Google Shape;333;p1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334" name="Google Shape;334;p11"/>
          <p:cNvSpPr/>
          <p:nvPr/>
        </p:nvSpPr>
        <p:spPr>
          <a:xfrm>
            <a:off x="729343" y="587829"/>
            <a:ext cx="10722428" cy="5736771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5" name="Google Shape;335;p11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lt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5_Adams_Template_SlidesMania_2">
  <p:cSld name="0075_Adams_Template_SlidesMania_2">
    <p:bg>
      <p:bgPr>
        <a:solidFill>
          <a:schemeClr val="dk2"/>
        </a:solidFill>
        <a:effectLst/>
      </p:bgPr>
    </p:bg>
    <p:spTree>
      <p:nvGrpSpPr>
        <p:cNvPr id="1" name="Shape 8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3" name="Google Shape;853;p21"/>
          <p:cNvGrpSpPr/>
          <p:nvPr/>
        </p:nvGrpSpPr>
        <p:grpSpPr>
          <a:xfrm>
            <a:off x="-24637" y="117544"/>
            <a:ext cx="12256079" cy="6590363"/>
            <a:chOff x="-24637" y="117544"/>
            <a:chExt cx="12256079" cy="6590363"/>
          </a:xfrm>
        </p:grpSpPr>
        <p:grpSp>
          <p:nvGrpSpPr>
            <p:cNvPr id="854" name="Google Shape;854;p21"/>
            <p:cNvGrpSpPr/>
            <p:nvPr/>
          </p:nvGrpSpPr>
          <p:grpSpPr>
            <a:xfrm>
              <a:off x="-19664" y="117544"/>
              <a:ext cx="12211664" cy="580546"/>
              <a:chOff x="-19664" y="117544"/>
              <a:chExt cx="12071328" cy="580546"/>
            </a:xfrm>
          </p:grpSpPr>
          <p:sp>
            <p:nvSpPr>
              <p:cNvPr id="855" name="Google Shape;855;p2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6" name="Google Shape;856;p2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57" name="Google Shape;857;p21"/>
            <p:cNvGrpSpPr/>
            <p:nvPr/>
          </p:nvGrpSpPr>
          <p:grpSpPr>
            <a:xfrm>
              <a:off x="-24637" y="869712"/>
              <a:ext cx="12211664" cy="580546"/>
              <a:chOff x="-19664" y="117544"/>
              <a:chExt cx="12071328" cy="580546"/>
            </a:xfrm>
          </p:grpSpPr>
          <p:sp>
            <p:nvSpPr>
              <p:cNvPr id="858" name="Google Shape;858;p2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59" name="Google Shape;859;p2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60" name="Google Shape;860;p21"/>
            <p:cNvGrpSpPr/>
            <p:nvPr/>
          </p:nvGrpSpPr>
          <p:grpSpPr>
            <a:xfrm>
              <a:off x="0" y="1621880"/>
              <a:ext cx="12211664" cy="580546"/>
              <a:chOff x="-19664" y="117544"/>
              <a:chExt cx="12071328" cy="580546"/>
            </a:xfrm>
          </p:grpSpPr>
          <p:sp>
            <p:nvSpPr>
              <p:cNvPr id="861" name="Google Shape;861;p2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2" name="Google Shape;862;p2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63" name="Google Shape;863;p21"/>
            <p:cNvGrpSpPr/>
            <p:nvPr/>
          </p:nvGrpSpPr>
          <p:grpSpPr>
            <a:xfrm>
              <a:off x="-9832" y="2381575"/>
              <a:ext cx="12211664" cy="580546"/>
              <a:chOff x="-19664" y="117544"/>
              <a:chExt cx="12071328" cy="580546"/>
            </a:xfrm>
          </p:grpSpPr>
          <p:sp>
            <p:nvSpPr>
              <p:cNvPr id="864" name="Google Shape;864;p2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5" name="Google Shape;865;p2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66" name="Google Shape;866;p21"/>
            <p:cNvGrpSpPr/>
            <p:nvPr/>
          </p:nvGrpSpPr>
          <p:grpSpPr>
            <a:xfrm>
              <a:off x="4973" y="3126216"/>
              <a:ext cx="12211664" cy="580546"/>
              <a:chOff x="-19664" y="117544"/>
              <a:chExt cx="12071328" cy="580546"/>
            </a:xfrm>
          </p:grpSpPr>
          <p:sp>
            <p:nvSpPr>
              <p:cNvPr id="867" name="Google Shape;867;p2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68" name="Google Shape;868;p2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69" name="Google Shape;869;p21"/>
            <p:cNvGrpSpPr/>
            <p:nvPr/>
          </p:nvGrpSpPr>
          <p:grpSpPr>
            <a:xfrm>
              <a:off x="-9832" y="3870857"/>
              <a:ext cx="12211664" cy="580546"/>
              <a:chOff x="-19664" y="117544"/>
              <a:chExt cx="12071328" cy="580546"/>
            </a:xfrm>
          </p:grpSpPr>
          <p:sp>
            <p:nvSpPr>
              <p:cNvPr id="870" name="Google Shape;870;p2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1" name="Google Shape;871;p2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72" name="Google Shape;872;p21"/>
            <p:cNvGrpSpPr/>
            <p:nvPr/>
          </p:nvGrpSpPr>
          <p:grpSpPr>
            <a:xfrm>
              <a:off x="14805" y="4623025"/>
              <a:ext cx="12211664" cy="580546"/>
              <a:chOff x="-19664" y="117544"/>
              <a:chExt cx="12071328" cy="580546"/>
            </a:xfrm>
          </p:grpSpPr>
          <p:sp>
            <p:nvSpPr>
              <p:cNvPr id="873" name="Google Shape;873;p2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4" name="Google Shape;874;p2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75" name="Google Shape;875;p21"/>
            <p:cNvGrpSpPr/>
            <p:nvPr/>
          </p:nvGrpSpPr>
          <p:grpSpPr>
            <a:xfrm>
              <a:off x="4973" y="5382720"/>
              <a:ext cx="12211664" cy="580546"/>
              <a:chOff x="-19664" y="117544"/>
              <a:chExt cx="12071328" cy="580546"/>
            </a:xfrm>
          </p:grpSpPr>
          <p:sp>
            <p:nvSpPr>
              <p:cNvPr id="876" name="Google Shape;876;p2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77" name="Google Shape;877;p2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78" name="Google Shape;878;p21"/>
            <p:cNvGrpSpPr/>
            <p:nvPr/>
          </p:nvGrpSpPr>
          <p:grpSpPr>
            <a:xfrm>
              <a:off x="19778" y="6127361"/>
              <a:ext cx="12211664" cy="580546"/>
              <a:chOff x="-19664" y="117544"/>
              <a:chExt cx="12071328" cy="580546"/>
            </a:xfrm>
          </p:grpSpPr>
          <p:sp>
            <p:nvSpPr>
              <p:cNvPr id="879" name="Google Shape;879;p21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80" name="Google Shape;880;p21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2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881" name="Google Shape;881;p21"/>
          <p:cNvSpPr/>
          <p:nvPr/>
        </p:nvSpPr>
        <p:spPr>
          <a:xfrm>
            <a:off x="1251856" y="1319759"/>
            <a:ext cx="9655629" cy="4558527"/>
          </a:xfrm>
          <a:prstGeom prst="rect">
            <a:avLst/>
          </a:prstGeom>
          <a:solidFill>
            <a:schemeClr val="lt1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2" name="Google Shape;882;p21"/>
          <p:cNvSpPr/>
          <p:nvPr/>
        </p:nvSpPr>
        <p:spPr>
          <a:xfrm>
            <a:off x="5189651" y="569363"/>
            <a:ext cx="1800000" cy="1800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883" name="Google Shape;883;p21"/>
          <p:cNvGrpSpPr/>
          <p:nvPr/>
        </p:nvGrpSpPr>
        <p:grpSpPr>
          <a:xfrm>
            <a:off x="5294443" y="644513"/>
            <a:ext cx="1583998" cy="1607767"/>
            <a:chOff x="426800" y="3646800"/>
            <a:chExt cx="259625" cy="262750"/>
          </a:xfrm>
        </p:grpSpPr>
        <p:sp>
          <p:nvSpPr>
            <p:cNvPr id="884" name="Google Shape;884;p21"/>
            <p:cNvSpPr/>
            <p:nvPr/>
          </p:nvSpPr>
          <p:spPr>
            <a:xfrm>
              <a:off x="43037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1214" y="1"/>
                  </a:moveTo>
                  <a:cubicBezTo>
                    <a:pt x="528" y="1"/>
                    <a:pt x="0" y="183"/>
                    <a:pt x="0" y="183"/>
                  </a:cubicBezTo>
                  <a:cubicBezTo>
                    <a:pt x="0" y="183"/>
                    <a:pt x="714" y="986"/>
                    <a:pt x="1767" y="1271"/>
                  </a:cubicBezTo>
                  <a:cubicBezTo>
                    <a:pt x="2072" y="1353"/>
                    <a:pt x="2374" y="1382"/>
                    <a:pt x="2649" y="1382"/>
                  </a:cubicBezTo>
                  <a:cubicBezTo>
                    <a:pt x="3335" y="1382"/>
                    <a:pt x="3854" y="1200"/>
                    <a:pt x="3854" y="1200"/>
                  </a:cubicBezTo>
                  <a:cubicBezTo>
                    <a:pt x="3854" y="1200"/>
                    <a:pt x="3158" y="397"/>
                    <a:pt x="2088" y="111"/>
                  </a:cubicBezTo>
                  <a:cubicBezTo>
                    <a:pt x="1787" y="30"/>
                    <a:pt x="1488" y="1"/>
                    <a:pt x="12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5" name="Google Shape;885;p21"/>
            <p:cNvSpPr/>
            <p:nvPr/>
          </p:nvSpPr>
          <p:spPr>
            <a:xfrm>
              <a:off x="426800" y="3738250"/>
              <a:ext cx="70950" cy="70500"/>
            </a:xfrm>
            <a:custGeom>
              <a:avLst/>
              <a:gdLst/>
              <a:ahLst/>
              <a:cxnLst/>
              <a:rect l="l" t="t" r="r" b="b"/>
              <a:pathLst>
                <a:path w="2838" h="2820" extrusionOk="0">
                  <a:moveTo>
                    <a:pt x="0" y="0"/>
                  </a:moveTo>
                  <a:cubicBezTo>
                    <a:pt x="0" y="0"/>
                    <a:pt x="232" y="1053"/>
                    <a:pt x="1000" y="1838"/>
                  </a:cubicBezTo>
                  <a:cubicBezTo>
                    <a:pt x="1785" y="2605"/>
                    <a:pt x="2837" y="2819"/>
                    <a:pt x="2837" y="2819"/>
                  </a:cubicBezTo>
                  <a:cubicBezTo>
                    <a:pt x="2837" y="2819"/>
                    <a:pt x="2623" y="1767"/>
                    <a:pt x="1856" y="982"/>
                  </a:cubicBezTo>
                  <a:cubicBezTo>
                    <a:pt x="1071" y="21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6" name="Google Shape;886;p21"/>
            <p:cNvSpPr/>
            <p:nvPr/>
          </p:nvSpPr>
          <p:spPr>
            <a:xfrm>
              <a:off x="454000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8" y="0"/>
                  </a:moveTo>
                  <a:cubicBezTo>
                    <a:pt x="358" y="0"/>
                    <a:pt x="1" y="1017"/>
                    <a:pt x="286" y="2088"/>
                  </a:cubicBezTo>
                  <a:cubicBezTo>
                    <a:pt x="554" y="3141"/>
                    <a:pt x="1375" y="3854"/>
                    <a:pt x="1375" y="3854"/>
                  </a:cubicBezTo>
                  <a:cubicBezTo>
                    <a:pt x="1375" y="3854"/>
                    <a:pt x="1714" y="2820"/>
                    <a:pt x="1446" y="1767"/>
                  </a:cubicBezTo>
                  <a:cubicBezTo>
                    <a:pt x="1161" y="696"/>
                    <a:pt x="358" y="0"/>
                    <a:pt x="3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7" name="Google Shape;887;p21"/>
            <p:cNvSpPr/>
            <p:nvPr/>
          </p:nvSpPr>
          <p:spPr>
            <a:xfrm>
              <a:off x="494150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5" y="1"/>
                  </a:moveTo>
                  <a:cubicBezTo>
                    <a:pt x="1375" y="1"/>
                    <a:pt x="554" y="714"/>
                    <a:pt x="268" y="1767"/>
                  </a:cubicBezTo>
                  <a:cubicBezTo>
                    <a:pt x="1" y="2838"/>
                    <a:pt x="340" y="3855"/>
                    <a:pt x="340" y="3855"/>
                  </a:cubicBezTo>
                  <a:cubicBezTo>
                    <a:pt x="340" y="3855"/>
                    <a:pt x="1143" y="3159"/>
                    <a:pt x="1428" y="2088"/>
                  </a:cubicBezTo>
                  <a:cubicBezTo>
                    <a:pt x="1714" y="1035"/>
                    <a:pt x="1375" y="1"/>
                    <a:pt x="13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8" name="Google Shape;888;p21"/>
            <p:cNvSpPr/>
            <p:nvPr/>
          </p:nvSpPr>
          <p:spPr>
            <a:xfrm>
              <a:off x="58692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2649" y="1"/>
                  </a:moveTo>
                  <a:cubicBezTo>
                    <a:pt x="2375" y="1"/>
                    <a:pt x="2073" y="30"/>
                    <a:pt x="1767" y="111"/>
                  </a:cubicBezTo>
                  <a:cubicBezTo>
                    <a:pt x="697" y="397"/>
                    <a:pt x="1" y="1200"/>
                    <a:pt x="1" y="1200"/>
                  </a:cubicBezTo>
                  <a:cubicBezTo>
                    <a:pt x="1" y="1200"/>
                    <a:pt x="520" y="1382"/>
                    <a:pt x="1207" y="1382"/>
                  </a:cubicBezTo>
                  <a:cubicBezTo>
                    <a:pt x="1481" y="1382"/>
                    <a:pt x="1783" y="1353"/>
                    <a:pt x="2089" y="1271"/>
                  </a:cubicBezTo>
                  <a:cubicBezTo>
                    <a:pt x="3159" y="986"/>
                    <a:pt x="3855" y="183"/>
                    <a:pt x="3855" y="183"/>
                  </a:cubicBezTo>
                  <a:cubicBezTo>
                    <a:pt x="3855" y="183"/>
                    <a:pt x="3336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9" name="Google Shape;889;p21"/>
            <p:cNvSpPr/>
            <p:nvPr/>
          </p:nvSpPr>
          <p:spPr>
            <a:xfrm>
              <a:off x="615925" y="3738250"/>
              <a:ext cx="70500" cy="70500"/>
            </a:xfrm>
            <a:custGeom>
              <a:avLst/>
              <a:gdLst/>
              <a:ahLst/>
              <a:cxnLst/>
              <a:rect l="l" t="t" r="r" b="b"/>
              <a:pathLst>
                <a:path w="2820" h="2820" extrusionOk="0">
                  <a:moveTo>
                    <a:pt x="2820" y="0"/>
                  </a:moveTo>
                  <a:cubicBezTo>
                    <a:pt x="2820" y="0"/>
                    <a:pt x="1785" y="214"/>
                    <a:pt x="1000" y="982"/>
                  </a:cubicBezTo>
                  <a:cubicBezTo>
                    <a:pt x="215" y="1767"/>
                    <a:pt x="1" y="2819"/>
                    <a:pt x="1" y="2819"/>
                  </a:cubicBezTo>
                  <a:cubicBezTo>
                    <a:pt x="1" y="2819"/>
                    <a:pt x="1071" y="2605"/>
                    <a:pt x="1839" y="1838"/>
                  </a:cubicBezTo>
                  <a:cubicBezTo>
                    <a:pt x="2624" y="1053"/>
                    <a:pt x="2820" y="0"/>
                    <a:pt x="2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0" name="Google Shape;890;p21"/>
            <p:cNvSpPr/>
            <p:nvPr/>
          </p:nvSpPr>
          <p:spPr>
            <a:xfrm>
              <a:off x="617275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4" y="0"/>
                  </a:moveTo>
                  <a:cubicBezTo>
                    <a:pt x="1374" y="0"/>
                    <a:pt x="553" y="696"/>
                    <a:pt x="286" y="1767"/>
                  </a:cubicBezTo>
                  <a:cubicBezTo>
                    <a:pt x="0" y="2820"/>
                    <a:pt x="339" y="3854"/>
                    <a:pt x="339" y="3854"/>
                  </a:cubicBezTo>
                  <a:cubicBezTo>
                    <a:pt x="339" y="3854"/>
                    <a:pt x="1142" y="3141"/>
                    <a:pt x="1428" y="2088"/>
                  </a:cubicBezTo>
                  <a:cubicBezTo>
                    <a:pt x="1713" y="1017"/>
                    <a:pt x="1374" y="0"/>
                    <a:pt x="13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1" name="Google Shape;891;p21"/>
            <p:cNvSpPr/>
            <p:nvPr/>
          </p:nvSpPr>
          <p:spPr>
            <a:xfrm>
              <a:off x="577125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7" y="1"/>
                  </a:moveTo>
                  <a:cubicBezTo>
                    <a:pt x="357" y="1"/>
                    <a:pt x="0" y="1035"/>
                    <a:pt x="286" y="2088"/>
                  </a:cubicBezTo>
                  <a:cubicBezTo>
                    <a:pt x="554" y="3159"/>
                    <a:pt x="1374" y="3855"/>
                    <a:pt x="1374" y="3855"/>
                  </a:cubicBezTo>
                  <a:cubicBezTo>
                    <a:pt x="1374" y="3855"/>
                    <a:pt x="1713" y="2838"/>
                    <a:pt x="1446" y="1767"/>
                  </a:cubicBezTo>
                  <a:cubicBezTo>
                    <a:pt x="1160" y="714"/>
                    <a:pt x="357" y="1"/>
                    <a:pt x="3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2" name="Google Shape;892;p21"/>
            <p:cNvSpPr/>
            <p:nvPr/>
          </p:nvSpPr>
          <p:spPr>
            <a:xfrm>
              <a:off x="465150" y="3847150"/>
              <a:ext cx="183825" cy="62400"/>
            </a:xfrm>
            <a:custGeom>
              <a:avLst/>
              <a:gdLst/>
              <a:ahLst/>
              <a:cxnLst/>
              <a:rect l="l" t="t" r="r" b="b"/>
              <a:pathLst>
                <a:path w="7353" h="2496" extrusionOk="0">
                  <a:moveTo>
                    <a:pt x="2665" y="1"/>
                  </a:moveTo>
                  <a:cubicBezTo>
                    <a:pt x="2392" y="1"/>
                    <a:pt x="2091" y="28"/>
                    <a:pt x="1785" y="105"/>
                  </a:cubicBezTo>
                  <a:cubicBezTo>
                    <a:pt x="715" y="390"/>
                    <a:pt x="1" y="1193"/>
                    <a:pt x="1" y="1193"/>
                  </a:cubicBezTo>
                  <a:cubicBezTo>
                    <a:pt x="1" y="1193"/>
                    <a:pt x="533" y="1368"/>
                    <a:pt x="1229" y="1368"/>
                  </a:cubicBezTo>
                  <a:cubicBezTo>
                    <a:pt x="1503" y="1368"/>
                    <a:pt x="1803" y="1340"/>
                    <a:pt x="2106" y="1265"/>
                  </a:cubicBezTo>
                  <a:cubicBezTo>
                    <a:pt x="2267" y="1211"/>
                    <a:pt x="2445" y="1158"/>
                    <a:pt x="2606" y="1068"/>
                  </a:cubicBezTo>
                  <a:lnTo>
                    <a:pt x="2606" y="1068"/>
                  </a:lnTo>
                  <a:cubicBezTo>
                    <a:pt x="2410" y="1354"/>
                    <a:pt x="2196" y="1586"/>
                    <a:pt x="1803" y="1764"/>
                  </a:cubicBezTo>
                  <a:lnTo>
                    <a:pt x="2106" y="2496"/>
                  </a:lnTo>
                  <a:cubicBezTo>
                    <a:pt x="2820" y="2175"/>
                    <a:pt x="3123" y="1729"/>
                    <a:pt x="3409" y="1336"/>
                  </a:cubicBezTo>
                  <a:cubicBezTo>
                    <a:pt x="3498" y="1193"/>
                    <a:pt x="3569" y="1068"/>
                    <a:pt x="3676" y="961"/>
                  </a:cubicBezTo>
                  <a:cubicBezTo>
                    <a:pt x="3784" y="1068"/>
                    <a:pt x="3873" y="1193"/>
                    <a:pt x="3962" y="1336"/>
                  </a:cubicBezTo>
                  <a:cubicBezTo>
                    <a:pt x="4230" y="1729"/>
                    <a:pt x="4533" y="2175"/>
                    <a:pt x="5264" y="2496"/>
                  </a:cubicBezTo>
                  <a:lnTo>
                    <a:pt x="5568" y="1764"/>
                  </a:lnTo>
                  <a:cubicBezTo>
                    <a:pt x="5157" y="1586"/>
                    <a:pt x="4961" y="1354"/>
                    <a:pt x="4765" y="1068"/>
                  </a:cubicBezTo>
                  <a:lnTo>
                    <a:pt x="4765" y="1068"/>
                  </a:lnTo>
                  <a:cubicBezTo>
                    <a:pt x="4925" y="1140"/>
                    <a:pt x="5086" y="1211"/>
                    <a:pt x="5264" y="1265"/>
                  </a:cubicBezTo>
                  <a:cubicBezTo>
                    <a:pt x="5567" y="1340"/>
                    <a:pt x="5866" y="1368"/>
                    <a:pt x="6139" y="1368"/>
                  </a:cubicBezTo>
                  <a:cubicBezTo>
                    <a:pt x="6829" y="1368"/>
                    <a:pt x="7352" y="1193"/>
                    <a:pt x="7352" y="1193"/>
                  </a:cubicBezTo>
                  <a:cubicBezTo>
                    <a:pt x="7352" y="1193"/>
                    <a:pt x="6621" y="408"/>
                    <a:pt x="5568" y="123"/>
                  </a:cubicBezTo>
                  <a:cubicBezTo>
                    <a:pt x="5241" y="35"/>
                    <a:pt x="4922" y="5"/>
                    <a:pt x="4636" y="5"/>
                  </a:cubicBezTo>
                  <a:cubicBezTo>
                    <a:pt x="4219" y="5"/>
                    <a:pt x="3870" y="70"/>
                    <a:pt x="3659" y="123"/>
                  </a:cubicBezTo>
                  <a:cubicBezTo>
                    <a:pt x="3452" y="68"/>
                    <a:pt x="3092" y="1"/>
                    <a:pt x="26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93" name="Google Shape;893;p21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lt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lt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0075_Adams_Template_SlidesMania_4">
  <p:cSld name="0075_Adams_Template_SlidesMania_4">
    <p:bg>
      <p:bgPr>
        <a:solidFill>
          <a:schemeClr val="lt2"/>
        </a:solidFill>
        <a:effectLst/>
      </p:bgPr>
    </p:bg>
    <p:spTree>
      <p:nvGrpSpPr>
        <p:cNvPr id="1" name="Shape 8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5" name="Google Shape;895;p22"/>
          <p:cNvGrpSpPr/>
          <p:nvPr/>
        </p:nvGrpSpPr>
        <p:grpSpPr>
          <a:xfrm>
            <a:off x="-24637" y="117544"/>
            <a:ext cx="12256079" cy="6590363"/>
            <a:chOff x="-24637" y="117544"/>
            <a:chExt cx="12256079" cy="6590363"/>
          </a:xfrm>
        </p:grpSpPr>
        <p:grpSp>
          <p:nvGrpSpPr>
            <p:cNvPr id="896" name="Google Shape;896;p22"/>
            <p:cNvGrpSpPr/>
            <p:nvPr/>
          </p:nvGrpSpPr>
          <p:grpSpPr>
            <a:xfrm>
              <a:off x="-19664" y="117544"/>
              <a:ext cx="12211664" cy="580546"/>
              <a:chOff x="-19664" y="117544"/>
              <a:chExt cx="12071328" cy="580546"/>
            </a:xfrm>
          </p:grpSpPr>
          <p:sp>
            <p:nvSpPr>
              <p:cNvPr id="897" name="Google Shape;897;p2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898" name="Google Shape;898;p2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899" name="Google Shape;899;p22"/>
            <p:cNvGrpSpPr/>
            <p:nvPr/>
          </p:nvGrpSpPr>
          <p:grpSpPr>
            <a:xfrm>
              <a:off x="-24637" y="869712"/>
              <a:ext cx="12211664" cy="580546"/>
              <a:chOff x="-19664" y="117544"/>
              <a:chExt cx="12071328" cy="580546"/>
            </a:xfrm>
          </p:grpSpPr>
          <p:sp>
            <p:nvSpPr>
              <p:cNvPr id="900" name="Google Shape;900;p2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1" name="Google Shape;901;p2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02" name="Google Shape;902;p22"/>
            <p:cNvGrpSpPr/>
            <p:nvPr/>
          </p:nvGrpSpPr>
          <p:grpSpPr>
            <a:xfrm>
              <a:off x="0" y="1621880"/>
              <a:ext cx="12211664" cy="580546"/>
              <a:chOff x="-19664" y="117544"/>
              <a:chExt cx="12071328" cy="580546"/>
            </a:xfrm>
          </p:grpSpPr>
          <p:sp>
            <p:nvSpPr>
              <p:cNvPr id="903" name="Google Shape;903;p2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4" name="Google Shape;904;p2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05" name="Google Shape;905;p22"/>
            <p:cNvGrpSpPr/>
            <p:nvPr/>
          </p:nvGrpSpPr>
          <p:grpSpPr>
            <a:xfrm>
              <a:off x="-9832" y="2381575"/>
              <a:ext cx="12211664" cy="580546"/>
              <a:chOff x="-19664" y="117544"/>
              <a:chExt cx="12071328" cy="580546"/>
            </a:xfrm>
          </p:grpSpPr>
          <p:sp>
            <p:nvSpPr>
              <p:cNvPr id="906" name="Google Shape;906;p2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07" name="Google Shape;907;p2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08" name="Google Shape;908;p22"/>
            <p:cNvGrpSpPr/>
            <p:nvPr/>
          </p:nvGrpSpPr>
          <p:grpSpPr>
            <a:xfrm>
              <a:off x="4973" y="3126216"/>
              <a:ext cx="12211664" cy="580546"/>
              <a:chOff x="-19664" y="117544"/>
              <a:chExt cx="12071328" cy="580546"/>
            </a:xfrm>
          </p:grpSpPr>
          <p:sp>
            <p:nvSpPr>
              <p:cNvPr id="909" name="Google Shape;909;p2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0" name="Google Shape;910;p2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11" name="Google Shape;911;p22"/>
            <p:cNvGrpSpPr/>
            <p:nvPr/>
          </p:nvGrpSpPr>
          <p:grpSpPr>
            <a:xfrm>
              <a:off x="-9832" y="3870857"/>
              <a:ext cx="12211664" cy="580546"/>
              <a:chOff x="-19664" y="117544"/>
              <a:chExt cx="12071328" cy="580546"/>
            </a:xfrm>
          </p:grpSpPr>
          <p:sp>
            <p:nvSpPr>
              <p:cNvPr id="912" name="Google Shape;912;p2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3" name="Google Shape;913;p2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14" name="Google Shape;914;p22"/>
            <p:cNvGrpSpPr/>
            <p:nvPr/>
          </p:nvGrpSpPr>
          <p:grpSpPr>
            <a:xfrm>
              <a:off x="14805" y="4623025"/>
              <a:ext cx="12211664" cy="580546"/>
              <a:chOff x="-19664" y="117544"/>
              <a:chExt cx="12071328" cy="580546"/>
            </a:xfrm>
          </p:grpSpPr>
          <p:sp>
            <p:nvSpPr>
              <p:cNvPr id="915" name="Google Shape;915;p2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6" name="Google Shape;916;p2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17" name="Google Shape;917;p22"/>
            <p:cNvGrpSpPr/>
            <p:nvPr/>
          </p:nvGrpSpPr>
          <p:grpSpPr>
            <a:xfrm>
              <a:off x="4973" y="5382720"/>
              <a:ext cx="12211664" cy="580546"/>
              <a:chOff x="-19664" y="117544"/>
              <a:chExt cx="12071328" cy="580546"/>
            </a:xfrm>
          </p:grpSpPr>
          <p:sp>
            <p:nvSpPr>
              <p:cNvPr id="918" name="Google Shape;918;p2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19" name="Google Shape;919;p2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  <p:grpSp>
          <p:nvGrpSpPr>
            <p:cNvPr id="920" name="Google Shape;920;p22"/>
            <p:cNvGrpSpPr/>
            <p:nvPr/>
          </p:nvGrpSpPr>
          <p:grpSpPr>
            <a:xfrm>
              <a:off x="19778" y="6127361"/>
              <a:ext cx="12211664" cy="580546"/>
              <a:chOff x="-19664" y="117544"/>
              <a:chExt cx="12071328" cy="580546"/>
            </a:xfrm>
          </p:grpSpPr>
          <p:sp>
            <p:nvSpPr>
              <p:cNvPr id="921" name="Google Shape;921;p22"/>
              <p:cNvSpPr/>
              <p:nvPr/>
            </p:nvSpPr>
            <p:spPr>
              <a:xfrm>
                <a:off x="-1966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  <p:sp>
            <p:nvSpPr>
              <p:cNvPr id="922" name="Google Shape;922;p22"/>
              <p:cNvSpPr/>
              <p:nvPr/>
            </p:nvSpPr>
            <p:spPr>
              <a:xfrm>
                <a:off x="6011084" y="117544"/>
                <a:ext cx="6040580" cy="580546"/>
              </a:xfrm>
              <a:custGeom>
                <a:avLst/>
                <a:gdLst/>
                <a:ahLst/>
                <a:cxnLst/>
                <a:rect l="l" t="t" r="r" b="b"/>
                <a:pathLst>
                  <a:path w="11554691" h="729672" extrusionOk="0">
                    <a:moveTo>
                      <a:pt x="0" y="711200"/>
                    </a:moveTo>
                    <a:lnTo>
                      <a:pt x="720436" y="36945"/>
                    </a:lnTo>
                    <a:lnTo>
                      <a:pt x="1440873" y="720436"/>
                    </a:lnTo>
                    <a:lnTo>
                      <a:pt x="2142836" y="36945"/>
                    </a:lnTo>
                    <a:lnTo>
                      <a:pt x="2854036" y="711200"/>
                    </a:lnTo>
                    <a:lnTo>
                      <a:pt x="3592946" y="0"/>
                    </a:lnTo>
                    <a:lnTo>
                      <a:pt x="4304146" y="729672"/>
                    </a:lnTo>
                    <a:lnTo>
                      <a:pt x="5006109" y="18472"/>
                    </a:lnTo>
                    <a:lnTo>
                      <a:pt x="5754255" y="711200"/>
                    </a:lnTo>
                    <a:lnTo>
                      <a:pt x="6520873" y="36945"/>
                    </a:lnTo>
                    <a:lnTo>
                      <a:pt x="7195127" y="711200"/>
                    </a:lnTo>
                    <a:lnTo>
                      <a:pt x="7906327" y="9236"/>
                    </a:lnTo>
                    <a:lnTo>
                      <a:pt x="8654473" y="720436"/>
                    </a:lnTo>
                    <a:lnTo>
                      <a:pt x="9356436" y="46182"/>
                    </a:lnTo>
                    <a:lnTo>
                      <a:pt x="10076873" y="711200"/>
                    </a:lnTo>
                    <a:lnTo>
                      <a:pt x="10815782" y="0"/>
                    </a:lnTo>
                    <a:lnTo>
                      <a:pt x="11554691" y="729672"/>
                    </a:lnTo>
                  </a:path>
                </a:pathLst>
              </a:custGeom>
              <a:noFill/>
              <a:ln w="25400" cap="flat" cmpd="sng">
                <a:solidFill>
                  <a:schemeClr val="accent1"/>
                </a:solidFill>
                <a:prstDash val="solid"/>
                <a:miter lim="800000"/>
                <a:headEnd type="none" w="sm" len="sm"/>
                <a:tailEnd type="none" w="sm" len="sm"/>
              </a:ln>
            </p:spPr>
            <p:txBody>
              <a:bodyPr spcFirstLastPara="1" wrap="square" lIns="91425" tIns="45700" rIns="91425" bIns="45700" anchor="ctr" anchorCtr="0">
                <a:noAutofit/>
              </a:bodyPr>
              <a:lstStyle/>
              <a:p>
                <a:pPr marL="0" marR="0" lvl="0" indent="0" algn="ctr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sz="1800">
                  <a:solidFill>
                    <a:schemeClr val="lt1"/>
                  </a:solidFill>
                  <a:latin typeface="Calibri"/>
                  <a:ea typeface="Calibri"/>
                  <a:cs typeface="Calibri"/>
                  <a:sym typeface="Calibri"/>
                </a:endParaRPr>
              </a:p>
            </p:txBody>
          </p:sp>
        </p:grpSp>
      </p:grpSp>
      <p:sp>
        <p:nvSpPr>
          <p:cNvPr id="923" name="Google Shape;923;p22"/>
          <p:cNvSpPr/>
          <p:nvPr/>
        </p:nvSpPr>
        <p:spPr>
          <a:xfrm>
            <a:off x="845636" y="813025"/>
            <a:ext cx="10461172" cy="5161218"/>
          </a:xfrm>
          <a:prstGeom prst="rect">
            <a:avLst/>
          </a:prstGeom>
          <a:solidFill>
            <a:srgbClr val="404040"/>
          </a:solidFill>
          <a:ln>
            <a:noFill/>
          </a:ln>
          <a:effectLst>
            <a:outerShdw blurRad="50800" dist="38100" dir="2700000" algn="tl" rotWithShape="0">
              <a:srgbClr val="000000">
                <a:alpha val="40000"/>
              </a:srgbClr>
            </a:outerShdw>
          </a:effectLst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24" name="Google Shape;924;p22"/>
          <p:cNvSpPr txBox="1"/>
          <p:nvPr/>
        </p:nvSpPr>
        <p:spPr>
          <a:xfrm rot="5400000">
            <a:off x="-679350" y="6198500"/>
            <a:ext cx="1579800" cy="373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>
                <a:solidFill>
                  <a:schemeClr val="dk2"/>
                </a:solidFill>
                <a:latin typeface="Barlow Condensed"/>
                <a:ea typeface="Barlow Condensed"/>
                <a:cs typeface="Barlow Condensed"/>
                <a:sym typeface="Barlow Condensed"/>
              </a:rPr>
              <a:t>SLIDESMANIA.COM</a:t>
            </a:r>
            <a:endParaRPr>
              <a:solidFill>
                <a:schemeClr val="dk2"/>
              </a:solidFill>
              <a:latin typeface="Barlow Condensed"/>
              <a:ea typeface="Barlow Condensed"/>
              <a:cs typeface="Barlow Condensed"/>
              <a:sym typeface="Barlow Condensed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6" r:id="rId6"/>
    <p:sldLayoutId id="2147483657" r:id="rId7"/>
    <p:sldLayoutId id="2147483667" r:id="rId8"/>
    <p:sldLayoutId id="2147483668" r:id="rId9"/>
    <p:sldLayoutId id="2147483669" r:id="rId10"/>
    <p:sldLayoutId id="2147483670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>
          <a:xfrm>
            <a:off x="3836020" y="214420"/>
            <a:ext cx="8189070" cy="758461"/>
          </a:xfrm>
        </p:spPr>
        <p:txBody>
          <a:bodyPr/>
          <a:lstStyle/>
          <a:p>
            <a:pPr algn="ctr"/>
            <a:r>
              <a:rPr lang="es-MX" sz="3200" dirty="0" smtClean="0"/>
              <a:t>Escuela Normal de Educación Preescolar</a:t>
            </a:r>
            <a:endParaRPr lang="es-MX" dirty="0"/>
          </a:p>
          <a:p>
            <a:pPr algn="ctr"/>
            <a:r>
              <a:rPr lang="es-MX" sz="3200" dirty="0" smtClean="0"/>
              <a:t>Ciclo Escolar 2021-2022</a:t>
            </a:r>
            <a:br>
              <a:rPr lang="es-MX" sz="3200" dirty="0" smtClean="0"/>
            </a:br>
            <a:r>
              <a:rPr lang="es-MX" sz="3200" dirty="0" smtClean="0"/>
              <a:t>1° “C”</a:t>
            </a:r>
            <a:br>
              <a:rPr lang="es-MX" sz="3200" dirty="0" smtClean="0"/>
            </a:br>
            <a:r>
              <a:rPr lang="es-MX" sz="3200" dirty="0" smtClean="0"/>
              <a:t>Estrategias de música y canto en Educación Preescolar.</a:t>
            </a:r>
          </a:p>
          <a:p>
            <a:pPr algn="ctr"/>
            <a:r>
              <a:rPr lang="es-MX" sz="3200" dirty="0" smtClean="0"/>
              <a:t>Docente: Jorge Ariel Morales García.</a:t>
            </a:r>
          </a:p>
          <a:p>
            <a:pPr algn="ctr"/>
            <a:r>
              <a:rPr lang="es-MX" sz="3200" dirty="0" smtClean="0"/>
              <a:t>Equipo:</a:t>
            </a:r>
          </a:p>
          <a:p>
            <a:pPr algn="ctr"/>
            <a:r>
              <a:rPr lang="es-MX" sz="3200" dirty="0" smtClean="0"/>
              <a:t>Lucio Cruz Valeria #11</a:t>
            </a:r>
            <a:br>
              <a:rPr lang="es-MX" sz="3200" dirty="0" smtClean="0"/>
            </a:br>
            <a:r>
              <a:rPr lang="es-MX" sz="3200" dirty="0" smtClean="0"/>
              <a:t>Gutiérrez Fonseca Tania Melisa #7</a:t>
            </a:r>
          </a:p>
          <a:p>
            <a:pPr algn="ctr"/>
            <a:r>
              <a:rPr lang="es-MX" sz="3200" dirty="0" smtClean="0"/>
              <a:t>Peña Farías Ana Paola #15</a:t>
            </a:r>
            <a:br>
              <a:rPr lang="es-MX" sz="3200" dirty="0" smtClean="0"/>
            </a:br>
            <a:r>
              <a:rPr lang="es-MX" sz="3200" dirty="0" smtClean="0"/>
              <a:t>Pérez López Marisol #16</a:t>
            </a:r>
            <a:br>
              <a:rPr lang="es-MX" sz="3200" dirty="0" smtClean="0"/>
            </a:br>
            <a:r>
              <a:rPr lang="es-MX" sz="3200" dirty="0" smtClean="0"/>
              <a:t>Ramos Treviño Sofía Jacqueline #17</a:t>
            </a:r>
          </a:p>
          <a:p>
            <a:pPr algn="ctr"/>
            <a:endParaRPr lang="es-MX" sz="3200" dirty="0"/>
          </a:p>
        </p:txBody>
      </p:sp>
    </p:spTree>
    <p:extLst>
      <p:ext uri="{BB962C8B-B14F-4D97-AF65-F5344CB8AC3E}">
        <p14:creationId xmlns:p14="http://schemas.microsoft.com/office/powerpoint/2010/main" val="253598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1" name="Google Shape;961;p25"/>
          <p:cNvSpPr txBox="1"/>
          <p:nvPr/>
        </p:nvSpPr>
        <p:spPr>
          <a:xfrm>
            <a:off x="3431650" y="2884735"/>
            <a:ext cx="5328600" cy="1812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5400" b="0" i="0" u="none" strike="noStrike" cap="none" dirty="0" smtClean="0">
                <a:solidFill>
                  <a:schemeClr val="dk2"/>
                </a:solidFill>
                <a:latin typeface="Lobster"/>
                <a:ea typeface="Lobster"/>
                <a:cs typeface="Lobster"/>
                <a:sym typeface="Lobster"/>
              </a:rPr>
              <a:t>Himno nacional mexicano.</a:t>
            </a:r>
            <a:endParaRPr sz="5400" b="0" i="0" u="none" strike="noStrike" cap="none" dirty="0">
              <a:solidFill>
                <a:schemeClr val="dk2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66" name="Google Shape;966;p26"/>
          <p:cNvGraphicFramePr/>
          <p:nvPr>
            <p:extLst>
              <p:ext uri="{D42A27DB-BD31-4B8C-83A1-F6EECF244321}">
                <p14:modId xmlns:p14="http://schemas.microsoft.com/office/powerpoint/2010/main" val="1236794026"/>
              </p:ext>
            </p:extLst>
          </p:nvPr>
        </p:nvGraphicFramePr>
        <p:xfrm>
          <a:off x="4333371" y="625822"/>
          <a:ext cx="7732250" cy="5577850"/>
        </p:xfrm>
        <a:graphic>
          <a:graphicData uri="http://schemas.openxmlformats.org/drawingml/2006/table">
            <a:tbl>
              <a:tblPr>
                <a:noFill/>
                <a:tableStyleId>{633565D6-A8CA-4221-B2F1-9B38CEC17AC1}</a:tableStyleId>
              </a:tblPr>
              <a:tblGrid>
                <a:gridCol w="77322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741846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400" b="0" i="0" dirty="0" smtClean="0">
                          <a:solidFill>
                            <a:schemeClr val="bg1"/>
                          </a:solidFill>
                          <a:effectLst/>
                          <a:latin typeface="Adobe Caslon Pro" panose="0205050205050A020403" pitchFamily="18" charset="0"/>
                        </a:rPr>
                        <a:t>El himno nacional es uno de los tres símbolos patrios de México, junto con la bandera y el escudo. Es un canto lírico de tema bélico, que celebra la patria y advierte sobre la importancia de defenderla del enemigo.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400" dirty="0" smtClean="0">
                          <a:solidFill>
                            <a:schemeClr val="bg1"/>
                          </a:solidFill>
                          <a:latin typeface="Adobe Caslon Pro" panose="0205050205050A020403" pitchFamily="18" charset="0"/>
                        </a:rPr>
                        <a:t>Es usado desde el año 1854, cuando se completó su composición, pero no se hizo oficial sino hasta el año de 1943, gracias a un decreto del presidente Manuel Ávila Camacho.</a:t>
                      </a: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es-MX" sz="2400" dirty="0" smtClean="0">
                        <a:solidFill>
                          <a:schemeClr val="bg1"/>
                        </a:solidFill>
                        <a:latin typeface="Adobe Caslon Pro" panose="0205050205050A020403" pitchFamily="18" charset="0"/>
                      </a:endParaRPr>
                    </a:p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2400" dirty="0" smtClean="0">
                          <a:solidFill>
                            <a:schemeClr val="bg1"/>
                          </a:solidFill>
                          <a:latin typeface="Adobe Caslon Pro" panose="0205050205050A020403" pitchFamily="18" charset="0"/>
                        </a:rPr>
                        <a:t>El himno de México fue creado gracias a un concurso convocado para conmemorar los 25 años de la batalla de Tampico, último enfrentamiento contra la Corona Española por el territorio mexicano.</a:t>
                      </a:r>
                      <a:r>
                        <a:rPr lang="es-MX" sz="2400" baseline="0" dirty="0" smtClean="0">
                          <a:solidFill>
                            <a:schemeClr val="bg1"/>
                          </a:solidFill>
                          <a:latin typeface="Adobe Caslon Pro" panose="0205050205050A020403" pitchFamily="18" charset="0"/>
                        </a:rPr>
                        <a:t> </a:t>
                      </a:r>
                      <a:r>
                        <a:rPr lang="es-MX" sz="2400" dirty="0" smtClean="0">
                          <a:solidFill>
                            <a:schemeClr val="bg1"/>
                          </a:solidFill>
                          <a:latin typeface="Adobe Caslon Pro" panose="0205050205050A020403" pitchFamily="18" charset="0"/>
                        </a:rPr>
                        <a:t>El concurso de la letra fue ganado por el poeta Francisco González Bocanegra, mientras que la música fue compuesta por el español Jaime Nunó.</a:t>
                      </a:r>
                    </a:p>
                  </a:txBody>
                  <a:tcPr marL="91450" marR="91450" marT="45725" marB="45725">
                    <a:lnL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>
                          <a:alpha val="0"/>
                        </a:srgbClr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968" name="Google Shape;968;p26"/>
          <p:cNvGrpSpPr/>
          <p:nvPr/>
        </p:nvGrpSpPr>
        <p:grpSpPr>
          <a:xfrm>
            <a:off x="1738443" y="330963"/>
            <a:ext cx="1583998" cy="1607767"/>
            <a:chOff x="426800" y="3646800"/>
            <a:chExt cx="259625" cy="262750"/>
          </a:xfrm>
        </p:grpSpPr>
        <p:sp>
          <p:nvSpPr>
            <p:cNvPr id="969" name="Google Shape;969;p26"/>
            <p:cNvSpPr/>
            <p:nvPr/>
          </p:nvSpPr>
          <p:spPr>
            <a:xfrm>
              <a:off x="43037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1214" y="1"/>
                  </a:moveTo>
                  <a:cubicBezTo>
                    <a:pt x="528" y="1"/>
                    <a:pt x="0" y="183"/>
                    <a:pt x="0" y="183"/>
                  </a:cubicBezTo>
                  <a:cubicBezTo>
                    <a:pt x="0" y="183"/>
                    <a:pt x="714" y="986"/>
                    <a:pt x="1767" y="1271"/>
                  </a:cubicBezTo>
                  <a:cubicBezTo>
                    <a:pt x="2072" y="1353"/>
                    <a:pt x="2374" y="1382"/>
                    <a:pt x="2649" y="1382"/>
                  </a:cubicBezTo>
                  <a:cubicBezTo>
                    <a:pt x="3335" y="1382"/>
                    <a:pt x="3854" y="1200"/>
                    <a:pt x="3854" y="1200"/>
                  </a:cubicBezTo>
                  <a:cubicBezTo>
                    <a:pt x="3854" y="1200"/>
                    <a:pt x="3158" y="397"/>
                    <a:pt x="2088" y="111"/>
                  </a:cubicBezTo>
                  <a:cubicBezTo>
                    <a:pt x="1787" y="30"/>
                    <a:pt x="1488" y="1"/>
                    <a:pt x="121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0" name="Google Shape;970;p26"/>
            <p:cNvSpPr/>
            <p:nvPr/>
          </p:nvSpPr>
          <p:spPr>
            <a:xfrm>
              <a:off x="426800" y="3738250"/>
              <a:ext cx="70950" cy="70500"/>
            </a:xfrm>
            <a:custGeom>
              <a:avLst/>
              <a:gdLst/>
              <a:ahLst/>
              <a:cxnLst/>
              <a:rect l="l" t="t" r="r" b="b"/>
              <a:pathLst>
                <a:path w="2838" h="2820" extrusionOk="0">
                  <a:moveTo>
                    <a:pt x="0" y="0"/>
                  </a:moveTo>
                  <a:cubicBezTo>
                    <a:pt x="0" y="0"/>
                    <a:pt x="232" y="1053"/>
                    <a:pt x="1000" y="1838"/>
                  </a:cubicBezTo>
                  <a:cubicBezTo>
                    <a:pt x="1785" y="2605"/>
                    <a:pt x="2837" y="2819"/>
                    <a:pt x="2837" y="2819"/>
                  </a:cubicBezTo>
                  <a:cubicBezTo>
                    <a:pt x="2837" y="2819"/>
                    <a:pt x="2623" y="1767"/>
                    <a:pt x="1856" y="982"/>
                  </a:cubicBezTo>
                  <a:cubicBezTo>
                    <a:pt x="1071" y="21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1" name="Google Shape;971;p26"/>
            <p:cNvSpPr/>
            <p:nvPr/>
          </p:nvSpPr>
          <p:spPr>
            <a:xfrm>
              <a:off x="454000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8" y="0"/>
                  </a:moveTo>
                  <a:cubicBezTo>
                    <a:pt x="358" y="0"/>
                    <a:pt x="1" y="1017"/>
                    <a:pt x="286" y="2088"/>
                  </a:cubicBezTo>
                  <a:cubicBezTo>
                    <a:pt x="554" y="3141"/>
                    <a:pt x="1375" y="3854"/>
                    <a:pt x="1375" y="3854"/>
                  </a:cubicBezTo>
                  <a:cubicBezTo>
                    <a:pt x="1375" y="3854"/>
                    <a:pt x="1714" y="2820"/>
                    <a:pt x="1446" y="1767"/>
                  </a:cubicBezTo>
                  <a:cubicBezTo>
                    <a:pt x="1161" y="696"/>
                    <a:pt x="358" y="0"/>
                    <a:pt x="35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2" name="Google Shape;972;p26"/>
            <p:cNvSpPr/>
            <p:nvPr/>
          </p:nvSpPr>
          <p:spPr>
            <a:xfrm>
              <a:off x="494150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5" y="1"/>
                  </a:moveTo>
                  <a:cubicBezTo>
                    <a:pt x="1375" y="1"/>
                    <a:pt x="554" y="714"/>
                    <a:pt x="268" y="1767"/>
                  </a:cubicBezTo>
                  <a:cubicBezTo>
                    <a:pt x="1" y="2838"/>
                    <a:pt x="340" y="3855"/>
                    <a:pt x="340" y="3855"/>
                  </a:cubicBezTo>
                  <a:cubicBezTo>
                    <a:pt x="340" y="3855"/>
                    <a:pt x="1143" y="3159"/>
                    <a:pt x="1428" y="2088"/>
                  </a:cubicBezTo>
                  <a:cubicBezTo>
                    <a:pt x="1714" y="1035"/>
                    <a:pt x="1375" y="1"/>
                    <a:pt x="137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3" name="Google Shape;973;p26"/>
            <p:cNvSpPr/>
            <p:nvPr/>
          </p:nvSpPr>
          <p:spPr>
            <a:xfrm>
              <a:off x="58692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2649" y="1"/>
                  </a:moveTo>
                  <a:cubicBezTo>
                    <a:pt x="2375" y="1"/>
                    <a:pt x="2073" y="30"/>
                    <a:pt x="1767" y="111"/>
                  </a:cubicBezTo>
                  <a:cubicBezTo>
                    <a:pt x="697" y="397"/>
                    <a:pt x="1" y="1200"/>
                    <a:pt x="1" y="1200"/>
                  </a:cubicBezTo>
                  <a:cubicBezTo>
                    <a:pt x="1" y="1200"/>
                    <a:pt x="520" y="1382"/>
                    <a:pt x="1207" y="1382"/>
                  </a:cubicBezTo>
                  <a:cubicBezTo>
                    <a:pt x="1481" y="1382"/>
                    <a:pt x="1783" y="1353"/>
                    <a:pt x="2089" y="1271"/>
                  </a:cubicBezTo>
                  <a:cubicBezTo>
                    <a:pt x="3159" y="986"/>
                    <a:pt x="3855" y="183"/>
                    <a:pt x="3855" y="183"/>
                  </a:cubicBezTo>
                  <a:cubicBezTo>
                    <a:pt x="3855" y="183"/>
                    <a:pt x="3336" y="1"/>
                    <a:pt x="2649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4" name="Google Shape;974;p26"/>
            <p:cNvSpPr/>
            <p:nvPr/>
          </p:nvSpPr>
          <p:spPr>
            <a:xfrm>
              <a:off x="615925" y="3738250"/>
              <a:ext cx="70500" cy="70500"/>
            </a:xfrm>
            <a:custGeom>
              <a:avLst/>
              <a:gdLst/>
              <a:ahLst/>
              <a:cxnLst/>
              <a:rect l="l" t="t" r="r" b="b"/>
              <a:pathLst>
                <a:path w="2820" h="2820" extrusionOk="0">
                  <a:moveTo>
                    <a:pt x="2820" y="0"/>
                  </a:moveTo>
                  <a:cubicBezTo>
                    <a:pt x="2820" y="0"/>
                    <a:pt x="1785" y="214"/>
                    <a:pt x="1000" y="982"/>
                  </a:cubicBezTo>
                  <a:cubicBezTo>
                    <a:pt x="215" y="1767"/>
                    <a:pt x="1" y="2819"/>
                    <a:pt x="1" y="2819"/>
                  </a:cubicBezTo>
                  <a:cubicBezTo>
                    <a:pt x="1" y="2819"/>
                    <a:pt x="1071" y="2605"/>
                    <a:pt x="1839" y="1838"/>
                  </a:cubicBezTo>
                  <a:cubicBezTo>
                    <a:pt x="2624" y="1053"/>
                    <a:pt x="2820" y="0"/>
                    <a:pt x="28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5" name="Google Shape;975;p26"/>
            <p:cNvSpPr/>
            <p:nvPr/>
          </p:nvSpPr>
          <p:spPr>
            <a:xfrm>
              <a:off x="617275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4" y="0"/>
                  </a:moveTo>
                  <a:cubicBezTo>
                    <a:pt x="1374" y="0"/>
                    <a:pt x="553" y="696"/>
                    <a:pt x="286" y="1767"/>
                  </a:cubicBezTo>
                  <a:cubicBezTo>
                    <a:pt x="0" y="2820"/>
                    <a:pt x="339" y="3854"/>
                    <a:pt x="339" y="3854"/>
                  </a:cubicBezTo>
                  <a:cubicBezTo>
                    <a:pt x="339" y="3854"/>
                    <a:pt x="1142" y="3141"/>
                    <a:pt x="1428" y="2088"/>
                  </a:cubicBezTo>
                  <a:cubicBezTo>
                    <a:pt x="1713" y="1017"/>
                    <a:pt x="1374" y="0"/>
                    <a:pt x="1374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6" name="Google Shape;976;p26"/>
            <p:cNvSpPr/>
            <p:nvPr/>
          </p:nvSpPr>
          <p:spPr>
            <a:xfrm>
              <a:off x="577125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7" y="1"/>
                  </a:moveTo>
                  <a:cubicBezTo>
                    <a:pt x="357" y="1"/>
                    <a:pt x="0" y="1035"/>
                    <a:pt x="286" y="2088"/>
                  </a:cubicBezTo>
                  <a:cubicBezTo>
                    <a:pt x="554" y="3159"/>
                    <a:pt x="1374" y="3855"/>
                    <a:pt x="1374" y="3855"/>
                  </a:cubicBezTo>
                  <a:cubicBezTo>
                    <a:pt x="1374" y="3855"/>
                    <a:pt x="1713" y="2838"/>
                    <a:pt x="1446" y="1767"/>
                  </a:cubicBezTo>
                  <a:cubicBezTo>
                    <a:pt x="1160" y="714"/>
                    <a:pt x="357" y="1"/>
                    <a:pt x="35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7" name="Google Shape;977;p26"/>
            <p:cNvSpPr/>
            <p:nvPr/>
          </p:nvSpPr>
          <p:spPr>
            <a:xfrm>
              <a:off x="465150" y="3847150"/>
              <a:ext cx="183825" cy="62400"/>
            </a:xfrm>
            <a:custGeom>
              <a:avLst/>
              <a:gdLst/>
              <a:ahLst/>
              <a:cxnLst/>
              <a:rect l="l" t="t" r="r" b="b"/>
              <a:pathLst>
                <a:path w="7353" h="2496" extrusionOk="0">
                  <a:moveTo>
                    <a:pt x="2665" y="1"/>
                  </a:moveTo>
                  <a:cubicBezTo>
                    <a:pt x="2392" y="1"/>
                    <a:pt x="2091" y="28"/>
                    <a:pt x="1785" y="105"/>
                  </a:cubicBezTo>
                  <a:cubicBezTo>
                    <a:pt x="715" y="390"/>
                    <a:pt x="1" y="1193"/>
                    <a:pt x="1" y="1193"/>
                  </a:cubicBezTo>
                  <a:cubicBezTo>
                    <a:pt x="1" y="1193"/>
                    <a:pt x="533" y="1368"/>
                    <a:pt x="1229" y="1368"/>
                  </a:cubicBezTo>
                  <a:cubicBezTo>
                    <a:pt x="1503" y="1368"/>
                    <a:pt x="1803" y="1340"/>
                    <a:pt x="2106" y="1265"/>
                  </a:cubicBezTo>
                  <a:cubicBezTo>
                    <a:pt x="2267" y="1211"/>
                    <a:pt x="2445" y="1158"/>
                    <a:pt x="2606" y="1068"/>
                  </a:cubicBezTo>
                  <a:lnTo>
                    <a:pt x="2606" y="1068"/>
                  </a:lnTo>
                  <a:cubicBezTo>
                    <a:pt x="2410" y="1354"/>
                    <a:pt x="2196" y="1586"/>
                    <a:pt x="1803" y="1764"/>
                  </a:cubicBezTo>
                  <a:lnTo>
                    <a:pt x="2106" y="2496"/>
                  </a:lnTo>
                  <a:cubicBezTo>
                    <a:pt x="2820" y="2175"/>
                    <a:pt x="3123" y="1729"/>
                    <a:pt x="3409" y="1336"/>
                  </a:cubicBezTo>
                  <a:cubicBezTo>
                    <a:pt x="3498" y="1193"/>
                    <a:pt x="3569" y="1068"/>
                    <a:pt x="3676" y="961"/>
                  </a:cubicBezTo>
                  <a:cubicBezTo>
                    <a:pt x="3784" y="1068"/>
                    <a:pt x="3873" y="1193"/>
                    <a:pt x="3962" y="1336"/>
                  </a:cubicBezTo>
                  <a:cubicBezTo>
                    <a:pt x="4230" y="1729"/>
                    <a:pt x="4533" y="2175"/>
                    <a:pt x="5264" y="2496"/>
                  </a:cubicBezTo>
                  <a:lnTo>
                    <a:pt x="5568" y="1764"/>
                  </a:lnTo>
                  <a:cubicBezTo>
                    <a:pt x="5157" y="1586"/>
                    <a:pt x="4961" y="1354"/>
                    <a:pt x="4765" y="1068"/>
                  </a:cubicBezTo>
                  <a:lnTo>
                    <a:pt x="4765" y="1068"/>
                  </a:lnTo>
                  <a:cubicBezTo>
                    <a:pt x="4925" y="1140"/>
                    <a:pt x="5086" y="1211"/>
                    <a:pt x="5264" y="1265"/>
                  </a:cubicBezTo>
                  <a:cubicBezTo>
                    <a:pt x="5567" y="1340"/>
                    <a:pt x="5866" y="1368"/>
                    <a:pt x="6139" y="1368"/>
                  </a:cubicBezTo>
                  <a:cubicBezTo>
                    <a:pt x="6829" y="1368"/>
                    <a:pt x="7352" y="1193"/>
                    <a:pt x="7352" y="1193"/>
                  </a:cubicBezTo>
                  <a:cubicBezTo>
                    <a:pt x="7352" y="1193"/>
                    <a:pt x="6621" y="408"/>
                    <a:pt x="5568" y="123"/>
                  </a:cubicBezTo>
                  <a:cubicBezTo>
                    <a:pt x="5241" y="35"/>
                    <a:pt x="4922" y="5"/>
                    <a:pt x="4636" y="5"/>
                  </a:cubicBezTo>
                  <a:cubicBezTo>
                    <a:pt x="4219" y="5"/>
                    <a:pt x="3870" y="70"/>
                    <a:pt x="3659" y="123"/>
                  </a:cubicBezTo>
                  <a:cubicBezTo>
                    <a:pt x="3452" y="68"/>
                    <a:pt x="3092" y="1"/>
                    <a:pt x="2665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2" name="Google Shape;982;p27"/>
          <p:cNvSpPr txBox="1">
            <a:spLocks noGrp="1"/>
          </p:cNvSpPr>
          <p:nvPr>
            <p:ph type="body" idx="1"/>
          </p:nvPr>
        </p:nvSpPr>
        <p:spPr>
          <a:xfrm>
            <a:off x="3265714" y="2825690"/>
            <a:ext cx="6976054" cy="2428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3F3F3F"/>
              </a:buClr>
            </a:pPr>
            <a:r>
              <a:rPr lang="es-MX" sz="2400" dirty="0"/>
              <a:t>La versión original del himno contenía, además del estribillo, diez estrofas. Sin embargo, al ser oficializado fue reducido a solo cuatro estrofas.</a:t>
            </a:r>
          </a:p>
          <a:p>
            <a:pPr marL="0" lvl="0" indent="0">
              <a:spcBef>
                <a:spcPts val="0"/>
              </a:spcBef>
              <a:buClr>
                <a:srgbClr val="3F3F3F"/>
              </a:buClr>
            </a:pPr>
            <a:endParaRPr lang="es-MX" sz="2400" dirty="0"/>
          </a:p>
          <a:p>
            <a:pPr marL="0" lvl="0" indent="0">
              <a:spcBef>
                <a:spcPts val="0"/>
              </a:spcBef>
              <a:buClr>
                <a:srgbClr val="3F3F3F"/>
              </a:buClr>
            </a:pPr>
            <a:r>
              <a:rPr lang="es-MX" sz="2400" dirty="0"/>
              <a:t>Las estrofas cortadas contenían referencias a Antonio López de Santa Ana y al primer emperador, Agustín de Iturbide, personajes que posteriormente fueron considerados villanos por buena parte de la historiografía mexicana, de allí su exclusión</a:t>
            </a:r>
            <a:r>
              <a:rPr lang="es-MX" dirty="0"/>
              <a:t>.</a:t>
            </a:r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3F3F3F"/>
              </a:buClr>
              <a:buSzPts val="1800"/>
              <a:buNone/>
            </a:pPr>
            <a:r>
              <a:rPr lang="es-ES" dirty="0" smtClean="0"/>
              <a:t>.</a:t>
            </a:r>
            <a:endParaRPr dirty="0" smtClean="0"/>
          </a:p>
          <a:p>
            <a:pPr marL="0" lvl="0" indent="0" algn="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</a:pP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9" name="Google Shape;989;p28"/>
          <p:cNvSpPr txBox="1">
            <a:spLocks noGrp="1"/>
          </p:cNvSpPr>
          <p:nvPr>
            <p:ph type="body" idx="1"/>
          </p:nvPr>
        </p:nvSpPr>
        <p:spPr>
          <a:xfrm>
            <a:off x="2039336" y="2053226"/>
            <a:ext cx="2696690" cy="1457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3F3F3F"/>
              </a:buClr>
            </a:pPr>
            <a:r>
              <a:rPr lang="es-MX" sz="1400" dirty="0"/>
              <a:t>El himno nacional mexicano es un poema lírico de tema bélico, que celebra las victorias mexicanas en batallas y enaltece importancia de la defensa de la patria. Refleja la situación de constantes conflictos que vivió México en el siglo XIX.</a:t>
            </a:r>
            <a:endParaRPr sz="1400" dirty="0">
              <a:solidFill>
                <a:schemeClr val="dk2"/>
              </a:solidFill>
            </a:endParaRPr>
          </a:p>
        </p:txBody>
      </p:sp>
      <p:sp>
        <p:nvSpPr>
          <p:cNvPr id="990" name="Google Shape;990;p28"/>
          <p:cNvSpPr txBox="1">
            <a:spLocks noGrp="1"/>
          </p:cNvSpPr>
          <p:nvPr>
            <p:ph type="body" idx="2"/>
          </p:nvPr>
        </p:nvSpPr>
        <p:spPr>
          <a:xfrm>
            <a:off x="7638415" y="2119628"/>
            <a:ext cx="2696690" cy="1457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3F3F3F"/>
              </a:buClr>
            </a:pPr>
            <a:r>
              <a:rPr lang="es-MX" sz="1400" dirty="0"/>
              <a:t>El coro constituye un llamado a la guerra a los mexicanos, a quienes se indica que estén preparados para la batalla.</a:t>
            </a:r>
            <a:endParaRPr sz="1400" dirty="0">
              <a:solidFill>
                <a:schemeClr val="dk2"/>
              </a:solidFill>
            </a:endParaRPr>
          </a:p>
        </p:txBody>
      </p:sp>
      <p:sp>
        <p:nvSpPr>
          <p:cNvPr id="991" name="Google Shape;991;p28"/>
          <p:cNvSpPr txBox="1">
            <a:spLocks noGrp="1"/>
          </p:cNvSpPr>
          <p:nvPr>
            <p:ph type="body" idx="3"/>
          </p:nvPr>
        </p:nvSpPr>
        <p:spPr>
          <a:xfrm>
            <a:off x="3461936" y="4160051"/>
            <a:ext cx="2696690" cy="1457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3F3F3F"/>
              </a:buClr>
            </a:pPr>
            <a:r>
              <a:rPr lang="es-MX" sz="1400" dirty="0"/>
              <a:t>La segunda parte de esta estrofa, por su parte, ya advierte que, de existir una amenaza extranjera, los hijos de México deberán estar dispuestos a defender la patria.</a:t>
            </a:r>
            <a:endParaRPr sz="1400" dirty="0">
              <a:solidFill>
                <a:schemeClr val="dk2"/>
              </a:solidFill>
            </a:endParaRPr>
          </a:p>
        </p:txBody>
      </p:sp>
      <p:sp>
        <p:nvSpPr>
          <p:cNvPr id="992" name="Google Shape;992;p28"/>
          <p:cNvSpPr txBox="1">
            <a:spLocks noGrp="1"/>
          </p:cNvSpPr>
          <p:nvPr>
            <p:ph type="body" idx="4"/>
          </p:nvPr>
        </p:nvSpPr>
        <p:spPr>
          <a:xfrm>
            <a:off x="7897118" y="4148799"/>
            <a:ext cx="2571950" cy="1457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3F3F3F"/>
              </a:buClr>
            </a:pPr>
            <a:r>
              <a:rPr lang="es-MX" sz="1400" dirty="0"/>
              <a:t>El himno oficial se compone de un coro y cuatro estrofas (las estrofas I, V, VI y X). El coro se compone de seis versos, mientras que las estrofas cuentan ocho cada una.</a:t>
            </a:r>
            <a:endParaRPr sz="1400" dirty="0">
              <a:solidFill>
                <a:schemeClr val="dk2"/>
              </a:solidFill>
            </a:endParaRPr>
          </a:p>
        </p:txBody>
      </p:sp>
      <p:sp>
        <p:nvSpPr>
          <p:cNvPr id="995" name="Google Shape;995;p28"/>
          <p:cNvSpPr txBox="1">
            <a:spLocks noGrp="1"/>
          </p:cNvSpPr>
          <p:nvPr>
            <p:ph type="body" idx="7"/>
          </p:nvPr>
        </p:nvSpPr>
        <p:spPr>
          <a:xfrm>
            <a:off x="880946" y="1071450"/>
            <a:ext cx="10149601" cy="758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algn="ctr"/>
            <a:r>
              <a:rPr lang="es-MX" sz="2800" b="1" dirty="0"/>
              <a:t>Interpretación y análisis del himno nacional mexicano</a:t>
            </a:r>
          </a:p>
        </p:txBody>
      </p:sp>
      <p:grpSp>
        <p:nvGrpSpPr>
          <p:cNvPr id="996" name="Google Shape;996;p28"/>
          <p:cNvGrpSpPr/>
          <p:nvPr/>
        </p:nvGrpSpPr>
        <p:grpSpPr>
          <a:xfrm>
            <a:off x="7284069" y="4045567"/>
            <a:ext cx="611988" cy="624241"/>
            <a:chOff x="426800" y="3646800"/>
            <a:chExt cx="259625" cy="262750"/>
          </a:xfrm>
        </p:grpSpPr>
        <p:sp>
          <p:nvSpPr>
            <p:cNvPr id="997" name="Google Shape;997;p28"/>
            <p:cNvSpPr/>
            <p:nvPr/>
          </p:nvSpPr>
          <p:spPr>
            <a:xfrm>
              <a:off x="43037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1214" y="1"/>
                  </a:moveTo>
                  <a:cubicBezTo>
                    <a:pt x="528" y="1"/>
                    <a:pt x="0" y="183"/>
                    <a:pt x="0" y="183"/>
                  </a:cubicBezTo>
                  <a:cubicBezTo>
                    <a:pt x="0" y="183"/>
                    <a:pt x="714" y="986"/>
                    <a:pt x="1767" y="1271"/>
                  </a:cubicBezTo>
                  <a:cubicBezTo>
                    <a:pt x="2072" y="1353"/>
                    <a:pt x="2374" y="1382"/>
                    <a:pt x="2649" y="1382"/>
                  </a:cubicBezTo>
                  <a:cubicBezTo>
                    <a:pt x="3335" y="1382"/>
                    <a:pt x="3854" y="1200"/>
                    <a:pt x="3854" y="1200"/>
                  </a:cubicBezTo>
                  <a:cubicBezTo>
                    <a:pt x="3854" y="1200"/>
                    <a:pt x="3158" y="397"/>
                    <a:pt x="2088" y="111"/>
                  </a:cubicBezTo>
                  <a:cubicBezTo>
                    <a:pt x="1787" y="30"/>
                    <a:pt x="1488" y="1"/>
                    <a:pt x="12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8" name="Google Shape;998;p28"/>
            <p:cNvSpPr/>
            <p:nvPr/>
          </p:nvSpPr>
          <p:spPr>
            <a:xfrm>
              <a:off x="426800" y="3738250"/>
              <a:ext cx="70950" cy="70500"/>
            </a:xfrm>
            <a:custGeom>
              <a:avLst/>
              <a:gdLst/>
              <a:ahLst/>
              <a:cxnLst/>
              <a:rect l="l" t="t" r="r" b="b"/>
              <a:pathLst>
                <a:path w="2838" h="2820" extrusionOk="0">
                  <a:moveTo>
                    <a:pt x="0" y="0"/>
                  </a:moveTo>
                  <a:cubicBezTo>
                    <a:pt x="0" y="0"/>
                    <a:pt x="232" y="1053"/>
                    <a:pt x="1000" y="1838"/>
                  </a:cubicBezTo>
                  <a:cubicBezTo>
                    <a:pt x="1785" y="2605"/>
                    <a:pt x="2837" y="2819"/>
                    <a:pt x="2837" y="2819"/>
                  </a:cubicBezTo>
                  <a:cubicBezTo>
                    <a:pt x="2837" y="2819"/>
                    <a:pt x="2623" y="1767"/>
                    <a:pt x="1856" y="982"/>
                  </a:cubicBezTo>
                  <a:cubicBezTo>
                    <a:pt x="1071" y="21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9" name="Google Shape;999;p28"/>
            <p:cNvSpPr/>
            <p:nvPr/>
          </p:nvSpPr>
          <p:spPr>
            <a:xfrm>
              <a:off x="454000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8" y="0"/>
                  </a:moveTo>
                  <a:cubicBezTo>
                    <a:pt x="358" y="0"/>
                    <a:pt x="1" y="1017"/>
                    <a:pt x="286" y="2088"/>
                  </a:cubicBezTo>
                  <a:cubicBezTo>
                    <a:pt x="554" y="3141"/>
                    <a:pt x="1375" y="3854"/>
                    <a:pt x="1375" y="3854"/>
                  </a:cubicBezTo>
                  <a:cubicBezTo>
                    <a:pt x="1375" y="3854"/>
                    <a:pt x="1714" y="2820"/>
                    <a:pt x="1446" y="1767"/>
                  </a:cubicBezTo>
                  <a:cubicBezTo>
                    <a:pt x="1161" y="696"/>
                    <a:pt x="358" y="0"/>
                    <a:pt x="3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0" name="Google Shape;1000;p28"/>
            <p:cNvSpPr/>
            <p:nvPr/>
          </p:nvSpPr>
          <p:spPr>
            <a:xfrm>
              <a:off x="494150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5" y="1"/>
                  </a:moveTo>
                  <a:cubicBezTo>
                    <a:pt x="1375" y="1"/>
                    <a:pt x="554" y="714"/>
                    <a:pt x="268" y="1767"/>
                  </a:cubicBezTo>
                  <a:cubicBezTo>
                    <a:pt x="1" y="2838"/>
                    <a:pt x="340" y="3855"/>
                    <a:pt x="340" y="3855"/>
                  </a:cubicBezTo>
                  <a:cubicBezTo>
                    <a:pt x="340" y="3855"/>
                    <a:pt x="1143" y="3159"/>
                    <a:pt x="1428" y="2088"/>
                  </a:cubicBezTo>
                  <a:cubicBezTo>
                    <a:pt x="1714" y="1035"/>
                    <a:pt x="1375" y="1"/>
                    <a:pt x="13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1" name="Google Shape;1001;p28"/>
            <p:cNvSpPr/>
            <p:nvPr/>
          </p:nvSpPr>
          <p:spPr>
            <a:xfrm>
              <a:off x="58692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2649" y="1"/>
                  </a:moveTo>
                  <a:cubicBezTo>
                    <a:pt x="2375" y="1"/>
                    <a:pt x="2073" y="30"/>
                    <a:pt x="1767" y="111"/>
                  </a:cubicBezTo>
                  <a:cubicBezTo>
                    <a:pt x="697" y="397"/>
                    <a:pt x="1" y="1200"/>
                    <a:pt x="1" y="1200"/>
                  </a:cubicBezTo>
                  <a:cubicBezTo>
                    <a:pt x="1" y="1200"/>
                    <a:pt x="520" y="1382"/>
                    <a:pt x="1207" y="1382"/>
                  </a:cubicBezTo>
                  <a:cubicBezTo>
                    <a:pt x="1481" y="1382"/>
                    <a:pt x="1783" y="1353"/>
                    <a:pt x="2089" y="1271"/>
                  </a:cubicBezTo>
                  <a:cubicBezTo>
                    <a:pt x="3159" y="986"/>
                    <a:pt x="3855" y="183"/>
                    <a:pt x="3855" y="183"/>
                  </a:cubicBezTo>
                  <a:cubicBezTo>
                    <a:pt x="3855" y="183"/>
                    <a:pt x="3336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2" name="Google Shape;1002;p28"/>
            <p:cNvSpPr/>
            <p:nvPr/>
          </p:nvSpPr>
          <p:spPr>
            <a:xfrm>
              <a:off x="615925" y="3738250"/>
              <a:ext cx="70500" cy="70500"/>
            </a:xfrm>
            <a:custGeom>
              <a:avLst/>
              <a:gdLst/>
              <a:ahLst/>
              <a:cxnLst/>
              <a:rect l="l" t="t" r="r" b="b"/>
              <a:pathLst>
                <a:path w="2820" h="2820" extrusionOk="0">
                  <a:moveTo>
                    <a:pt x="2820" y="0"/>
                  </a:moveTo>
                  <a:cubicBezTo>
                    <a:pt x="2820" y="0"/>
                    <a:pt x="1785" y="214"/>
                    <a:pt x="1000" y="982"/>
                  </a:cubicBezTo>
                  <a:cubicBezTo>
                    <a:pt x="215" y="1767"/>
                    <a:pt x="1" y="2819"/>
                    <a:pt x="1" y="2819"/>
                  </a:cubicBezTo>
                  <a:cubicBezTo>
                    <a:pt x="1" y="2819"/>
                    <a:pt x="1071" y="2605"/>
                    <a:pt x="1839" y="1838"/>
                  </a:cubicBezTo>
                  <a:cubicBezTo>
                    <a:pt x="2624" y="1053"/>
                    <a:pt x="2820" y="0"/>
                    <a:pt x="2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3" name="Google Shape;1003;p28"/>
            <p:cNvSpPr/>
            <p:nvPr/>
          </p:nvSpPr>
          <p:spPr>
            <a:xfrm>
              <a:off x="617275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4" y="0"/>
                  </a:moveTo>
                  <a:cubicBezTo>
                    <a:pt x="1374" y="0"/>
                    <a:pt x="553" y="696"/>
                    <a:pt x="286" y="1767"/>
                  </a:cubicBezTo>
                  <a:cubicBezTo>
                    <a:pt x="0" y="2820"/>
                    <a:pt x="339" y="3854"/>
                    <a:pt x="339" y="3854"/>
                  </a:cubicBezTo>
                  <a:cubicBezTo>
                    <a:pt x="339" y="3854"/>
                    <a:pt x="1142" y="3141"/>
                    <a:pt x="1428" y="2088"/>
                  </a:cubicBezTo>
                  <a:cubicBezTo>
                    <a:pt x="1713" y="1017"/>
                    <a:pt x="1374" y="0"/>
                    <a:pt x="13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4" name="Google Shape;1004;p28"/>
            <p:cNvSpPr/>
            <p:nvPr/>
          </p:nvSpPr>
          <p:spPr>
            <a:xfrm>
              <a:off x="577125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7" y="1"/>
                  </a:moveTo>
                  <a:cubicBezTo>
                    <a:pt x="357" y="1"/>
                    <a:pt x="0" y="1035"/>
                    <a:pt x="286" y="2088"/>
                  </a:cubicBezTo>
                  <a:cubicBezTo>
                    <a:pt x="554" y="3159"/>
                    <a:pt x="1374" y="3855"/>
                    <a:pt x="1374" y="3855"/>
                  </a:cubicBezTo>
                  <a:cubicBezTo>
                    <a:pt x="1374" y="3855"/>
                    <a:pt x="1713" y="2838"/>
                    <a:pt x="1446" y="1767"/>
                  </a:cubicBezTo>
                  <a:cubicBezTo>
                    <a:pt x="1160" y="714"/>
                    <a:pt x="357" y="1"/>
                    <a:pt x="3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5" name="Google Shape;1005;p28"/>
            <p:cNvSpPr/>
            <p:nvPr/>
          </p:nvSpPr>
          <p:spPr>
            <a:xfrm>
              <a:off x="465150" y="3847150"/>
              <a:ext cx="183825" cy="62400"/>
            </a:xfrm>
            <a:custGeom>
              <a:avLst/>
              <a:gdLst/>
              <a:ahLst/>
              <a:cxnLst/>
              <a:rect l="l" t="t" r="r" b="b"/>
              <a:pathLst>
                <a:path w="7353" h="2496" extrusionOk="0">
                  <a:moveTo>
                    <a:pt x="2665" y="1"/>
                  </a:moveTo>
                  <a:cubicBezTo>
                    <a:pt x="2392" y="1"/>
                    <a:pt x="2091" y="28"/>
                    <a:pt x="1785" y="105"/>
                  </a:cubicBezTo>
                  <a:cubicBezTo>
                    <a:pt x="715" y="390"/>
                    <a:pt x="1" y="1193"/>
                    <a:pt x="1" y="1193"/>
                  </a:cubicBezTo>
                  <a:cubicBezTo>
                    <a:pt x="1" y="1193"/>
                    <a:pt x="533" y="1368"/>
                    <a:pt x="1229" y="1368"/>
                  </a:cubicBezTo>
                  <a:cubicBezTo>
                    <a:pt x="1503" y="1368"/>
                    <a:pt x="1803" y="1340"/>
                    <a:pt x="2106" y="1265"/>
                  </a:cubicBezTo>
                  <a:cubicBezTo>
                    <a:pt x="2267" y="1211"/>
                    <a:pt x="2445" y="1158"/>
                    <a:pt x="2606" y="1068"/>
                  </a:cubicBezTo>
                  <a:lnTo>
                    <a:pt x="2606" y="1068"/>
                  </a:lnTo>
                  <a:cubicBezTo>
                    <a:pt x="2410" y="1354"/>
                    <a:pt x="2196" y="1586"/>
                    <a:pt x="1803" y="1764"/>
                  </a:cubicBezTo>
                  <a:lnTo>
                    <a:pt x="2106" y="2496"/>
                  </a:lnTo>
                  <a:cubicBezTo>
                    <a:pt x="2820" y="2175"/>
                    <a:pt x="3123" y="1729"/>
                    <a:pt x="3409" y="1336"/>
                  </a:cubicBezTo>
                  <a:cubicBezTo>
                    <a:pt x="3498" y="1193"/>
                    <a:pt x="3569" y="1068"/>
                    <a:pt x="3676" y="961"/>
                  </a:cubicBezTo>
                  <a:cubicBezTo>
                    <a:pt x="3784" y="1068"/>
                    <a:pt x="3873" y="1193"/>
                    <a:pt x="3962" y="1336"/>
                  </a:cubicBezTo>
                  <a:cubicBezTo>
                    <a:pt x="4230" y="1729"/>
                    <a:pt x="4533" y="2175"/>
                    <a:pt x="5264" y="2496"/>
                  </a:cubicBezTo>
                  <a:lnTo>
                    <a:pt x="5568" y="1764"/>
                  </a:lnTo>
                  <a:cubicBezTo>
                    <a:pt x="5157" y="1586"/>
                    <a:pt x="4961" y="1354"/>
                    <a:pt x="4765" y="1068"/>
                  </a:cubicBezTo>
                  <a:lnTo>
                    <a:pt x="4765" y="1068"/>
                  </a:lnTo>
                  <a:cubicBezTo>
                    <a:pt x="4925" y="1140"/>
                    <a:pt x="5086" y="1211"/>
                    <a:pt x="5264" y="1265"/>
                  </a:cubicBezTo>
                  <a:cubicBezTo>
                    <a:pt x="5567" y="1340"/>
                    <a:pt x="5866" y="1368"/>
                    <a:pt x="6139" y="1368"/>
                  </a:cubicBezTo>
                  <a:cubicBezTo>
                    <a:pt x="6829" y="1368"/>
                    <a:pt x="7352" y="1193"/>
                    <a:pt x="7352" y="1193"/>
                  </a:cubicBezTo>
                  <a:cubicBezTo>
                    <a:pt x="7352" y="1193"/>
                    <a:pt x="6621" y="408"/>
                    <a:pt x="5568" y="123"/>
                  </a:cubicBezTo>
                  <a:cubicBezTo>
                    <a:pt x="5241" y="35"/>
                    <a:pt x="4922" y="5"/>
                    <a:pt x="4636" y="5"/>
                  </a:cubicBezTo>
                  <a:cubicBezTo>
                    <a:pt x="4219" y="5"/>
                    <a:pt x="3870" y="70"/>
                    <a:pt x="3659" y="123"/>
                  </a:cubicBezTo>
                  <a:cubicBezTo>
                    <a:pt x="3452" y="68"/>
                    <a:pt x="3092" y="1"/>
                    <a:pt x="26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06" name="Google Shape;1006;p28"/>
          <p:cNvGrpSpPr/>
          <p:nvPr/>
        </p:nvGrpSpPr>
        <p:grpSpPr>
          <a:xfrm>
            <a:off x="1427348" y="2042122"/>
            <a:ext cx="611988" cy="624241"/>
            <a:chOff x="426800" y="3646800"/>
            <a:chExt cx="259625" cy="262750"/>
          </a:xfrm>
        </p:grpSpPr>
        <p:sp>
          <p:nvSpPr>
            <p:cNvPr id="1007" name="Google Shape;1007;p28"/>
            <p:cNvSpPr/>
            <p:nvPr/>
          </p:nvSpPr>
          <p:spPr>
            <a:xfrm>
              <a:off x="43037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1214" y="1"/>
                  </a:moveTo>
                  <a:cubicBezTo>
                    <a:pt x="528" y="1"/>
                    <a:pt x="0" y="183"/>
                    <a:pt x="0" y="183"/>
                  </a:cubicBezTo>
                  <a:cubicBezTo>
                    <a:pt x="0" y="183"/>
                    <a:pt x="714" y="986"/>
                    <a:pt x="1767" y="1271"/>
                  </a:cubicBezTo>
                  <a:cubicBezTo>
                    <a:pt x="2072" y="1353"/>
                    <a:pt x="2374" y="1382"/>
                    <a:pt x="2649" y="1382"/>
                  </a:cubicBezTo>
                  <a:cubicBezTo>
                    <a:pt x="3335" y="1382"/>
                    <a:pt x="3854" y="1200"/>
                    <a:pt x="3854" y="1200"/>
                  </a:cubicBezTo>
                  <a:cubicBezTo>
                    <a:pt x="3854" y="1200"/>
                    <a:pt x="3158" y="397"/>
                    <a:pt x="2088" y="111"/>
                  </a:cubicBezTo>
                  <a:cubicBezTo>
                    <a:pt x="1787" y="30"/>
                    <a:pt x="1488" y="1"/>
                    <a:pt x="12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8" name="Google Shape;1008;p28"/>
            <p:cNvSpPr/>
            <p:nvPr/>
          </p:nvSpPr>
          <p:spPr>
            <a:xfrm>
              <a:off x="426800" y="3738250"/>
              <a:ext cx="70950" cy="70500"/>
            </a:xfrm>
            <a:custGeom>
              <a:avLst/>
              <a:gdLst/>
              <a:ahLst/>
              <a:cxnLst/>
              <a:rect l="l" t="t" r="r" b="b"/>
              <a:pathLst>
                <a:path w="2838" h="2820" extrusionOk="0">
                  <a:moveTo>
                    <a:pt x="0" y="0"/>
                  </a:moveTo>
                  <a:cubicBezTo>
                    <a:pt x="0" y="0"/>
                    <a:pt x="232" y="1053"/>
                    <a:pt x="1000" y="1838"/>
                  </a:cubicBezTo>
                  <a:cubicBezTo>
                    <a:pt x="1785" y="2605"/>
                    <a:pt x="2837" y="2819"/>
                    <a:pt x="2837" y="2819"/>
                  </a:cubicBezTo>
                  <a:cubicBezTo>
                    <a:pt x="2837" y="2819"/>
                    <a:pt x="2623" y="1767"/>
                    <a:pt x="1856" y="982"/>
                  </a:cubicBezTo>
                  <a:cubicBezTo>
                    <a:pt x="1071" y="21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9" name="Google Shape;1009;p28"/>
            <p:cNvSpPr/>
            <p:nvPr/>
          </p:nvSpPr>
          <p:spPr>
            <a:xfrm>
              <a:off x="454000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8" y="0"/>
                  </a:moveTo>
                  <a:cubicBezTo>
                    <a:pt x="358" y="0"/>
                    <a:pt x="1" y="1017"/>
                    <a:pt x="286" y="2088"/>
                  </a:cubicBezTo>
                  <a:cubicBezTo>
                    <a:pt x="554" y="3141"/>
                    <a:pt x="1375" y="3854"/>
                    <a:pt x="1375" y="3854"/>
                  </a:cubicBezTo>
                  <a:cubicBezTo>
                    <a:pt x="1375" y="3854"/>
                    <a:pt x="1714" y="2820"/>
                    <a:pt x="1446" y="1767"/>
                  </a:cubicBezTo>
                  <a:cubicBezTo>
                    <a:pt x="1161" y="696"/>
                    <a:pt x="358" y="0"/>
                    <a:pt x="3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0" name="Google Shape;1010;p28"/>
            <p:cNvSpPr/>
            <p:nvPr/>
          </p:nvSpPr>
          <p:spPr>
            <a:xfrm>
              <a:off x="494150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5" y="1"/>
                  </a:moveTo>
                  <a:cubicBezTo>
                    <a:pt x="1375" y="1"/>
                    <a:pt x="554" y="714"/>
                    <a:pt x="268" y="1767"/>
                  </a:cubicBezTo>
                  <a:cubicBezTo>
                    <a:pt x="1" y="2838"/>
                    <a:pt x="340" y="3855"/>
                    <a:pt x="340" y="3855"/>
                  </a:cubicBezTo>
                  <a:cubicBezTo>
                    <a:pt x="340" y="3855"/>
                    <a:pt x="1143" y="3159"/>
                    <a:pt x="1428" y="2088"/>
                  </a:cubicBezTo>
                  <a:cubicBezTo>
                    <a:pt x="1714" y="1035"/>
                    <a:pt x="1375" y="1"/>
                    <a:pt x="13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1" name="Google Shape;1011;p28"/>
            <p:cNvSpPr/>
            <p:nvPr/>
          </p:nvSpPr>
          <p:spPr>
            <a:xfrm>
              <a:off x="58692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2649" y="1"/>
                  </a:moveTo>
                  <a:cubicBezTo>
                    <a:pt x="2375" y="1"/>
                    <a:pt x="2073" y="30"/>
                    <a:pt x="1767" y="111"/>
                  </a:cubicBezTo>
                  <a:cubicBezTo>
                    <a:pt x="697" y="397"/>
                    <a:pt x="1" y="1200"/>
                    <a:pt x="1" y="1200"/>
                  </a:cubicBezTo>
                  <a:cubicBezTo>
                    <a:pt x="1" y="1200"/>
                    <a:pt x="520" y="1382"/>
                    <a:pt x="1207" y="1382"/>
                  </a:cubicBezTo>
                  <a:cubicBezTo>
                    <a:pt x="1481" y="1382"/>
                    <a:pt x="1783" y="1353"/>
                    <a:pt x="2089" y="1271"/>
                  </a:cubicBezTo>
                  <a:cubicBezTo>
                    <a:pt x="3159" y="986"/>
                    <a:pt x="3855" y="183"/>
                    <a:pt x="3855" y="183"/>
                  </a:cubicBezTo>
                  <a:cubicBezTo>
                    <a:pt x="3855" y="183"/>
                    <a:pt x="3336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2" name="Google Shape;1012;p28"/>
            <p:cNvSpPr/>
            <p:nvPr/>
          </p:nvSpPr>
          <p:spPr>
            <a:xfrm>
              <a:off x="615925" y="3738250"/>
              <a:ext cx="70500" cy="70500"/>
            </a:xfrm>
            <a:custGeom>
              <a:avLst/>
              <a:gdLst/>
              <a:ahLst/>
              <a:cxnLst/>
              <a:rect l="l" t="t" r="r" b="b"/>
              <a:pathLst>
                <a:path w="2820" h="2820" extrusionOk="0">
                  <a:moveTo>
                    <a:pt x="2820" y="0"/>
                  </a:moveTo>
                  <a:cubicBezTo>
                    <a:pt x="2820" y="0"/>
                    <a:pt x="1785" y="214"/>
                    <a:pt x="1000" y="982"/>
                  </a:cubicBezTo>
                  <a:cubicBezTo>
                    <a:pt x="215" y="1767"/>
                    <a:pt x="1" y="2819"/>
                    <a:pt x="1" y="2819"/>
                  </a:cubicBezTo>
                  <a:cubicBezTo>
                    <a:pt x="1" y="2819"/>
                    <a:pt x="1071" y="2605"/>
                    <a:pt x="1839" y="1838"/>
                  </a:cubicBezTo>
                  <a:cubicBezTo>
                    <a:pt x="2624" y="1053"/>
                    <a:pt x="2820" y="0"/>
                    <a:pt x="2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3" name="Google Shape;1013;p28"/>
            <p:cNvSpPr/>
            <p:nvPr/>
          </p:nvSpPr>
          <p:spPr>
            <a:xfrm>
              <a:off x="617275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4" y="0"/>
                  </a:moveTo>
                  <a:cubicBezTo>
                    <a:pt x="1374" y="0"/>
                    <a:pt x="553" y="696"/>
                    <a:pt x="286" y="1767"/>
                  </a:cubicBezTo>
                  <a:cubicBezTo>
                    <a:pt x="0" y="2820"/>
                    <a:pt x="339" y="3854"/>
                    <a:pt x="339" y="3854"/>
                  </a:cubicBezTo>
                  <a:cubicBezTo>
                    <a:pt x="339" y="3854"/>
                    <a:pt x="1142" y="3141"/>
                    <a:pt x="1428" y="2088"/>
                  </a:cubicBezTo>
                  <a:cubicBezTo>
                    <a:pt x="1713" y="1017"/>
                    <a:pt x="1374" y="0"/>
                    <a:pt x="13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4" name="Google Shape;1014;p28"/>
            <p:cNvSpPr/>
            <p:nvPr/>
          </p:nvSpPr>
          <p:spPr>
            <a:xfrm>
              <a:off x="577125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7" y="1"/>
                  </a:moveTo>
                  <a:cubicBezTo>
                    <a:pt x="357" y="1"/>
                    <a:pt x="0" y="1035"/>
                    <a:pt x="286" y="2088"/>
                  </a:cubicBezTo>
                  <a:cubicBezTo>
                    <a:pt x="554" y="3159"/>
                    <a:pt x="1374" y="3855"/>
                    <a:pt x="1374" y="3855"/>
                  </a:cubicBezTo>
                  <a:cubicBezTo>
                    <a:pt x="1374" y="3855"/>
                    <a:pt x="1713" y="2838"/>
                    <a:pt x="1446" y="1767"/>
                  </a:cubicBezTo>
                  <a:cubicBezTo>
                    <a:pt x="1160" y="714"/>
                    <a:pt x="357" y="1"/>
                    <a:pt x="3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5" name="Google Shape;1015;p28"/>
            <p:cNvSpPr/>
            <p:nvPr/>
          </p:nvSpPr>
          <p:spPr>
            <a:xfrm>
              <a:off x="465150" y="3847150"/>
              <a:ext cx="183825" cy="62400"/>
            </a:xfrm>
            <a:custGeom>
              <a:avLst/>
              <a:gdLst/>
              <a:ahLst/>
              <a:cxnLst/>
              <a:rect l="l" t="t" r="r" b="b"/>
              <a:pathLst>
                <a:path w="7353" h="2496" extrusionOk="0">
                  <a:moveTo>
                    <a:pt x="2665" y="1"/>
                  </a:moveTo>
                  <a:cubicBezTo>
                    <a:pt x="2392" y="1"/>
                    <a:pt x="2091" y="28"/>
                    <a:pt x="1785" y="105"/>
                  </a:cubicBezTo>
                  <a:cubicBezTo>
                    <a:pt x="715" y="390"/>
                    <a:pt x="1" y="1193"/>
                    <a:pt x="1" y="1193"/>
                  </a:cubicBezTo>
                  <a:cubicBezTo>
                    <a:pt x="1" y="1193"/>
                    <a:pt x="533" y="1368"/>
                    <a:pt x="1229" y="1368"/>
                  </a:cubicBezTo>
                  <a:cubicBezTo>
                    <a:pt x="1503" y="1368"/>
                    <a:pt x="1803" y="1340"/>
                    <a:pt x="2106" y="1265"/>
                  </a:cubicBezTo>
                  <a:cubicBezTo>
                    <a:pt x="2267" y="1211"/>
                    <a:pt x="2445" y="1158"/>
                    <a:pt x="2606" y="1068"/>
                  </a:cubicBezTo>
                  <a:lnTo>
                    <a:pt x="2606" y="1068"/>
                  </a:lnTo>
                  <a:cubicBezTo>
                    <a:pt x="2410" y="1354"/>
                    <a:pt x="2196" y="1586"/>
                    <a:pt x="1803" y="1764"/>
                  </a:cubicBezTo>
                  <a:lnTo>
                    <a:pt x="2106" y="2496"/>
                  </a:lnTo>
                  <a:cubicBezTo>
                    <a:pt x="2820" y="2175"/>
                    <a:pt x="3123" y="1729"/>
                    <a:pt x="3409" y="1336"/>
                  </a:cubicBezTo>
                  <a:cubicBezTo>
                    <a:pt x="3498" y="1193"/>
                    <a:pt x="3569" y="1068"/>
                    <a:pt x="3676" y="961"/>
                  </a:cubicBezTo>
                  <a:cubicBezTo>
                    <a:pt x="3784" y="1068"/>
                    <a:pt x="3873" y="1193"/>
                    <a:pt x="3962" y="1336"/>
                  </a:cubicBezTo>
                  <a:cubicBezTo>
                    <a:pt x="4230" y="1729"/>
                    <a:pt x="4533" y="2175"/>
                    <a:pt x="5264" y="2496"/>
                  </a:cubicBezTo>
                  <a:lnTo>
                    <a:pt x="5568" y="1764"/>
                  </a:lnTo>
                  <a:cubicBezTo>
                    <a:pt x="5157" y="1586"/>
                    <a:pt x="4961" y="1354"/>
                    <a:pt x="4765" y="1068"/>
                  </a:cubicBezTo>
                  <a:lnTo>
                    <a:pt x="4765" y="1068"/>
                  </a:lnTo>
                  <a:cubicBezTo>
                    <a:pt x="4925" y="1140"/>
                    <a:pt x="5086" y="1211"/>
                    <a:pt x="5264" y="1265"/>
                  </a:cubicBezTo>
                  <a:cubicBezTo>
                    <a:pt x="5567" y="1340"/>
                    <a:pt x="5866" y="1368"/>
                    <a:pt x="6139" y="1368"/>
                  </a:cubicBezTo>
                  <a:cubicBezTo>
                    <a:pt x="6829" y="1368"/>
                    <a:pt x="7352" y="1193"/>
                    <a:pt x="7352" y="1193"/>
                  </a:cubicBezTo>
                  <a:cubicBezTo>
                    <a:pt x="7352" y="1193"/>
                    <a:pt x="6621" y="408"/>
                    <a:pt x="5568" y="123"/>
                  </a:cubicBezTo>
                  <a:cubicBezTo>
                    <a:pt x="5241" y="35"/>
                    <a:pt x="4922" y="5"/>
                    <a:pt x="4636" y="5"/>
                  </a:cubicBezTo>
                  <a:cubicBezTo>
                    <a:pt x="4219" y="5"/>
                    <a:pt x="3870" y="70"/>
                    <a:pt x="3659" y="123"/>
                  </a:cubicBezTo>
                  <a:cubicBezTo>
                    <a:pt x="3452" y="68"/>
                    <a:pt x="3092" y="1"/>
                    <a:pt x="26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26" name="Google Shape;1026;p28"/>
          <p:cNvGrpSpPr/>
          <p:nvPr/>
        </p:nvGrpSpPr>
        <p:grpSpPr>
          <a:xfrm>
            <a:off x="6986502" y="2136976"/>
            <a:ext cx="611988" cy="624241"/>
            <a:chOff x="426800" y="3646800"/>
            <a:chExt cx="259625" cy="262750"/>
          </a:xfrm>
        </p:grpSpPr>
        <p:sp>
          <p:nvSpPr>
            <p:cNvPr id="1027" name="Google Shape;1027;p28"/>
            <p:cNvSpPr/>
            <p:nvPr/>
          </p:nvSpPr>
          <p:spPr>
            <a:xfrm>
              <a:off x="43037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1214" y="1"/>
                  </a:moveTo>
                  <a:cubicBezTo>
                    <a:pt x="528" y="1"/>
                    <a:pt x="0" y="183"/>
                    <a:pt x="0" y="183"/>
                  </a:cubicBezTo>
                  <a:cubicBezTo>
                    <a:pt x="0" y="183"/>
                    <a:pt x="714" y="986"/>
                    <a:pt x="1767" y="1271"/>
                  </a:cubicBezTo>
                  <a:cubicBezTo>
                    <a:pt x="2072" y="1353"/>
                    <a:pt x="2374" y="1382"/>
                    <a:pt x="2649" y="1382"/>
                  </a:cubicBezTo>
                  <a:cubicBezTo>
                    <a:pt x="3335" y="1382"/>
                    <a:pt x="3854" y="1200"/>
                    <a:pt x="3854" y="1200"/>
                  </a:cubicBezTo>
                  <a:cubicBezTo>
                    <a:pt x="3854" y="1200"/>
                    <a:pt x="3158" y="397"/>
                    <a:pt x="2088" y="111"/>
                  </a:cubicBezTo>
                  <a:cubicBezTo>
                    <a:pt x="1787" y="30"/>
                    <a:pt x="1488" y="1"/>
                    <a:pt x="12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8" name="Google Shape;1028;p28"/>
            <p:cNvSpPr/>
            <p:nvPr/>
          </p:nvSpPr>
          <p:spPr>
            <a:xfrm>
              <a:off x="426800" y="3738250"/>
              <a:ext cx="70950" cy="70500"/>
            </a:xfrm>
            <a:custGeom>
              <a:avLst/>
              <a:gdLst/>
              <a:ahLst/>
              <a:cxnLst/>
              <a:rect l="l" t="t" r="r" b="b"/>
              <a:pathLst>
                <a:path w="2838" h="2820" extrusionOk="0">
                  <a:moveTo>
                    <a:pt x="0" y="0"/>
                  </a:moveTo>
                  <a:cubicBezTo>
                    <a:pt x="0" y="0"/>
                    <a:pt x="232" y="1053"/>
                    <a:pt x="1000" y="1838"/>
                  </a:cubicBezTo>
                  <a:cubicBezTo>
                    <a:pt x="1785" y="2605"/>
                    <a:pt x="2837" y="2819"/>
                    <a:pt x="2837" y="2819"/>
                  </a:cubicBezTo>
                  <a:cubicBezTo>
                    <a:pt x="2837" y="2819"/>
                    <a:pt x="2623" y="1767"/>
                    <a:pt x="1856" y="982"/>
                  </a:cubicBezTo>
                  <a:cubicBezTo>
                    <a:pt x="1071" y="21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9" name="Google Shape;1029;p28"/>
            <p:cNvSpPr/>
            <p:nvPr/>
          </p:nvSpPr>
          <p:spPr>
            <a:xfrm>
              <a:off x="454000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8" y="0"/>
                  </a:moveTo>
                  <a:cubicBezTo>
                    <a:pt x="358" y="0"/>
                    <a:pt x="1" y="1017"/>
                    <a:pt x="286" y="2088"/>
                  </a:cubicBezTo>
                  <a:cubicBezTo>
                    <a:pt x="554" y="3141"/>
                    <a:pt x="1375" y="3854"/>
                    <a:pt x="1375" y="3854"/>
                  </a:cubicBezTo>
                  <a:cubicBezTo>
                    <a:pt x="1375" y="3854"/>
                    <a:pt x="1714" y="2820"/>
                    <a:pt x="1446" y="1767"/>
                  </a:cubicBezTo>
                  <a:cubicBezTo>
                    <a:pt x="1161" y="696"/>
                    <a:pt x="358" y="0"/>
                    <a:pt x="3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0" name="Google Shape;1030;p28"/>
            <p:cNvSpPr/>
            <p:nvPr/>
          </p:nvSpPr>
          <p:spPr>
            <a:xfrm>
              <a:off x="494150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5" y="1"/>
                  </a:moveTo>
                  <a:cubicBezTo>
                    <a:pt x="1375" y="1"/>
                    <a:pt x="554" y="714"/>
                    <a:pt x="268" y="1767"/>
                  </a:cubicBezTo>
                  <a:cubicBezTo>
                    <a:pt x="1" y="2838"/>
                    <a:pt x="340" y="3855"/>
                    <a:pt x="340" y="3855"/>
                  </a:cubicBezTo>
                  <a:cubicBezTo>
                    <a:pt x="340" y="3855"/>
                    <a:pt x="1143" y="3159"/>
                    <a:pt x="1428" y="2088"/>
                  </a:cubicBezTo>
                  <a:cubicBezTo>
                    <a:pt x="1714" y="1035"/>
                    <a:pt x="1375" y="1"/>
                    <a:pt x="13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1" name="Google Shape;1031;p28"/>
            <p:cNvSpPr/>
            <p:nvPr/>
          </p:nvSpPr>
          <p:spPr>
            <a:xfrm>
              <a:off x="58692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2649" y="1"/>
                  </a:moveTo>
                  <a:cubicBezTo>
                    <a:pt x="2375" y="1"/>
                    <a:pt x="2073" y="30"/>
                    <a:pt x="1767" y="111"/>
                  </a:cubicBezTo>
                  <a:cubicBezTo>
                    <a:pt x="697" y="397"/>
                    <a:pt x="1" y="1200"/>
                    <a:pt x="1" y="1200"/>
                  </a:cubicBezTo>
                  <a:cubicBezTo>
                    <a:pt x="1" y="1200"/>
                    <a:pt x="520" y="1382"/>
                    <a:pt x="1207" y="1382"/>
                  </a:cubicBezTo>
                  <a:cubicBezTo>
                    <a:pt x="1481" y="1382"/>
                    <a:pt x="1783" y="1353"/>
                    <a:pt x="2089" y="1271"/>
                  </a:cubicBezTo>
                  <a:cubicBezTo>
                    <a:pt x="3159" y="986"/>
                    <a:pt x="3855" y="183"/>
                    <a:pt x="3855" y="183"/>
                  </a:cubicBezTo>
                  <a:cubicBezTo>
                    <a:pt x="3855" y="183"/>
                    <a:pt x="3336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2" name="Google Shape;1032;p28"/>
            <p:cNvSpPr/>
            <p:nvPr/>
          </p:nvSpPr>
          <p:spPr>
            <a:xfrm>
              <a:off x="615925" y="3738250"/>
              <a:ext cx="70500" cy="70500"/>
            </a:xfrm>
            <a:custGeom>
              <a:avLst/>
              <a:gdLst/>
              <a:ahLst/>
              <a:cxnLst/>
              <a:rect l="l" t="t" r="r" b="b"/>
              <a:pathLst>
                <a:path w="2820" h="2820" extrusionOk="0">
                  <a:moveTo>
                    <a:pt x="2820" y="0"/>
                  </a:moveTo>
                  <a:cubicBezTo>
                    <a:pt x="2820" y="0"/>
                    <a:pt x="1785" y="214"/>
                    <a:pt x="1000" y="982"/>
                  </a:cubicBezTo>
                  <a:cubicBezTo>
                    <a:pt x="215" y="1767"/>
                    <a:pt x="1" y="2819"/>
                    <a:pt x="1" y="2819"/>
                  </a:cubicBezTo>
                  <a:cubicBezTo>
                    <a:pt x="1" y="2819"/>
                    <a:pt x="1071" y="2605"/>
                    <a:pt x="1839" y="1838"/>
                  </a:cubicBezTo>
                  <a:cubicBezTo>
                    <a:pt x="2624" y="1053"/>
                    <a:pt x="2820" y="0"/>
                    <a:pt x="2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3" name="Google Shape;1033;p28"/>
            <p:cNvSpPr/>
            <p:nvPr/>
          </p:nvSpPr>
          <p:spPr>
            <a:xfrm>
              <a:off x="617275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4" y="0"/>
                  </a:moveTo>
                  <a:cubicBezTo>
                    <a:pt x="1374" y="0"/>
                    <a:pt x="553" y="696"/>
                    <a:pt x="286" y="1767"/>
                  </a:cubicBezTo>
                  <a:cubicBezTo>
                    <a:pt x="0" y="2820"/>
                    <a:pt x="339" y="3854"/>
                    <a:pt x="339" y="3854"/>
                  </a:cubicBezTo>
                  <a:cubicBezTo>
                    <a:pt x="339" y="3854"/>
                    <a:pt x="1142" y="3141"/>
                    <a:pt x="1428" y="2088"/>
                  </a:cubicBezTo>
                  <a:cubicBezTo>
                    <a:pt x="1713" y="1017"/>
                    <a:pt x="1374" y="0"/>
                    <a:pt x="13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4" name="Google Shape;1034;p28"/>
            <p:cNvSpPr/>
            <p:nvPr/>
          </p:nvSpPr>
          <p:spPr>
            <a:xfrm>
              <a:off x="577125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7" y="1"/>
                  </a:moveTo>
                  <a:cubicBezTo>
                    <a:pt x="357" y="1"/>
                    <a:pt x="0" y="1035"/>
                    <a:pt x="286" y="2088"/>
                  </a:cubicBezTo>
                  <a:cubicBezTo>
                    <a:pt x="554" y="3159"/>
                    <a:pt x="1374" y="3855"/>
                    <a:pt x="1374" y="3855"/>
                  </a:cubicBezTo>
                  <a:cubicBezTo>
                    <a:pt x="1374" y="3855"/>
                    <a:pt x="1713" y="2838"/>
                    <a:pt x="1446" y="1767"/>
                  </a:cubicBezTo>
                  <a:cubicBezTo>
                    <a:pt x="1160" y="714"/>
                    <a:pt x="357" y="1"/>
                    <a:pt x="3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5" name="Google Shape;1035;p28"/>
            <p:cNvSpPr/>
            <p:nvPr/>
          </p:nvSpPr>
          <p:spPr>
            <a:xfrm>
              <a:off x="465150" y="3847150"/>
              <a:ext cx="183825" cy="62400"/>
            </a:xfrm>
            <a:custGeom>
              <a:avLst/>
              <a:gdLst/>
              <a:ahLst/>
              <a:cxnLst/>
              <a:rect l="l" t="t" r="r" b="b"/>
              <a:pathLst>
                <a:path w="7353" h="2496" extrusionOk="0">
                  <a:moveTo>
                    <a:pt x="2665" y="1"/>
                  </a:moveTo>
                  <a:cubicBezTo>
                    <a:pt x="2392" y="1"/>
                    <a:pt x="2091" y="28"/>
                    <a:pt x="1785" y="105"/>
                  </a:cubicBezTo>
                  <a:cubicBezTo>
                    <a:pt x="715" y="390"/>
                    <a:pt x="1" y="1193"/>
                    <a:pt x="1" y="1193"/>
                  </a:cubicBezTo>
                  <a:cubicBezTo>
                    <a:pt x="1" y="1193"/>
                    <a:pt x="533" y="1368"/>
                    <a:pt x="1229" y="1368"/>
                  </a:cubicBezTo>
                  <a:cubicBezTo>
                    <a:pt x="1503" y="1368"/>
                    <a:pt x="1803" y="1340"/>
                    <a:pt x="2106" y="1265"/>
                  </a:cubicBezTo>
                  <a:cubicBezTo>
                    <a:pt x="2267" y="1211"/>
                    <a:pt x="2445" y="1158"/>
                    <a:pt x="2606" y="1068"/>
                  </a:cubicBezTo>
                  <a:lnTo>
                    <a:pt x="2606" y="1068"/>
                  </a:lnTo>
                  <a:cubicBezTo>
                    <a:pt x="2410" y="1354"/>
                    <a:pt x="2196" y="1586"/>
                    <a:pt x="1803" y="1764"/>
                  </a:cubicBezTo>
                  <a:lnTo>
                    <a:pt x="2106" y="2496"/>
                  </a:lnTo>
                  <a:cubicBezTo>
                    <a:pt x="2820" y="2175"/>
                    <a:pt x="3123" y="1729"/>
                    <a:pt x="3409" y="1336"/>
                  </a:cubicBezTo>
                  <a:cubicBezTo>
                    <a:pt x="3498" y="1193"/>
                    <a:pt x="3569" y="1068"/>
                    <a:pt x="3676" y="961"/>
                  </a:cubicBezTo>
                  <a:cubicBezTo>
                    <a:pt x="3784" y="1068"/>
                    <a:pt x="3873" y="1193"/>
                    <a:pt x="3962" y="1336"/>
                  </a:cubicBezTo>
                  <a:cubicBezTo>
                    <a:pt x="4230" y="1729"/>
                    <a:pt x="4533" y="2175"/>
                    <a:pt x="5264" y="2496"/>
                  </a:cubicBezTo>
                  <a:lnTo>
                    <a:pt x="5568" y="1764"/>
                  </a:lnTo>
                  <a:cubicBezTo>
                    <a:pt x="5157" y="1586"/>
                    <a:pt x="4961" y="1354"/>
                    <a:pt x="4765" y="1068"/>
                  </a:cubicBezTo>
                  <a:lnTo>
                    <a:pt x="4765" y="1068"/>
                  </a:lnTo>
                  <a:cubicBezTo>
                    <a:pt x="4925" y="1140"/>
                    <a:pt x="5086" y="1211"/>
                    <a:pt x="5264" y="1265"/>
                  </a:cubicBezTo>
                  <a:cubicBezTo>
                    <a:pt x="5567" y="1340"/>
                    <a:pt x="5866" y="1368"/>
                    <a:pt x="6139" y="1368"/>
                  </a:cubicBezTo>
                  <a:cubicBezTo>
                    <a:pt x="6829" y="1368"/>
                    <a:pt x="7352" y="1193"/>
                    <a:pt x="7352" y="1193"/>
                  </a:cubicBezTo>
                  <a:cubicBezTo>
                    <a:pt x="7352" y="1193"/>
                    <a:pt x="6621" y="408"/>
                    <a:pt x="5568" y="123"/>
                  </a:cubicBezTo>
                  <a:cubicBezTo>
                    <a:pt x="5241" y="35"/>
                    <a:pt x="4922" y="5"/>
                    <a:pt x="4636" y="5"/>
                  </a:cubicBezTo>
                  <a:cubicBezTo>
                    <a:pt x="4219" y="5"/>
                    <a:pt x="3870" y="70"/>
                    <a:pt x="3659" y="123"/>
                  </a:cubicBezTo>
                  <a:cubicBezTo>
                    <a:pt x="3452" y="68"/>
                    <a:pt x="3092" y="1"/>
                    <a:pt x="26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46" name="Google Shape;1046;p28"/>
          <p:cNvGrpSpPr/>
          <p:nvPr/>
        </p:nvGrpSpPr>
        <p:grpSpPr>
          <a:xfrm>
            <a:off x="2877380" y="4163554"/>
            <a:ext cx="611988" cy="624241"/>
            <a:chOff x="426800" y="3646800"/>
            <a:chExt cx="259625" cy="262750"/>
          </a:xfrm>
        </p:grpSpPr>
        <p:sp>
          <p:nvSpPr>
            <p:cNvPr id="1047" name="Google Shape;1047;p28"/>
            <p:cNvSpPr/>
            <p:nvPr/>
          </p:nvSpPr>
          <p:spPr>
            <a:xfrm>
              <a:off x="43037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1214" y="1"/>
                  </a:moveTo>
                  <a:cubicBezTo>
                    <a:pt x="528" y="1"/>
                    <a:pt x="0" y="183"/>
                    <a:pt x="0" y="183"/>
                  </a:cubicBezTo>
                  <a:cubicBezTo>
                    <a:pt x="0" y="183"/>
                    <a:pt x="714" y="986"/>
                    <a:pt x="1767" y="1271"/>
                  </a:cubicBezTo>
                  <a:cubicBezTo>
                    <a:pt x="2072" y="1353"/>
                    <a:pt x="2374" y="1382"/>
                    <a:pt x="2649" y="1382"/>
                  </a:cubicBezTo>
                  <a:cubicBezTo>
                    <a:pt x="3335" y="1382"/>
                    <a:pt x="3854" y="1200"/>
                    <a:pt x="3854" y="1200"/>
                  </a:cubicBezTo>
                  <a:cubicBezTo>
                    <a:pt x="3854" y="1200"/>
                    <a:pt x="3158" y="397"/>
                    <a:pt x="2088" y="111"/>
                  </a:cubicBezTo>
                  <a:cubicBezTo>
                    <a:pt x="1787" y="30"/>
                    <a:pt x="1488" y="1"/>
                    <a:pt x="12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8" name="Google Shape;1048;p28"/>
            <p:cNvSpPr/>
            <p:nvPr/>
          </p:nvSpPr>
          <p:spPr>
            <a:xfrm>
              <a:off x="426800" y="3738250"/>
              <a:ext cx="70950" cy="70500"/>
            </a:xfrm>
            <a:custGeom>
              <a:avLst/>
              <a:gdLst/>
              <a:ahLst/>
              <a:cxnLst/>
              <a:rect l="l" t="t" r="r" b="b"/>
              <a:pathLst>
                <a:path w="2838" h="2820" extrusionOk="0">
                  <a:moveTo>
                    <a:pt x="0" y="0"/>
                  </a:moveTo>
                  <a:cubicBezTo>
                    <a:pt x="0" y="0"/>
                    <a:pt x="232" y="1053"/>
                    <a:pt x="1000" y="1838"/>
                  </a:cubicBezTo>
                  <a:cubicBezTo>
                    <a:pt x="1785" y="2605"/>
                    <a:pt x="2837" y="2819"/>
                    <a:pt x="2837" y="2819"/>
                  </a:cubicBezTo>
                  <a:cubicBezTo>
                    <a:pt x="2837" y="2819"/>
                    <a:pt x="2623" y="1767"/>
                    <a:pt x="1856" y="982"/>
                  </a:cubicBezTo>
                  <a:cubicBezTo>
                    <a:pt x="1071" y="21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9" name="Google Shape;1049;p28"/>
            <p:cNvSpPr/>
            <p:nvPr/>
          </p:nvSpPr>
          <p:spPr>
            <a:xfrm>
              <a:off x="454000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8" y="0"/>
                  </a:moveTo>
                  <a:cubicBezTo>
                    <a:pt x="358" y="0"/>
                    <a:pt x="1" y="1017"/>
                    <a:pt x="286" y="2088"/>
                  </a:cubicBezTo>
                  <a:cubicBezTo>
                    <a:pt x="554" y="3141"/>
                    <a:pt x="1375" y="3854"/>
                    <a:pt x="1375" y="3854"/>
                  </a:cubicBezTo>
                  <a:cubicBezTo>
                    <a:pt x="1375" y="3854"/>
                    <a:pt x="1714" y="2820"/>
                    <a:pt x="1446" y="1767"/>
                  </a:cubicBezTo>
                  <a:cubicBezTo>
                    <a:pt x="1161" y="696"/>
                    <a:pt x="358" y="0"/>
                    <a:pt x="3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28"/>
            <p:cNvSpPr/>
            <p:nvPr/>
          </p:nvSpPr>
          <p:spPr>
            <a:xfrm>
              <a:off x="494150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5" y="1"/>
                  </a:moveTo>
                  <a:cubicBezTo>
                    <a:pt x="1375" y="1"/>
                    <a:pt x="554" y="714"/>
                    <a:pt x="268" y="1767"/>
                  </a:cubicBezTo>
                  <a:cubicBezTo>
                    <a:pt x="1" y="2838"/>
                    <a:pt x="340" y="3855"/>
                    <a:pt x="340" y="3855"/>
                  </a:cubicBezTo>
                  <a:cubicBezTo>
                    <a:pt x="340" y="3855"/>
                    <a:pt x="1143" y="3159"/>
                    <a:pt x="1428" y="2088"/>
                  </a:cubicBezTo>
                  <a:cubicBezTo>
                    <a:pt x="1714" y="1035"/>
                    <a:pt x="1375" y="1"/>
                    <a:pt x="13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1" name="Google Shape;1051;p28"/>
            <p:cNvSpPr/>
            <p:nvPr/>
          </p:nvSpPr>
          <p:spPr>
            <a:xfrm>
              <a:off x="58692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2649" y="1"/>
                  </a:moveTo>
                  <a:cubicBezTo>
                    <a:pt x="2375" y="1"/>
                    <a:pt x="2073" y="30"/>
                    <a:pt x="1767" y="111"/>
                  </a:cubicBezTo>
                  <a:cubicBezTo>
                    <a:pt x="697" y="397"/>
                    <a:pt x="1" y="1200"/>
                    <a:pt x="1" y="1200"/>
                  </a:cubicBezTo>
                  <a:cubicBezTo>
                    <a:pt x="1" y="1200"/>
                    <a:pt x="520" y="1382"/>
                    <a:pt x="1207" y="1382"/>
                  </a:cubicBezTo>
                  <a:cubicBezTo>
                    <a:pt x="1481" y="1382"/>
                    <a:pt x="1783" y="1353"/>
                    <a:pt x="2089" y="1271"/>
                  </a:cubicBezTo>
                  <a:cubicBezTo>
                    <a:pt x="3159" y="986"/>
                    <a:pt x="3855" y="183"/>
                    <a:pt x="3855" y="183"/>
                  </a:cubicBezTo>
                  <a:cubicBezTo>
                    <a:pt x="3855" y="183"/>
                    <a:pt x="3336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2" name="Google Shape;1052;p28"/>
            <p:cNvSpPr/>
            <p:nvPr/>
          </p:nvSpPr>
          <p:spPr>
            <a:xfrm>
              <a:off x="615925" y="3738250"/>
              <a:ext cx="70500" cy="70500"/>
            </a:xfrm>
            <a:custGeom>
              <a:avLst/>
              <a:gdLst/>
              <a:ahLst/>
              <a:cxnLst/>
              <a:rect l="l" t="t" r="r" b="b"/>
              <a:pathLst>
                <a:path w="2820" h="2820" extrusionOk="0">
                  <a:moveTo>
                    <a:pt x="2820" y="0"/>
                  </a:moveTo>
                  <a:cubicBezTo>
                    <a:pt x="2820" y="0"/>
                    <a:pt x="1785" y="214"/>
                    <a:pt x="1000" y="982"/>
                  </a:cubicBezTo>
                  <a:cubicBezTo>
                    <a:pt x="215" y="1767"/>
                    <a:pt x="1" y="2819"/>
                    <a:pt x="1" y="2819"/>
                  </a:cubicBezTo>
                  <a:cubicBezTo>
                    <a:pt x="1" y="2819"/>
                    <a:pt x="1071" y="2605"/>
                    <a:pt x="1839" y="1838"/>
                  </a:cubicBezTo>
                  <a:cubicBezTo>
                    <a:pt x="2624" y="1053"/>
                    <a:pt x="2820" y="0"/>
                    <a:pt x="2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28"/>
            <p:cNvSpPr/>
            <p:nvPr/>
          </p:nvSpPr>
          <p:spPr>
            <a:xfrm>
              <a:off x="617275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4" y="0"/>
                  </a:moveTo>
                  <a:cubicBezTo>
                    <a:pt x="1374" y="0"/>
                    <a:pt x="553" y="696"/>
                    <a:pt x="286" y="1767"/>
                  </a:cubicBezTo>
                  <a:cubicBezTo>
                    <a:pt x="0" y="2820"/>
                    <a:pt x="339" y="3854"/>
                    <a:pt x="339" y="3854"/>
                  </a:cubicBezTo>
                  <a:cubicBezTo>
                    <a:pt x="339" y="3854"/>
                    <a:pt x="1142" y="3141"/>
                    <a:pt x="1428" y="2088"/>
                  </a:cubicBezTo>
                  <a:cubicBezTo>
                    <a:pt x="1713" y="1017"/>
                    <a:pt x="1374" y="0"/>
                    <a:pt x="13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28"/>
            <p:cNvSpPr/>
            <p:nvPr/>
          </p:nvSpPr>
          <p:spPr>
            <a:xfrm>
              <a:off x="577125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7" y="1"/>
                  </a:moveTo>
                  <a:cubicBezTo>
                    <a:pt x="357" y="1"/>
                    <a:pt x="0" y="1035"/>
                    <a:pt x="286" y="2088"/>
                  </a:cubicBezTo>
                  <a:cubicBezTo>
                    <a:pt x="554" y="3159"/>
                    <a:pt x="1374" y="3855"/>
                    <a:pt x="1374" y="3855"/>
                  </a:cubicBezTo>
                  <a:cubicBezTo>
                    <a:pt x="1374" y="3855"/>
                    <a:pt x="1713" y="2838"/>
                    <a:pt x="1446" y="1767"/>
                  </a:cubicBezTo>
                  <a:cubicBezTo>
                    <a:pt x="1160" y="714"/>
                    <a:pt x="357" y="1"/>
                    <a:pt x="3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5" name="Google Shape;1055;p28"/>
            <p:cNvSpPr/>
            <p:nvPr/>
          </p:nvSpPr>
          <p:spPr>
            <a:xfrm>
              <a:off x="465150" y="3847150"/>
              <a:ext cx="183825" cy="62400"/>
            </a:xfrm>
            <a:custGeom>
              <a:avLst/>
              <a:gdLst/>
              <a:ahLst/>
              <a:cxnLst/>
              <a:rect l="l" t="t" r="r" b="b"/>
              <a:pathLst>
                <a:path w="7353" h="2496" extrusionOk="0">
                  <a:moveTo>
                    <a:pt x="2665" y="1"/>
                  </a:moveTo>
                  <a:cubicBezTo>
                    <a:pt x="2392" y="1"/>
                    <a:pt x="2091" y="28"/>
                    <a:pt x="1785" y="105"/>
                  </a:cubicBezTo>
                  <a:cubicBezTo>
                    <a:pt x="715" y="390"/>
                    <a:pt x="1" y="1193"/>
                    <a:pt x="1" y="1193"/>
                  </a:cubicBezTo>
                  <a:cubicBezTo>
                    <a:pt x="1" y="1193"/>
                    <a:pt x="533" y="1368"/>
                    <a:pt x="1229" y="1368"/>
                  </a:cubicBezTo>
                  <a:cubicBezTo>
                    <a:pt x="1503" y="1368"/>
                    <a:pt x="1803" y="1340"/>
                    <a:pt x="2106" y="1265"/>
                  </a:cubicBezTo>
                  <a:cubicBezTo>
                    <a:pt x="2267" y="1211"/>
                    <a:pt x="2445" y="1158"/>
                    <a:pt x="2606" y="1068"/>
                  </a:cubicBezTo>
                  <a:lnTo>
                    <a:pt x="2606" y="1068"/>
                  </a:lnTo>
                  <a:cubicBezTo>
                    <a:pt x="2410" y="1354"/>
                    <a:pt x="2196" y="1586"/>
                    <a:pt x="1803" y="1764"/>
                  </a:cubicBezTo>
                  <a:lnTo>
                    <a:pt x="2106" y="2496"/>
                  </a:lnTo>
                  <a:cubicBezTo>
                    <a:pt x="2820" y="2175"/>
                    <a:pt x="3123" y="1729"/>
                    <a:pt x="3409" y="1336"/>
                  </a:cubicBezTo>
                  <a:cubicBezTo>
                    <a:pt x="3498" y="1193"/>
                    <a:pt x="3569" y="1068"/>
                    <a:pt x="3676" y="961"/>
                  </a:cubicBezTo>
                  <a:cubicBezTo>
                    <a:pt x="3784" y="1068"/>
                    <a:pt x="3873" y="1193"/>
                    <a:pt x="3962" y="1336"/>
                  </a:cubicBezTo>
                  <a:cubicBezTo>
                    <a:pt x="4230" y="1729"/>
                    <a:pt x="4533" y="2175"/>
                    <a:pt x="5264" y="2496"/>
                  </a:cubicBezTo>
                  <a:lnTo>
                    <a:pt x="5568" y="1764"/>
                  </a:lnTo>
                  <a:cubicBezTo>
                    <a:pt x="5157" y="1586"/>
                    <a:pt x="4961" y="1354"/>
                    <a:pt x="4765" y="1068"/>
                  </a:cubicBezTo>
                  <a:lnTo>
                    <a:pt x="4765" y="1068"/>
                  </a:lnTo>
                  <a:cubicBezTo>
                    <a:pt x="4925" y="1140"/>
                    <a:pt x="5086" y="1211"/>
                    <a:pt x="5264" y="1265"/>
                  </a:cubicBezTo>
                  <a:cubicBezTo>
                    <a:pt x="5567" y="1340"/>
                    <a:pt x="5866" y="1368"/>
                    <a:pt x="6139" y="1368"/>
                  </a:cubicBezTo>
                  <a:cubicBezTo>
                    <a:pt x="6829" y="1368"/>
                    <a:pt x="7352" y="1193"/>
                    <a:pt x="7352" y="1193"/>
                  </a:cubicBezTo>
                  <a:cubicBezTo>
                    <a:pt x="7352" y="1193"/>
                    <a:pt x="6621" y="408"/>
                    <a:pt x="5568" y="123"/>
                  </a:cubicBezTo>
                  <a:cubicBezTo>
                    <a:pt x="5241" y="35"/>
                    <a:pt x="4922" y="5"/>
                    <a:pt x="4636" y="5"/>
                  </a:cubicBezTo>
                  <a:cubicBezTo>
                    <a:pt x="4219" y="5"/>
                    <a:pt x="3870" y="70"/>
                    <a:pt x="3659" y="123"/>
                  </a:cubicBezTo>
                  <a:cubicBezTo>
                    <a:pt x="3452" y="68"/>
                    <a:pt x="3092" y="1"/>
                    <a:pt x="26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exto 1"/>
          <p:cNvSpPr>
            <a:spLocks noGrp="1"/>
          </p:cNvSpPr>
          <p:nvPr>
            <p:ph type="body" idx="1"/>
          </p:nvPr>
        </p:nvSpPr>
        <p:spPr>
          <a:xfrm>
            <a:off x="1581386" y="1082495"/>
            <a:ext cx="2409219" cy="1457096"/>
          </a:xfrm>
        </p:spPr>
        <p:txBody>
          <a:bodyPr/>
          <a:lstStyle/>
          <a:p>
            <a:r>
              <a:rPr lang="es-MX" sz="1200" dirty="0"/>
              <a:t>La estrofa que viene </a:t>
            </a:r>
            <a:r>
              <a:rPr lang="es-MX" sz="1200" dirty="0" smtClean="0"/>
              <a:t>a continuación señala </a:t>
            </a:r>
            <a:r>
              <a:rPr lang="es-MX" sz="1200" dirty="0"/>
              <a:t>la importancia de que la patria sea defendida por sus hijos, quienes habrán de morir en la guerra y convertirse en héroes, antes que doblegar su cuello al enemigo.</a:t>
            </a:r>
            <a:endParaRPr lang="es-MX" sz="1200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2"/>
          </p:nvPr>
        </p:nvSpPr>
        <p:spPr>
          <a:xfrm>
            <a:off x="8116336" y="1219464"/>
            <a:ext cx="2696690" cy="1457096"/>
          </a:xfrm>
        </p:spPr>
        <p:txBody>
          <a:bodyPr/>
          <a:lstStyle/>
          <a:p>
            <a:r>
              <a:rPr lang="es-MX" sz="1400" dirty="0"/>
              <a:t>La última estrofa de la versión oficial del himno redunda en la idea de que los mexicanos tienen el deber de defender la patria con valor para ser recordados con honor.</a:t>
            </a:r>
            <a:endParaRPr lang="es-MX" sz="1400" dirty="0"/>
          </a:p>
        </p:txBody>
      </p:sp>
      <p:grpSp>
        <p:nvGrpSpPr>
          <p:cNvPr id="19" name="Google Shape;1006;p28"/>
          <p:cNvGrpSpPr/>
          <p:nvPr/>
        </p:nvGrpSpPr>
        <p:grpSpPr>
          <a:xfrm>
            <a:off x="1231086" y="1157990"/>
            <a:ext cx="611988" cy="624241"/>
            <a:chOff x="426800" y="3646800"/>
            <a:chExt cx="259625" cy="262750"/>
          </a:xfrm>
        </p:grpSpPr>
        <p:sp>
          <p:nvSpPr>
            <p:cNvPr id="20" name="Google Shape;1007;p28"/>
            <p:cNvSpPr/>
            <p:nvPr/>
          </p:nvSpPr>
          <p:spPr>
            <a:xfrm>
              <a:off x="43037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1214" y="1"/>
                  </a:moveTo>
                  <a:cubicBezTo>
                    <a:pt x="528" y="1"/>
                    <a:pt x="0" y="183"/>
                    <a:pt x="0" y="183"/>
                  </a:cubicBezTo>
                  <a:cubicBezTo>
                    <a:pt x="0" y="183"/>
                    <a:pt x="714" y="986"/>
                    <a:pt x="1767" y="1271"/>
                  </a:cubicBezTo>
                  <a:cubicBezTo>
                    <a:pt x="2072" y="1353"/>
                    <a:pt x="2374" y="1382"/>
                    <a:pt x="2649" y="1382"/>
                  </a:cubicBezTo>
                  <a:cubicBezTo>
                    <a:pt x="3335" y="1382"/>
                    <a:pt x="3854" y="1200"/>
                    <a:pt x="3854" y="1200"/>
                  </a:cubicBezTo>
                  <a:cubicBezTo>
                    <a:pt x="3854" y="1200"/>
                    <a:pt x="3158" y="397"/>
                    <a:pt x="2088" y="111"/>
                  </a:cubicBezTo>
                  <a:cubicBezTo>
                    <a:pt x="1787" y="30"/>
                    <a:pt x="1488" y="1"/>
                    <a:pt x="12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008;p28"/>
            <p:cNvSpPr/>
            <p:nvPr/>
          </p:nvSpPr>
          <p:spPr>
            <a:xfrm>
              <a:off x="426800" y="3738250"/>
              <a:ext cx="70950" cy="70500"/>
            </a:xfrm>
            <a:custGeom>
              <a:avLst/>
              <a:gdLst/>
              <a:ahLst/>
              <a:cxnLst/>
              <a:rect l="l" t="t" r="r" b="b"/>
              <a:pathLst>
                <a:path w="2838" h="2820" extrusionOk="0">
                  <a:moveTo>
                    <a:pt x="0" y="0"/>
                  </a:moveTo>
                  <a:cubicBezTo>
                    <a:pt x="0" y="0"/>
                    <a:pt x="232" y="1053"/>
                    <a:pt x="1000" y="1838"/>
                  </a:cubicBezTo>
                  <a:cubicBezTo>
                    <a:pt x="1785" y="2605"/>
                    <a:pt x="2837" y="2819"/>
                    <a:pt x="2837" y="2819"/>
                  </a:cubicBezTo>
                  <a:cubicBezTo>
                    <a:pt x="2837" y="2819"/>
                    <a:pt x="2623" y="1767"/>
                    <a:pt x="1856" y="982"/>
                  </a:cubicBezTo>
                  <a:cubicBezTo>
                    <a:pt x="1071" y="21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009;p28"/>
            <p:cNvSpPr/>
            <p:nvPr/>
          </p:nvSpPr>
          <p:spPr>
            <a:xfrm>
              <a:off x="454000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8" y="0"/>
                  </a:moveTo>
                  <a:cubicBezTo>
                    <a:pt x="358" y="0"/>
                    <a:pt x="1" y="1017"/>
                    <a:pt x="286" y="2088"/>
                  </a:cubicBezTo>
                  <a:cubicBezTo>
                    <a:pt x="554" y="3141"/>
                    <a:pt x="1375" y="3854"/>
                    <a:pt x="1375" y="3854"/>
                  </a:cubicBezTo>
                  <a:cubicBezTo>
                    <a:pt x="1375" y="3854"/>
                    <a:pt x="1714" y="2820"/>
                    <a:pt x="1446" y="1767"/>
                  </a:cubicBezTo>
                  <a:cubicBezTo>
                    <a:pt x="1161" y="696"/>
                    <a:pt x="358" y="0"/>
                    <a:pt x="3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010;p28"/>
            <p:cNvSpPr/>
            <p:nvPr/>
          </p:nvSpPr>
          <p:spPr>
            <a:xfrm>
              <a:off x="494150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5" y="1"/>
                  </a:moveTo>
                  <a:cubicBezTo>
                    <a:pt x="1375" y="1"/>
                    <a:pt x="554" y="714"/>
                    <a:pt x="268" y="1767"/>
                  </a:cubicBezTo>
                  <a:cubicBezTo>
                    <a:pt x="1" y="2838"/>
                    <a:pt x="340" y="3855"/>
                    <a:pt x="340" y="3855"/>
                  </a:cubicBezTo>
                  <a:cubicBezTo>
                    <a:pt x="340" y="3855"/>
                    <a:pt x="1143" y="3159"/>
                    <a:pt x="1428" y="2088"/>
                  </a:cubicBezTo>
                  <a:cubicBezTo>
                    <a:pt x="1714" y="1035"/>
                    <a:pt x="1375" y="1"/>
                    <a:pt x="13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011;p28"/>
            <p:cNvSpPr/>
            <p:nvPr/>
          </p:nvSpPr>
          <p:spPr>
            <a:xfrm>
              <a:off x="58692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2649" y="1"/>
                  </a:moveTo>
                  <a:cubicBezTo>
                    <a:pt x="2375" y="1"/>
                    <a:pt x="2073" y="30"/>
                    <a:pt x="1767" y="111"/>
                  </a:cubicBezTo>
                  <a:cubicBezTo>
                    <a:pt x="697" y="397"/>
                    <a:pt x="1" y="1200"/>
                    <a:pt x="1" y="1200"/>
                  </a:cubicBezTo>
                  <a:cubicBezTo>
                    <a:pt x="1" y="1200"/>
                    <a:pt x="520" y="1382"/>
                    <a:pt x="1207" y="1382"/>
                  </a:cubicBezTo>
                  <a:cubicBezTo>
                    <a:pt x="1481" y="1382"/>
                    <a:pt x="1783" y="1353"/>
                    <a:pt x="2089" y="1271"/>
                  </a:cubicBezTo>
                  <a:cubicBezTo>
                    <a:pt x="3159" y="986"/>
                    <a:pt x="3855" y="183"/>
                    <a:pt x="3855" y="183"/>
                  </a:cubicBezTo>
                  <a:cubicBezTo>
                    <a:pt x="3855" y="183"/>
                    <a:pt x="3336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012;p28"/>
            <p:cNvSpPr/>
            <p:nvPr/>
          </p:nvSpPr>
          <p:spPr>
            <a:xfrm>
              <a:off x="615925" y="3738250"/>
              <a:ext cx="70500" cy="70500"/>
            </a:xfrm>
            <a:custGeom>
              <a:avLst/>
              <a:gdLst/>
              <a:ahLst/>
              <a:cxnLst/>
              <a:rect l="l" t="t" r="r" b="b"/>
              <a:pathLst>
                <a:path w="2820" h="2820" extrusionOk="0">
                  <a:moveTo>
                    <a:pt x="2820" y="0"/>
                  </a:moveTo>
                  <a:cubicBezTo>
                    <a:pt x="2820" y="0"/>
                    <a:pt x="1785" y="214"/>
                    <a:pt x="1000" y="982"/>
                  </a:cubicBezTo>
                  <a:cubicBezTo>
                    <a:pt x="215" y="1767"/>
                    <a:pt x="1" y="2819"/>
                    <a:pt x="1" y="2819"/>
                  </a:cubicBezTo>
                  <a:cubicBezTo>
                    <a:pt x="1" y="2819"/>
                    <a:pt x="1071" y="2605"/>
                    <a:pt x="1839" y="1838"/>
                  </a:cubicBezTo>
                  <a:cubicBezTo>
                    <a:pt x="2624" y="1053"/>
                    <a:pt x="2820" y="0"/>
                    <a:pt x="2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013;p28"/>
            <p:cNvSpPr/>
            <p:nvPr/>
          </p:nvSpPr>
          <p:spPr>
            <a:xfrm>
              <a:off x="617275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4" y="0"/>
                  </a:moveTo>
                  <a:cubicBezTo>
                    <a:pt x="1374" y="0"/>
                    <a:pt x="553" y="696"/>
                    <a:pt x="286" y="1767"/>
                  </a:cubicBezTo>
                  <a:cubicBezTo>
                    <a:pt x="0" y="2820"/>
                    <a:pt x="339" y="3854"/>
                    <a:pt x="339" y="3854"/>
                  </a:cubicBezTo>
                  <a:cubicBezTo>
                    <a:pt x="339" y="3854"/>
                    <a:pt x="1142" y="3141"/>
                    <a:pt x="1428" y="2088"/>
                  </a:cubicBezTo>
                  <a:cubicBezTo>
                    <a:pt x="1713" y="1017"/>
                    <a:pt x="1374" y="0"/>
                    <a:pt x="13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014;p28"/>
            <p:cNvSpPr/>
            <p:nvPr/>
          </p:nvSpPr>
          <p:spPr>
            <a:xfrm>
              <a:off x="577125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7" y="1"/>
                  </a:moveTo>
                  <a:cubicBezTo>
                    <a:pt x="357" y="1"/>
                    <a:pt x="0" y="1035"/>
                    <a:pt x="286" y="2088"/>
                  </a:cubicBezTo>
                  <a:cubicBezTo>
                    <a:pt x="554" y="3159"/>
                    <a:pt x="1374" y="3855"/>
                    <a:pt x="1374" y="3855"/>
                  </a:cubicBezTo>
                  <a:cubicBezTo>
                    <a:pt x="1374" y="3855"/>
                    <a:pt x="1713" y="2838"/>
                    <a:pt x="1446" y="1767"/>
                  </a:cubicBezTo>
                  <a:cubicBezTo>
                    <a:pt x="1160" y="714"/>
                    <a:pt x="357" y="1"/>
                    <a:pt x="3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015;p28"/>
            <p:cNvSpPr/>
            <p:nvPr/>
          </p:nvSpPr>
          <p:spPr>
            <a:xfrm>
              <a:off x="465150" y="3847150"/>
              <a:ext cx="183825" cy="62400"/>
            </a:xfrm>
            <a:custGeom>
              <a:avLst/>
              <a:gdLst/>
              <a:ahLst/>
              <a:cxnLst/>
              <a:rect l="l" t="t" r="r" b="b"/>
              <a:pathLst>
                <a:path w="7353" h="2496" extrusionOk="0">
                  <a:moveTo>
                    <a:pt x="2665" y="1"/>
                  </a:moveTo>
                  <a:cubicBezTo>
                    <a:pt x="2392" y="1"/>
                    <a:pt x="2091" y="28"/>
                    <a:pt x="1785" y="105"/>
                  </a:cubicBezTo>
                  <a:cubicBezTo>
                    <a:pt x="715" y="390"/>
                    <a:pt x="1" y="1193"/>
                    <a:pt x="1" y="1193"/>
                  </a:cubicBezTo>
                  <a:cubicBezTo>
                    <a:pt x="1" y="1193"/>
                    <a:pt x="533" y="1368"/>
                    <a:pt x="1229" y="1368"/>
                  </a:cubicBezTo>
                  <a:cubicBezTo>
                    <a:pt x="1503" y="1368"/>
                    <a:pt x="1803" y="1340"/>
                    <a:pt x="2106" y="1265"/>
                  </a:cubicBezTo>
                  <a:cubicBezTo>
                    <a:pt x="2267" y="1211"/>
                    <a:pt x="2445" y="1158"/>
                    <a:pt x="2606" y="1068"/>
                  </a:cubicBezTo>
                  <a:lnTo>
                    <a:pt x="2606" y="1068"/>
                  </a:lnTo>
                  <a:cubicBezTo>
                    <a:pt x="2410" y="1354"/>
                    <a:pt x="2196" y="1586"/>
                    <a:pt x="1803" y="1764"/>
                  </a:cubicBezTo>
                  <a:lnTo>
                    <a:pt x="2106" y="2496"/>
                  </a:lnTo>
                  <a:cubicBezTo>
                    <a:pt x="2820" y="2175"/>
                    <a:pt x="3123" y="1729"/>
                    <a:pt x="3409" y="1336"/>
                  </a:cubicBezTo>
                  <a:cubicBezTo>
                    <a:pt x="3498" y="1193"/>
                    <a:pt x="3569" y="1068"/>
                    <a:pt x="3676" y="961"/>
                  </a:cubicBezTo>
                  <a:cubicBezTo>
                    <a:pt x="3784" y="1068"/>
                    <a:pt x="3873" y="1193"/>
                    <a:pt x="3962" y="1336"/>
                  </a:cubicBezTo>
                  <a:cubicBezTo>
                    <a:pt x="4230" y="1729"/>
                    <a:pt x="4533" y="2175"/>
                    <a:pt x="5264" y="2496"/>
                  </a:cubicBezTo>
                  <a:lnTo>
                    <a:pt x="5568" y="1764"/>
                  </a:lnTo>
                  <a:cubicBezTo>
                    <a:pt x="5157" y="1586"/>
                    <a:pt x="4961" y="1354"/>
                    <a:pt x="4765" y="1068"/>
                  </a:cubicBezTo>
                  <a:lnTo>
                    <a:pt x="4765" y="1068"/>
                  </a:lnTo>
                  <a:cubicBezTo>
                    <a:pt x="4925" y="1140"/>
                    <a:pt x="5086" y="1211"/>
                    <a:pt x="5264" y="1265"/>
                  </a:cubicBezTo>
                  <a:cubicBezTo>
                    <a:pt x="5567" y="1340"/>
                    <a:pt x="5866" y="1368"/>
                    <a:pt x="6139" y="1368"/>
                  </a:cubicBezTo>
                  <a:cubicBezTo>
                    <a:pt x="6829" y="1368"/>
                    <a:pt x="7352" y="1193"/>
                    <a:pt x="7352" y="1193"/>
                  </a:cubicBezTo>
                  <a:cubicBezTo>
                    <a:pt x="7352" y="1193"/>
                    <a:pt x="6621" y="408"/>
                    <a:pt x="5568" y="123"/>
                  </a:cubicBezTo>
                  <a:cubicBezTo>
                    <a:pt x="5241" y="35"/>
                    <a:pt x="4922" y="5"/>
                    <a:pt x="4636" y="5"/>
                  </a:cubicBezTo>
                  <a:cubicBezTo>
                    <a:pt x="4219" y="5"/>
                    <a:pt x="3870" y="70"/>
                    <a:pt x="3659" y="123"/>
                  </a:cubicBezTo>
                  <a:cubicBezTo>
                    <a:pt x="3452" y="68"/>
                    <a:pt x="3092" y="1"/>
                    <a:pt x="26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" name="Google Shape;1006;p28"/>
          <p:cNvGrpSpPr/>
          <p:nvPr/>
        </p:nvGrpSpPr>
        <p:grpSpPr>
          <a:xfrm>
            <a:off x="7670531" y="1267635"/>
            <a:ext cx="611988" cy="624241"/>
            <a:chOff x="426800" y="3646800"/>
            <a:chExt cx="259625" cy="262750"/>
          </a:xfrm>
        </p:grpSpPr>
        <p:sp>
          <p:nvSpPr>
            <p:cNvPr id="30" name="Google Shape;1007;p28"/>
            <p:cNvSpPr/>
            <p:nvPr/>
          </p:nvSpPr>
          <p:spPr>
            <a:xfrm>
              <a:off x="43037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1214" y="1"/>
                  </a:moveTo>
                  <a:cubicBezTo>
                    <a:pt x="528" y="1"/>
                    <a:pt x="0" y="183"/>
                    <a:pt x="0" y="183"/>
                  </a:cubicBezTo>
                  <a:cubicBezTo>
                    <a:pt x="0" y="183"/>
                    <a:pt x="714" y="986"/>
                    <a:pt x="1767" y="1271"/>
                  </a:cubicBezTo>
                  <a:cubicBezTo>
                    <a:pt x="2072" y="1353"/>
                    <a:pt x="2374" y="1382"/>
                    <a:pt x="2649" y="1382"/>
                  </a:cubicBezTo>
                  <a:cubicBezTo>
                    <a:pt x="3335" y="1382"/>
                    <a:pt x="3854" y="1200"/>
                    <a:pt x="3854" y="1200"/>
                  </a:cubicBezTo>
                  <a:cubicBezTo>
                    <a:pt x="3854" y="1200"/>
                    <a:pt x="3158" y="397"/>
                    <a:pt x="2088" y="111"/>
                  </a:cubicBezTo>
                  <a:cubicBezTo>
                    <a:pt x="1787" y="30"/>
                    <a:pt x="1488" y="1"/>
                    <a:pt x="12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008;p28"/>
            <p:cNvSpPr/>
            <p:nvPr/>
          </p:nvSpPr>
          <p:spPr>
            <a:xfrm>
              <a:off x="426800" y="3738250"/>
              <a:ext cx="70950" cy="70500"/>
            </a:xfrm>
            <a:custGeom>
              <a:avLst/>
              <a:gdLst/>
              <a:ahLst/>
              <a:cxnLst/>
              <a:rect l="l" t="t" r="r" b="b"/>
              <a:pathLst>
                <a:path w="2838" h="2820" extrusionOk="0">
                  <a:moveTo>
                    <a:pt x="0" y="0"/>
                  </a:moveTo>
                  <a:cubicBezTo>
                    <a:pt x="0" y="0"/>
                    <a:pt x="232" y="1053"/>
                    <a:pt x="1000" y="1838"/>
                  </a:cubicBezTo>
                  <a:cubicBezTo>
                    <a:pt x="1785" y="2605"/>
                    <a:pt x="2837" y="2819"/>
                    <a:pt x="2837" y="2819"/>
                  </a:cubicBezTo>
                  <a:cubicBezTo>
                    <a:pt x="2837" y="2819"/>
                    <a:pt x="2623" y="1767"/>
                    <a:pt x="1856" y="982"/>
                  </a:cubicBezTo>
                  <a:cubicBezTo>
                    <a:pt x="1071" y="21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09;p28"/>
            <p:cNvSpPr/>
            <p:nvPr/>
          </p:nvSpPr>
          <p:spPr>
            <a:xfrm>
              <a:off x="454000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8" y="0"/>
                  </a:moveTo>
                  <a:cubicBezTo>
                    <a:pt x="358" y="0"/>
                    <a:pt x="1" y="1017"/>
                    <a:pt x="286" y="2088"/>
                  </a:cubicBezTo>
                  <a:cubicBezTo>
                    <a:pt x="554" y="3141"/>
                    <a:pt x="1375" y="3854"/>
                    <a:pt x="1375" y="3854"/>
                  </a:cubicBezTo>
                  <a:cubicBezTo>
                    <a:pt x="1375" y="3854"/>
                    <a:pt x="1714" y="2820"/>
                    <a:pt x="1446" y="1767"/>
                  </a:cubicBezTo>
                  <a:cubicBezTo>
                    <a:pt x="1161" y="696"/>
                    <a:pt x="358" y="0"/>
                    <a:pt x="3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010;p28"/>
            <p:cNvSpPr/>
            <p:nvPr/>
          </p:nvSpPr>
          <p:spPr>
            <a:xfrm>
              <a:off x="494150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5" y="1"/>
                  </a:moveTo>
                  <a:cubicBezTo>
                    <a:pt x="1375" y="1"/>
                    <a:pt x="554" y="714"/>
                    <a:pt x="268" y="1767"/>
                  </a:cubicBezTo>
                  <a:cubicBezTo>
                    <a:pt x="1" y="2838"/>
                    <a:pt x="340" y="3855"/>
                    <a:pt x="340" y="3855"/>
                  </a:cubicBezTo>
                  <a:cubicBezTo>
                    <a:pt x="340" y="3855"/>
                    <a:pt x="1143" y="3159"/>
                    <a:pt x="1428" y="2088"/>
                  </a:cubicBezTo>
                  <a:cubicBezTo>
                    <a:pt x="1714" y="1035"/>
                    <a:pt x="1375" y="1"/>
                    <a:pt x="13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011;p28"/>
            <p:cNvSpPr/>
            <p:nvPr/>
          </p:nvSpPr>
          <p:spPr>
            <a:xfrm>
              <a:off x="58692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2649" y="1"/>
                  </a:moveTo>
                  <a:cubicBezTo>
                    <a:pt x="2375" y="1"/>
                    <a:pt x="2073" y="30"/>
                    <a:pt x="1767" y="111"/>
                  </a:cubicBezTo>
                  <a:cubicBezTo>
                    <a:pt x="697" y="397"/>
                    <a:pt x="1" y="1200"/>
                    <a:pt x="1" y="1200"/>
                  </a:cubicBezTo>
                  <a:cubicBezTo>
                    <a:pt x="1" y="1200"/>
                    <a:pt x="520" y="1382"/>
                    <a:pt x="1207" y="1382"/>
                  </a:cubicBezTo>
                  <a:cubicBezTo>
                    <a:pt x="1481" y="1382"/>
                    <a:pt x="1783" y="1353"/>
                    <a:pt x="2089" y="1271"/>
                  </a:cubicBezTo>
                  <a:cubicBezTo>
                    <a:pt x="3159" y="986"/>
                    <a:pt x="3855" y="183"/>
                    <a:pt x="3855" y="183"/>
                  </a:cubicBezTo>
                  <a:cubicBezTo>
                    <a:pt x="3855" y="183"/>
                    <a:pt x="3336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12;p28"/>
            <p:cNvSpPr/>
            <p:nvPr/>
          </p:nvSpPr>
          <p:spPr>
            <a:xfrm>
              <a:off x="615925" y="3738250"/>
              <a:ext cx="70500" cy="70500"/>
            </a:xfrm>
            <a:custGeom>
              <a:avLst/>
              <a:gdLst/>
              <a:ahLst/>
              <a:cxnLst/>
              <a:rect l="l" t="t" r="r" b="b"/>
              <a:pathLst>
                <a:path w="2820" h="2820" extrusionOk="0">
                  <a:moveTo>
                    <a:pt x="2820" y="0"/>
                  </a:moveTo>
                  <a:cubicBezTo>
                    <a:pt x="2820" y="0"/>
                    <a:pt x="1785" y="214"/>
                    <a:pt x="1000" y="982"/>
                  </a:cubicBezTo>
                  <a:cubicBezTo>
                    <a:pt x="215" y="1767"/>
                    <a:pt x="1" y="2819"/>
                    <a:pt x="1" y="2819"/>
                  </a:cubicBezTo>
                  <a:cubicBezTo>
                    <a:pt x="1" y="2819"/>
                    <a:pt x="1071" y="2605"/>
                    <a:pt x="1839" y="1838"/>
                  </a:cubicBezTo>
                  <a:cubicBezTo>
                    <a:pt x="2624" y="1053"/>
                    <a:pt x="2820" y="0"/>
                    <a:pt x="2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13;p28"/>
            <p:cNvSpPr/>
            <p:nvPr/>
          </p:nvSpPr>
          <p:spPr>
            <a:xfrm>
              <a:off x="617275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4" y="0"/>
                  </a:moveTo>
                  <a:cubicBezTo>
                    <a:pt x="1374" y="0"/>
                    <a:pt x="553" y="696"/>
                    <a:pt x="286" y="1767"/>
                  </a:cubicBezTo>
                  <a:cubicBezTo>
                    <a:pt x="0" y="2820"/>
                    <a:pt x="339" y="3854"/>
                    <a:pt x="339" y="3854"/>
                  </a:cubicBezTo>
                  <a:cubicBezTo>
                    <a:pt x="339" y="3854"/>
                    <a:pt x="1142" y="3141"/>
                    <a:pt x="1428" y="2088"/>
                  </a:cubicBezTo>
                  <a:cubicBezTo>
                    <a:pt x="1713" y="1017"/>
                    <a:pt x="1374" y="0"/>
                    <a:pt x="13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14;p28"/>
            <p:cNvSpPr/>
            <p:nvPr/>
          </p:nvSpPr>
          <p:spPr>
            <a:xfrm>
              <a:off x="577125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7" y="1"/>
                  </a:moveTo>
                  <a:cubicBezTo>
                    <a:pt x="357" y="1"/>
                    <a:pt x="0" y="1035"/>
                    <a:pt x="286" y="2088"/>
                  </a:cubicBezTo>
                  <a:cubicBezTo>
                    <a:pt x="554" y="3159"/>
                    <a:pt x="1374" y="3855"/>
                    <a:pt x="1374" y="3855"/>
                  </a:cubicBezTo>
                  <a:cubicBezTo>
                    <a:pt x="1374" y="3855"/>
                    <a:pt x="1713" y="2838"/>
                    <a:pt x="1446" y="1767"/>
                  </a:cubicBezTo>
                  <a:cubicBezTo>
                    <a:pt x="1160" y="714"/>
                    <a:pt x="357" y="1"/>
                    <a:pt x="3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15;p28"/>
            <p:cNvSpPr/>
            <p:nvPr/>
          </p:nvSpPr>
          <p:spPr>
            <a:xfrm>
              <a:off x="465150" y="3847150"/>
              <a:ext cx="183825" cy="62400"/>
            </a:xfrm>
            <a:custGeom>
              <a:avLst/>
              <a:gdLst/>
              <a:ahLst/>
              <a:cxnLst/>
              <a:rect l="l" t="t" r="r" b="b"/>
              <a:pathLst>
                <a:path w="7353" h="2496" extrusionOk="0">
                  <a:moveTo>
                    <a:pt x="2665" y="1"/>
                  </a:moveTo>
                  <a:cubicBezTo>
                    <a:pt x="2392" y="1"/>
                    <a:pt x="2091" y="28"/>
                    <a:pt x="1785" y="105"/>
                  </a:cubicBezTo>
                  <a:cubicBezTo>
                    <a:pt x="715" y="390"/>
                    <a:pt x="1" y="1193"/>
                    <a:pt x="1" y="1193"/>
                  </a:cubicBezTo>
                  <a:cubicBezTo>
                    <a:pt x="1" y="1193"/>
                    <a:pt x="533" y="1368"/>
                    <a:pt x="1229" y="1368"/>
                  </a:cubicBezTo>
                  <a:cubicBezTo>
                    <a:pt x="1503" y="1368"/>
                    <a:pt x="1803" y="1340"/>
                    <a:pt x="2106" y="1265"/>
                  </a:cubicBezTo>
                  <a:cubicBezTo>
                    <a:pt x="2267" y="1211"/>
                    <a:pt x="2445" y="1158"/>
                    <a:pt x="2606" y="1068"/>
                  </a:cubicBezTo>
                  <a:lnTo>
                    <a:pt x="2606" y="1068"/>
                  </a:lnTo>
                  <a:cubicBezTo>
                    <a:pt x="2410" y="1354"/>
                    <a:pt x="2196" y="1586"/>
                    <a:pt x="1803" y="1764"/>
                  </a:cubicBezTo>
                  <a:lnTo>
                    <a:pt x="2106" y="2496"/>
                  </a:lnTo>
                  <a:cubicBezTo>
                    <a:pt x="2820" y="2175"/>
                    <a:pt x="3123" y="1729"/>
                    <a:pt x="3409" y="1336"/>
                  </a:cubicBezTo>
                  <a:cubicBezTo>
                    <a:pt x="3498" y="1193"/>
                    <a:pt x="3569" y="1068"/>
                    <a:pt x="3676" y="961"/>
                  </a:cubicBezTo>
                  <a:cubicBezTo>
                    <a:pt x="3784" y="1068"/>
                    <a:pt x="3873" y="1193"/>
                    <a:pt x="3962" y="1336"/>
                  </a:cubicBezTo>
                  <a:cubicBezTo>
                    <a:pt x="4230" y="1729"/>
                    <a:pt x="4533" y="2175"/>
                    <a:pt x="5264" y="2496"/>
                  </a:cubicBezTo>
                  <a:lnTo>
                    <a:pt x="5568" y="1764"/>
                  </a:lnTo>
                  <a:cubicBezTo>
                    <a:pt x="5157" y="1586"/>
                    <a:pt x="4961" y="1354"/>
                    <a:pt x="4765" y="1068"/>
                  </a:cubicBezTo>
                  <a:lnTo>
                    <a:pt x="4765" y="1068"/>
                  </a:lnTo>
                  <a:cubicBezTo>
                    <a:pt x="4925" y="1140"/>
                    <a:pt x="5086" y="1211"/>
                    <a:pt x="5264" y="1265"/>
                  </a:cubicBezTo>
                  <a:cubicBezTo>
                    <a:pt x="5567" y="1340"/>
                    <a:pt x="5866" y="1368"/>
                    <a:pt x="6139" y="1368"/>
                  </a:cubicBezTo>
                  <a:cubicBezTo>
                    <a:pt x="6829" y="1368"/>
                    <a:pt x="7352" y="1193"/>
                    <a:pt x="7352" y="1193"/>
                  </a:cubicBezTo>
                  <a:cubicBezTo>
                    <a:pt x="7352" y="1193"/>
                    <a:pt x="6621" y="408"/>
                    <a:pt x="5568" y="123"/>
                  </a:cubicBezTo>
                  <a:cubicBezTo>
                    <a:pt x="5241" y="35"/>
                    <a:pt x="4922" y="5"/>
                    <a:pt x="4636" y="5"/>
                  </a:cubicBezTo>
                  <a:cubicBezTo>
                    <a:pt x="4219" y="5"/>
                    <a:pt x="3870" y="70"/>
                    <a:pt x="3659" y="123"/>
                  </a:cubicBezTo>
                  <a:cubicBezTo>
                    <a:pt x="3452" y="68"/>
                    <a:pt x="3092" y="1"/>
                    <a:pt x="26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" name="Google Shape;994;p28"/>
          <p:cNvSpPr txBox="1">
            <a:spLocks noGrp="1"/>
          </p:cNvSpPr>
          <p:nvPr>
            <p:ph type="body" idx="6"/>
          </p:nvPr>
        </p:nvSpPr>
        <p:spPr>
          <a:xfrm>
            <a:off x="8155438" y="4100466"/>
            <a:ext cx="2696690" cy="1457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3F3F3F"/>
              </a:buClr>
            </a:pPr>
            <a:r>
              <a:rPr lang="es-MX" sz="1400" dirty="0"/>
              <a:t>La siguiente estrofa del himno insiste, con metáforas sanguinarias, en la importancia de que se combata contra todo aquel que pretenda manchar los emblemas de la patria, y se recuerda la importancia de la unión y la libertad.</a:t>
            </a:r>
            <a:endParaRPr sz="1400" dirty="0">
              <a:solidFill>
                <a:schemeClr val="dk2"/>
              </a:solidFill>
            </a:endParaRPr>
          </a:p>
        </p:txBody>
      </p:sp>
      <p:grpSp>
        <p:nvGrpSpPr>
          <p:cNvPr id="70" name="Google Shape;1006;p28"/>
          <p:cNvGrpSpPr/>
          <p:nvPr/>
        </p:nvGrpSpPr>
        <p:grpSpPr>
          <a:xfrm>
            <a:off x="7461271" y="4100466"/>
            <a:ext cx="611988" cy="624241"/>
            <a:chOff x="426800" y="3646800"/>
            <a:chExt cx="259625" cy="262750"/>
          </a:xfrm>
        </p:grpSpPr>
        <p:sp>
          <p:nvSpPr>
            <p:cNvPr id="71" name="Google Shape;1007;p28"/>
            <p:cNvSpPr/>
            <p:nvPr/>
          </p:nvSpPr>
          <p:spPr>
            <a:xfrm>
              <a:off x="43037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1214" y="1"/>
                  </a:moveTo>
                  <a:cubicBezTo>
                    <a:pt x="528" y="1"/>
                    <a:pt x="0" y="183"/>
                    <a:pt x="0" y="183"/>
                  </a:cubicBezTo>
                  <a:cubicBezTo>
                    <a:pt x="0" y="183"/>
                    <a:pt x="714" y="986"/>
                    <a:pt x="1767" y="1271"/>
                  </a:cubicBezTo>
                  <a:cubicBezTo>
                    <a:pt x="2072" y="1353"/>
                    <a:pt x="2374" y="1382"/>
                    <a:pt x="2649" y="1382"/>
                  </a:cubicBezTo>
                  <a:cubicBezTo>
                    <a:pt x="3335" y="1382"/>
                    <a:pt x="3854" y="1200"/>
                    <a:pt x="3854" y="1200"/>
                  </a:cubicBezTo>
                  <a:cubicBezTo>
                    <a:pt x="3854" y="1200"/>
                    <a:pt x="3158" y="397"/>
                    <a:pt x="2088" y="111"/>
                  </a:cubicBezTo>
                  <a:cubicBezTo>
                    <a:pt x="1787" y="30"/>
                    <a:pt x="1488" y="1"/>
                    <a:pt x="12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008;p28"/>
            <p:cNvSpPr/>
            <p:nvPr/>
          </p:nvSpPr>
          <p:spPr>
            <a:xfrm>
              <a:off x="426800" y="3738250"/>
              <a:ext cx="70950" cy="70500"/>
            </a:xfrm>
            <a:custGeom>
              <a:avLst/>
              <a:gdLst/>
              <a:ahLst/>
              <a:cxnLst/>
              <a:rect l="l" t="t" r="r" b="b"/>
              <a:pathLst>
                <a:path w="2838" h="2820" extrusionOk="0">
                  <a:moveTo>
                    <a:pt x="0" y="0"/>
                  </a:moveTo>
                  <a:cubicBezTo>
                    <a:pt x="0" y="0"/>
                    <a:pt x="232" y="1053"/>
                    <a:pt x="1000" y="1838"/>
                  </a:cubicBezTo>
                  <a:cubicBezTo>
                    <a:pt x="1785" y="2605"/>
                    <a:pt x="2837" y="2819"/>
                    <a:pt x="2837" y="2819"/>
                  </a:cubicBezTo>
                  <a:cubicBezTo>
                    <a:pt x="2837" y="2819"/>
                    <a:pt x="2623" y="1767"/>
                    <a:pt x="1856" y="982"/>
                  </a:cubicBezTo>
                  <a:cubicBezTo>
                    <a:pt x="1071" y="21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009;p28"/>
            <p:cNvSpPr/>
            <p:nvPr/>
          </p:nvSpPr>
          <p:spPr>
            <a:xfrm>
              <a:off x="454000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8" y="0"/>
                  </a:moveTo>
                  <a:cubicBezTo>
                    <a:pt x="358" y="0"/>
                    <a:pt x="1" y="1017"/>
                    <a:pt x="286" y="2088"/>
                  </a:cubicBezTo>
                  <a:cubicBezTo>
                    <a:pt x="554" y="3141"/>
                    <a:pt x="1375" y="3854"/>
                    <a:pt x="1375" y="3854"/>
                  </a:cubicBezTo>
                  <a:cubicBezTo>
                    <a:pt x="1375" y="3854"/>
                    <a:pt x="1714" y="2820"/>
                    <a:pt x="1446" y="1767"/>
                  </a:cubicBezTo>
                  <a:cubicBezTo>
                    <a:pt x="1161" y="696"/>
                    <a:pt x="358" y="0"/>
                    <a:pt x="3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010;p28"/>
            <p:cNvSpPr/>
            <p:nvPr/>
          </p:nvSpPr>
          <p:spPr>
            <a:xfrm>
              <a:off x="494150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5" y="1"/>
                  </a:moveTo>
                  <a:cubicBezTo>
                    <a:pt x="1375" y="1"/>
                    <a:pt x="554" y="714"/>
                    <a:pt x="268" y="1767"/>
                  </a:cubicBezTo>
                  <a:cubicBezTo>
                    <a:pt x="1" y="2838"/>
                    <a:pt x="340" y="3855"/>
                    <a:pt x="340" y="3855"/>
                  </a:cubicBezTo>
                  <a:cubicBezTo>
                    <a:pt x="340" y="3855"/>
                    <a:pt x="1143" y="3159"/>
                    <a:pt x="1428" y="2088"/>
                  </a:cubicBezTo>
                  <a:cubicBezTo>
                    <a:pt x="1714" y="1035"/>
                    <a:pt x="1375" y="1"/>
                    <a:pt x="13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011;p28"/>
            <p:cNvSpPr/>
            <p:nvPr/>
          </p:nvSpPr>
          <p:spPr>
            <a:xfrm>
              <a:off x="58692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2649" y="1"/>
                  </a:moveTo>
                  <a:cubicBezTo>
                    <a:pt x="2375" y="1"/>
                    <a:pt x="2073" y="30"/>
                    <a:pt x="1767" y="111"/>
                  </a:cubicBezTo>
                  <a:cubicBezTo>
                    <a:pt x="697" y="397"/>
                    <a:pt x="1" y="1200"/>
                    <a:pt x="1" y="1200"/>
                  </a:cubicBezTo>
                  <a:cubicBezTo>
                    <a:pt x="1" y="1200"/>
                    <a:pt x="520" y="1382"/>
                    <a:pt x="1207" y="1382"/>
                  </a:cubicBezTo>
                  <a:cubicBezTo>
                    <a:pt x="1481" y="1382"/>
                    <a:pt x="1783" y="1353"/>
                    <a:pt x="2089" y="1271"/>
                  </a:cubicBezTo>
                  <a:cubicBezTo>
                    <a:pt x="3159" y="986"/>
                    <a:pt x="3855" y="183"/>
                    <a:pt x="3855" y="183"/>
                  </a:cubicBezTo>
                  <a:cubicBezTo>
                    <a:pt x="3855" y="183"/>
                    <a:pt x="3336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012;p28"/>
            <p:cNvSpPr/>
            <p:nvPr/>
          </p:nvSpPr>
          <p:spPr>
            <a:xfrm>
              <a:off x="615925" y="3738250"/>
              <a:ext cx="70500" cy="70500"/>
            </a:xfrm>
            <a:custGeom>
              <a:avLst/>
              <a:gdLst/>
              <a:ahLst/>
              <a:cxnLst/>
              <a:rect l="l" t="t" r="r" b="b"/>
              <a:pathLst>
                <a:path w="2820" h="2820" extrusionOk="0">
                  <a:moveTo>
                    <a:pt x="2820" y="0"/>
                  </a:moveTo>
                  <a:cubicBezTo>
                    <a:pt x="2820" y="0"/>
                    <a:pt x="1785" y="214"/>
                    <a:pt x="1000" y="982"/>
                  </a:cubicBezTo>
                  <a:cubicBezTo>
                    <a:pt x="215" y="1767"/>
                    <a:pt x="1" y="2819"/>
                    <a:pt x="1" y="2819"/>
                  </a:cubicBezTo>
                  <a:cubicBezTo>
                    <a:pt x="1" y="2819"/>
                    <a:pt x="1071" y="2605"/>
                    <a:pt x="1839" y="1838"/>
                  </a:cubicBezTo>
                  <a:cubicBezTo>
                    <a:pt x="2624" y="1053"/>
                    <a:pt x="2820" y="0"/>
                    <a:pt x="2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013;p28"/>
            <p:cNvSpPr/>
            <p:nvPr/>
          </p:nvSpPr>
          <p:spPr>
            <a:xfrm>
              <a:off x="617275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4" y="0"/>
                  </a:moveTo>
                  <a:cubicBezTo>
                    <a:pt x="1374" y="0"/>
                    <a:pt x="553" y="696"/>
                    <a:pt x="286" y="1767"/>
                  </a:cubicBezTo>
                  <a:cubicBezTo>
                    <a:pt x="0" y="2820"/>
                    <a:pt x="339" y="3854"/>
                    <a:pt x="339" y="3854"/>
                  </a:cubicBezTo>
                  <a:cubicBezTo>
                    <a:pt x="339" y="3854"/>
                    <a:pt x="1142" y="3141"/>
                    <a:pt x="1428" y="2088"/>
                  </a:cubicBezTo>
                  <a:cubicBezTo>
                    <a:pt x="1713" y="1017"/>
                    <a:pt x="1374" y="0"/>
                    <a:pt x="13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014;p28"/>
            <p:cNvSpPr/>
            <p:nvPr/>
          </p:nvSpPr>
          <p:spPr>
            <a:xfrm>
              <a:off x="577125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7" y="1"/>
                  </a:moveTo>
                  <a:cubicBezTo>
                    <a:pt x="357" y="1"/>
                    <a:pt x="0" y="1035"/>
                    <a:pt x="286" y="2088"/>
                  </a:cubicBezTo>
                  <a:cubicBezTo>
                    <a:pt x="554" y="3159"/>
                    <a:pt x="1374" y="3855"/>
                    <a:pt x="1374" y="3855"/>
                  </a:cubicBezTo>
                  <a:cubicBezTo>
                    <a:pt x="1374" y="3855"/>
                    <a:pt x="1713" y="2838"/>
                    <a:pt x="1446" y="1767"/>
                  </a:cubicBezTo>
                  <a:cubicBezTo>
                    <a:pt x="1160" y="714"/>
                    <a:pt x="357" y="1"/>
                    <a:pt x="3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015;p28"/>
            <p:cNvSpPr/>
            <p:nvPr/>
          </p:nvSpPr>
          <p:spPr>
            <a:xfrm>
              <a:off x="465150" y="3847150"/>
              <a:ext cx="183825" cy="62400"/>
            </a:xfrm>
            <a:custGeom>
              <a:avLst/>
              <a:gdLst/>
              <a:ahLst/>
              <a:cxnLst/>
              <a:rect l="l" t="t" r="r" b="b"/>
              <a:pathLst>
                <a:path w="7353" h="2496" extrusionOk="0">
                  <a:moveTo>
                    <a:pt x="2665" y="1"/>
                  </a:moveTo>
                  <a:cubicBezTo>
                    <a:pt x="2392" y="1"/>
                    <a:pt x="2091" y="28"/>
                    <a:pt x="1785" y="105"/>
                  </a:cubicBezTo>
                  <a:cubicBezTo>
                    <a:pt x="715" y="390"/>
                    <a:pt x="1" y="1193"/>
                    <a:pt x="1" y="1193"/>
                  </a:cubicBezTo>
                  <a:cubicBezTo>
                    <a:pt x="1" y="1193"/>
                    <a:pt x="533" y="1368"/>
                    <a:pt x="1229" y="1368"/>
                  </a:cubicBezTo>
                  <a:cubicBezTo>
                    <a:pt x="1503" y="1368"/>
                    <a:pt x="1803" y="1340"/>
                    <a:pt x="2106" y="1265"/>
                  </a:cubicBezTo>
                  <a:cubicBezTo>
                    <a:pt x="2267" y="1211"/>
                    <a:pt x="2445" y="1158"/>
                    <a:pt x="2606" y="1068"/>
                  </a:cubicBezTo>
                  <a:lnTo>
                    <a:pt x="2606" y="1068"/>
                  </a:lnTo>
                  <a:cubicBezTo>
                    <a:pt x="2410" y="1354"/>
                    <a:pt x="2196" y="1586"/>
                    <a:pt x="1803" y="1764"/>
                  </a:cubicBezTo>
                  <a:lnTo>
                    <a:pt x="2106" y="2496"/>
                  </a:lnTo>
                  <a:cubicBezTo>
                    <a:pt x="2820" y="2175"/>
                    <a:pt x="3123" y="1729"/>
                    <a:pt x="3409" y="1336"/>
                  </a:cubicBezTo>
                  <a:cubicBezTo>
                    <a:pt x="3498" y="1193"/>
                    <a:pt x="3569" y="1068"/>
                    <a:pt x="3676" y="961"/>
                  </a:cubicBezTo>
                  <a:cubicBezTo>
                    <a:pt x="3784" y="1068"/>
                    <a:pt x="3873" y="1193"/>
                    <a:pt x="3962" y="1336"/>
                  </a:cubicBezTo>
                  <a:cubicBezTo>
                    <a:pt x="4230" y="1729"/>
                    <a:pt x="4533" y="2175"/>
                    <a:pt x="5264" y="2496"/>
                  </a:cubicBezTo>
                  <a:lnTo>
                    <a:pt x="5568" y="1764"/>
                  </a:lnTo>
                  <a:cubicBezTo>
                    <a:pt x="5157" y="1586"/>
                    <a:pt x="4961" y="1354"/>
                    <a:pt x="4765" y="1068"/>
                  </a:cubicBezTo>
                  <a:lnTo>
                    <a:pt x="4765" y="1068"/>
                  </a:lnTo>
                  <a:cubicBezTo>
                    <a:pt x="4925" y="1140"/>
                    <a:pt x="5086" y="1211"/>
                    <a:pt x="5264" y="1265"/>
                  </a:cubicBezTo>
                  <a:cubicBezTo>
                    <a:pt x="5567" y="1340"/>
                    <a:pt x="5866" y="1368"/>
                    <a:pt x="6139" y="1368"/>
                  </a:cubicBezTo>
                  <a:cubicBezTo>
                    <a:pt x="6829" y="1368"/>
                    <a:pt x="7352" y="1193"/>
                    <a:pt x="7352" y="1193"/>
                  </a:cubicBezTo>
                  <a:cubicBezTo>
                    <a:pt x="7352" y="1193"/>
                    <a:pt x="6621" y="408"/>
                    <a:pt x="5568" y="123"/>
                  </a:cubicBezTo>
                  <a:cubicBezTo>
                    <a:pt x="5241" y="35"/>
                    <a:pt x="4922" y="5"/>
                    <a:pt x="4636" y="5"/>
                  </a:cubicBezTo>
                  <a:cubicBezTo>
                    <a:pt x="4219" y="5"/>
                    <a:pt x="3870" y="70"/>
                    <a:pt x="3659" y="123"/>
                  </a:cubicBezTo>
                  <a:cubicBezTo>
                    <a:pt x="3452" y="68"/>
                    <a:pt x="3092" y="1"/>
                    <a:pt x="26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0" name="Google Shape;993;p28"/>
          <p:cNvSpPr txBox="1">
            <a:spLocks noGrp="1"/>
          </p:cNvSpPr>
          <p:nvPr>
            <p:ph type="body" idx="5"/>
          </p:nvPr>
        </p:nvSpPr>
        <p:spPr>
          <a:xfrm>
            <a:off x="3276955" y="3798493"/>
            <a:ext cx="2696690" cy="145709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>
              <a:spcBef>
                <a:spcPts val="0"/>
              </a:spcBef>
              <a:buClr>
                <a:srgbClr val="3F3F3F"/>
              </a:buClr>
            </a:pPr>
            <a:r>
              <a:rPr lang="es-MX" sz="1400" dirty="0"/>
              <a:t>La primera estrofa hace referencia a las victorias de guerra que se esperan (la corona de olivo, por ejemplo, simboliza la victoria), ya que se cree que Dios tiene preparado para México un destino glorioso.</a:t>
            </a:r>
            <a:endParaRPr sz="1400" dirty="0">
              <a:solidFill>
                <a:schemeClr val="dk2"/>
              </a:solidFill>
            </a:endParaRPr>
          </a:p>
        </p:txBody>
      </p:sp>
      <p:grpSp>
        <p:nvGrpSpPr>
          <p:cNvPr id="81" name="Google Shape;1006;p28"/>
          <p:cNvGrpSpPr/>
          <p:nvPr/>
        </p:nvGrpSpPr>
        <p:grpSpPr>
          <a:xfrm>
            <a:off x="2357914" y="3879865"/>
            <a:ext cx="611988" cy="624241"/>
            <a:chOff x="426800" y="3646800"/>
            <a:chExt cx="259625" cy="262750"/>
          </a:xfrm>
        </p:grpSpPr>
        <p:sp>
          <p:nvSpPr>
            <p:cNvPr id="82" name="Google Shape;1007;p28"/>
            <p:cNvSpPr/>
            <p:nvPr/>
          </p:nvSpPr>
          <p:spPr>
            <a:xfrm>
              <a:off x="43037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1214" y="1"/>
                  </a:moveTo>
                  <a:cubicBezTo>
                    <a:pt x="528" y="1"/>
                    <a:pt x="0" y="183"/>
                    <a:pt x="0" y="183"/>
                  </a:cubicBezTo>
                  <a:cubicBezTo>
                    <a:pt x="0" y="183"/>
                    <a:pt x="714" y="986"/>
                    <a:pt x="1767" y="1271"/>
                  </a:cubicBezTo>
                  <a:cubicBezTo>
                    <a:pt x="2072" y="1353"/>
                    <a:pt x="2374" y="1382"/>
                    <a:pt x="2649" y="1382"/>
                  </a:cubicBezTo>
                  <a:cubicBezTo>
                    <a:pt x="3335" y="1382"/>
                    <a:pt x="3854" y="1200"/>
                    <a:pt x="3854" y="1200"/>
                  </a:cubicBezTo>
                  <a:cubicBezTo>
                    <a:pt x="3854" y="1200"/>
                    <a:pt x="3158" y="397"/>
                    <a:pt x="2088" y="111"/>
                  </a:cubicBezTo>
                  <a:cubicBezTo>
                    <a:pt x="1787" y="30"/>
                    <a:pt x="1488" y="1"/>
                    <a:pt x="121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008;p28"/>
            <p:cNvSpPr/>
            <p:nvPr/>
          </p:nvSpPr>
          <p:spPr>
            <a:xfrm>
              <a:off x="426800" y="3738250"/>
              <a:ext cx="70950" cy="70500"/>
            </a:xfrm>
            <a:custGeom>
              <a:avLst/>
              <a:gdLst/>
              <a:ahLst/>
              <a:cxnLst/>
              <a:rect l="l" t="t" r="r" b="b"/>
              <a:pathLst>
                <a:path w="2838" h="2820" extrusionOk="0">
                  <a:moveTo>
                    <a:pt x="0" y="0"/>
                  </a:moveTo>
                  <a:cubicBezTo>
                    <a:pt x="0" y="0"/>
                    <a:pt x="232" y="1053"/>
                    <a:pt x="1000" y="1838"/>
                  </a:cubicBezTo>
                  <a:cubicBezTo>
                    <a:pt x="1785" y="2605"/>
                    <a:pt x="2837" y="2819"/>
                    <a:pt x="2837" y="2819"/>
                  </a:cubicBezTo>
                  <a:cubicBezTo>
                    <a:pt x="2837" y="2819"/>
                    <a:pt x="2623" y="1767"/>
                    <a:pt x="1856" y="982"/>
                  </a:cubicBezTo>
                  <a:cubicBezTo>
                    <a:pt x="1071" y="214"/>
                    <a:pt x="0" y="0"/>
                    <a:pt x="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009;p28"/>
            <p:cNvSpPr/>
            <p:nvPr/>
          </p:nvSpPr>
          <p:spPr>
            <a:xfrm>
              <a:off x="454000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8" y="0"/>
                  </a:moveTo>
                  <a:cubicBezTo>
                    <a:pt x="358" y="0"/>
                    <a:pt x="1" y="1017"/>
                    <a:pt x="286" y="2088"/>
                  </a:cubicBezTo>
                  <a:cubicBezTo>
                    <a:pt x="554" y="3141"/>
                    <a:pt x="1375" y="3854"/>
                    <a:pt x="1375" y="3854"/>
                  </a:cubicBezTo>
                  <a:cubicBezTo>
                    <a:pt x="1375" y="3854"/>
                    <a:pt x="1714" y="2820"/>
                    <a:pt x="1446" y="1767"/>
                  </a:cubicBezTo>
                  <a:cubicBezTo>
                    <a:pt x="1161" y="696"/>
                    <a:pt x="358" y="0"/>
                    <a:pt x="35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010;p28"/>
            <p:cNvSpPr/>
            <p:nvPr/>
          </p:nvSpPr>
          <p:spPr>
            <a:xfrm>
              <a:off x="494150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5" y="1"/>
                  </a:moveTo>
                  <a:cubicBezTo>
                    <a:pt x="1375" y="1"/>
                    <a:pt x="554" y="714"/>
                    <a:pt x="268" y="1767"/>
                  </a:cubicBezTo>
                  <a:cubicBezTo>
                    <a:pt x="1" y="2838"/>
                    <a:pt x="340" y="3855"/>
                    <a:pt x="340" y="3855"/>
                  </a:cubicBezTo>
                  <a:cubicBezTo>
                    <a:pt x="340" y="3855"/>
                    <a:pt x="1143" y="3159"/>
                    <a:pt x="1428" y="2088"/>
                  </a:cubicBezTo>
                  <a:cubicBezTo>
                    <a:pt x="1714" y="1035"/>
                    <a:pt x="1375" y="1"/>
                    <a:pt x="137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011;p28"/>
            <p:cNvSpPr/>
            <p:nvPr/>
          </p:nvSpPr>
          <p:spPr>
            <a:xfrm>
              <a:off x="586925" y="3809075"/>
              <a:ext cx="96375" cy="34550"/>
            </a:xfrm>
            <a:custGeom>
              <a:avLst/>
              <a:gdLst/>
              <a:ahLst/>
              <a:cxnLst/>
              <a:rect l="l" t="t" r="r" b="b"/>
              <a:pathLst>
                <a:path w="3855" h="1382" extrusionOk="0">
                  <a:moveTo>
                    <a:pt x="2649" y="1"/>
                  </a:moveTo>
                  <a:cubicBezTo>
                    <a:pt x="2375" y="1"/>
                    <a:pt x="2073" y="30"/>
                    <a:pt x="1767" y="111"/>
                  </a:cubicBezTo>
                  <a:cubicBezTo>
                    <a:pt x="697" y="397"/>
                    <a:pt x="1" y="1200"/>
                    <a:pt x="1" y="1200"/>
                  </a:cubicBezTo>
                  <a:cubicBezTo>
                    <a:pt x="1" y="1200"/>
                    <a:pt x="520" y="1382"/>
                    <a:pt x="1207" y="1382"/>
                  </a:cubicBezTo>
                  <a:cubicBezTo>
                    <a:pt x="1481" y="1382"/>
                    <a:pt x="1783" y="1353"/>
                    <a:pt x="2089" y="1271"/>
                  </a:cubicBezTo>
                  <a:cubicBezTo>
                    <a:pt x="3159" y="986"/>
                    <a:pt x="3855" y="183"/>
                    <a:pt x="3855" y="183"/>
                  </a:cubicBezTo>
                  <a:cubicBezTo>
                    <a:pt x="3855" y="183"/>
                    <a:pt x="3336" y="1"/>
                    <a:pt x="2649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012;p28"/>
            <p:cNvSpPr/>
            <p:nvPr/>
          </p:nvSpPr>
          <p:spPr>
            <a:xfrm>
              <a:off x="615925" y="3738250"/>
              <a:ext cx="70500" cy="70500"/>
            </a:xfrm>
            <a:custGeom>
              <a:avLst/>
              <a:gdLst/>
              <a:ahLst/>
              <a:cxnLst/>
              <a:rect l="l" t="t" r="r" b="b"/>
              <a:pathLst>
                <a:path w="2820" h="2820" extrusionOk="0">
                  <a:moveTo>
                    <a:pt x="2820" y="0"/>
                  </a:moveTo>
                  <a:cubicBezTo>
                    <a:pt x="2820" y="0"/>
                    <a:pt x="1785" y="214"/>
                    <a:pt x="1000" y="982"/>
                  </a:cubicBezTo>
                  <a:cubicBezTo>
                    <a:pt x="215" y="1767"/>
                    <a:pt x="1" y="2819"/>
                    <a:pt x="1" y="2819"/>
                  </a:cubicBezTo>
                  <a:cubicBezTo>
                    <a:pt x="1" y="2819"/>
                    <a:pt x="1071" y="2605"/>
                    <a:pt x="1839" y="1838"/>
                  </a:cubicBezTo>
                  <a:cubicBezTo>
                    <a:pt x="2624" y="1053"/>
                    <a:pt x="2820" y="0"/>
                    <a:pt x="2820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013;p28"/>
            <p:cNvSpPr/>
            <p:nvPr/>
          </p:nvSpPr>
          <p:spPr>
            <a:xfrm>
              <a:off x="617275" y="3672675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1374" y="0"/>
                  </a:moveTo>
                  <a:cubicBezTo>
                    <a:pt x="1374" y="0"/>
                    <a:pt x="553" y="696"/>
                    <a:pt x="286" y="1767"/>
                  </a:cubicBezTo>
                  <a:cubicBezTo>
                    <a:pt x="0" y="2820"/>
                    <a:pt x="339" y="3854"/>
                    <a:pt x="339" y="3854"/>
                  </a:cubicBezTo>
                  <a:cubicBezTo>
                    <a:pt x="339" y="3854"/>
                    <a:pt x="1142" y="3141"/>
                    <a:pt x="1428" y="2088"/>
                  </a:cubicBezTo>
                  <a:cubicBezTo>
                    <a:pt x="1713" y="1017"/>
                    <a:pt x="1374" y="0"/>
                    <a:pt x="1374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014;p28"/>
            <p:cNvSpPr/>
            <p:nvPr/>
          </p:nvSpPr>
          <p:spPr>
            <a:xfrm>
              <a:off x="577125" y="3646800"/>
              <a:ext cx="42850" cy="96375"/>
            </a:xfrm>
            <a:custGeom>
              <a:avLst/>
              <a:gdLst/>
              <a:ahLst/>
              <a:cxnLst/>
              <a:rect l="l" t="t" r="r" b="b"/>
              <a:pathLst>
                <a:path w="1714" h="3855" extrusionOk="0">
                  <a:moveTo>
                    <a:pt x="357" y="1"/>
                  </a:moveTo>
                  <a:cubicBezTo>
                    <a:pt x="357" y="1"/>
                    <a:pt x="0" y="1035"/>
                    <a:pt x="286" y="2088"/>
                  </a:cubicBezTo>
                  <a:cubicBezTo>
                    <a:pt x="554" y="3159"/>
                    <a:pt x="1374" y="3855"/>
                    <a:pt x="1374" y="3855"/>
                  </a:cubicBezTo>
                  <a:cubicBezTo>
                    <a:pt x="1374" y="3855"/>
                    <a:pt x="1713" y="2838"/>
                    <a:pt x="1446" y="1767"/>
                  </a:cubicBezTo>
                  <a:cubicBezTo>
                    <a:pt x="1160" y="714"/>
                    <a:pt x="357" y="1"/>
                    <a:pt x="35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015;p28"/>
            <p:cNvSpPr/>
            <p:nvPr/>
          </p:nvSpPr>
          <p:spPr>
            <a:xfrm>
              <a:off x="465150" y="3847150"/>
              <a:ext cx="183825" cy="62400"/>
            </a:xfrm>
            <a:custGeom>
              <a:avLst/>
              <a:gdLst/>
              <a:ahLst/>
              <a:cxnLst/>
              <a:rect l="l" t="t" r="r" b="b"/>
              <a:pathLst>
                <a:path w="7353" h="2496" extrusionOk="0">
                  <a:moveTo>
                    <a:pt x="2665" y="1"/>
                  </a:moveTo>
                  <a:cubicBezTo>
                    <a:pt x="2392" y="1"/>
                    <a:pt x="2091" y="28"/>
                    <a:pt x="1785" y="105"/>
                  </a:cubicBezTo>
                  <a:cubicBezTo>
                    <a:pt x="715" y="390"/>
                    <a:pt x="1" y="1193"/>
                    <a:pt x="1" y="1193"/>
                  </a:cubicBezTo>
                  <a:cubicBezTo>
                    <a:pt x="1" y="1193"/>
                    <a:pt x="533" y="1368"/>
                    <a:pt x="1229" y="1368"/>
                  </a:cubicBezTo>
                  <a:cubicBezTo>
                    <a:pt x="1503" y="1368"/>
                    <a:pt x="1803" y="1340"/>
                    <a:pt x="2106" y="1265"/>
                  </a:cubicBezTo>
                  <a:cubicBezTo>
                    <a:pt x="2267" y="1211"/>
                    <a:pt x="2445" y="1158"/>
                    <a:pt x="2606" y="1068"/>
                  </a:cubicBezTo>
                  <a:lnTo>
                    <a:pt x="2606" y="1068"/>
                  </a:lnTo>
                  <a:cubicBezTo>
                    <a:pt x="2410" y="1354"/>
                    <a:pt x="2196" y="1586"/>
                    <a:pt x="1803" y="1764"/>
                  </a:cubicBezTo>
                  <a:lnTo>
                    <a:pt x="2106" y="2496"/>
                  </a:lnTo>
                  <a:cubicBezTo>
                    <a:pt x="2820" y="2175"/>
                    <a:pt x="3123" y="1729"/>
                    <a:pt x="3409" y="1336"/>
                  </a:cubicBezTo>
                  <a:cubicBezTo>
                    <a:pt x="3498" y="1193"/>
                    <a:pt x="3569" y="1068"/>
                    <a:pt x="3676" y="961"/>
                  </a:cubicBezTo>
                  <a:cubicBezTo>
                    <a:pt x="3784" y="1068"/>
                    <a:pt x="3873" y="1193"/>
                    <a:pt x="3962" y="1336"/>
                  </a:cubicBezTo>
                  <a:cubicBezTo>
                    <a:pt x="4230" y="1729"/>
                    <a:pt x="4533" y="2175"/>
                    <a:pt x="5264" y="2496"/>
                  </a:cubicBezTo>
                  <a:lnTo>
                    <a:pt x="5568" y="1764"/>
                  </a:lnTo>
                  <a:cubicBezTo>
                    <a:pt x="5157" y="1586"/>
                    <a:pt x="4961" y="1354"/>
                    <a:pt x="4765" y="1068"/>
                  </a:cubicBezTo>
                  <a:lnTo>
                    <a:pt x="4765" y="1068"/>
                  </a:lnTo>
                  <a:cubicBezTo>
                    <a:pt x="4925" y="1140"/>
                    <a:pt x="5086" y="1211"/>
                    <a:pt x="5264" y="1265"/>
                  </a:cubicBezTo>
                  <a:cubicBezTo>
                    <a:pt x="5567" y="1340"/>
                    <a:pt x="5866" y="1368"/>
                    <a:pt x="6139" y="1368"/>
                  </a:cubicBezTo>
                  <a:cubicBezTo>
                    <a:pt x="6829" y="1368"/>
                    <a:pt x="7352" y="1193"/>
                    <a:pt x="7352" y="1193"/>
                  </a:cubicBezTo>
                  <a:cubicBezTo>
                    <a:pt x="7352" y="1193"/>
                    <a:pt x="6621" y="408"/>
                    <a:pt x="5568" y="123"/>
                  </a:cubicBezTo>
                  <a:cubicBezTo>
                    <a:pt x="5241" y="35"/>
                    <a:pt x="4922" y="5"/>
                    <a:pt x="4636" y="5"/>
                  </a:cubicBezTo>
                  <a:cubicBezTo>
                    <a:pt x="4219" y="5"/>
                    <a:pt x="3870" y="70"/>
                    <a:pt x="3659" y="123"/>
                  </a:cubicBezTo>
                  <a:cubicBezTo>
                    <a:pt x="3452" y="68"/>
                    <a:pt x="3092" y="1"/>
                    <a:pt x="266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40769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1" name="Google Shape;1061;p29"/>
          <p:cNvSpPr txBox="1">
            <a:spLocks noGrp="1"/>
          </p:cNvSpPr>
          <p:nvPr>
            <p:ph type="body" idx="2"/>
          </p:nvPr>
        </p:nvSpPr>
        <p:spPr>
          <a:xfrm>
            <a:off x="2074127" y="2990509"/>
            <a:ext cx="7895213" cy="24288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s-MX" sz="1600" dirty="0"/>
              <a:t>Conviene recordar que en los años previos a su composición, México había perdido la mitad de su territorio (Texas, Alta California y Nuevo México) debido a la política expansionista agresiva de Estados Unidos.</a:t>
            </a:r>
          </a:p>
          <a:p>
            <a:r>
              <a:rPr lang="es-MX" sz="1600" dirty="0"/>
              <a:t>México, durante los años de la invasión estadounidense (1846-1848), se encontraba profundamente dividido debido a conflictos políticos internos, lo cual influyó decisivamente en que no fuera capaz de prepararse y presentar una defensa firme a las pretensiones estadounidenses.</a:t>
            </a:r>
          </a:p>
          <a:p>
            <a:r>
              <a:rPr lang="es-MX" sz="1600" dirty="0"/>
              <a:t>De allí que el himno nacional de México insista, sobre todo, en la importancia de la unión para defender a la patria de los ataques de los enemigos extranjeros.</a:t>
            </a:r>
          </a:p>
          <a:p>
            <a:pPr marL="0" lvl="0" indent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404040"/>
              </a:buClr>
              <a:buSzPts val="1800"/>
              <a:buNone/>
            </a:pPr>
            <a:endParaRPr sz="1600" dirty="0">
              <a:solidFill>
                <a:schemeClr val="dk2"/>
              </a:solidFill>
            </a:endParaRPr>
          </a:p>
        </p:txBody>
      </p:sp>
      <p:sp>
        <p:nvSpPr>
          <p:cNvPr id="1062" name="Google Shape;1062;p29"/>
          <p:cNvSpPr txBox="1">
            <a:spLocks noGrp="1"/>
          </p:cNvSpPr>
          <p:nvPr>
            <p:ph type="body" idx="3"/>
          </p:nvPr>
        </p:nvSpPr>
        <p:spPr>
          <a:xfrm>
            <a:off x="3015198" y="1862356"/>
            <a:ext cx="7288679" cy="7584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ctr">
              <a:spcBef>
                <a:spcPts val="0"/>
              </a:spcBef>
            </a:pPr>
            <a:r>
              <a:rPr lang="es-MX" sz="2400" b="1" dirty="0" smtClean="0"/>
              <a:t>El significado del himno nacional mexicano</a:t>
            </a:r>
            <a:endParaRPr lang="es-MX" sz="2400" dirty="0">
              <a:solidFill>
                <a:schemeClr val="dk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" name="Google Shape;1127;p32"/>
          <p:cNvSpPr txBox="1"/>
          <p:nvPr/>
        </p:nvSpPr>
        <p:spPr>
          <a:xfrm>
            <a:off x="3340508" y="810058"/>
            <a:ext cx="8915557" cy="175432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4000" smtClean="0">
                <a:solidFill>
                  <a:schemeClr val="dk2"/>
                </a:solidFill>
                <a:latin typeface="Lobster"/>
                <a:ea typeface="Lobster"/>
                <a:cs typeface="Lobster"/>
                <a:sym typeface="Lobster"/>
              </a:rPr>
              <a:t>Letra del himno nacional </a:t>
            </a:r>
            <a:endParaRPr sz="4000" dirty="0">
              <a:solidFill>
                <a:schemeClr val="dk2"/>
              </a:solidFill>
              <a:latin typeface="Lobster"/>
              <a:ea typeface="Lobster"/>
              <a:cs typeface="Lobster"/>
              <a:sym typeface="Lobster"/>
            </a:endParaRPr>
          </a:p>
        </p:txBody>
      </p:sp>
      <p:sp>
        <p:nvSpPr>
          <p:cNvPr id="1128" name="Google Shape;1128;p32"/>
          <p:cNvSpPr/>
          <p:nvPr/>
        </p:nvSpPr>
        <p:spPr>
          <a:xfrm>
            <a:off x="1238346" y="2001094"/>
            <a:ext cx="3703954" cy="23083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r>
              <a:rPr lang="es-MX" dirty="0"/>
              <a:t>Mexicanos, al grito de guerra</a:t>
            </a:r>
            <a:br>
              <a:rPr lang="es-MX" dirty="0"/>
            </a:br>
            <a:r>
              <a:rPr lang="es-MX" dirty="0"/>
              <a:t>El acero aprestad y el bridón</a:t>
            </a:r>
            <a:br>
              <a:rPr lang="es-MX" dirty="0"/>
            </a:br>
            <a:r>
              <a:rPr lang="es-MX" dirty="0"/>
              <a:t>Y retiemble en sus centros la Tierra</a:t>
            </a:r>
            <a:br>
              <a:rPr lang="es-MX" dirty="0"/>
            </a:br>
            <a:r>
              <a:rPr lang="es-MX" dirty="0"/>
              <a:t>Al sonoro rugir del cañón</a:t>
            </a:r>
            <a:br>
              <a:rPr lang="es-MX" dirty="0"/>
            </a:br>
            <a:r>
              <a:rPr lang="es-MX" dirty="0"/>
              <a:t>Y retiemble en sus centros la Tierra</a:t>
            </a:r>
            <a:br>
              <a:rPr lang="es-MX" dirty="0"/>
            </a:br>
            <a:r>
              <a:rPr lang="es-MX" dirty="0"/>
              <a:t>Al sonoro rugir del </a:t>
            </a:r>
            <a:r>
              <a:rPr lang="es-MX" dirty="0" smtClean="0"/>
              <a:t>cañón</a:t>
            </a:r>
          </a:p>
          <a:p>
            <a:endParaRPr lang="es-MX" dirty="0"/>
          </a:p>
          <a:p>
            <a:r>
              <a:rPr lang="es-MX" dirty="0"/>
              <a:t>Ciña, ¡oh Patria!, tus sienes de oliva</a:t>
            </a:r>
            <a:br>
              <a:rPr lang="es-MX" dirty="0"/>
            </a:br>
            <a:r>
              <a:rPr lang="es-MX" dirty="0"/>
              <a:t>De la paz el arcángel divino</a:t>
            </a:r>
            <a:br>
              <a:rPr lang="es-MX" dirty="0"/>
            </a:br>
            <a:r>
              <a:rPr lang="es-MX" dirty="0"/>
              <a:t>Que en el cielo tu eterno destino</a:t>
            </a:r>
            <a:br>
              <a:rPr lang="es-MX" dirty="0"/>
            </a:br>
            <a:r>
              <a:rPr lang="es-MX" dirty="0"/>
              <a:t>Por el dedo de Dios se </a:t>
            </a:r>
            <a:r>
              <a:rPr lang="es-MX" dirty="0" smtClean="0"/>
              <a:t>escribió</a:t>
            </a:r>
          </a:p>
          <a:p>
            <a:endParaRPr lang="es-MX" dirty="0"/>
          </a:p>
          <a:p>
            <a:r>
              <a:rPr lang="es-MX" dirty="0"/>
              <a:t>Mas si osare un extraño enemigo</a:t>
            </a:r>
            <a:br>
              <a:rPr lang="es-MX" dirty="0"/>
            </a:br>
            <a:r>
              <a:rPr lang="es-MX" dirty="0"/>
              <a:t>Profanar con su planta tu suelo</a:t>
            </a:r>
            <a:br>
              <a:rPr lang="es-MX" dirty="0"/>
            </a:br>
            <a:r>
              <a:rPr lang="es-MX" dirty="0"/>
              <a:t>Piensa, ¡oh Patria querida!, que el cielo</a:t>
            </a:r>
            <a:br>
              <a:rPr lang="es-MX" dirty="0"/>
            </a:br>
            <a:r>
              <a:rPr lang="es-MX" dirty="0"/>
              <a:t>Un soldado en cada hijo te dio</a:t>
            </a:r>
            <a:br>
              <a:rPr lang="es-MX" dirty="0"/>
            </a:br>
            <a:r>
              <a:rPr lang="es-MX" dirty="0"/>
              <a:t>Un soldado en cada hijo te </a:t>
            </a:r>
            <a:r>
              <a:rPr lang="es-MX" dirty="0" smtClean="0"/>
              <a:t>dio</a:t>
            </a:r>
          </a:p>
          <a:p>
            <a:endParaRPr lang="es-MX" dirty="0"/>
          </a:p>
        </p:txBody>
      </p:sp>
      <p:sp>
        <p:nvSpPr>
          <p:cNvPr id="2" name="Rectángulo 1"/>
          <p:cNvSpPr/>
          <p:nvPr/>
        </p:nvSpPr>
        <p:spPr>
          <a:xfrm>
            <a:off x="4936007" y="2001094"/>
            <a:ext cx="6096000" cy="424731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/>
              <a:t>Mexicanos, al grito de guerra</a:t>
            </a:r>
            <a:br>
              <a:rPr lang="es-MX" dirty="0"/>
            </a:br>
            <a:r>
              <a:rPr lang="es-MX" dirty="0"/>
              <a:t>El acero aprestad y el bridón</a:t>
            </a:r>
            <a:br>
              <a:rPr lang="es-MX" dirty="0"/>
            </a:br>
            <a:r>
              <a:rPr lang="es-MX" dirty="0"/>
              <a:t>Y retiemble en sus centros la Tierra</a:t>
            </a:r>
            <a:br>
              <a:rPr lang="es-MX" dirty="0"/>
            </a:br>
            <a:r>
              <a:rPr lang="es-MX" dirty="0"/>
              <a:t>Al sonoro rugir del cañón</a:t>
            </a:r>
            <a:br>
              <a:rPr lang="es-MX" dirty="0"/>
            </a:br>
            <a:r>
              <a:rPr lang="es-MX" dirty="0"/>
              <a:t>Y retiemble en sus centros la Tierra</a:t>
            </a:r>
            <a:br>
              <a:rPr lang="es-MX" dirty="0"/>
            </a:br>
            <a:r>
              <a:rPr lang="es-MX" dirty="0"/>
              <a:t>Al sonoro rugir del </a:t>
            </a:r>
            <a:r>
              <a:rPr lang="es-MX" dirty="0" smtClean="0"/>
              <a:t>cañón</a:t>
            </a:r>
          </a:p>
          <a:p>
            <a:endParaRPr lang="es-MX" dirty="0"/>
          </a:p>
          <a:p>
            <a:r>
              <a:rPr lang="es-MX" dirty="0"/>
              <a:t>¡Patria!, ¡Patria!, tus hijos te juran</a:t>
            </a:r>
            <a:br>
              <a:rPr lang="es-MX" dirty="0"/>
            </a:br>
            <a:r>
              <a:rPr lang="es-MX" dirty="0"/>
              <a:t>Exhalar en tus aras su aliento</a:t>
            </a:r>
            <a:br>
              <a:rPr lang="es-MX" dirty="0"/>
            </a:br>
            <a:r>
              <a:rPr lang="es-MX" dirty="0"/>
              <a:t>Si el clarín con su bélico acento</a:t>
            </a:r>
            <a:br>
              <a:rPr lang="es-MX" dirty="0"/>
            </a:br>
            <a:r>
              <a:rPr lang="es-MX" dirty="0"/>
              <a:t>Los convoca a lidiar con </a:t>
            </a:r>
            <a:r>
              <a:rPr lang="es-MX" dirty="0" smtClean="0"/>
              <a:t>valor</a:t>
            </a:r>
          </a:p>
          <a:p>
            <a:endParaRPr lang="es-MX" dirty="0"/>
          </a:p>
          <a:p>
            <a:r>
              <a:rPr lang="es-MX" dirty="0"/>
              <a:t>¡Para ti las guirnaldas de oliva!</a:t>
            </a:r>
            <a:br>
              <a:rPr lang="es-MX" dirty="0"/>
            </a:br>
            <a:r>
              <a:rPr lang="es-MX" dirty="0"/>
              <a:t>¡Un recuerdo para ellos de gloria!</a:t>
            </a:r>
            <a:br>
              <a:rPr lang="es-MX" dirty="0"/>
            </a:br>
            <a:r>
              <a:rPr lang="es-MX" dirty="0"/>
              <a:t>¡Un laurel para ti de victoria!</a:t>
            </a:r>
            <a:br>
              <a:rPr lang="es-MX" dirty="0"/>
            </a:br>
            <a:r>
              <a:rPr lang="es-MX" dirty="0"/>
              <a:t>¡Un sepulcro para ellos de honor!</a:t>
            </a:r>
            <a:br>
              <a:rPr lang="es-MX" dirty="0"/>
            </a:br>
            <a:r>
              <a:rPr lang="es-MX" dirty="0"/>
              <a:t>¡Un sepulcro para ellos de honor</a:t>
            </a:r>
            <a:r>
              <a:rPr lang="es-MX" dirty="0" smtClean="0"/>
              <a:t>!</a:t>
            </a:r>
          </a:p>
          <a:p>
            <a:endParaRPr lang="es-MX" dirty="0"/>
          </a:p>
          <a:p>
            <a:pPr lvl="0"/>
            <a:endParaRPr lang="es-MX" sz="1800" dirty="0">
              <a:solidFill>
                <a:schemeClr val="dk2"/>
              </a:solidFill>
              <a:latin typeface="Raleway Medium"/>
              <a:ea typeface="Raleway Medium"/>
              <a:cs typeface="Raleway Medium"/>
              <a:sym typeface="Raleway Medium"/>
            </a:endParaRPr>
          </a:p>
        </p:txBody>
      </p:sp>
      <p:sp>
        <p:nvSpPr>
          <p:cNvPr id="3" name="Rectángulo 2"/>
          <p:cNvSpPr/>
          <p:nvPr/>
        </p:nvSpPr>
        <p:spPr>
          <a:xfrm>
            <a:off x="7984007" y="2924423"/>
            <a:ext cx="6096000" cy="138499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MX" dirty="0"/>
              <a:t>Mexicanos, al grito de guerra</a:t>
            </a:r>
            <a:br>
              <a:rPr lang="es-MX" dirty="0"/>
            </a:br>
            <a:r>
              <a:rPr lang="es-MX" dirty="0"/>
              <a:t>El acero aprestad y el bridón</a:t>
            </a:r>
            <a:br>
              <a:rPr lang="es-MX" dirty="0"/>
            </a:br>
            <a:r>
              <a:rPr lang="es-MX" dirty="0"/>
              <a:t>Y retiemble en sus centros la Tierra</a:t>
            </a:r>
            <a:br>
              <a:rPr lang="es-MX" dirty="0"/>
            </a:br>
            <a:r>
              <a:rPr lang="es-MX" dirty="0"/>
              <a:t>Al sonoro rugir del cañón</a:t>
            </a:r>
            <a:br>
              <a:rPr lang="es-MX" dirty="0"/>
            </a:br>
            <a:r>
              <a:rPr lang="es-MX" dirty="0"/>
              <a:t>Y retiemble en sus centros la Tierra</a:t>
            </a:r>
            <a:br>
              <a:rPr lang="es-MX" dirty="0"/>
            </a:br>
            <a:r>
              <a:rPr lang="es-MX" dirty="0"/>
              <a:t>Al sonoro rugir del cañón</a:t>
            </a:r>
            <a:endParaRPr lang="es-MX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1" name="Google Shape;1211;p42"/>
          <p:cNvSpPr txBox="1"/>
          <p:nvPr/>
        </p:nvSpPr>
        <p:spPr>
          <a:xfrm>
            <a:off x="4160138" y="2613115"/>
            <a:ext cx="3980577" cy="120032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s-ES" sz="7200" b="1" dirty="0" smtClean="0">
                <a:solidFill>
                  <a:schemeClr val="dk2"/>
                </a:solidFill>
                <a:latin typeface="Lobster"/>
                <a:ea typeface="Lobster"/>
                <a:cs typeface="Lobster"/>
                <a:sym typeface="Lobster"/>
              </a:rPr>
              <a:t>Gracias.</a:t>
            </a:r>
            <a:endParaRPr dirty="0">
              <a:solidFill>
                <a:schemeClr val="dk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:ahyp="http://schemas.microsoft.com/office/drawing/2018/hyperlinkcolor" xmlns:p15="http://schemas.microsoft.com/office/powerpoint/2012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0075_Adams_Template_SlidesMania">
  <a:themeElements>
    <a:clrScheme name="Papel">
      <a:dk1>
        <a:srgbClr val="000000"/>
      </a:dk1>
      <a:lt1>
        <a:srgbClr val="FFFFFF"/>
      </a:lt1>
      <a:dk2>
        <a:srgbClr val="3F3F3F"/>
      </a:dk2>
      <a:lt2>
        <a:srgbClr val="E0A19D"/>
      </a:lt2>
      <a:accent1>
        <a:srgbClr val="F2EBE0"/>
      </a:accent1>
      <a:accent2>
        <a:srgbClr val="595959"/>
      </a:accent2>
      <a:accent3>
        <a:srgbClr val="FFFFFF"/>
      </a:accent3>
      <a:accent4>
        <a:srgbClr val="FFFFFF"/>
      </a:accent4>
      <a:accent5>
        <a:srgbClr val="FFFFFF"/>
      </a:accent5>
      <a:accent6>
        <a:srgbClr val="FFFFFF"/>
      </a:accent6>
      <a:hlink>
        <a:srgbClr val="D37A73"/>
      </a:hlink>
      <a:folHlink>
        <a:srgbClr val="7F6F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657</Words>
  <Application>Microsoft Office PowerPoint</Application>
  <PresentationFormat>Panorámica</PresentationFormat>
  <Paragraphs>41</Paragraphs>
  <Slides>9</Slides>
  <Notes>7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9</vt:i4>
      </vt:variant>
    </vt:vector>
  </HeadingPairs>
  <TitlesOfParts>
    <vt:vector size="17" baseType="lpstr">
      <vt:lpstr>Adobe Caslon Pro</vt:lpstr>
      <vt:lpstr>Arial</vt:lpstr>
      <vt:lpstr>Barlow Condensed</vt:lpstr>
      <vt:lpstr>Calibri</vt:lpstr>
      <vt:lpstr>Lobster</vt:lpstr>
      <vt:lpstr>Raleway</vt:lpstr>
      <vt:lpstr>Raleway Medium</vt:lpstr>
      <vt:lpstr>0075_Adams_Template_SlidesMania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CCPB22</dc:creator>
  <cp:lastModifiedBy>Usuario de Windows</cp:lastModifiedBy>
  <cp:revision>4</cp:revision>
  <dcterms:modified xsi:type="dcterms:W3CDTF">2022-03-25T14:23:29Z</dcterms:modified>
</cp:coreProperties>
</file>