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256" r:id="rId3"/>
    <p:sldId id="257" r:id="rId4"/>
    <p:sldId id="258" r:id="rId5"/>
    <p:sldId id="259" r:id="rId6"/>
    <p:sldId id="275" r:id="rId7"/>
    <p:sldId id="260" r:id="rId8"/>
    <p:sldId id="263" r:id="rId9"/>
    <p:sldId id="27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3565D6-A8CA-4221-B2F1-9B38CEC17AC1}">
  <a:tblStyle styleId="{633565D6-A8CA-4221-B2F1-9B38CEC17AC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26C807-9572-42F4-BDDA-00B43457FC4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2EE"/>
          </a:solidFill>
        </a:fill>
      </a:tcStyle>
    </a:wholeTbl>
    <a:band1H>
      <a:tcTxStyle/>
      <a:tcStyle>
        <a:tcBdr/>
        <a:fill>
          <a:solidFill>
            <a:srgbClr val="E0E5D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5D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Google Shape;10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Google Shape;112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9" name="Google Shape;120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1">
  <p:cSld name="0075_Adams_Template_SlidesMania_1">
    <p:bg>
      <p:bgPr>
        <a:solidFill>
          <a:schemeClr val="lt2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7;p2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8" name="Google Shape;8;p2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9" name="Google Shape;9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" name="Google Shape;10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" name="Google Shape;11;p2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" name="Google Shape;17;p2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18" name="Google Shape;18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0" name="Google Shape;20;p2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21" name="Google Shape;21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" name="Google Shape;26;p2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27" name="Google Shape;27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" name="Google Shape;29;p2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30" name="Google Shape;30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" name="Google Shape;32;p2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33" name="Google Shape;33;p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5" name="Google Shape;35;p2"/>
          <p:cNvSpPr/>
          <p:nvPr/>
        </p:nvSpPr>
        <p:spPr>
          <a:xfrm>
            <a:off x="2202539" y="1319759"/>
            <a:ext cx="7846142" cy="421848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5189651" y="569363"/>
            <a:ext cx="1800000" cy="180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37" name="Google Shape;37;p2"/>
          <p:cNvGrpSpPr/>
          <p:nvPr/>
        </p:nvGrpSpPr>
        <p:grpSpPr>
          <a:xfrm>
            <a:off x="5294443" y="644513"/>
            <a:ext cx="1583998" cy="1607767"/>
            <a:chOff x="426800" y="3646800"/>
            <a:chExt cx="259625" cy="262750"/>
          </a:xfrm>
        </p:grpSpPr>
        <p:sp>
          <p:nvSpPr>
            <p:cNvPr id="38" name="Google Shape;38;p2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2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7">
  <p:cSld name="0075_Adams_Template_SlidesMania_7">
    <p:bg>
      <p:bgPr>
        <a:solidFill>
          <a:schemeClr val="dk2"/>
        </a:solidFill>
        <a:effectLst/>
      </p:bgPr>
    </p:bg>
    <p:spTree>
      <p:nvGrpSpPr>
        <p:cNvPr id="1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6" name="Google Shape;926;p23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927" name="Google Shape;927;p23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928" name="Google Shape;928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9" name="Google Shape;929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30" name="Google Shape;930;p23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931" name="Google Shape;931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2" name="Google Shape;932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33" name="Google Shape;933;p23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934" name="Google Shape;934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5" name="Google Shape;935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36" name="Google Shape;936;p23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937" name="Google Shape;937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8" name="Google Shape;938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39" name="Google Shape;939;p23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940" name="Google Shape;940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1" name="Google Shape;941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42" name="Google Shape;942;p23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943" name="Google Shape;943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4" name="Google Shape;944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45" name="Google Shape;945;p23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946" name="Google Shape;946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7" name="Google Shape;947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48" name="Google Shape;948;p23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949" name="Google Shape;949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0" name="Google Shape;950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1" name="Google Shape;951;p23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952" name="Google Shape;952;p23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3" name="Google Shape;953;p23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954" name="Google Shape;954;p23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8">
  <p:cSld name="0075_Adams_Template_SlidesMania_8">
    <p:bg>
      <p:bgPr>
        <a:solidFill>
          <a:schemeClr val="dk2"/>
        </a:solidFill>
        <a:effectLst/>
      </p:bgPr>
    </p:bg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p24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6">
  <p:cSld name="0075_Adams_Template_SlidesMania_6">
    <p:bg>
      <p:bgPr>
        <a:solidFill>
          <a:schemeClr val="dk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4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61" name="Google Shape;61;p4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62" name="Google Shape;62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" name="Google Shape;63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" name="Google Shape;64;p4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65" name="Google Shape;65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7" name="Google Shape;67;p4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68" name="Google Shape;68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" name="Google Shape;69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0" name="Google Shape;70;p4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71" name="Google Shape;71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72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3" name="Google Shape;73;p4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74" name="Google Shape;74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" name="Google Shape;75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6" name="Google Shape;76;p4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77" name="Google Shape;77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" name="Google Shape;78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9" name="Google Shape;79;p4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" name="Google Shape;82;p4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83" name="Google Shape;83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" name="Google Shape;84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" name="Google Shape;85;p4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86" name="Google Shape;86;p4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87;p4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88" name="Google Shape;88;p4"/>
          <p:cNvSpPr/>
          <p:nvPr/>
        </p:nvSpPr>
        <p:spPr>
          <a:xfrm>
            <a:off x="1085149" y="0"/>
            <a:ext cx="2950028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6227395" y="515503"/>
            <a:ext cx="5385100" cy="75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accent1"/>
                </a:solidFill>
                <a:latin typeface="Lobster"/>
                <a:ea typeface="Lobster"/>
                <a:cs typeface="Lobster"/>
                <a:sym typeface="Lobste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4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13">
  <p:cSld name="0075_Adams_Template_SlidesMania_13"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93" name="Google Shape;93;p5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94" name="Google Shape;94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6" name="Google Shape;96;p5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9" name="Google Shape;99;p5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100" name="Google Shape;100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2" name="Google Shape;102;p5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103" name="Google Shape;103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5" name="Google Shape;105;p5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106" name="Google Shape;106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8" name="Google Shape;108;p5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109" name="Google Shape;109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1" name="Google Shape;111;p5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112" name="Google Shape;112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4" name="Google Shape;114;p5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115" name="Google Shape;115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7" name="Google Shape;117;p5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118" name="Google Shape;118;p5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5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20" name="Google Shape;120;p5"/>
          <p:cNvSpPr/>
          <p:nvPr/>
        </p:nvSpPr>
        <p:spPr>
          <a:xfrm>
            <a:off x="1580824" y="1126022"/>
            <a:ext cx="9089572" cy="48213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/>
          <p:nvPr/>
        </p:nvSpPr>
        <p:spPr>
          <a:xfrm>
            <a:off x="699427" y="545476"/>
            <a:ext cx="2160000" cy="21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3265714" y="2825690"/>
            <a:ext cx="6976054" cy="242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2"/>
          </p:nvPr>
        </p:nvSpPr>
        <p:spPr>
          <a:xfrm>
            <a:off x="4947862" y="1572424"/>
            <a:ext cx="5385100" cy="75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Lobster"/>
                <a:ea typeface="Lobster"/>
                <a:cs typeface="Lobster"/>
                <a:sym typeface="Lobste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5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3">
  <p:cSld name="0075_Adams_Template_SlidesMania_3">
    <p:bg>
      <p:bgPr>
        <a:solidFill>
          <a:schemeClr val="lt2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6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127" name="Google Shape;127;p6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128" name="Google Shape;128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0" name="Google Shape;130;p6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131" name="Google Shape;131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3" name="Google Shape;133;p6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134" name="Google Shape;134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6" name="Google Shape;136;p6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137" name="Google Shape;137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9" name="Google Shape;139;p6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140" name="Google Shape;140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2" name="Google Shape;142;p6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143" name="Google Shape;143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5" name="Google Shape;145;p6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146" name="Google Shape;146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8" name="Google Shape;148;p6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149" name="Google Shape;149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4" name="Google Shape;154;p6"/>
          <p:cNvSpPr/>
          <p:nvPr/>
        </p:nvSpPr>
        <p:spPr>
          <a:xfrm>
            <a:off x="845636" y="813025"/>
            <a:ext cx="10461172" cy="516121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6"/>
          <p:cNvSpPr txBox="1">
            <a:spLocks noGrp="1"/>
          </p:cNvSpPr>
          <p:nvPr>
            <p:ph type="body" idx="1"/>
          </p:nvPr>
        </p:nvSpPr>
        <p:spPr>
          <a:xfrm>
            <a:off x="1749267" y="2255896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body" idx="2"/>
          </p:nvPr>
        </p:nvSpPr>
        <p:spPr>
          <a:xfrm>
            <a:off x="4954274" y="2251542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body" idx="3"/>
          </p:nvPr>
        </p:nvSpPr>
        <p:spPr>
          <a:xfrm>
            <a:off x="8155438" y="2250810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6"/>
          <p:cNvSpPr txBox="1">
            <a:spLocks noGrp="1"/>
          </p:cNvSpPr>
          <p:nvPr>
            <p:ph type="body" idx="4"/>
          </p:nvPr>
        </p:nvSpPr>
        <p:spPr>
          <a:xfrm>
            <a:off x="1749267" y="4105552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Google Shape;159;p6"/>
          <p:cNvSpPr txBox="1">
            <a:spLocks noGrp="1"/>
          </p:cNvSpPr>
          <p:nvPr>
            <p:ph type="body" idx="5"/>
          </p:nvPr>
        </p:nvSpPr>
        <p:spPr>
          <a:xfrm>
            <a:off x="4954274" y="4101198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Google Shape;160;p6"/>
          <p:cNvSpPr txBox="1">
            <a:spLocks noGrp="1"/>
          </p:cNvSpPr>
          <p:nvPr>
            <p:ph type="body" idx="6"/>
          </p:nvPr>
        </p:nvSpPr>
        <p:spPr>
          <a:xfrm>
            <a:off x="8155438" y="4100466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Google Shape;161;p6"/>
          <p:cNvSpPr txBox="1">
            <a:spLocks noGrp="1"/>
          </p:cNvSpPr>
          <p:nvPr>
            <p:ph type="body" idx="7"/>
          </p:nvPr>
        </p:nvSpPr>
        <p:spPr>
          <a:xfrm>
            <a:off x="5467028" y="1216176"/>
            <a:ext cx="5385100" cy="75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404040"/>
                </a:solidFill>
                <a:latin typeface="Lobster"/>
                <a:ea typeface="Lobster"/>
                <a:cs typeface="Lobster"/>
                <a:sym typeface="Lobste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6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12">
  <p:cSld name="0075_Adams_Template_SlidesMania_12">
    <p:bg>
      <p:bgPr>
        <a:solidFill>
          <a:schemeClr val="dk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7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165" name="Google Shape;165;p7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166" name="Google Shape;166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167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8" name="Google Shape;168;p7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169" name="Google Shape;169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1" name="Google Shape;171;p7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172" name="Google Shape;172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4" name="Google Shape;174;p7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175" name="Google Shape;175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176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7" name="Google Shape;177;p7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178" name="Google Shape;178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9" name="Google Shape;179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0" name="Google Shape;180;p7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181" name="Google Shape;181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2" name="Google Shape;182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3" name="Google Shape;183;p7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184" name="Google Shape;184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6" name="Google Shape;186;p7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187" name="Google Shape;187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9" name="Google Shape;189;p7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190" name="Google Shape;190;p7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2" name="Google Shape;192;p7"/>
          <p:cNvSpPr/>
          <p:nvPr/>
        </p:nvSpPr>
        <p:spPr>
          <a:xfrm>
            <a:off x="1580824" y="1126022"/>
            <a:ext cx="9089572" cy="48213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699427" y="545476"/>
            <a:ext cx="2160000" cy="21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 txBox="1">
            <a:spLocks noGrp="1"/>
          </p:cNvSpPr>
          <p:nvPr>
            <p:ph type="body" idx="1"/>
          </p:nvPr>
        </p:nvSpPr>
        <p:spPr>
          <a:xfrm>
            <a:off x="1932728" y="3012810"/>
            <a:ext cx="3821200" cy="242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Google Shape;195;p7"/>
          <p:cNvSpPr txBox="1">
            <a:spLocks noGrp="1"/>
          </p:cNvSpPr>
          <p:nvPr>
            <p:ph type="body" idx="2"/>
          </p:nvPr>
        </p:nvSpPr>
        <p:spPr>
          <a:xfrm>
            <a:off x="6438072" y="3012810"/>
            <a:ext cx="3821200" cy="242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6" name="Google Shape;196;p7"/>
          <p:cNvSpPr txBox="1">
            <a:spLocks noGrp="1"/>
          </p:cNvSpPr>
          <p:nvPr>
            <p:ph type="body" idx="3"/>
          </p:nvPr>
        </p:nvSpPr>
        <p:spPr>
          <a:xfrm>
            <a:off x="4947862" y="1572424"/>
            <a:ext cx="5385100" cy="75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404040"/>
                </a:solidFill>
                <a:latin typeface="Lobster"/>
                <a:ea typeface="Lobster"/>
                <a:cs typeface="Lobster"/>
                <a:sym typeface="Lobste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7" name="Google Shape;197;p7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15">
  <p:cSld name="0075_Adams_Template_SlidesMania_15">
    <p:bg>
      <p:bgPr>
        <a:solidFill>
          <a:schemeClr val="lt2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10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276" name="Google Shape;276;p10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277" name="Google Shape;277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278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79" name="Google Shape;279;p10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280" name="Google Shape;280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1" name="Google Shape;281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2" name="Google Shape;282;p10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283" name="Google Shape;283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4" name="Google Shape;284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5" name="Google Shape;285;p10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286" name="Google Shape;286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287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8" name="Google Shape;288;p10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289" name="Google Shape;289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290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1" name="Google Shape;291;p10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292" name="Google Shape;292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293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4" name="Google Shape;294;p10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295" name="Google Shape;295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6" name="Google Shape;296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7" name="Google Shape;297;p10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298" name="Google Shape;298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299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0" name="Google Shape;300;p10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301" name="Google Shape;301;p10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10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03" name="Google Shape;303;p10"/>
          <p:cNvSpPr/>
          <p:nvPr/>
        </p:nvSpPr>
        <p:spPr>
          <a:xfrm>
            <a:off x="729343" y="587829"/>
            <a:ext cx="10722428" cy="573677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0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14">
  <p:cSld name="0075_Adams_Template_SlidesMania_14">
    <p:bg>
      <p:bgPr>
        <a:solidFill>
          <a:schemeClr val="dk2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1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307" name="Google Shape;307;p11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308" name="Google Shape;308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309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0" name="Google Shape;310;p11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311" name="Google Shape;311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3" name="Google Shape;313;p11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314" name="Google Shape;314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6" name="Google Shape;316;p11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317" name="Google Shape;317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9" name="Google Shape;319;p11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320" name="Google Shape;320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2" name="Google Shape;322;p11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323" name="Google Shape;323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5" name="Google Shape;325;p11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326" name="Google Shape;326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8" name="Google Shape;328;p11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329" name="Google Shape;329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1" name="Google Shape;331;p11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332" name="Google Shape;332;p1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1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34" name="Google Shape;334;p11"/>
          <p:cNvSpPr/>
          <p:nvPr/>
        </p:nvSpPr>
        <p:spPr>
          <a:xfrm>
            <a:off x="729343" y="587829"/>
            <a:ext cx="10722428" cy="573677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1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2">
  <p:cSld name="0075_Adams_Template_SlidesMania_2">
    <p:bg>
      <p:bgPr>
        <a:solidFill>
          <a:schemeClr val="dk2"/>
        </a:solidFill>
        <a:effectLst/>
      </p:bgPr>
    </p:bg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3" name="Google Shape;853;p21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854" name="Google Shape;854;p21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855" name="Google Shape;855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7" name="Google Shape;857;p21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858" name="Google Shape;858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9" name="Google Shape;859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60" name="Google Shape;860;p21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861" name="Google Shape;861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2" name="Google Shape;862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63" name="Google Shape;863;p21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864" name="Google Shape;864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5" name="Google Shape;865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66" name="Google Shape;866;p21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867" name="Google Shape;867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8" name="Google Shape;868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69" name="Google Shape;869;p21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870" name="Google Shape;870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2" name="Google Shape;872;p21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873" name="Google Shape;873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5" name="Google Shape;875;p21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876" name="Google Shape;876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7" name="Google Shape;877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8" name="Google Shape;878;p21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879" name="Google Shape;879;p21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0" name="Google Shape;880;p21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881" name="Google Shape;881;p21"/>
          <p:cNvSpPr/>
          <p:nvPr/>
        </p:nvSpPr>
        <p:spPr>
          <a:xfrm>
            <a:off x="1251856" y="1319759"/>
            <a:ext cx="9655629" cy="4558527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2" name="Google Shape;882;p21"/>
          <p:cNvSpPr/>
          <p:nvPr/>
        </p:nvSpPr>
        <p:spPr>
          <a:xfrm>
            <a:off x="5189651" y="569363"/>
            <a:ext cx="1800000" cy="18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3" name="Google Shape;883;p21"/>
          <p:cNvGrpSpPr/>
          <p:nvPr/>
        </p:nvGrpSpPr>
        <p:grpSpPr>
          <a:xfrm>
            <a:off x="5294443" y="644513"/>
            <a:ext cx="1583998" cy="1607767"/>
            <a:chOff x="426800" y="3646800"/>
            <a:chExt cx="259625" cy="262750"/>
          </a:xfrm>
        </p:grpSpPr>
        <p:sp>
          <p:nvSpPr>
            <p:cNvPr id="884" name="Google Shape;884;p21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1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1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1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21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1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1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1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1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3" name="Google Shape;893;p21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5_Adams_Template_SlidesMania_4">
  <p:cSld name="0075_Adams_Template_SlidesMania_4">
    <p:bg>
      <p:bgPr>
        <a:solidFill>
          <a:schemeClr val="lt2"/>
        </a:solidFill>
        <a:effectLst/>
      </p:bgPr>
    </p:bg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5" name="Google Shape;895;p22"/>
          <p:cNvGrpSpPr/>
          <p:nvPr/>
        </p:nvGrpSpPr>
        <p:grpSpPr>
          <a:xfrm>
            <a:off x="-24637" y="117544"/>
            <a:ext cx="12256079" cy="6590363"/>
            <a:chOff x="-24637" y="117544"/>
            <a:chExt cx="12256079" cy="6590363"/>
          </a:xfrm>
        </p:grpSpPr>
        <p:grpSp>
          <p:nvGrpSpPr>
            <p:cNvPr id="896" name="Google Shape;896;p22"/>
            <p:cNvGrpSpPr/>
            <p:nvPr/>
          </p:nvGrpSpPr>
          <p:grpSpPr>
            <a:xfrm>
              <a:off x="-19664" y="117544"/>
              <a:ext cx="12211664" cy="580546"/>
              <a:chOff x="-19664" y="117544"/>
              <a:chExt cx="12071328" cy="580546"/>
            </a:xfrm>
          </p:grpSpPr>
          <p:sp>
            <p:nvSpPr>
              <p:cNvPr id="897" name="Google Shape;897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8" name="Google Shape;898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99" name="Google Shape;899;p22"/>
            <p:cNvGrpSpPr/>
            <p:nvPr/>
          </p:nvGrpSpPr>
          <p:grpSpPr>
            <a:xfrm>
              <a:off x="-24637" y="869712"/>
              <a:ext cx="12211664" cy="580546"/>
              <a:chOff x="-19664" y="117544"/>
              <a:chExt cx="12071328" cy="580546"/>
            </a:xfrm>
          </p:grpSpPr>
          <p:sp>
            <p:nvSpPr>
              <p:cNvPr id="900" name="Google Shape;900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1" name="Google Shape;901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02" name="Google Shape;902;p22"/>
            <p:cNvGrpSpPr/>
            <p:nvPr/>
          </p:nvGrpSpPr>
          <p:grpSpPr>
            <a:xfrm>
              <a:off x="0" y="1621880"/>
              <a:ext cx="12211664" cy="580546"/>
              <a:chOff x="-19664" y="117544"/>
              <a:chExt cx="12071328" cy="580546"/>
            </a:xfrm>
          </p:grpSpPr>
          <p:sp>
            <p:nvSpPr>
              <p:cNvPr id="903" name="Google Shape;903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4" name="Google Shape;904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05" name="Google Shape;905;p22"/>
            <p:cNvGrpSpPr/>
            <p:nvPr/>
          </p:nvGrpSpPr>
          <p:grpSpPr>
            <a:xfrm>
              <a:off x="-9832" y="2381575"/>
              <a:ext cx="12211664" cy="580546"/>
              <a:chOff x="-19664" y="117544"/>
              <a:chExt cx="12071328" cy="580546"/>
            </a:xfrm>
          </p:grpSpPr>
          <p:sp>
            <p:nvSpPr>
              <p:cNvPr id="906" name="Google Shape;906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7" name="Google Shape;907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08" name="Google Shape;908;p22"/>
            <p:cNvGrpSpPr/>
            <p:nvPr/>
          </p:nvGrpSpPr>
          <p:grpSpPr>
            <a:xfrm>
              <a:off x="4973" y="3126216"/>
              <a:ext cx="12211664" cy="580546"/>
              <a:chOff x="-19664" y="117544"/>
              <a:chExt cx="12071328" cy="580546"/>
            </a:xfrm>
          </p:grpSpPr>
          <p:sp>
            <p:nvSpPr>
              <p:cNvPr id="909" name="Google Shape;909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0" name="Google Shape;910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1" name="Google Shape;911;p22"/>
            <p:cNvGrpSpPr/>
            <p:nvPr/>
          </p:nvGrpSpPr>
          <p:grpSpPr>
            <a:xfrm>
              <a:off x="-9832" y="3870857"/>
              <a:ext cx="12211664" cy="580546"/>
              <a:chOff x="-19664" y="117544"/>
              <a:chExt cx="12071328" cy="580546"/>
            </a:xfrm>
          </p:grpSpPr>
          <p:sp>
            <p:nvSpPr>
              <p:cNvPr id="912" name="Google Shape;912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3" name="Google Shape;913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4" name="Google Shape;914;p22"/>
            <p:cNvGrpSpPr/>
            <p:nvPr/>
          </p:nvGrpSpPr>
          <p:grpSpPr>
            <a:xfrm>
              <a:off x="14805" y="4623025"/>
              <a:ext cx="12211664" cy="580546"/>
              <a:chOff x="-19664" y="117544"/>
              <a:chExt cx="12071328" cy="580546"/>
            </a:xfrm>
          </p:grpSpPr>
          <p:sp>
            <p:nvSpPr>
              <p:cNvPr id="915" name="Google Shape;915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6" name="Google Shape;916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7" name="Google Shape;917;p22"/>
            <p:cNvGrpSpPr/>
            <p:nvPr/>
          </p:nvGrpSpPr>
          <p:grpSpPr>
            <a:xfrm>
              <a:off x="4973" y="5382720"/>
              <a:ext cx="12211664" cy="580546"/>
              <a:chOff x="-19664" y="117544"/>
              <a:chExt cx="12071328" cy="580546"/>
            </a:xfrm>
          </p:grpSpPr>
          <p:sp>
            <p:nvSpPr>
              <p:cNvPr id="918" name="Google Shape;918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9" name="Google Shape;919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0" name="Google Shape;920;p22"/>
            <p:cNvGrpSpPr/>
            <p:nvPr/>
          </p:nvGrpSpPr>
          <p:grpSpPr>
            <a:xfrm>
              <a:off x="19778" y="6127361"/>
              <a:ext cx="12211664" cy="580546"/>
              <a:chOff x="-19664" y="117544"/>
              <a:chExt cx="12071328" cy="580546"/>
            </a:xfrm>
          </p:grpSpPr>
          <p:sp>
            <p:nvSpPr>
              <p:cNvPr id="921" name="Google Shape;921;p22"/>
              <p:cNvSpPr/>
              <p:nvPr/>
            </p:nvSpPr>
            <p:spPr>
              <a:xfrm>
                <a:off x="-1966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2" name="Google Shape;922;p22"/>
              <p:cNvSpPr/>
              <p:nvPr/>
            </p:nvSpPr>
            <p:spPr>
              <a:xfrm>
                <a:off x="6011084" y="117544"/>
                <a:ext cx="6040580" cy="580546"/>
              </a:xfrm>
              <a:custGeom>
                <a:avLst/>
                <a:gdLst/>
                <a:ahLst/>
                <a:cxnLst/>
                <a:rect l="l" t="t" r="r" b="b"/>
                <a:pathLst>
                  <a:path w="11554691" h="729672" extrusionOk="0">
                    <a:moveTo>
                      <a:pt x="0" y="711200"/>
                    </a:moveTo>
                    <a:lnTo>
                      <a:pt x="720436" y="36945"/>
                    </a:lnTo>
                    <a:lnTo>
                      <a:pt x="1440873" y="720436"/>
                    </a:lnTo>
                    <a:lnTo>
                      <a:pt x="2142836" y="36945"/>
                    </a:lnTo>
                    <a:lnTo>
                      <a:pt x="2854036" y="711200"/>
                    </a:lnTo>
                    <a:lnTo>
                      <a:pt x="3592946" y="0"/>
                    </a:lnTo>
                    <a:lnTo>
                      <a:pt x="4304146" y="729672"/>
                    </a:lnTo>
                    <a:lnTo>
                      <a:pt x="5006109" y="18472"/>
                    </a:lnTo>
                    <a:lnTo>
                      <a:pt x="5754255" y="711200"/>
                    </a:lnTo>
                    <a:lnTo>
                      <a:pt x="6520873" y="36945"/>
                    </a:lnTo>
                    <a:lnTo>
                      <a:pt x="7195127" y="711200"/>
                    </a:lnTo>
                    <a:lnTo>
                      <a:pt x="7906327" y="9236"/>
                    </a:lnTo>
                    <a:lnTo>
                      <a:pt x="8654473" y="720436"/>
                    </a:lnTo>
                    <a:lnTo>
                      <a:pt x="9356436" y="46182"/>
                    </a:lnTo>
                    <a:lnTo>
                      <a:pt x="10076873" y="711200"/>
                    </a:lnTo>
                    <a:lnTo>
                      <a:pt x="10815782" y="0"/>
                    </a:lnTo>
                    <a:lnTo>
                      <a:pt x="11554691" y="729672"/>
                    </a:ln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923" name="Google Shape;923;p22"/>
          <p:cNvSpPr/>
          <p:nvPr/>
        </p:nvSpPr>
        <p:spPr>
          <a:xfrm>
            <a:off x="845636" y="813025"/>
            <a:ext cx="10461172" cy="5161218"/>
          </a:xfrm>
          <a:prstGeom prst="rect">
            <a:avLst/>
          </a:prstGeom>
          <a:solidFill>
            <a:srgbClr val="40404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4" name="Google Shape;924;p22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dk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67" r:id="rId8"/>
    <p:sldLayoutId id="2147483668" r:id="rId9"/>
    <p:sldLayoutId id="2147483669" r:id="rId10"/>
    <p:sldLayoutId id="214748367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3836020" y="214420"/>
            <a:ext cx="8189070" cy="758461"/>
          </a:xfrm>
        </p:spPr>
        <p:txBody>
          <a:bodyPr/>
          <a:lstStyle/>
          <a:p>
            <a:pPr algn="ctr"/>
            <a:r>
              <a:rPr lang="es-MX" sz="3200" dirty="0" smtClean="0"/>
              <a:t>Escuela Normal de Educación Preescolar</a:t>
            </a:r>
            <a:endParaRPr lang="es-MX" dirty="0"/>
          </a:p>
          <a:p>
            <a:pPr algn="ctr"/>
            <a:r>
              <a:rPr lang="es-MX" sz="3200" dirty="0" smtClean="0"/>
              <a:t>Ciclo Escolar 2021-2022</a:t>
            </a:r>
            <a:br>
              <a:rPr lang="es-MX" sz="3200" dirty="0" smtClean="0"/>
            </a:br>
            <a:r>
              <a:rPr lang="es-MX" sz="3200" dirty="0" smtClean="0"/>
              <a:t>1° “C”</a:t>
            </a:r>
            <a:br>
              <a:rPr lang="es-MX" sz="3200" dirty="0" smtClean="0"/>
            </a:br>
            <a:r>
              <a:rPr lang="es-MX" sz="3200" dirty="0" smtClean="0"/>
              <a:t>Estrategias de música y canto en Educación Preescolar.</a:t>
            </a:r>
          </a:p>
          <a:p>
            <a:pPr algn="ctr"/>
            <a:r>
              <a:rPr lang="es-MX" sz="3200" dirty="0" smtClean="0"/>
              <a:t>Docente: Jorge Ariel Morales García.</a:t>
            </a:r>
          </a:p>
          <a:p>
            <a:pPr algn="ctr"/>
            <a:r>
              <a:rPr lang="es-MX" sz="3200" dirty="0" smtClean="0"/>
              <a:t>Equipo:</a:t>
            </a:r>
          </a:p>
          <a:p>
            <a:pPr algn="ctr"/>
            <a:r>
              <a:rPr lang="es-MX" sz="3200" dirty="0" smtClean="0"/>
              <a:t>Lucio Cruz Valeria #11</a:t>
            </a:r>
            <a:br>
              <a:rPr lang="es-MX" sz="3200" dirty="0" smtClean="0"/>
            </a:br>
            <a:r>
              <a:rPr lang="es-MX" sz="3200" dirty="0" smtClean="0"/>
              <a:t>Gutiérrez Fonseca Tania Melisa #7</a:t>
            </a:r>
          </a:p>
          <a:p>
            <a:pPr algn="ctr"/>
            <a:r>
              <a:rPr lang="es-MX" sz="3200" dirty="0" smtClean="0"/>
              <a:t>Peña Farías Ana Paola #15</a:t>
            </a:r>
            <a:br>
              <a:rPr lang="es-MX" sz="3200" dirty="0" smtClean="0"/>
            </a:br>
            <a:r>
              <a:rPr lang="es-MX" sz="3200" dirty="0" smtClean="0"/>
              <a:t>Pérez López Marisol #16</a:t>
            </a:r>
            <a:br>
              <a:rPr lang="es-MX" sz="3200" dirty="0" smtClean="0"/>
            </a:br>
            <a:r>
              <a:rPr lang="es-MX" sz="3200" dirty="0" smtClean="0"/>
              <a:t>Ramos Treviño Sofía Jacqueline #17</a:t>
            </a:r>
          </a:p>
          <a:p>
            <a:pPr algn="ctr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35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25"/>
          <p:cNvSpPr txBox="1"/>
          <p:nvPr/>
        </p:nvSpPr>
        <p:spPr>
          <a:xfrm>
            <a:off x="3431650" y="2884735"/>
            <a:ext cx="5328600" cy="18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b="0" i="0" u="none" strike="noStrike" cap="none" dirty="0" smtClean="0">
                <a:solidFill>
                  <a:schemeClr val="dk2"/>
                </a:solidFill>
                <a:latin typeface="Lobster"/>
                <a:ea typeface="Lobster"/>
                <a:cs typeface="Lobster"/>
                <a:sym typeface="Lobster"/>
              </a:rPr>
              <a:t>Himno nacional mexicano.</a:t>
            </a:r>
            <a:endParaRPr sz="5400" b="0" i="0" u="none" strike="noStrike" cap="none" dirty="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6" name="Google Shape;966;p26"/>
          <p:cNvGraphicFramePr/>
          <p:nvPr>
            <p:extLst>
              <p:ext uri="{D42A27DB-BD31-4B8C-83A1-F6EECF244321}">
                <p14:modId xmlns:p14="http://schemas.microsoft.com/office/powerpoint/2010/main" val="1236794026"/>
              </p:ext>
            </p:extLst>
          </p:nvPr>
        </p:nvGraphicFramePr>
        <p:xfrm>
          <a:off x="4333371" y="625822"/>
          <a:ext cx="7732250" cy="5577850"/>
        </p:xfrm>
        <a:graphic>
          <a:graphicData uri="http://schemas.openxmlformats.org/drawingml/2006/table">
            <a:tbl>
              <a:tblPr>
                <a:noFill/>
                <a:tableStyleId>{633565D6-A8CA-4221-B2F1-9B38CEC17AC1}</a:tableStyleId>
              </a:tblPr>
              <a:tblGrid>
                <a:gridCol w="77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184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400" b="0" i="0" dirty="0" smtClean="0">
                          <a:solidFill>
                            <a:schemeClr val="bg1"/>
                          </a:solidFill>
                          <a:effectLst/>
                          <a:latin typeface="Adobe Caslon Pro" panose="0205050205050A020403" pitchFamily="18" charset="0"/>
                        </a:rPr>
                        <a:t>El himno nacional es uno de los tres símbolos patrios de México, junto con la bandera y el escudo. Es un canto lírico de tema bélico, que celebra la patria y advierte sobre la importancia de defenderla del enemigo.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400" dirty="0" smtClean="0">
                          <a:solidFill>
                            <a:schemeClr val="bg1"/>
                          </a:solidFill>
                          <a:latin typeface="Adobe Caslon Pro" panose="0205050205050A020403" pitchFamily="18" charset="0"/>
                        </a:rPr>
                        <a:t>Es usado desde el año 1854, cuando se completó su composición, pero no se hizo oficial sino hasta el año de 1943, gracias a un decreto del presidente Manuel Ávila Camacho.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2400" dirty="0" smtClean="0">
                        <a:solidFill>
                          <a:schemeClr val="bg1"/>
                        </a:solidFill>
                        <a:latin typeface="Adobe Caslon Pro" panose="0205050205050A020403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400" dirty="0" smtClean="0">
                          <a:solidFill>
                            <a:schemeClr val="bg1"/>
                          </a:solidFill>
                          <a:latin typeface="Adobe Caslon Pro" panose="0205050205050A020403" pitchFamily="18" charset="0"/>
                        </a:rPr>
                        <a:t>El himno de México fue creado gracias a un concurso convocado para conmemorar los 25 años de la batalla de Tampico, último enfrentamiento contra la Corona Española por el territorio mexicano.</a:t>
                      </a:r>
                      <a:r>
                        <a:rPr lang="es-MX" sz="2400" baseline="0" dirty="0" smtClean="0">
                          <a:solidFill>
                            <a:schemeClr val="bg1"/>
                          </a:solidFill>
                          <a:latin typeface="Adobe Caslon Pro" panose="0205050205050A020403" pitchFamily="18" charset="0"/>
                        </a:rPr>
                        <a:t> </a:t>
                      </a:r>
                      <a:r>
                        <a:rPr lang="es-MX" sz="2400" dirty="0" smtClean="0">
                          <a:solidFill>
                            <a:schemeClr val="bg1"/>
                          </a:solidFill>
                          <a:latin typeface="Adobe Caslon Pro" panose="0205050205050A020403" pitchFamily="18" charset="0"/>
                        </a:rPr>
                        <a:t>El concurso de la letra fue ganado por el poeta Francisco González Bocanegra, mientras que la música fue compuesta por el español Jaime Nunó.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68" name="Google Shape;968;p26"/>
          <p:cNvGrpSpPr/>
          <p:nvPr/>
        </p:nvGrpSpPr>
        <p:grpSpPr>
          <a:xfrm>
            <a:off x="1738443" y="330963"/>
            <a:ext cx="1583998" cy="1607767"/>
            <a:chOff x="426800" y="3646800"/>
            <a:chExt cx="259625" cy="262750"/>
          </a:xfrm>
        </p:grpSpPr>
        <p:sp>
          <p:nvSpPr>
            <p:cNvPr id="969" name="Google Shape;969;p26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26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6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6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6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6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6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6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6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p27"/>
          <p:cNvSpPr txBox="1">
            <a:spLocks noGrp="1"/>
          </p:cNvSpPr>
          <p:nvPr>
            <p:ph type="body" idx="1"/>
          </p:nvPr>
        </p:nvSpPr>
        <p:spPr>
          <a:xfrm>
            <a:off x="3265714" y="2825690"/>
            <a:ext cx="6976054" cy="242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r>
              <a:rPr lang="es-MX" sz="2400" dirty="0"/>
              <a:t>La versión original del himno contenía, además del estribillo, diez estrofas. Sin embargo, al ser oficializado fue reducido a solo cuatro estrofas.</a:t>
            </a:r>
          </a:p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endParaRPr lang="es-MX" sz="2400" dirty="0"/>
          </a:p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r>
              <a:rPr lang="es-MX" sz="2400" dirty="0"/>
              <a:t>Las estrofas cortadas contenían referencias a Antonio López de Santa Ana y al primer emperador, Agustín de Iturbide, personajes que posteriormente fueron considerados villanos por buena parte de la historiografía mexicana, de allí su exclusión</a:t>
            </a:r>
            <a:r>
              <a:rPr lang="es-MX" dirty="0"/>
              <a:t>.</a:t>
            </a: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es-ES" dirty="0" smtClean="0"/>
              <a:t>.</a:t>
            </a:r>
            <a:endParaRPr dirty="0" smtClean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Google Shape;989;p28"/>
          <p:cNvSpPr txBox="1">
            <a:spLocks noGrp="1"/>
          </p:cNvSpPr>
          <p:nvPr>
            <p:ph type="body" idx="1"/>
          </p:nvPr>
        </p:nvSpPr>
        <p:spPr>
          <a:xfrm>
            <a:off x="2039336" y="2053226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r>
              <a:rPr lang="es-MX" sz="1400" dirty="0"/>
              <a:t>El himno nacional mexicano es un poema lírico de tema bélico, que celebra las victorias mexicanas en batallas y enaltece importancia de la defensa de la patria. Refleja la situación de constantes conflictos que vivió México en el siglo XIX.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990" name="Google Shape;990;p28"/>
          <p:cNvSpPr txBox="1">
            <a:spLocks noGrp="1"/>
          </p:cNvSpPr>
          <p:nvPr>
            <p:ph type="body" idx="2"/>
          </p:nvPr>
        </p:nvSpPr>
        <p:spPr>
          <a:xfrm>
            <a:off x="7638415" y="2119628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r>
              <a:rPr lang="es-MX" sz="1400" dirty="0"/>
              <a:t>El coro constituye un llamado a la guerra a los mexicanos, a quienes se indica que estén preparados para la batalla.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991" name="Google Shape;991;p28"/>
          <p:cNvSpPr txBox="1">
            <a:spLocks noGrp="1"/>
          </p:cNvSpPr>
          <p:nvPr>
            <p:ph type="body" idx="3"/>
          </p:nvPr>
        </p:nvSpPr>
        <p:spPr>
          <a:xfrm>
            <a:off x="3461936" y="4160051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r>
              <a:rPr lang="es-MX" sz="1400" dirty="0"/>
              <a:t>La segunda parte de esta estrofa, por su parte, ya advierte que, de existir una amenaza extranjera, los hijos de México deberán estar dispuestos a defender la patria.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992" name="Google Shape;992;p28"/>
          <p:cNvSpPr txBox="1">
            <a:spLocks noGrp="1"/>
          </p:cNvSpPr>
          <p:nvPr>
            <p:ph type="body" idx="4"/>
          </p:nvPr>
        </p:nvSpPr>
        <p:spPr>
          <a:xfrm>
            <a:off x="7897118" y="4148799"/>
            <a:ext cx="257195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r>
              <a:rPr lang="es-MX" sz="1400" dirty="0"/>
              <a:t>El himno oficial se compone de un coro y cuatro estrofas (las estrofas I, V, VI y X). El coro se compone de seis versos, mientras que las estrofas cuentan ocho cada una.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995" name="Google Shape;995;p28"/>
          <p:cNvSpPr txBox="1">
            <a:spLocks noGrp="1"/>
          </p:cNvSpPr>
          <p:nvPr>
            <p:ph type="body" idx="7"/>
          </p:nvPr>
        </p:nvSpPr>
        <p:spPr>
          <a:xfrm>
            <a:off x="880946" y="1071450"/>
            <a:ext cx="10149601" cy="75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s-MX" sz="2800" b="1" dirty="0"/>
              <a:t>Interpretación y análisis del himno nacional mexicano</a:t>
            </a:r>
          </a:p>
        </p:txBody>
      </p:sp>
      <p:grpSp>
        <p:nvGrpSpPr>
          <p:cNvPr id="996" name="Google Shape;996;p28"/>
          <p:cNvGrpSpPr/>
          <p:nvPr/>
        </p:nvGrpSpPr>
        <p:grpSpPr>
          <a:xfrm>
            <a:off x="7284069" y="4045567"/>
            <a:ext cx="611988" cy="624241"/>
            <a:chOff x="426800" y="3646800"/>
            <a:chExt cx="259625" cy="262750"/>
          </a:xfrm>
        </p:grpSpPr>
        <p:sp>
          <p:nvSpPr>
            <p:cNvPr id="997" name="Google Shape;997;p28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8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8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8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8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8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8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8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8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6" name="Google Shape;1006;p28"/>
          <p:cNvGrpSpPr/>
          <p:nvPr/>
        </p:nvGrpSpPr>
        <p:grpSpPr>
          <a:xfrm>
            <a:off x="1427348" y="2042122"/>
            <a:ext cx="611988" cy="624241"/>
            <a:chOff x="426800" y="3646800"/>
            <a:chExt cx="259625" cy="262750"/>
          </a:xfrm>
        </p:grpSpPr>
        <p:sp>
          <p:nvSpPr>
            <p:cNvPr id="1007" name="Google Shape;1007;p28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28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8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8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28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28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8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8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8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6" name="Google Shape;1026;p28"/>
          <p:cNvGrpSpPr/>
          <p:nvPr/>
        </p:nvGrpSpPr>
        <p:grpSpPr>
          <a:xfrm>
            <a:off x="6986502" y="2136976"/>
            <a:ext cx="611988" cy="624241"/>
            <a:chOff x="426800" y="3646800"/>
            <a:chExt cx="259625" cy="262750"/>
          </a:xfrm>
        </p:grpSpPr>
        <p:sp>
          <p:nvSpPr>
            <p:cNvPr id="1027" name="Google Shape;1027;p28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28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28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28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28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28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28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28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28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6" name="Google Shape;1046;p28"/>
          <p:cNvGrpSpPr/>
          <p:nvPr/>
        </p:nvGrpSpPr>
        <p:grpSpPr>
          <a:xfrm>
            <a:off x="2877380" y="4163554"/>
            <a:ext cx="611988" cy="624241"/>
            <a:chOff x="426800" y="3646800"/>
            <a:chExt cx="259625" cy="262750"/>
          </a:xfrm>
        </p:grpSpPr>
        <p:sp>
          <p:nvSpPr>
            <p:cNvPr id="1047" name="Google Shape;1047;p28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8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8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8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8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8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8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8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8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1581386" y="1082495"/>
            <a:ext cx="2409219" cy="1457096"/>
          </a:xfrm>
        </p:spPr>
        <p:txBody>
          <a:bodyPr/>
          <a:lstStyle/>
          <a:p>
            <a:r>
              <a:rPr lang="es-MX" sz="1200" dirty="0"/>
              <a:t>La estrofa que viene </a:t>
            </a:r>
            <a:r>
              <a:rPr lang="es-MX" sz="1200" dirty="0" smtClean="0"/>
              <a:t>a continuación señala </a:t>
            </a:r>
            <a:r>
              <a:rPr lang="es-MX" sz="1200" dirty="0"/>
              <a:t>la importancia de que la patria sea defendida por sus hijos, quienes habrán de morir en la guerra y convertirse en héroes, antes que doblegar su cuello al enemigo.</a:t>
            </a:r>
            <a:endParaRPr lang="es-MX" sz="12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8116336" y="1219464"/>
            <a:ext cx="2696690" cy="1457096"/>
          </a:xfrm>
        </p:spPr>
        <p:txBody>
          <a:bodyPr/>
          <a:lstStyle/>
          <a:p>
            <a:r>
              <a:rPr lang="es-MX" sz="1400" dirty="0"/>
              <a:t>La última estrofa de la versión oficial del himno redunda en la idea de que los mexicanos tienen el deber de defender la patria con valor para ser recordados con honor.</a:t>
            </a:r>
            <a:endParaRPr lang="es-MX" sz="1400" dirty="0"/>
          </a:p>
        </p:txBody>
      </p:sp>
      <p:grpSp>
        <p:nvGrpSpPr>
          <p:cNvPr id="19" name="Google Shape;1006;p28"/>
          <p:cNvGrpSpPr/>
          <p:nvPr/>
        </p:nvGrpSpPr>
        <p:grpSpPr>
          <a:xfrm>
            <a:off x="1231086" y="1157990"/>
            <a:ext cx="611988" cy="624241"/>
            <a:chOff x="426800" y="3646800"/>
            <a:chExt cx="259625" cy="262750"/>
          </a:xfrm>
        </p:grpSpPr>
        <p:sp>
          <p:nvSpPr>
            <p:cNvPr id="20" name="Google Shape;1007;p28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08;p28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09;p28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10;p28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11;p28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12;p28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13;p28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14;p28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15;p28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1006;p28"/>
          <p:cNvGrpSpPr/>
          <p:nvPr/>
        </p:nvGrpSpPr>
        <p:grpSpPr>
          <a:xfrm>
            <a:off x="7670531" y="1267635"/>
            <a:ext cx="611988" cy="624241"/>
            <a:chOff x="426800" y="3646800"/>
            <a:chExt cx="259625" cy="262750"/>
          </a:xfrm>
        </p:grpSpPr>
        <p:sp>
          <p:nvSpPr>
            <p:cNvPr id="30" name="Google Shape;1007;p28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08;p28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09;p28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10;p28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11;p28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12;p28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13;p28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14;p28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15;p28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994;p28"/>
          <p:cNvSpPr txBox="1">
            <a:spLocks noGrp="1"/>
          </p:cNvSpPr>
          <p:nvPr>
            <p:ph type="body" idx="6"/>
          </p:nvPr>
        </p:nvSpPr>
        <p:spPr>
          <a:xfrm>
            <a:off x="8155438" y="4100466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r>
              <a:rPr lang="es-MX" sz="1400" dirty="0"/>
              <a:t>La siguiente estrofa del himno insiste, con metáforas sanguinarias, en la importancia de que se combata contra todo aquel que pretenda manchar los emblemas de la patria, y se recuerda la importancia de la unión y la libertad.</a:t>
            </a:r>
            <a:endParaRPr sz="1400" dirty="0">
              <a:solidFill>
                <a:schemeClr val="dk2"/>
              </a:solidFill>
            </a:endParaRPr>
          </a:p>
        </p:txBody>
      </p:sp>
      <p:grpSp>
        <p:nvGrpSpPr>
          <p:cNvPr id="70" name="Google Shape;1006;p28"/>
          <p:cNvGrpSpPr/>
          <p:nvPr/>
        </p:nvGrpSpPr>
        <p:grpSpPr>
          <a:xfrm>
            <a:off x="7461271" y="4100466"/>
            <a:ext cx="611988" cy="624241"/>
            <a:chOff x="426800" y="3646800"/>
            <a:chExt cx="259625" cy="262750"/>
          </a:xfrm>
        </p:grpSpPr>
        <p:sp>
          <p:nvSpPr>
            <p:cNvPr id="71" name="Google Shape;1007;p28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008;p28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009;p28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010;p28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011;p28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012;p28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013;p28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014;p28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015;p28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993;p28"/>
          <p:cNvSpPr txBox="1">
            <a:spLocks noGrp="1"/>
          </p:cNvSpPr>
          <p:nvPr>
            <p:ph type="body" idx="5"/>
          </p:nvPr>
        </p:nvSpPr>
        <p:spPr>
          <a:xfrm>
            <a:off x="3276955" y="3798493"/>
            <a:ext cx="2696690" cy="145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F3F3F"/>
              </a:buClr>
            </a:pPr>
            <a:r>
              <a:rPr lang="es-MX" sz="1400" dirty="0"/>
              <a:t>La primera estrofa hace referencia a las victorias de guerra que se esperan (la corona de olivo, por ejemplo, simboliza la victoria), ya que se cree que Dios tiene preparado para México un destino glorioso.</a:t>
            </a:r>
            <a:endParaRPr sz="1400" dirty="0">
              <a:solidFill>
                <a:schemeClr val="dk2"/>
              </a:solidFill>
            </a:endParaRPr>
          </a:p>
        </p:txBody>
      </p:sp>
      <p:grpSp>
        <p:nvGrpSpPr>
          <p:cNvPr id="81" name="Google Shape;1006;p28"/>
          <p:cNvGrpSpPr/>
          <p:nvPr/>
        </p:nvGrpSpPr>
        <p:grpSpPr>
          <a:xfrm>
            <a:off x="2357914" y="3879865"/>
            <a:ext cx="611988" cy="624241"/>
            <a:chOff x="426800" y="3646800"/>
            <a:chExt cx="259625" cy="262750"/>
          </a:xfrm>
        </p:grpSpPr>
        <p:sp>
          <p:nvSpPr>
            <p:cNvPr id="82" name="Google Shape;1007;p28"/>
            <p:cNvSpPr/>
            <p:nvPr/>
          </p:nvSpPr>
          <p:spPr>
            <a:xfrm>
              <a:off x="43037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1214" y="1"/>
                  </a:moveTo>
                  <a:cubicBezTo>
                    <a:pt x="528" y="1"/>
                    <a:pt x="0" y="183"/>
                    <a:pt x="0" y="183"/>
                  </a:cubicBezTo>
                  <a:cubicBezTo>
                    <a:pt x="0" y="183"/>
                    <a:pt x="714" y="986"/>
                    <a:pt x="1767" y="1271"/>
                  </a:cubicBezTo>
                  <a:cubicBezTo>
                    <a:pt x="2072" y="1353"/>
                    <a:pt x="2374" y="1382"/>
                    <a:pt x="2649" y="1382"/>
                  </a:cubicBezTo>
                  <a:cubicBezTo>
                    <a:pt x="3335" y="1382"/>
                    <a:pt x="3854" y="1200"/>
                    <a:pt x="3854" y="1200"/>
                  </a:cubicBezTo>
                  <a:cubicBezTo>
                    <a:pt x="3854" y="1200"/>
                    <a:pt x="3158" y="397"/>
                    <a:pt x="2088" y="111"/>
                  </a:cubicBezTo>
                  <a:cubicBezTo>
                    <a:pt x="1787" y="30"/>
                    <a:pt x="1488" y="1"/>
                    <a:pt x="1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008;p28"/>
            <p:cNvSpPr/>
            <p:nvPr/>
          </p:nvSpPr>
          <p:spPr>
            <a:xfrm>
              <a:off x="426800" y="3738250"/>
              <a:ext cx="70950" cy="70500"/>
            </a:xfrm>
            <a:custGeom>
              <a:avLst/>
              <a:gdLst/>
              <a:ahLst/>
              <a:cxnLst/>
              <a:rect l="l" t="t" r="r" b="b"/>
              <a:pathLst>
                <a:path w="2838" h="2820" extrusionOk="0">
                  <a:moveTo>
                    <a:pt x="0" y="0"/>
                  </a:moveTo>
                  <a:cubicBezTo>
                    <a:pt x="0" y="0"/>
                    <a:pt x="232" y="1053"/>
                    <a:pt x="1000" y="1838"/>
                  </a:cubicBezTo>
                  <a:cubicBezTo>
                    <a:pt x="1785" y="2605"/>
                    <a:pt x="2837" y="2819"/>
                    <a:pt x="2837" y="2819"/>
                  </a:cubicBezTo>
                  <a:cubicBezTo>
                    <a:pt x="2837" y="2819"/>
                    <a:pt x="2623" y="1767"/>
                    <a:pt x="1856" y="982"/>
                  </a:cubicBezTo>
                  <a:cubicBezTo>
                    <a:pt x="1071" y="21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009;p28"/>
            <p:cNvSpPr/>
            <p:nvPr/>
          </p:nvSpPr>
          <p:spPr>
            <a:xfrm>
              <a:off x="454000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8" y="0"/>
                  </a:moveTo>
                  <a:cubicBezTo>
                    <a:pt x="358" y="0"/>
                    <a:pt x="1" y="1017"/>
                    <a:pt x="286" y="2088"/>
                  </a:cubicBezTo>
                  <a:cubicBezTo>
                    <a:pt x="554" y="3141"/>
                    <a:pt x="1375" y="3854"/>
                    <a:pt x="1375" y="3854"/>
                  </a:cubicBezTo>
                  <a:cubicBezTo>
                    <a:pt x="1375" y="3854"/>
                    <a:pt x="1714" y="2820"/>
                    <a:pt x="1446" y="1767"/>
                  </a:cubicBezTo>
                  <a:cubicBezTo>
                    <a:pt x="1161" y="696"/>
                    <a:pt x="358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010;p28"/>
            <p:cNvSpPr/>
            <p:nvPr/>
          </p:nvSpPr>
          <p:spPr>
            <a:xfrm>
              <a:off x="494150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5" y="1"/>
                  </a:moveTo>
                  <a:cubicBezTo>
                    <a:pt x="1375" y="1"/>
                    <a:pt x="554" y="714"/>
                    <a:pt x="268" y="1767"/>
                  </a:cubicBezTo>
                  <a:cubicBezTo>
                    <a:pt x="1" y="2838"/>
                    <a:pt x="340" y="3855"/>
                    <a:pt x="340" y="3855"/>
                  </a:cubicBezTo>
                  <a:cubicBezTo>
                    <a:pt x="340" y="3855"/>
                    <a:pt x="1143" y="3159"/>
                    <a:pt x="1428" y="2088"/>
                  </a:cubicBezTo>
                  <a:cubicBezTo>
                    <a:pt x="1714" y="1035"/>
                    <a:pt x="1375" y="1"/>
                    <a:pt x="13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011;p28"/>
            <p:cNvSpPr/>
            <p:nvPr/>
          </p:nvSpPr>
          <p:spPr>
            <a:xfrm>
              <a:off x="586925" y="3809075"/>
              <a:ext cx="96375" cy="34550"/>
            </a:xfrm>
            <a:custGeom>
              <a:avLst/>
              <a:gdLst/>
              <a:ahLst/>
              <a:cxnLst/>
              <a:rect l="l" t="t" r="r" b="b"/>
              <a:pathLst>
                <a:path w="3855" h="1382" extrusionOk="0">
                  <a:moveTo>
                    <a:pt x="2649" y="1"/>
                  </a:moveTo>
                  <a:cubicBezTo>
                    <a:pt x="2375" y="1"/>
                    <a:pt x="2073" y="30"/>
                    <a:pt x="1767" y="111"/>
                  </a:cubicBezTo>
                  <a:cubicBezTo>
                    <a:pt x="697" y="397"/>
                    <a:pt x="1" y="1200"/>
                    <a:pt x="1" y="1200"/>
                  </a:cubicBezTo>
                  <a:cubicBezTo>
                    <a:pt x="1" y="1200"/>
                    <a:pt x="520" y="1382"/>
                    <a:pt x="1207" y="1382"/>
                  </a:cubicBezTo>
                  <a:cubicBezTo>
                    <a:pt x="1481" y="1382"/>
                    <a:pt x="1783" y="1353"/>
                    <a:pt x="2089" y="1271"/>
                  </a:cubicBezTo>
                  <a:cubicBezTo>
                    <a:pt x="3159" y="986"/>
                    <a:pt x="3855" y="183"/>
                    <a:pt x="3855" y="183"/>
                  </a:cubicBezTo>
                  <a:cubicBezTo>
                    <a:pt x="3855" y="183"/>
                    <a:pt x="3336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012;p28"/>
            <p:cNvSpPr/>
            <p:nvPr/>
          </p:nvSpPr>
          <p:spPr>
            <a:xfrm>
              <a:off x="615925" y="3738250"/>
              <a:ext cx="70500" cy="70500"/>
            </a:xfrm>
            <a:custGeom>
              <a:avLst/>
              <a:gdLst/>
              <a:ahLst/>
              <a:cxnLst/>
              <a:rect l="l" t="t" r="r" b="b"/>
              <a:pathLst>
                <a:path w="2820" h="2820" extrusionOk="0">
                  <a:moveTo>
                    <a:pt x="2820" y="0"/>
                  </a:moveTo>
                  <a:cubicBezTo>
                    <a:pt x="2820" y="0"/>
                    <a:pt x="1785" y="214"/>
                    <a:pt x="1000" y="982"/>
                  </a:cubicBezTo>
                  <a:cubicBezTo>
                    <a:pt x="215" y="1767"/>
                    <a:pt x="1" y="2819"/>
                    <a:pt x="1" y="2819"/>
                  </a:cubicBezTo>
                  <a:cubicBezTo>
                    <a:pt x="1" y="2819"/>
                    <a:pt x="1071" y="2605"/>
                    <a:pt x="1839" y="1838"/>
                  </a:cubicBezTo>
                  <a:cubicBezTo>
                    <a:pt x="2624" y="1053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013;p28"/>
            <p:cNvSpPr/>
            <p:nvPr/>
          </p:nvSpPr>
          <p:spPr>
            <a:xfrm>
              <a:off x="617275" y="3672675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1374" y="0"/>
                  </a:moveTo>
                  <a:cubicBezTo>
                    <a:pt x="1374" y="0"/>
                    <a:pt x="553" y="696"/>
                    <a:pt x="286" y="1767"/>
                  </a:cubicBezTo>
                  <a:cubicBezTo>
                    <a:pt x="0" y="2820"/>
                    <a:pt x="339" y="3854"/>
                    <a:pt x="339" y="3854"/>
                  </a:cubicBezTo>
                  <a:cubicBezTo>
                    <a:pt x="339" y="3854"/>
                    <a:pt x="1142" y="3141"/>
                    <a:pt x="1428" y="2088"/>
                  </a:cubicBezTo>
                  <a:cubicBezTo>
                    <a:pt x="1713" y="1017"/>
                    <a:pt x="1374" y="0"/>
                    <a:pt x="13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014;p28"/>
            <p:cNvSpPr/>
            <p:nvPr/>
          </p:nvSpPr>
          <p:spPr>
            <a:xfrm>
              <a:off x="577125" y="3646800"/>
              <a:ext cx="42850" cy="96375"/>
            </a:xfrm>
            <a:custGeom>
              <a:avLst/>
              <a:gdLst/>
              <a:ahLst/>
              <a:cxnLst/>
              <a:rect l="l" t="t" r="r" b="b"/>
              <a:pathLst>
                <a:path w="1714" h="3855" extrusionOk="0">
                  <a:moveTo>
                    <a:pt x="357" y="1"/>
                  </a:moveTo>
                  <a:cubicBezTo>
                    <a:pt x="357" y="1"/>
                    <a:pt x="0" y="1035"/>
                    <a:pt x="286" y="2088"/>
                  </a:cubicBezTo>
                  <a:cubicBezTo>
                    <a:pt x="554" y="3159"/>
                    <a:pt x="1374" y="3855"/>
                    <a:pt x="1374" y="3855"/>
                  </a:cubicBezTo>
                  <a:cubicBezTo>
                    <a:pt x="1374" y="3855"/>
                    <a:pt x="1713" y="2838"/>
                    <a:pt x="1446" y="1767"/>
                  </a:cubicBezTo>
                  <a:cubicBezTo>
                    <a:pt x="1160" y="714"/>
                    <a:pt x="357" y="1"/>
                    <a:pt x="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015;p28"/>
            <p:cNvSpPr/>
            <p:nvPr/>
          </p:nvSpPr>
          <p:spPr>
            <a:xfrm>
              <a:off x="465150" y="3847150"/>
              <a:ext cx="183825" cy="62400"/>
            </a:xfrm>
            <a:custGeom>
              <a:avLst/>
              <a:gdLst/>
              <a:ahLst/>
              <a:cxnLst/>
              <a:rect l="l" t="t" r="r" b="b"/>
              <a:pathLst>
                <a:path w="7353" h="2496" extrusionOk="0">
                  <a:moveTo>
                    <a:pt x="2665" y="1"/>
                  </a:moveTo>
                  <a:cubicBezTo>
                    <a:pt x="2392" y="1"/>
                    <a:pt x="2091" y="28"/>
                    <a:pt x="1785" y="105"/>
                  </a:cubicBezTo>
                  <a:cubicBezTo>
                    <a:pt x="715" y="390"/>
                    <a:pt x="1" y="1193"/>
                    <a:pt x="1" y="1193"/>
                  </a:cubicBezTo>
                  <a:cubicBezTo>
                    <a:pt x="1" y="1193"/>
                    <a:pt x="533" y="1368"/>
                    <a:pt x="1229" y="1368"/>
                  </a:cubicBezTo>
                  <a:cubicBezTo>
                    <a:pt x="1503" y="1368"/>
                    <a:pt x="1803" y="1340"/>
                    <a:pt x="2106" y="1265"/>
                  </a:cubicBezTo>
                  <a:cubicBezTo>
                    <a:pt x="2267" y="1211"/>
                    <a:pt x="2445" y="1158"/>
                    <a:pt x="2606" y="1068"/>
                  </a:cubicBezTo>
                  <a:lnTo>
                    <a:pt x="2606" y="1068"/>
                  </a:lnTo>
                  <a:cubicBezTo>
                    <a:pt x="2410" y="1354"/>
                    <a:pt x="2196" y="1586"/>
                    <a:pt x="1803" y="1764"/>
                  </a:cubicBezTo>
                  <a:lnTo>
                    <a:pt x="2106" y="2496"/>
                  </a:lnTo>
                  <a:cubicBezTo>
                    <a:pt x="2820" y="2175"/>
                    <a:pt x="3123" y="1729"/>
                    <a:pt x="3409" y="1336"/>
                  </a:cubicBezTo>
                  <a:cubicBezTo>
                    <a:pt x="3498" y="1193"/>
                    <a:pt x="3569" y="1068"/>
                    <a:pt x="3676" y="961"/>
                  </a:cubicBezTo>
                  <a:cubicBezTo>
                    <a:pt x="3784" y="1068"/>
                    <a:pt x="3873" y="1193"/>
                    <a:pt x="3962" y="1336"/>
                  </a:cubicBezTo>
                  <a:cubicBezTo>
                    <a:pt x="4230" y="1729"/>
                    <a:pt x="4533" y="2175"/>
                    <a:pt x="5264" y="2496"/>
                  </a:cubicBezTo>
                  <a:lnTo>
                    <a:pt x="5568" y="1764"/>
                  </a:lnTo>
                  <a:cubicBezTo>
                    <a:pt x="5157" y="1586"/>
                    <a:pt x="4961" y="1354"/>
                    <a:pt x="4765" y="1068"/>
                  </a:cubicBezTo>
                  <a:lnTo>
                    <a:pt x="4765" y="1068"/>
                  </a:lnTo>
                  <a:cubicBezTo>
                    <a:pt x="4925" y="1140"/>
                    <a:pt x="5086" y="1211"/>
                    <a:pt x="5264" y="1265"/>
                  </a:cubicBezTo>
                  <a:cubicBezTo>
                    <a:pt x="5567" y="1340"/>
                    <a:pt x="5866" y="1368"/>
                    <a:pt x="6139" y="1368"/>
                  </a:cubicBezTo>
                  <a:cubicBezTo>
                    <a:pt x="6829" y="1368"/>
                    <a:pt x="7352" y="1193"/>
                    <a:pt x="7352" y="1193"/>
                  </a:cubicBezTo>
                  <a:cubicBezTo>
                    <a:pt x="7352" y="1193"/>
                    <a:pt x="6621" y="408"/>
                    <a:pt x="5568" y="123"/>
                  </a:cubicBezTo>
                  <a:cubicBezTo>
                    <a:pt x="5241" y="35"/>
                    <a:pt x="4922" y="5"/>
                    <a:pt x="4636" y="5"/>
                  </a:cubicBezTo>
                  <a:cubicBezTo>
                    <a:pt x="4219" y="5"/>
                    <a:pt x="3870" y="70"/>
                    <a:pt x="3659" y="123"/>
                  </a:cubicBezTo>
                  <a:cubicBezTo>
                    <a:pt x="3452" y="68"/>
                    <a:pt x="3092" y="1"/>
                    <a:pt x="2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76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29"/>
          <p:cNvSpPr txBox="1">
            <a:spLocks noGrp="1"/>
          </p:cNvSpPr>
          <p:nvPr>
            <p:ph type="body" idx="2"/>
          </p:nvPr>
        </p:nvSpPr>
        <p:spPr>
          <a:xfrm>
            <a:off x="2074127" y="2990509"/>
            <a:ext cx="7895213" cy="242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s-MX" sz="1600" dirty="0"/>
              <a:t>Conviene recordar que en los años previos a su composición, México había perdido la mitad de su territorio (Texas, Alta California y Nuevo México) debido a la política expansionista agresiva de Estados Unidos.</a:t>
            </a:r>
          </a:p>
          <a:p>
            <a:r>
              <a:rPr lang="es-MX" sz="1600" dirty="0"/>
              <a:t>México, durante los años de la invasión estadounidense (1846-1848), se encontraba profundamente dividido debido a conflictos políticos internos, lo cual influyó decisivamente en que no fuera capaz de prepararse y presentar una defensa firme a las pretensiones estadounidenses.</a:t>
            </a:r>
          </a:p>
          <a:p>
            <a:r>
              <a:rPr lang="es-MX" sz="1600" dirty="0"/>
              <a:t>De allí que el himno nacional de México insista, sobre todo, en la importancia de la unión para defender a la patria de los ataques de los enemigos extranjeros.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None/>
            </a:pPr>
            <a:endParaRPr sz="1600" dirty="0">
              <a:solidFill>
                <a:schemeClr val="dk2"/>
              </a:solidFill>
            </a:endParaRPr>
          </a:p>
        </p:txBody>
      </p:sp>
      <p:sp>
        <p:nvSpPr>
          <p:cNvPr id="1062" name="Google Shape;1062;p29"/>
          <p:cNvSpPr txBox="1">
            <a:spLocks noGrp="1"/>
          </p:cNvSpPr>
          <p:nvPr>
            <p:ph type="body" idx="3"/>
          </p:nvPr>
        </p:nvSpPr>
        <p:spPr>
          <a:xfrm>
            <a:off x="3015198" y="1862356"/>
            <a:ext cx="7288679" cy="75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spcBef>
                <a:spcPts val="0"/>
              </a:spcBef>
            </a:pPr>
            <a:r>
              <a:rPr lang="es-MX" sz="2400" b="1" dirty="0" smtClean="0"/>
              <a:t>El significado del himno nacional mexicano</a:t>
            </a:r>
            <a:endParaRPr lang="es-MX" sz="24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p32"/>
          <p:cNvSpPr txBox="1"/>
          <p:nvPr/>
        </p:nvSpPr>
        <p:spPr>
          <a:xfrm>
            <a:off x="3340508" y="810058"/>
            <a:ext cx="8915557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smtClean="0">
                <a:solidFill>
                  <a:schemeClr val="dk2"/>
                </a:solidFill>
                <a:latin typeface="Lobster"/>
                <a:ea typeface="Lobster"/>
                <a:cs typeface="Lobster"/>
                <a:sym typeface="Lobster"/>
              </a:rPr>
              <a:t>Letra del himno nacional </a:t>
            </a:r>
            <a:endParaRPr sz="4000" dirty="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128" name="Google Shape;1128;p32"/>
          <p:cNvSpPr/>
          <p:nvPr/>
        </p:nvSpPr>
        <p:spPr>
          <a:xfrm>
            <a:off x="1238346" y="2001094"/>
            <a:ext cx="370395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s-MX" dirty="0"/>
              <a:t>Mexicanos, al grito de guerra</a:t>
            </a:r>
            <a:br>
              <a:rPr lang="es-MX" dirty="0"/>
            </a:br>
            <a:r>
              <a:rPr lang="es-MX" dirty="0"/>
              <a:t>El acero aprestad y el bridón</a:t>
            </a:r>
            <a:br>
              <a:rPr lang="es-MX" dirty="0"/>
            </a:br>
            <a:r>
              <a:rPr lang="es-MX" dirty="0"/>
              <a:t>Y retiemble en sus centros la Tierra</a:t>
            </a:r>
            <a:br>
              <a:rPr lang="es-MX" dirty="0"/>
            </a:br>
            <a:r>
              <a:rPr lang="es-MX" dirty="0"/>
              <a:t>Al sonoro rugir del cañón</a:t>
            </a:r>
            <a:br>
              <a:rPr lang="es-MX" dirty="0"/>
            </a:br>
            <a:r>
              <a:rPr lang="es-MX" dirty="0"/>
              <a:t>Y retiemble en sus centros la Tierra</a:t>
            </a:r>
            <a:br>
              <a:rPr lang="es-MX" dirty="0"/>
            </a:br>
            <a:r>
              <a:rPr lang="es-MX" dirty="0"/>
              <a:t>Al sonoro rugir del </a:t>
            </a:r>
            <a:r>
              <a:rPr lang="es-MX" dirty="0" smtClean="0"/>
              <a:t>cañón</a:t>
            </a:r>
          </a:p>
          <a:p>
            <a:endParaRPr lang="es-MX" dirty="0"/>
          </a:p>
          <a:p>
            <a:r>
              <a:rPr lang="es-MX" dirty="0"/>
              <a:t>Ciña, ¡oh Patria!, tus sienes de oliva</a:t>
            </a:r>
            <a:br>
              <a:rPr lang="es-MX" dirty="0"/>
            </a:br>
            <a:r>
              <a:rPr lang="es-MX" dirty="0"/>
              <a:t>De la paz el arcángel divino</a:t>
            </a:r>
            <a:br>
              <a:rPr lang="es-MX" dirty="0"/>
            </a:br>
            <a:r>
              <a:rPr lang="es-MX" dirty="0"/>
              <a:t>Que en el cielo tu eterno destino</a:t>
            </a:r>
            <a:br>
              <a:rPr lang="es-MX" dirty="0"/>
            </a:br>
            <a:r>
              <a:rPr lang="es-MX" dirty="0"/>
              <a:t>Por el dedo de Dios se </a:t>
            </a:r>
            <a:r>
              <a:rPr lang="es-MX" dirty="0" smtClean="0"/>
              <a:t>escribió</a:t>
            </a:r>
          </a:p>
          <a:p>
            <a:endParaRPr lang="es-MX" dirty="0"/>
          </a:p>
          <a:p>
            <a:r>
              <a:rPr lang="es-MX" dirty="0"/>
              <a:t>Mas si osare un extraño enemigo</a:t>
            </a:r>
            <a:br>
              <a:rPr lang="es-MX" dirty="0"/>
            </a:br>
            <a:r>
              <a:rPr lang="es-MX" dirty="0"/>
              <a:t>Profanar con su planta tu suelo</a:t>
            </a:r>
            <a:br>
              <a:rPr lang="es-MX" dirty="0"/>
            </a:br>
            <a:r>
              <a:rPr lang="es-MX" dirty="0"/>
              <a:t>Piensa, ¡oh Patria querida!, que el cielo</a:t>
            </a:r>
            <a:br>
              <a:rPr lang="es-MX" dirty="0"/>
            </a:br>
            <a:r>
              <a:rPr lang="es-MX" dirty="0"/>
              <a:t>Un soldado en cada hijo te dio</a:t>
            </a:r>
            <a:br>
              <a:rPr lang="es-MX" dirty="0"/>
            </a:br>
            <a:r>
              <a:rPr lang="es-MX" dirty="0"/>
              <a:t>Un soldado en cada hijo te </a:t>
            </a:r>
            <a:r>
              <a:rPr lang="es-MX" dirty="0" smtClean="0"/>
              <a:t>dio</a:t>
            </a:r>
          </a:p>
          <a:p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4936007" y="2001094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/>
              <a:t>Mexicanos, al grito de guerra</a:t>
            </a:r>
            <a:br>
              <a:rPr lang="es-MX" dirty="0"/>
            </a:br>
            <a:r>
              <a:rPr lang="es-MX" dirty="0"/>
              <a:t>El acero aprestad y el bridón</a:t>
            </a:r>
            <a:br>
              <a:rPr lang="es-MX" dirty="0"/>
            </a:br>
            <a:r>
              <a:rPr lang="es-MX" dirty="0"/>
              <a:t>Y retiemble en sus centros la Tierra</a:t>
            </a:r>
            <a:br>
              <a:rPr lang="es-MX" dirty="0"/>
            </a:br>
            <a:r>
              <a:rPr lang="es-MX" dirty="0"/>
              <a:t>Al sonoro rugir del cañón</a:t>
            </a:r>
            <a:br>
              <a:rPr lang="es-MX" dirty="0"/>
            </a:br>
            <a:r>
              <a:rPr lang="es-MX" dirty="0"/>
              <a:t>Y retiemble en sus centros la Tierra</a:t>
            </a:r>
            <a:br>
              <a:rPr lang="es-MX" dirty="0"/>
            </a:br>
            <a:r>
              <a:rPr lang="es-MX" dirty="0"/>
              <a:t>Al sonoro rugir del </a:t>
            </a:r>
            <a:r>
              <a:rPr lang="es-MX" dirty="0" smtClean="0"/>
              <a:t>cañón</a:t>
            </a:r>
          </a:p>
          <a:p>
            <a:endParaRPr lang="es-MX" dirty="0"/>
          </a:p>
          <a:p>
            <a:r>
              <a:rPr lang="es-MX" dirty="0"/>
              <a:t>¡Patria!, ¡Patria!, tus hijos te juran</a:t>
            </a:r>
            <a:br>
              <a:rPr lang="es-MX" dirty="0"/>
            </a:br>
            <a:r>
              <a:rPr lang="es-MX" dirty="0"/>
              <a:t>Exhalar en tus aras su aliento</a:t>
            </a:r>
            <a:br>
              <a:rPr lang="es-MX" dirty="0"/>
            </a:br>
            <a:r>
              <a:rPr lang="es-MX" dirty="0"/>
              <a:t>Si el clarín con su bélico acento</a:t>
            </a:r>
            <a:br>
              <a:rPr lang="es-MX" dirty="0"/>
            </a:br>
            <a:r>
              <a:rPr lang="es-MX" dirty="0"/>
              <a:t>Los convoca a lidiar con </a:t>
            </a:r>
            <a:r>
              <a:rPr lang="es-MX" dirty="0" smtClean="0"/>
              <a:t>valor</a:t>
            </a:r>
          </a:p>
          <a:p>
            <a:endParaRPr lang="es-MX" dirty="0"/>
          </a:p>
          <a:p>
            <a:r>
              <a:rPr lang="es-MX" dirty="0"/>
              <a:t>¡Para ti las guirnaldas de oliva!</a:t>
            </a:r>
            <a:br>
              <a:rPr lang="es-MX" dirty="0"/>
            </a:br>
            <a:r>
              <a:rPr lang="es-MX" dirty="0"/>
              <a:t>¡Un recuerdo para ellos de gloria!</a:t>
            </a:r>
            <a:br>
              <a:rPr lang="es-MX" dirty="0"/>
            </a:br>
            <a:r>
              <a:rPr lang="es-MX" dirty="0"/>
              <a:t>¡Un laurel para ti de victoria!</a:t>
            </a:r>
            <a:br>
              <a:rPr lang="es-MX" dirty="0"/>
            </a:br>
            <a:r>
              <a:rPr lang="es-MX" dirty="0"/>
              <a:t>¡Un sepulcro para ellos de honor!</a:t>
            </a:r>
            <a:br>
              <a:rPr lang="es-MX" dirty="0"/>
            </a:br>
            <a:r>
              <a:rPr lang="es-MX" dirty="0"/>
              <a:t>¡Un sepulcro para ellos de honor</a:t>
            </a:r>
            <a:r>
              <a:rPr lang="es-MX" dirty="0" smtClean="0"/>
              <a:t>!</a:t>
            </a:r>
          </a:p>
          <a:p>
            <a:endParaRPr lang="es-MX" dirty="0"/>
          </a:p>
          <a:p>
            <a:pPr lvl="0"/>
            <a:endParaRPr lang="es-MX" sz="1800" dirty="0">
              <a:solidFill>
                <a:schemeClr val="dk2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84007" y="2924423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/>
              <a:t>Mexicanos, al grito de guerra</a:t>
            </a:r>
            <a:br>
              <a:rPr lang="es-MX" dirty="0"/>
            </a:br>
            <a:r>
              <a:rPr lang="es-MX" dirty="0"/>
              <a:t>El acero aprestad y el bridón</a:t>
            </a:r>
            <a:br>
              <a:rPr lang="es-MX" dirty="0"/>
            </a:br>
            <a:r>
              <a:rPr lang="es-MX" dirty="0"/>
              <a:t>Y retiemble en sus centros la Tierra</a:t>
            </a:r>
            <a:br>
              <a:rPr lang="es-MX" dirty="0"/>
            </a:br>
            <a:r>
              <a:rPr lang="es-MX" dirty="0"/>
              <a:t>Al sonoro rugir del cañón</a:t>
            </a:r>
            <a:br>
              <a:rPr lang="es-MX" dirty="0"/>
            </a:br>
            <a:r>
              <a:rPr lang="es-MX" dirty="0"/>
              <a:t>Y retiemble en sus centros la Tierra</a:t>
            </a:r>
            <a:br>
              <a:rPr lang="es-MX" dirty="0"/>
            </a:br>
            <a:r>
              <a:rPr lang="es-MX" dirty="0"/>
              <a:t>Al sonoro rugir del cañón</a:t>
            </a: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42"/>
          <p:cNvSpPr txBox="1"/>
          <p:nvPr/>
        </p:nvSpPr>
        <p:spPr>
          <a:xfrm>
            <a:off x="4160138" y="2613115"/>
            <a:ext cx="398057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 smtClean="0">
                <a:solidFill>
                  <a:schemeClr val="dk2"/>
                </a:solidFill>
                <a:latin typeface="Lobster"/>
                <a:ea typeface="Lobster"/>
                <a:cs typeface="Lobster"/>
                <a:sym typeface="Lobster"/>
              </a:rPr>
              <a:t>Gracias.</a:t>
            </a:r>
            <a:endParaRPr dirty="0">
              <a:solidFill>
                <a:schemeClr val="dk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0075_Adams_Template_SlidesMania">
  <a:themeElements>
    <a:clrScheme name="Papel">
      <a:dk1>
        <a:srgbClr val="000000"/>
      </a:dk1>
      <a:lt1>
        <a:srgbClr val="FFFFFF"/>
      </a:lt1>
      <a:dk2>
        <a:srgbClr val="3F3F3F"/>
      </a:dk2>
      <a:lt2>
        <a:srgbClr val="E0A19D"/>
      </a:lt2>
      <a:accent1>
        <a:srgbClr val="F2EBE0"/>
      </a:accent1>
      <a:accent2>
        <a:srgbClr val="595959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37A73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657</Words>
  <Application>Microsoft Office PowerPoint</Application>
  <PresentationFormat>Panorámica</PresentationFormat>
  <Paragraphs>41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Adobe Caslon Pro</vt:lpstr>
      <vt:lpstr>Arial</vt:lpstr>
      <vt:lpstr>Barlow Condensed</vt:lpstr>
      <vt:lpstr>Calibri</vt:lpstr>
      <vt:lpstr>Lobster</vt:lpstr>
      <vt:lpstr>Raleway</vt:lpstr>
      <vt:lpstr>Raleway Medium</vt:lpstr>
      <vt:lpstr>0075_Adams_Template_SlidesMania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CCPB22</dc:creator>
  <cp:lastModifiedBy>Usuario de Windows</cp:lastModifiedBy>
  <cp:revision>4</cp:revision>
  <dcterms:modified xsi:type="dcterms:W3CDTF">2022-03-25T14:23:29Z</dcterms:modified>
</cp:coreProperties>
</file>