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59" r:id="rId4"/>
    <p:sldId id="272" r:id="rId5"/>
    <p:sldId id="276" r:id="rId6"/>
    <p:sldId id="275" r:id="rId7"/>
    <p:sldId id="269" r:id="rId8"/>
    <p:sldId id="270" r:id="rId9"/>
    <p:sldId id="261" r:id="rId10"/>
    <p:sldId id="271" r:id="rId11"/>
    <p:sldId id="274" r:id="rId12"/>
    <p:sldId id="273" r:id="rId13"/>
  </p:sldIdLst>
  <p:sldSz cx="9144000" cy="6858000" type="letter"/>
  <p:notesSz cx="6858000" cy="9144000"/>
  <p:defaultText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F8FF"/>
    <a:srgbClr val="FFDDFF"/>
    <a:srgbClr val="E0FFA6"/>
    <a:srgbClr val="FDFFBD"/>
    <a:srgbClr val="EDB1EE"/>
    <a:srgbClr val="CFF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2"/>
    <p:restoredTop sz="94606"/>
  </p:normalViewPr>
  <p:slideViewPr>
    <p:cSldViewPr snapToGrid="0" snapToObjects="1">
      <p:cViewPr varScale="1">
        <p:scale>
          <a:sx n="126" d="100"/>
          <a:sy n="126" d="100"/>
        </p:scale>
        <p:origin x="112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68A3044-B518-8545-AEDC-BBD5FD328B2D}" type="datetimeFigureOut">
              <a:rPr lang="es-ES_tradnl" smtClean="0"/>
              <a:t>31/3/22</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06FB2559-1644-2E41-828E-C0C5AD77070F}" type="slidenum">
              <a:rPr lang="es-ES_tradnl" smtClean="0"/>
              <a:t>‹Nº›</a:t>
            </a:fld>
            <a:endParaRPr lang="es-ES_tradnl"/>
          </a:p>
        </p:txBody>
      </p:sp>
    </p:spTree>
    <p:extLst>
      <p:ext uri="{BB962C8B-B14F-4D97-AF65-F5344CB8AC3E}">
        <p14:creationId xmlns:p14="http://schemas.microsoft.com/office/powerpoint/2010/main" val="957650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568A3044-B518-8545-AEDC-BBD5FD328B2D}" type="datetimeFigureOut">
              <a:rPr lang="es-ES_tradnl" smtClean="0"/>
              <a:t>31/3/22</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06FB2559-1644-2E41-828E-C0C5AD77070F}" type="slidenum">
              <a:rPr lang="es-ES_tradnl" smtClean="0"/>
              <a:t>‹Nº›</a:t>
            </a:fld>
            <a:endParaRPr lang="es-ES_tradnl"/>
          </a:p>
        </p:txBody>
      </p:sp>
    </p:spTree>
    <p:extLst>
      <p:ext uri="{BB962C8B-B14F-4D97-AF65-F5344CB8AC3E}">
        <p14:creationId xmlns:p14="http://schemas.microsoft.com/office/powerpoint/2010/main" val="3874842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568A3044-B518-8545-AEDC-BBD5FD328B2D}" type="datetimeFigureOut">
              <a:rPr lang="es-ES_tradnl" smtClean="0"/>
              <a:t>31/3/22</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06FB2559-1644-2E41-828E-C0C5AD77070F}" type="slidenum">
              <a:rPr lang="es-ES_tradnl" smtClean="0"/>
              <a:t>‹Nº›</a:t>
            </a:fld>
            <a:endParaRPr lang="es-ES_tradnl"/>
          </a:p>
        </p:txBody>
      </p:sp>
    </p:spTree>
    <p:extLst>
      <p:ext uri="{BB962C8B-B14F-4D97-AF65-F5344CB8AC3E}">
        <p14:creationId xmlns:p14="http://schemas.microsoft.com/office/powerpoint/2010/main" val="209363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568A3044-B518-8545-AEDC-BBD5FD328B2D}" type="datetimeFigureOut">
              <a:rPr lang="es-ES_tradnl" smtClean="0"/>
              <a:t>31/3/22</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06FB2559-1644-2E41-828E-C0C5AD77070F}" type="slidenum">
              <a:rPr lang="es-ES_tradnl" smtClean="0"/>
              <a:t>‹Nº›</a:t>
            </a:fld>
            <a:endParaRPr lang="es-ES_tradnl"/>
          </a:p>
        </p:txBody>
      </p:sp>
    </p:spTree>
    <p:extLst>
      <p:ext uri="{BB962C8B-B14F-4D97-AF65-F5344CB8AC3E}">
        <p14:creationId xmlns:p14="http://schemas.microsoft.com/office/powerpoint/2010/main" val="11617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568A3044-B518-8545-AEDC-BBD5FD328B2D}" type="datetimeFigureOut">
              <a:rPr lang="es-ES_tradnl" smtClean="0"/>
              <a:t>31/3/22</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06FB2559-1644-2E41-828E-C0C5AD77070F}" type="slidenum">
              <a:rPr lang="es-ES_tradnl" smtClean="0"/>
              <a:t>‹Nº›</a:t>
            </a:fld>
            <a:endParaRPr lang="es-ES_tradnl"/>
          </a:p>
        </p:txBody>
      </p:sp>
    </p:spTree>
    <p:extLst>
      <p:ext uri="{BB962C8B-B14F-4D97-AF65-F5344CB8AC3E}">
        <p14:creationId xmlns:p14="http://schemas.microsoft.com/office/powerpoint/2010/main" val="769134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568A3044-B518-8545-AEDC-BBD5FD328B2D}" type="datetimeFigureOut">
              <a:rPr lang="es-ES_tradnl" smtClean="0"/>
              <a:t>31/3/22</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06FB2559-1644-2E41-828E-C0C5AD77070F}" type="slidenum">
              <a:rPr lang="es-ES_tradnl" smtClean="0"/>
              <a:t>‹Nº›</a:t>
            </a:fld>
            <a:endParaRPr lang="es-ES_tradnl"/>
          </a:p>
        </p:txBody>
      </p:sp>
    </p:spTree>
    <p:extLst>
      <p:ext uri="{BB962C8B-B14F-4D97-AF65-F5344CB8AC3E}">
        <p14:creationId xmlns:p14="http://schemas.microsoft.com/office/powerpoint/2010/main" val="659108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568A3044-B518-8545-AEDC-BBD5FD328B2D}" type="datetimeFigureOut">
              <a:rPr lang="es-ES_tradnl" smtClean="0"/>
              <a:t>31/3/22</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06FB2559-1644-2E41-828E-C0C5AD77070F}" type="slidenum">
              <a:rPr lang="es-ES_tradnl" smtClean="0"/>
              <a:t>‹Nº›</a:t>
            </a:fld>
            <a:endParaRPr lang="es-ES_tradnl"/>
          </a:p>
        </p:txBody>
      </p:sp>
    </p:spTree>
    <p:extLst>
      <p:ext uri="{BB962C8B-B14F-4D97-AF65-F5344CB8AC3E}">
        <p14:creationId xmlns:p14="http://schemas.microsoft.com/office/powerpoint/2010/main" val="132580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68A3044-B518-8545-AEDC-BBD5FD328B2D}" type="datetimeFigureOut">
              <a:rPr lang="es-ES_tradnl" smtClean="0"/>
              <a:t>31/3/22</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06FB2559-1644-2E41-828E-C0C5AD77070F}" type="slidenum">
              <a:rPr lang="es-ES_tradnl" smtClean="0"/>
              <a:t>‹Nº›</a:t>
            </a:fld>
            <a:endParaRPr lang="es-ES_tradnl"/>
          </a:p>
        </p:txBody>
      </p:sp>
    </p:spTree>
    <p:extLst>
      <p:ext uri="{BB962C8B-B14F-4D97-AF65-F5344CB8AC3E}">
        <p14:creationId xmlns:p14="http://schemas.microsoft.com/office/powerpoint/2010/main" val="4124108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8A3044-B518-8545-AEDC-BBD5FD328B2D}" type="datetimeFigureOut">
              <a:rPr lang="es-ES_tradnl" smtClean="0"/>
              <a:t>31/3/22</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06FB2559-1644-2E41-828E-C0C5AD77070F}" type="slidenum">
              <a:rPr lang="es-ES_tradnl" smtClean="0"/>
              <a:t>‹Nº›</a:t>
            </a:fld>
            <a:endParaRPr lang="es-ES_tradnl"/>
          </a:p>
        </p:txBody>
      </p:sp>
    </p:spTree>
    <p:extLst>
      <p:ext uri="{BB962C8B-B14F-4D97-AF65-F5344CB8AC3E}">
        <p14:creationId xmlns:p14="http://schemas.microsoft.com/office/powerpoint/2010/main" val="456494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568A3044-B518-8545-AEDC-BBD5FD328B2D}" type="datetimeFigureOut">
              <a:rPr lang="es-ES_tradnl" smtClean="0"/>
              <a:t>31/3/22</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06FB2559-1644-2E41-828E-C0C5AD77070F}" type="slidenum">
              <a:rPr lang="es-ES_tradnl" smtClean="0"/>
              <a:t>‹Nº›</a:t>
            </a:fld>
            <a:endParaRPr lang="es-ES_tradnl"/>
          </a:p>
        </p:txBody>
      </p:sp>
    </p:spTree>
    <p:extLst>
      <p:ext uri="{BB962C8B-B14F-4D97-AF65-F5344CB8AC3E}">
        <p14:creationId xmlns:p14="http://schemas.microsoft.com/office/powerpoint/2010/main" val="1079813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568A3044-B518-8545-AEDC-BBD5FD328B2D}" type="datetimeFigureOut">
              <a:rPr lang="es-ES_tradnl" smtClean="0"/>
              <a:t>31/3/22</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06FB2559-1644-2E41-828E-C0C5AD77070F}" type="slidenum">
              <a:rPr lang="es-ES_tradnl" smtClean="0"/>
              <a:t>‹Nº›</a:t>
            </a:fld>
            <a:endParaRPr lang="es-ES_tradnl"/>
          </a:p>
        </p:txBody>
      </p:sp>
    </p:spTree>
    <p:extLst>
      <p:ext uri="{BB962C8B-B14F-4D97-AF65-F5344CB8AC3E}">
        <p14:creationId xmlns:p14="http://schemas.microsoft.com/office/powerpoint/2010/main" val="94383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8A3044-B518-8545-AEDC-BBD5FD328B2D}" type="datetimeFigureOut">
              <a:rPr lang="es-ES_tradnl" smtClean="0"/>
              <a:t>31/3/22</a:t>
            </a:fld>
            <a:endParaRPr lang="es-ES_trad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B2559-1644-2E41-828E-C0C5AD77070F}" type="slidenum">
              <a:rPr lang="es-ES_tradnl" smtClean="0"/>
              <a:t>‹Nº›</a:t>
            </a:fld>
            <a:endParaRPr lang="es-ES_tradnl"/>
          </a:p>
        </p:txBody>
      </p:sp>
    </p:spTree>
    <p:extLst>
      <p:ext uri="{BB962C8B-B14F-4D97-AF65-F5344CB8AC3E}">
        <p14:creationId xmlns:p14="http://schemas.microsoft.com/office/powerpoint/2010/main" val="4513124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7.xml"/><Relationship Id="rId4" Type="http://schemas.openxmlformats.org/officeDocument/2006/relationships/image" Target="../media/image7.tiff"/></Relationships>
</file>

<file path=ppt/slides/_rels/slide11.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Layout" Target="../slideLayouts/slideLayout7.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437F10E-61D4-3D4A-B5B7-3644A3A3E695}"/>
              </a:ext>
            </a:extLst>
          </p:cNvPr>
          <p:cNvPicPr>
            <a:picLocks noChangeAspect="1"/>
          </p:cNvPicPr>
          <p:nvPr/>
        </p:nvPicPr>
        <p:blipFill>
          <a:blip r:embed="rId2"/>
          <a:stretch>
            <a:fillRect/>
          </a:stretch>
        </p:blipFill>
        <p:spPr>
          <a:xfrm rot="5400000">
            <a:off x="1143000" y="-1143000"/>
            <a:ext cx="6858000" cy="9144000"/>
          </a:xfrm>
          <a:prstGeom prst="rect">
            <a:avLst/>
          </a:prstGeom>
        </p:spPr>
      </p:pic>
      <p:pic>
        <p:nvPicPr>
          <p:cNvPr id="5" name="Imagen 4">
            <a:extLst>
              <a:ext uri="{FF2B5EF4-FFF2-40B4-BE49-F238E27FC236}">
                <a16:creationId xmlns:a16="http://schemas.microsoft.com/office/drawing/2014/main" id="{A877AFFB-C6EC-BB4C-91FD-F6BA998E62B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5000" r="98667">
                        <a14:foregroundMark x1="63000" y1="23333" x2="77333" y2="50000"/>
                      </a14:backgroundRemoval>
                    </a14:imgEffect>
                  </a14:imgLayer>
                </a14:imgProps>
              </a:ext>
            </a:extLst>
          </a:blip>
          <a:stretch>
            <a:fillRect/>
          </a:stretch>
        </p:blipFill>
        <p:spPr>
          <a:xfrm rot="19035259">
            <a:off x="1027394" y="3819778"/>
            <a:ext cx="1891839" cy="1891839"/>
          </a:xfrm>
          <a:prstGeom prst="rect">
            <a:avLst/>
          </a:prstGeom>
        </p:spPr>
      </p:pic>
      <p:sp>
        <p:nvSpPr>
          <p:cNvPr id="7" name="CuadroTexto 6">
            <a:extLst>
              <a:ext uri="{FF2B5EF4-FFF2-40B4-BE49-F238E27FC236}">
                <a16:creationId xmlns:a16="http://schemas.microsoft.com/office/drawing/2014/main" id="{376DFC15-3C6E-464A-9FE0-8C5C3E8E5635}"/>
              </a:ext>
            </a:extLst>
          </p:cNvPr>
          <p:cNvSpPr txBox="1"/>
          <p:nvPr/>
        </p:nvSpPr>
        <p:spPr>
          <a:xfrm>
            <a:off x="2418713" y="2667383"/>
            <a:ext cx="5917213" cy="1815882"/>
          </a:xfrm>
          <a:prstGeom prst="rect">
            <a:avLst/>
          </a:prstGeom>
          <a:noFill/>
        </p:spPr>
        <p:txBody>
          <a:bodyPr wrap="square" rtlCol="0">
            <a:spAutoFit/>
          </a:bodyPr>
          <a:lstStyle/>
          <a:p>
            <a:pPr algn="ctr">
              <a:spcAft>
                <a:spcPts val="0"/>
              </a:spcAft>
            </a:pPr>
            <a:r>
              <a:rPr lang="es-ES_tradnl" sz="1600" dirty="0">
                <a:latin typeface="Comic Sans MS" panose="030F0702030302020204" pitchFamily="66" charset="0"/>
                <a:ea typeface="Calibri" panose="020F0502020204030204" pitchFamily="34" charset="0"/>
                <a:cs typeface="Times New Roman" panose="02020603050405020304" pitchFamily="18" charset="0"/>
              </a:rPr>
              <a:t>Educadora practicante: Jaqueline Morales </a:t>
            </a:r>
            <a:r>
              <a:rPr lang="es-ES_tradnl" sz="1600" dirty="0" err="1">
                <a:latin typeface="Comic Sans MS" panose="030F0702030302020204" pitchFamily="66" charset="0"/>
                <a:ea typeface="Calibri" panose="020F0502020204030204" pitchFamily="34" charset="0"/>
                <a:cs typeface="Times New Roman" panose="02020603050405020304" pitchFamily="18" charset="0"/>
              </a:rPr>
              <a:t>Candia</a:t>
            </a:r>
            <a:endParaRPr lang="es-MX" sz="1600" dirty="0">
              <a:effectLst/>
              <a:latin typeface="Comic Sans MS" panose="030F0702030302020204" pitchFamily="66" charset="0"/>
              <a:ea typeface="Calibri" panose="020F0502020204030204" pitchFamily="34" charset="0"/>
              <a:cs typeface="Times New Roman" panose="02020603050405020304" pitchFamily="18" charset="0"/>
            </a:endParaRPr>
          </a:p>
          <a:p>
            <a:pPr algn="ctr">
              <a:spcAft>
                <a:spcPts val="0"/>
              </a:spcAft>
            </a:pPr>
            <a:r>
              <a:rPr lang="es-ES_tradnl" sz="1600" dirty="0">
                <a:latin typeface="Comic Sans MS" panose="030F0702030302020204" pitchFamily="66" charset="0"/>
                <a:ea typeface="Calibri" panose="020F0502020204030204" pitchFamily="34" charset="0"/>
                <a:cs typeface="Times New Roman" panose="02020603050405020304" pitchFamily="18" charset="0"/>
              </a:rPr>
              <a:t>Educadora titular: Angélica Castro Anguiano</a:t>
            </a:r>
            <a:endParaRPr lang="es-MX" sz="1600" dirty="0">
              <a:effectLst/>
              <a:latin typeface="Comic Sans MS" panose="030F0702030302020204" pitchFamily="66" charset="0"/>
              <a:ea typeface="Calibri" panose="020F0502020204030204" pitchFamily="34" charset="0"/>
              <a:cs typeface="Times New Roman" panose="02020603050405020304" pitchFamily="18" charset="0"/>
            </a:endParaRPr>
          </a:p>
          <a:p>
            <a:pPr algn="ctr">
              <a:spcAft>
                <a:spcPts val="0"/>
              </a:spcAft>
            </a:pPr>
            <a:r>
              <a:rPr lang="es-ES_tradnl" sz="1600" dirty="0">
                <a:latin typeface="Comic Sans MS" panose="030F0702030302020204" pitchFamily="66" charset="0"/>
                <a:ea typeface="Calibri" panose="020F0502020204030204" pitchFamily="34" charset="0"/>
                <a:cs typeface="Times New Roman" panose="02020603050405020304" pitchFamily="18" charset="0"/>
              </a:rPr>
              <a:t>Jardín de Niños Heroico Colegio Militar</a:t>
            </a:r>
            <a:endParaRPr lang="es-MX" sz="1600" dirty="0">
              <a:effectLst/>
              <a:latin typeface="Comic Sans MS" panose="030F0702030302020204" pitchFamily="66" charset="0"/>
              <a:ea typeface="Calibri" panose="020F0502020204030204" pitchFamily="34" charset="0"/>
              <a:cs typeface="Times New Roman" panose="02020603050405020304" pitchFamily="18" charset="0"/>
            </a:endParaRPr>
          </a:p>
          <a:p>
            <a:pPr algn="ctr">
              <a:spcAft>
                <a:spcPts val="0"/>
              </a:spcAft>
            </a:pPr>
            <a:r>
              <a:rPr lang="es-ES_tradnl" sz="1600" dirty="0">
                <a:latin typeface="Comic Sans MS" panose="030F0702030302020204" pitchFamily="66" charset="0"/>
                <a:ea typeface="Calibri" panose="020F0502020204030204" pitchFamily="34" charset="0"/>
                <a:cs typeface="Times New Roman" panose="02020603050405020304" pitchFamily="18" charset="0"/>
              </a:rPr>
              <a:t>Clave: 05EJN0143Y</a:t>
            </a:r>
            <a:endParaRPr lang="es-MX" sz="1600" dirty="0">
              <a:effectLst/>
              <a:latin typeface="Comic Sans MS" panose="030F0702030302020204" pitchFamily="66" charset="0"/>
              <a:ea typeface="Calibri" panose="020F0502020204030204" pitchFamily="34" charset="0"/>
              <a:cs typeface="Times New Roman" panose="02020603050405020304" pitchFamily="18" charset="0"/>
            </a:endParaRPr>
          </a:p>
          <a:p>
            <a:pPr algn="ctr">
              <a:spcAft>
                <a:spcPts val="0"/>
              </a:spcAft>
            </a:pPr>
            <a:r>
              <a:rPr lang="es-ES_tradnl" sz="1600" dirty="0">
                <a:latin typeface="Comic Sans MS" panose="030F0702030302020204" pitchFamily="66" charset="0"/>
                <a:ea typeface="Calibri" panose="020F0502020204030204" pitchFamily="34" charset="0"/>
                <a:cs typeface="Times New Roman" panose="02020603050405020304" pitchFamily="18" charset="0"/>
              </a:rPr>
              <a:t>Domicilio: Carretera a Zacatecas Km 2.5 Col. Unidad militar, Saltillo, </a:t>
            </a:r>
            <a:r>
              <a:rPr lang="es-ES_tradnl" sz="1600" dirty="0" err="1">
                <a:latin typeface="Comic Sans MS" panose="030F0702030302020204" pitchFamily="66" charset="0"/>
                <a:ea typeface="Calibri" panose="020F0502020204030204" pitchFamily="34" charset="0"/>
                <a:cs typeface="Times New Roman" panose="02020603050405020304" pitchFamily="18" charset="0"/>
              </a:rPr>
              <a:t>Coah</a:t>
            </a:r>
            <a:r>
              <a:rPr lang="es-ES_tradnl" sz="1600" dirty="0">
                <a:latin typeface="Comic Sans MS" panose="030F0702030302020204" pitchFamily="66" charset="0"/>
                <a:ea typeface="Calibri" panose="020F0502020204030204" pitchFamily="34" charset="0"/>
                <a:cs typeface="Times New Roman" panose="02020603050405020304" pitchFamily="18" charset="0"/>
              </a:rPr>
              <a:t>.</a:t>
            </a:r>
            <a:endParaRPr lang="es-MX" sz="1600" dirty="0">
              <a:effectLst/>
              <a:latin typeface="Comic Sans MS" panose="030F0702030302020204" pitchFamily="66" charset="0"/>
              <a:ea typeface="Calibri" panose="020F0502020204030204" pitchFamily="34" charset="0"/>
              <a:cs typeface="Times New Roman" panose="02020603050405020304" pitchFamily="18" charset="0"/>
            </a:endParaRPr>
          </a:p>
          <a:p>
            <a:pPr algn="ctr">
              <a:spcAft>
                <a:spcPts val="0"/>
              </a:spcAft>
            </a:pPr>
            <a:r>
              <a:rPr lang="es-ES_tradnl" sz="1600" dirty="0">
                <a:latin typeface="Comic Sans MS" panose="030F0702030302020204" pitchFamily="66" charset="0"/>
                <a:ea typeface="Calibri" panose="020F0502020204030204" pitchFamily="34" charset="0"/>
                <a:cs typeface="Times New Roman" panose="02020603050405020304" pitchFamily="18" charset="0"/>
              </a:rPr>
              <a:t>C.P: 25058</a:t>
            </a:r>
            <a:endParaRPr lang="es-MX" sz="16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9" name="CuadroTexto 8">
            <a:extLst>
              <a:ext uri="{FF2B5EF4-FFF2-40B4-BE49-F238E27FC236}">
                <a16:creationId xmlns:a16="http://schemas.microsoft.com/office/drawing/2014/main" id="{F8E967B3-6E39-7747-934C-BE2EC608A4AD}"/>
              </a:ext>
            </a:extLst>
          </p:cNvPr>
          <p:cNvSpPr txBox="1"/>
          <p:nvPr/>
        </p:nvSpPr>
        <p:spPr>
          <a:xfrm>
            <a:off x="1900472" y="560338"/>
            <a:ext cx="6953693" cy="2308324"/>
          </a:xfrm>
          <a:prstGeom prst="rect">
            <a:avLst/>
          </a:prstGeom>
          <a:noFill/>
        </p:spPr>
        <p:txBody>
          <a:bodyPr wrap="square" rtlCol="0">
            <a:spAutoFit/>
          </a:bodyPr>
          <a:lstStyle/>
          <a:p>
            <a:pPr algn="ctr"/>
            <a:r>
              <a:rPr lang="es-ES_tradnl" sz="7200" dirty="0">
                <a:latin typeface="Candy coloured clown" pitchFamily="2" charset="0"/>
              </a:rPr>
              <a:t>LAS FLORES DE LA primavera</a:t>
            </a:r>
          </a:p>
        </p:txBody>
      </p:sp>
      <p:sp>
        <p:nvSpPr>
          <p:cNvPr id="10" name="CuadroTexto 9">
            <a:extLst>
              <a:ext uri="{FF2B5EF4-FFF2-40B4-BE49-F238E27FC236}">
                <a16:creationId xmlns:a16="http://schemas.microsoft.com/office/drawing/2014/main" id="{1858B069-406F-094E-AD45-515A35E71301}"/>
              </a:ext>
            </a:extLst>
          </p:cNvPr>
          <p:cNvSpPr txBox="1"/>
          <p:nvPr/>
        </p:nvSpPr>
        <p:spPr>
          <a:xfrm>
            <a:off x="265816" y="297503"/>
            <a:ext cx="1116417" cy="6555641"/>
          </a:xfrm>
          <a:prstGeom prst="rect">
            <a:avLst/>
          </a:prstGeom>
          <a:noFill/>
        </p:spPr>
        <p:txBody>
          <a:bodyPr wrap="square" rtlCol="0">
            <a:spAutoFit/>
          </a:bodyPr>
          <a:lstStyle/>
          <a:p>
            <a:pPr algn="ctr"/>
            <a:r>
              <a:rPr lang="es-ES_tradnl" sz="4000" dirty="0">
                <a:latin typeface="Chalkboard" panose="03050602040202020205" pitchFamily="66" charset="77"/>
              </a:rPr>
              <a:t>P</a:t>
            </a:r>
          </a:p>
          <a:p>
            <a:pPr algn="ctr"/>
            <a:r>
              <a:rPr lang="es-ES_tradnl" sz="4000" dirty="0">
                <a:latin typeface="Chalkboard" panose="03050602040202020205" pitchFamily="66" charset="77"/>
              </a:rPr>
              <a:t>L</a:t>
            </a:r>
          </a:p>
          <a:p>
            <a:pPr algn="ctr"/>
            <a:r>
              <a:rPr lang="es-ES_tradnl" sz="4000" dirty="0">
                <a:latin typeface="Chalkboard" panose="03050602040202020205" pitchFamily="66" charset="77"/>
              </a:rPr>
              <a:t>A</a:t>
            </a:r>
          </a:p>
          <a:p>
            <a:pPr algn="ctr"/>
            <a:r>
              <a:rPr lang="es-ES_tradnl" sz="4000" dirty="0">
                <a:latin typeface="Chalkboard" panose="03050602040202020205" pitchFamily="66" charset="77"/>
              </a:rPr>
              <a:t>N</a:t>
            </a:r>
          </a:p>
          <a:p>
            <a:pPr algn="ctr"/>
            <a:r>
              <a:rPr lang="es-ES_tradnl" sz="4000" dirty="0">
                <a:latin typeface="Chalkboard" panose="03050602040202020205" pitchFamily="66" charset="77"/>
              </a:rPr>
              <a:t>I</a:t>
            </a:r>
          </a:p>
          <a:p>
            <a:pPr algn="ctr"/>
            <a:r>
              <a:rPr lang="es-ES_tradnl" sz="4000" dirty="0">
                <a:latin typeface="Chalkboard" panose="03050602040202020205" pitchFamily="66" charset="77"/>
              </a:rPr>
              <a:t>A</a:t>
            </a:r>
          </a:p>
          <a:p>
            <a:pPr algn="ctr"/>
            <a:r>
              <a:rPr lang="es-ES_tradnl" sz="4000" dirty="0">
                <a:latin typeface="Chalkboard" panose="03050602040202020205" pitchFamily="66" charset="77"/>
              </a:rPr>
              <a:t>C</a:t>
            </a:r>
          </a:p>
          <a:p>
            <a:pPr algn="ctr"/>
            <a:r>
              <a:rPr lang="es-ES_tradnl" sz="4000" dirty="0">
                <a:latin typeface="Chalkboard" panose="03050602040202020205" pitchFamily="66" charset="77"/>
              </a:rPr>
              <a:t>I</a:t>
            </a:r>
          </a:p>
          <a:p>
            <a:pPr algn="ctr"/>
            <a:r>
              <a:rPr lang="es-ES_tradnl" sz="4000" dirty="0">
                <a:latin typeface="Chalkboard" panose="03050602040202020205" pitchFamily="66" charset="77"/>
              </a:rPr>
              <a:t>Ó</a:t>
            </a:r>
          </a:p>
          <a:p>
            <a:pPr algn="ctr"/>
            <a:r>
              <a:rPr lang="es-ES_tradnl" sz="4000" dirty="0">
                <a:latin typeface="Chalkboard" panose="03050602040202020205" pitchFamily="66" charset="77"/>
              </a:rPr>
              <a:t>N</a:t>
            </a:r>
          </a:p>
          <a:p>
            <a:pPr algn="ctr"/>
            <a:endParaRPr lang="es-ES_tradnl" sz="2000" dirty="0">
              <a:latin typeface="Chalkboard" panose="03050602040202020205" pitchFamily="66" charset="77"/>
            </a:endParaRPr>
          </a:p>
        </p:txBody>
      </p:sp>
    </p:spTree>
    <p:extLst>
      <p:ext uri="{BB962C8B-B14F-4D97-AF65-F5344CB8AC3E}">
        <p14:creationId xmlns:p14="http://schemas.microsoft.com/office/powerpoint/2010/main" val="1084391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AAA7749-E1DC-DB42-9B21-506D31601C98}"/>
              </a:ext>
            </a:extLst>
          </p:cNvPr>
          <p:cNvPicPr>
            <a:picLocks noChangeAspect="1"/>
          </p:cNvPicPr>
          <p:nvPr/>
        </p:nvPicPr>
        <p:blipFill>
          <a:blip r:embed="rId2"/>
          <a:stretch>
            <a:fillRect/>
          </a:stretch>
        </p:blipFill>
        <p:spPr>
          <a:xfrm>
            <a:off x="0" y="0"/>
            <a:ext cx="2997200" cy="3987800"/>
          </a:xfrm>
          <a:prstGeom prst="rect">
            <a:avLst/>
          </a:prstGeom>
        </p:spPr>
      </p:pic>
      <p:pic>
        <p:nvPicPr>
          <p:cNvPr id="3" name="Imagen 2">
            <a:extLst>
              <a:ext uri="{FF2B5EF4-FFF2-40B4-BE49-F238E27FC236}">
                <a16:creationId xmlns:a16="http://schemas.microsoft.com/office/drawing/2014/main" id="{BCEB1DD1-838C-9546-939A-FA6DB7D7AA8A}"/>
              </a:ext>
            </a:extLst>
          </p:cNvPr>
          <p:cNvPicPr>
            <a:picLocks noChangeAspect="1"/>
          </p:cNvPicPr>
          <p:nvPr/>
        </p:nvPicPr>
        <p:blipFill>
          <a:blip r:embed="rId3"/>
          <a:stretch>
            <a:fillRect/>
          </a:stretch>
        </p:blipFill>
        <p:spPr>
          <a:xfrm>
            <a:off x="2997200" y="0"/>
            <a:ext cx="2879442" cy="4076226"/>
          </a:xfrm>
          <a:prstGeom prst="rect">
            <a:avLst/>
          </a:prstGeom>
        </p:spPr>
      </p:pic>
      <p:pic>
        <p:nvPicPr>
          <p:cNvPr id="4" name="Imagen 3">
            <a:extLst>
              <a:ext uri="{FF2B5EF4-FFF2-40B4-BE49-F238E27FC236}">
                <a16:creationId xmlns:a16="http://schemas.microsoft.com/office/drawing/2014/main" id="{826D681B-C4BC-C14E-9A4C-1A67553E3124}"/>
              </a:ext>
            </a:extLst>
          </p:cNvPr>
          <p:cNvPicPr>
            <a:picLocks noChangeAspect="1"/>
          </p:cNvPicPr>
          <p:nvPr/>
        </p:nvPicPr>
        <p:blipFill>
          <a:blip r:embed="rId4"/>
          <a:stretch>
            <a:fillRect/>
          </a:stretch>
        </p:blipFill>
        <p:spPr>
          <a:xfrm>
            <a:off x="5876642" y="1"/>
            <a:ext cx="3057170" cy="4076226"/>
          </a:xfrm>
          <a:prstGeom prst="rect">
            <a:avLst/>
          </a:prstGeom>
        </p:spPr>
      </p:pic>
    </p:spTree>
    <p:extLst>
      <p:ext uri="{BB962C8B-B14F-4D97-AF65-F5344CB8AC3E}">
        <p14:creationId xmlns:p14="http://schemas.microsoft.com/office/powerpoint/2010/main" val="1901497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E9054CD-FA7C-4143-82F8-9333D480A2C7}"/>
              </a:ext>
            </a:extLst>
          </p:cNvPr>
          <p:cNvPicPr>
            <a:picLocks noChangeAspect="1"/>
          </p:cNvPicPr>
          <p:nvPr/>
        </p:nvPicPr>
        <p:blipFill>
          <a:blip r:embed="rId2"/>
          <a:stretch>
            <a:fillRect/>
          </a:stretch>
        </p:blipFill>
        <p:spPr>
          <a:xfrm rot="5400000">
            <a:off x="1158148" y="-1158150"/>
            <a:ext cx="6948892" cy="9265189"/>
          </a:xfrm>
          <a:prstGeom prst="rect">
            <a:avLst/>
          </a:prstGeom>
        </p:spPr>
      </p:pic>
    </p:spTree>
    <p:extLst>
      <p:ext uri="{BB962C8B-B14F-4D97-AF65-F5344CB8AC3E}">
        <p14:creationId xmlns:p14="http://schemas.microsoft.com/office/powerpoint/2010/main" val="4111611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2A1BF2B-00AD-7944-979C-1AD75025A289}"/>
              </a:ext>
            </a:extLst>
          </p:cNvPr>
          <p:cNvPicPr>
            <a:picLocks noChangeAspect="1"/>
          </p:cNvPicPr>
          <p:nvPr/>
        </p:nvPicPr>
        <p:blipFill>
          <a:blip r:embed="rId2"/>
          <a:stretch>
            <a:fillRect/>
          </a:stretch>
        </p:blipFill>
        <p:spPr>
          <a:xfrm rot="5400000">
            <a:off x="1133313" y="-1133314"/>
            <a:ext cx="6858000" cy="9124627"/>
          </a:xfrm>
          <a:prstGeom prst="rect">
            <a:avLst/>
          </a:prstGeom>
        </p:spPr>
      </p:pic>
    </p:spTree>
    <p:extLst>
      <p:ext uri="{BB962C8B-B14F-4D97-AF65-F5344CB8AC3E}">
        <p14:creationId xmlns:p14="http://schemas.microsoft.com/office/powerpoint/2010/main" val="391625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C1EE228-F87B-FD49-B923-ABE9893D34F7}"/>
              </a:ext>
            </a:extLst>
          </p:cNvPr>
          <p:cNvPicPr>
            <a:picLocks noChangeAspect="1"/>
          </p:cNvPicPr>
          <p:nvPr/>
        </p:nvPicPr>
        <p:blipFill>
          <a:blip r:embed="rId2"/>
          <a:stretch>
            <a:fillRect/>
          </a:stretch>
        </p:blipFill>
        <p:spPr>
          <a:xfrm>
            <a:off x="0" y="0"/>
            <a:ext cx="9144000" cy="6858000"/>
          </a:xfrm>
          <a:prstGeom prst="rect">
            <a:avLst/>
          </a:prstGeom>
        </p:spPr>
      </p:pic>
      <p:sp>
        <p:nvSpPr>
          <p:cNvPr id="4" name="Rectángulo 3">
            <a:extLst>
              <a:ext uri="{FF2B5EF4-FFF2-40B4-BE49-F238E27FC236}">
                <a16:creationId xmlns:a16="http://schemas.microsoft.com/office/drawing/2014/main" id="{C9E36FF0-3CB0-4F43-A4EF-9FB46C23E066}"/>
              </a:ext>
            </a:extLst>
          </p:cNvPr>
          <p:cNvSpPr/>
          <p:nvPr/>
        </p:nvSpPr>
        <p:spPr>
          <a:xfrm>
            <a:off x="265814" y="0"/>
            <a:ext cx="1222744" cy="6858000"/>
          </a:xfrm>
          <a:prstGeom prst="rect">
            <a:avLst/>
          </a:prstGeom>
          <a:solidFill>
            <a:srgbClr val="D0FF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7" name="Grupo 6">
            <a:extLst>
              <a:ext uri="{FF2B5EF4-FFF2-40B4-BE49-F238E27FC236}">
                <a16:creationId xmlns:a16="http://schemas.microsoft.com/office/drawing/2014/main" id="{8739A117-977F-E844-B7B6-0275F8459D5C}"/>
              </a:ext>
            </a:extLst>
          </p:cNvPr>
          <p:cNvGrpSpPr/>
          <p:nvPr/>
        </p:nvGrpSpPr>
        <p:grpSpPr>
          <a:xfrm>
            <a:off x="1743740" y="308344"/>
            <a:ext cx="7145079" cy="6294475"/>
            <a:chOff x="1743740" y="308344"/>
            <a:chExt cx="7145079" cy="6294475"/>
          </a:xfrm>
        </p:grpSpPr>
        <p:sp>
          <p:nvSpPr>
            <p:cNvPr id="5" name="Rectángulo 4">
              <a:extLst>
                <a:ext uri="{FF2B5EF4-FFF2-40B4-BE49-F238E27FC236}">
                  <a16:creationId xmlns:a16="http://schemas.microsoft.com/office/drawing/2014/main" id="{5D67897E-003F-484E-B09F-EC8A19309E2E}"/>
                </a:ext>
              </a:extLst>
            </p:cNvPr>
            <p:cNvSpPr/>
            <p:nvPr/>
          </p:nvSpPr>
          <p:spPr>
            <a:xfrm>
              <a:off x="1743740" y="308344"/>
              <a:ext cx="7145079" cy="6294475"/>
            </a:xfrm>
            <a:prstGeom prst="rect">
              <a:avLst/>
            </a:prstGeom>
            <a:solidFill>
              <a:srgbClr val="4FFDFF"/>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_tradnl"/>
            </a:p>
          </p:txBody>
        </p:sp>
        <p:sp>
          <p:nvSpPr>
            <p:cNvPr id="6" name="Rectángulo 5">
              <a:extLst>
                <a:ext uri="{FF2B5EF4-FFF2-40B4-BE49-F238E27FC236}">
                  <a16:creationId xmlns:a16="http://schemas.microsoft.com/office/drawing/2014/main" id="{CF58BE99-2379-5442-84BF-D364A7F9DD6E}"/>
                </a:ext>
              </a:extLst>
            </p:cNvPr>
            <p:cNvSpPr/>
            <p:nvPr/>
          </p:nvSpPr>
          <p:spPr>
            <a:xfrm>
              <a:off x="1956391" y="552893"/>
              <a:ext cx="6719776" cy="5794744"/>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_tradnl"/>
            </a:p>
          </p:txBody>
        </p:sp>
      </p:grpSp>
      <p:sp>
        <p:nvSpPr>
          <p:cNvPr id="8" name="CuadroTexto 7">
            <a:extLst>
              <a:ext uri="{FF2B5EF4-FFF2-40B4-BE49-F238E27FC236}">
                <a16:creationId xmlns:a16="http://schemas.microsoft.com/office/drawing/2014/main" id="{3C80861A-1E84-3440-8412-75FA0DCCB282}"/>
              </a:ext>
            </a:extLst>
          </p:cNvPr>
          <p:cNvSpPr txBox="1"/>
          <p:nvPr/>
        </p:nvSpPr>
        <p:spPr>
          <a:xfrm>
            <a:off x="265814" y="18556"/>
            <a:ext cx="1116417" cy="6863417"/>
          </a:xfrm>
          <a:prstGeom prst="rect">
            <a:avLst/>
          </a:prstGeom>
          <a:noFill/>
        </p:spPr>
        <p:txBody>
          <a:bodyPr wrap="square" rtlCol="0">
            <a:spAutoFit/>
          </a:bodyPr>
          <a:lstStyle/>
          <a:p>
            <a:pPr algn="ctr"/>
            <a:r>
              <a:rPr lang="es-ES_tradnl" sz="2000" dirty="0">
                <a:latin typeface="Chalkboard" panose="03050602040202020205" pitchFamily="66" charset="77"/>
              </a:rPr>
              <a:t>A</a:t>
            </a:r>
          </a:p>
          <a:p>
            <a:pPr algn="ctr"/>
            <a:r>
              <a:rPr lang="es-ES_tradnl" sz="2000" dirty="0">
                <a:latin typeface="Chalkboard" panose="03050602040202020205" pitchFamily="66" charset="77"/>
              </a:rPr>
              <a:t>P</a:t>
            </a:r>
          </a:p>
          <a:p>
            <a:pPr algn="ctr"/>
            <a:r>
              <a:rPr lang="es-ES_tradnl" sz="2000" dirty="0">
                <a:latin typeface="Chalkboard" panose="03050602040202020205" pitchFamily="66" charset="77"/>
              </a:rPr>
              <a:t>R</a:t>
            </a:r>
          </a:p>
          <a:p>
            <a:pPr algn="ctr"/>
            <a:r>
              <a:rPr lang="es-ES_tradnl" sz="2000" dirty="0">
                <a:latin typeface="Chalkboard" panose="03050602040202020205" pitchFamily="66" charset="77"/>
              </a:rPr>
              <a:t>E</a:t>
            </a:r>
          </a:p>
          <a:p>
            <a:pPr algn="ctr"/>
            <a:r>
              <a:rPr lang="es-ES_tradnl" sz="2000" dirty="0">
                <a:latin typeface="Chalkboard" panose="03050602040202020205" pitchFamily="66" charset="77"/>
              </a:rPr>
              <a:t>N</a:t>
            </a:r>
          </a:p>
          <a:p>
            <a:pPr algn="ctr"/>
            <a:r>
              <a:rPr lang="es-ES_tradnl" sz="2000" dirty="0">
                <a:latin typeface="Chalkboard" panose="03050602040202020205" pitchFamily="66" charset="77"/>
              </a:rPr>
              <a:t>D</a:t>
            </a:r>
          </a:p>
          <a:p>
            <a:pPr algn="ctr"/>
            <a:r>
              <a:rPr lang="es-ES_tradnl" sz="2000" dirty="0">
                <a:latin typeface="Chalkboard" panose="03050602040202020205" pitchFamily="66" charset="77"/>
              </a:rPr>
              <a:t>I</a:t>
            </a:r>
          </a:p>
          <a:p>
            <a:pPr algn="ctr"/>
            <a:r>
              <a:rPr lang="es-ES_tradnl" sz="2000" dirty="0">
                <a:latin typeface="Chalkboard" panose="03050602040202020205" pitchFamily="66" charset="77"/>
              </a:rPr>
              <a:t>Z</a:t>
            </a:r>
          </a:p>
          <a:p>
            <a:pPr algn="ctr"/>
            <a:r>
              <a:rPr lang="es-ES_tradnl" sz="2000" dirty="0">
                <a:latin typeface="Chalkboard" panose="03050602040202020205" pitchFamily="66" charset="77"/>
              </a:rPr>
              <a:t>A</a:t>
            </a:r>
          </a:p>
          <a:p>
            <a:pPr algn="ctr"/>
            <a:r>
              <a:rPr lang="es-ES_tradnl" sz="2000" dirty="0">
                <a:latin typeface="Chalkboard" panose="03050602040202020205" pitchFamily="66" charset="77"/>
              </a:rPr>
              <a:t>J</a:t>
            </a:r>
          </a:p>
          <a:p>
            <a:pPr algn="ctr"/>
            <a:r>
              <a:rPr lang="es-ES_tradnl" sz="2000" dirty="0">
                <a:latin typeface="Chalkboard" panose="03050602040202020205" pitchFamily="66" charset="77"/>
              </a:rPr>
              <a:t>E</a:t>
            </a:r>
          </a:p>
          <a:p>
            <a:pPr algn="ctr"/>
            <a:r>
              <a:rPr lang="es-ES_tradnl" sz="2000" dirty="0">
                <a:latin typeface="Chalkboard" panose="03050602040202020205" pitchFamily="66" charset="77"/>
              </a:rPr>
              <a:t>Z</a:t>
            </a:r>
          </a:p>
          <a:p>
            <a:pPr algn="ctr"/>
            <a:endParaRPr lang="es-ES_tradnl" sz="2000" dirty="0">
              <a:latin typeface="Chalkboard" panose="03050602040202020205" pitchFamily="66" charset="77"/>
            </a:endParaRPr>
          </a:p>
          <a:p>
            <a:pPr algn="ctr"/>
            <a:r>
              <a:rPr lang="es-ES_tradnl" sz="2000" dirty="0">
                <a:latin typeface="Chalkboard" panose="03050602040202020205" pitchFamily="66" charset="77"/>
              </a:rPr>
              <a:t>E</a:t>
            </a:r>
          </a:p>
          <a:p>
            <a:pPr algn="ctr"/>
            <a:r>
              <a:rPr lang="es-ES_tradnl" sz="2000" dirty="0">
                <a:latin typeface="Chalkboard" panose="03050602040202020205" pitchFamily="66" charset="77"/>
              </a:rPr>
              <a:t>S</a:t>
            </a:r>
          </a:p>
          <a:p>
            <a:pPr algn="ctr"/>
            <a:r>
              <a:rPr lang="es-ES_tradnl" sz="2000" dirty="0">
                <a:latin typeface="Chalkboard" panose="03050602040202020205" pitchFamily="66" charset="77"/>
              </a:rPr>
              <a:t>P</a:t>
            </a:r>
          </a:p>
          <a:p>
            <a:pPr algn="ctr"/>
            <a:r>
              <a:rPr lang="es-ES_tradnl" sz="2000" dirty="0">
                <a:latin typeface="Chalkboard" panose="03050602040202020205" pitchFamily="66" charset="77"/>
              </a:rPr>
              <a:t>E</a:t>
            </a:r>
          </a:p>
          <a:p>
            <a:pPr algn="ctr"/>
            <a:r>
              <a:rPr lang="es-ES_tradnl" sz="2000" dirty="0">
                <a:latin typeface="Chalkboard" panose="03050602040202020205" pitchFamily="66" charset="77"/>
              </a:rPr>
              <a:t>R</a:t>
            </a:r>
          </a:p>
          <a:p>
            <a:pPr algn="ctr"/>
            <a:r>
              <a:rPr lang="es-ES_tradnl" sz="2000" dirty="0">
                <a:latin typeface="Chalkboard" panose="03050602040202020205" pitchFamily="66" charset="77"/>
              </a:rPr>
              <a:t>A</a:t>
            </a:r>
          </a:p>
          <a:p>
            <a:pPr algn="ctr"/>
            <a:r>
              <a:rPr lang="es-ES_tradnl" sz="2000" dirty="0">
                <a:latin typeface="Chalkboard" panose="03050602040202020205" pitchFamily="66" charset="77"/>
              </a:rPr>
              <a:t>D</a:t>
            </a:r>
          </a:p>
          <a:p>
            <a:pPr algn="ctr"/>
            <a:r>
              <a:rPr lang="es-ES_tradnl" sz="2000" dirty="0">
                <a:latin typeface="Chalkboard" panose="03050602040202020205" pitchFamily="66" charset="77"/>
              </a:rPr>
              <a:t>O</a:t>
            </a:r>
          </a:p>
          <a:p>
            <a:pPr algn="ctr"/>
            <a:r>
              <a:rPr lang="es-ES_tradnl" sz="2000" dirty="0">
                <a:latin typeface="Chalkboard" panose="03050602040202020205" pitchFamily="66" charset="77"/>
              </a:rPr>
              <a:t>S</a:t>
            </a:r>
          </a:p>
        </p:txBody>
      </p:sp>
      <p:graphicFrame>
        <p:nvGraphicFramePr>
          <p:cNvPr id="9" name="Tabla 8">
            <a:extLst>
              <a:ext uri="{FF2B5EF4-FFF2-40B4-BE49-F238E27FC236}">
                <a16:creationId xmlns:a16="http://schemas.microsoft.com/office/drawing/2014/main" id="{A71806DB-317F-8344-8670-6103081FDB17}"/>
              </a:ext>
            </a:extLst>
          </p:cNvPr>
          <p:cNvGraphicFramePr>
            <a:graphicFrameLocks noGrp="1"/>
          </p:cNvGraphicFramePr>
          <p:nvPr>
            <p:extLst>
              <p:ext uri="{D42A27DB-BD31-4B8C-83A1-F6EECF244321}">
                <p14:modId xmlns:p14="http://schemas.microsoft.com/office/powerpoint/2010/main" val="1787642923"/>
              </p:ext>
            </p:extLst>
          </p:nvPr>
        </p:nvGraphicFramePr>
        <p:xfrm>
          <a:off x="2137485" y="768968"/>
          <a:ext cx="6463914" cy="1544320"/>
        </p:xfrm>
        <a:graphic>
          <a:graphicData uri="http://schemas.openxmlformats.org/drawingml/2006/table">
            <a:tbl>
              <a:tblPr firstRow="1" firstCol="1" bandRow="1">
                <a:tableStyleId>{5940675A-B579-460E-94D1-54222C63F5DA}</a:tableStyleId>
              </a:tblPr>
              <a:tblGrid>
                <a:gridCol w="2154638">
                  <a:extLst>
                    <a:ext uri="{9D8B030D-6E8A-4147-A177-3AD203B41FA5}">
                      <a16:colId xmlns:a16="http://schemas.microsoft.com/office/drawing/2014/main" val="893517904"/>
                    </a:ext>
                  </a:extLst>
                </a:gridCol>
                <a:gridCol w="2154638">
                  <a:extLst>
                    <a:ext uri="{9D8B030D-6E8A-4147-A177-3AD203B41FA5}">
                      <a16:colId xmlns:a16="http://schemas.microsoft.com/office/drawing/2014/main" val="2649609994"/>
                    </a:ext>
                  </a:extLst>
                </a:gridCol>
                <a:gridCol w="2154638">
                  <a:extLst>
                    <a:ext uri="{9D8B030D-6E8A-4147-A177-3AD203B41FA5}">
                      <a16:colId xmlns:a16="http://schemas.microsoft.com/office/drawing/2014/main" val="1515683943"/>
                    </a:ext>
                  </a:extLst>
                </a:gridCol>
              </a:tblGrid>
              <a:tr h="225697">
                <a:tc>
                  <a:txBody>
                    <a:bodyPr/>
                    <a:lstStyle/>
                    <a:p>
                      <a:pPr algn="ctr">
                        <a:lnSpc>
                          <a:spcPct val="107000"/>
                        </a:lnSpc>
                        <a:spcAft>
                          <a:spcPts val="800"/>
                        </a:spcAft>
                      </a:pPr>
                      <a:r>
                        <a:rPr lang="es-ES_tradnl" sz="1200" dirty="0">
                          <a:effectLst/>
                          <a:latin typeface="Comic Sans MS" panose="030F0902030302020204" pitchFamily="66" charset="0"/>
                        </a:rPr>
                        <a:t>Campo de formación académica</a:t>
                      </a:r>
                      <a:endParaRPr lang="es-ES" sz="1200" dirty="0">
                        <a:effectLst/>
                        <a:latin typeface="Comic Sans MS" panose="030F0902030302020204" pitchFamily="66" charset="0"/>
                        <a:ea typeface="Calibri" panose="020F0502020204030204" pitchFamily="34" charset="0"/>
                        <a:cs typeface="Arial" panose="020B0604020202020204" pitchFamily="34" charset="0"/>
                      </a:endParaRPr>
                    </a:p>
                  </a:txBody>
                  <a:tcPr marL="68580" marR="68580" marT="0" marB="0">
                    <a:solidFill>
                      <a:srgbClr val="BEE864"/>
                    </a:solidFill>
                  </a:tcPr>
                </a:tc>
                <a:tc>
                  <a:txBody>
                    <a:bodyPr/>
                    <a:lstStyle/>
                    <a:p>
                      <a:pPr algn="ctr">
                        <a:lnSpc>
                          <a:spcPct val="107000"/>
                        </a:lnSpc>
                        <a:spcAft>
                          <a:spcPts val="800"/>
                        </a:spcAft>
                      </a:pPr>
                      <a:r>
                        <a:rPr lang="es-ES_tradnl" sz="1200" dirty="0">
                          <a:effectLst/>
                          <a:latin typeface="Comic Sans MS" panose="030F0902030302020204" pitchFamily="66" charset="0"/>
                        </a:rPr>
                        <a:t>Organizador curricular 1</a:t>
                      </a:r>
                      <a:endParaRPr lang="es-ES" sz="1200" dirty="0">
                        <a:effectLst/>
                        <a:latin typeface="Comic Sans MS" panose="030F0902030302020204" pitchFamily="66" charset="0"/>
                        <a:ea typeface="Calibri" panose="020F0502020204030204" pitchFamily="34" charset="0"/>
                        <a:cs typeface="Arial" panose="020B0604020202020204" pitchFamily="34" charset="0"/>
                      </a:endParaRPr>
                    </a:p>
                  </a:txBody>
                  <a:tcPr marL="68580" marR="68580" marT="0" marB="0">
                    <a:solidFill>
                      <a:srgbClr val="BEE864"/>
                    </a:solidFill>
                  </a:tcPr>
                </a:tc>
                <a:tc>
                  <a:txBody>
                    <a:bodyPr/>
                    <a:lstStyle/>
                    <a:p>
                      <a:pPr algn="ctr">
                        <a:lnSpc>
                          <a:spcPct val="107000"/>
                        </a:lnSpc>
                        <a:spcAft>
                          <a:spcPts val="800"/>
                        </a:spcAft>
                      </a:pPr>
                      <a:r>
                        <a:rPr lang="es-ES_tradnl" sz="1200" dirty="0">
                          <a:effectLst/>
                          <a:latin typeface="Comic Sans MS" panose="030F0902030302020204" pitchFamily="66" charset="0"/>
                        </a:rPr>
                        <a:t>Aprendizaje esperado</a:t>
                      </a:r>
                      <a:endParaRPr lang="es-ES" sz="1200" dirty="0">
                        <a:effectLst/>
                        <a:latin typeface="Comic Sans MS" panose="030F0902030302020204" pitchFamily="66" charset="0"/>
                        <a:ea typeface="Calibri" panose="020F0502020204030204" pitchFamily="34" charset="0"/>
                        <a:cs typeface="Arial" panose="020B0604020202020204" pitchFamily="34" charset="0"/>
                      </a:endParaRPr>
                    </a:p>
                  </a:txBody>
                  <a:tcPr marL="68580" marR="68580" marT="0" marB="0">
                    <a:solidFill>
                      <a:srgbClr val="BEE864"/>
                    </a:solidFill>
                  </a:tcPr>
                </a:tc>
                <a:extLst>
                  <a:ext uri="{0D108BD9-81ED-4DB2-BD59-A6C34878D82A}">
                    <a16:rowId xmlns:a16="http://schemas.microsoft.com/office/drawing/2014/main" val="3841924823"/>
                  </a:ext>
                </a:extLst>
              </a:tr>
              <a:tr h="225697">
                <a:tc rowSpan="3">
                  <a:txBody>
                    <a:bodyPr/>
                    <a:lstStyle/>
                    <a:p>
                      <a:pPr algn="ctr">
                        <a:lnSpc>
                          <a:spcPct val="107000"/>
                        </a:lnSpc>
                        <a:spcAft>
                          <a:spcPts val="800"/>
                        </a:spcAft>
                      </a:pPr>
                      <a:r>
                        <a:rPr lang="es-ES" sz="1200" dirty="0">
                          <a:effectLst/>
                          <a:latin typeface="Comic Sans MS" panose="030F0902030302020204" pitchFamily="66" charset="0"/>
                        </a:rPr>
                        <a:t>Exploración y comprensión del mundo natural y social. </a:t>
                      </a:r>
                      <a:endParaRPr lang="es-ES" sz="1200" dirty="0">
                        <a:effectLst/>
                        <a:latin typeface="Comic Sans MS" panose="030F0902030302020204" pitchFamily="66"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s-ES" sz="1200" dirty="0">
                          <a:effectLst/>
                          <a:latin typeface="Comic Sans MS" panose="030F0902030302020204" pitchFamily="66" charset="0"/>
                          <a:ea typeface="Calibri" panose="020F0502020204030204" pitchFamily="34" charset="0"/>
                          <a:cs typeface="Arial" panose="020B0604020202020204" pitchFamily="34" charset="0"/>
                        </a:rPr>
                        <a:t>Mundo natural</a:t>
                      </a:r>
                    </a:p>
                  </a:txBody>
                  <a:tcPr marL="68580" marR="68580" marT="0" marB="0"/>
                </a:tc>
                <a:tc rowSpan="3">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s-US" sz="1200" b="0" kern="1200" dirty="0">
                          <a:solidFill>
                            <a:schemeClr val="tx1"/>
                          </a:solidFill>
                          <a:effectLst/>
                          <a:latin typeface="Comic Sans MS" panose="030F0902030302020204" pitchFamily="66" charset="0"/>
                          <a:ea typeface="+mn-ea"/>
                          <a:cs typeface="+mn-cs"/>
                        </a:rPr>
                        <a:t>Comunica sus hallazgos al observar seres vivos, fenómenos y elementos naturales, utilizando registros propios y recursos impresos. </a:t>
                      </a:r>
                      <a:endParaRPr lang="es-US" sz="1200" dirty="0">
                        <a:latin typeface="Comic Sans MS" panose="030F0902030302020204" pitchFamily="66" charset="0"/>
                      </a:endParaRPr>
                    </a:p>
                  </a:txBody>
                  <a:tcPr marL="68580" marR="68580" marT="0" marB="0"/>
                </a:tc>
                <a:extLst>
                  <a:ext uri="{0D108BD9-81ED-4DB2-BD59-A6C34878D82A}">
                    <a16:rowId xmlns:a16="http://schemas.microsoft.com/office/drawing/2014/main" val="1950088841"/>
                  </a:ext>
                </a:extLst>
              </a:tr>
              <a:tr h="225697">
                <a:tc vMerge="1">
                  <a:txBody>
                    <a:bodyPr/>
                    <a:lstStyle/>
                    <a:p>
                      <a:endParaRPr lang="es-ES"/>
                    </a:p>
                  </a:txBody>
                  <a:tcPr/>
                </a:tc>
                <a:tc>
                  <a:txBody>
                    <a:bodyPr/>
                    <a:lstStyle/>
                    <a:p>
                      <a:pPr algn="ctr">
                        <a:lnSpc>
                          <a:spcPct val="107000"/>
                        </a:lnSpc>
                        <a:spcAft>
                          <a:spcPts val="800"/>
                        </a:spcAft>
                      </a:pPr>
                      <a:r>
                        <a:rPr lang="es-ES_tradnl" sz="1200" dirty="0">
                          <a:effectLst/>
                          <a:latin typeface="Comic Sans MS" panose="030F0902030302020204" pitchFamily="66" charset="0"/>
                        </a:rPr>
                        <a:t>Organizador curricular 2</a:t>
                      </a:r>
                      <a:endParaRPr lang="es-ES" sz="1200" dirty="0">
                        <a:effectLst/>
                        <a:latin typeface="Comic Sans MS" panose="030F0902030302020204" pitchFamily="66" charset="0"/>
                        <a:ea typeface="Calibri" panose="020F0502020204030204" pitchFamily="34" charset="0"/>
                        <a:cs typeface="Arial" panose="020B0604020202020204" pitchFamily="34" charset="0"/>
                      </a:endParaRPr>
                    </a:p>
                  </a:txBody>
                  <a:tcPr marL="68580" marR="68580" marT="0" marB="0">
                    <a:solidFill>
                      <a:srgbClr val="BEE864"/>
                    </a:solidFill>
                  </a:tcPr>
                </a:tc>
                <a:tc vMerge="1">
                  <a:txBody>
                    <a:bodyPr/>
                    <a:lstStyle/>
                    <a:p>
                      <a:endParaRPr lang="es-ES"/>
                    </a:p>
                  </a:txBody>
                  <a:tcPr/>
                </a:tc>
                <a:extLst>
                  <a:ext uri="{0D108BD9-81ED-4DB2-BD59-A6C34878D82A}">
                    <a16:rowId xmlns:a16="http://schemas.microsoft.com/office/drawing/2014/main" val="3099172300"/>
                  </a:ext>
                </a:extLst>
              </a:tr>
              <a:tr h="261016">
                <a:tc vMerge="1">
                  <a:txBody>
                    <a:bodyPr/>
                    <a:lstStyle/>
                    <a:p>
                      <a:endParaRPr lang="es-ES"/>
                    </a:p>
                  </a:txBody>
                  <a:tcPr/>
                </a:tc>
                <a:tc>
                  <a:txBody>
                    <a:bodyPr/>
                    <a:lstStyle/>
                    <a:p>
                      <a:pPr algn="ctr">
                        <a:lnSpc>
                          <a:spcPct val="107000"/>
                        </a:lnSpc>
                        <a:spcAft>
                          <a:spcPts val="800"/>
                        </a:spcAft>
                      </a:pPr>
                      <a:r>
                        <a:rPr lang="es-ES" sz="1200" dirty="0">
                          <a:effectLst/>
                          <a:latin typeface="Comic Sans MS" panose="030F0902030302020204" pitchFamily="66" charset="0"/>
                          <a:ea typeface="Calibri" panose="020F0502020204030204" pitchFamily="34" charset="0"/>
                          <a:cs typeface="Arial" panose="020B0604020202020204" pitchFamily="34" charset="0"/>
                        </a:rPr>
                        <a:t>Exploración de la naturaleza</a:t>
                      </a:r>
                    </a:p>
                  </a:txBody>
                  <a:tcPr marL="68580" marR="68580" marT="0" marB="0"/>
                </a:tc>
                <a:tc vMerge="1">
                  <a:txBody>
                    <a:bodyPr/>
                    <a:lstStyle/>
                    <a:p>
                      <a:endParaRPr lang="es-ES"/>
                    </a:p>
                  </a:txBody>
                  <a:tcPr/>
                </a:tc>
                <a:extLst>
                  <a:ext uri="{0D108BD9-81ED-4DB2-BD59-A6C34878D82A}">
                    <a16:rowId xmlns:a16="http://schemas.microsoft.com/office/drawing/2014/main" val="3758615162"/>
                  </a:ext>
                </a:extLst>
              </a:tr>
            </a:tbl>
          </a:graphicData>
        </a:graphic>
      </p:graphicFrame>
      <p:graphicFrame>
        <p:nvGraphicFramePr>
          <p:cNvPr id="10" name="Tabla 9">
            <a:extLst>
              <a:ext uri="{FF2B5EF4-FFF2-40B4-BE49-F238E27FC236}">
                <a16:creationId xmlns:a16="http://schemas.microsoft.com/office/drawing/2014/main" id="{641EC84C-4755-9A44-B5DA-9A271B545579}"/>
              </a:ext>
            </a:extLst>
          </p:cNvPr>
          <p:cNvGraphicFramePr>
            <a:graphicFrameLocks noGrp="1"/>
          </p:cNvGraphicFramePr>
          <p:nvPr>
            <p:extLst>
              <p:ext uri="{D42A27DB-BD31-4B8C-83A1-F6EECF244321}">
                <p14:modId xmlns:p14="http://schemas.microsoft.com/office/powerpoint/2010/main" val="771205070"/>
              </p:ext>
            </p:extLst>
          </p:nvPr>
        </p:nvGraphicFramePr>
        <p:xfrm>
          <a:off x="2137485" y="2408628"/>
          <a:ext cx="6463915" cy="1097280"/>
        </p:xfrm>
        <a:graphic>
          <a:graphicData uri="http://schemas.openxmlformats.org/drawingml/2006/table">
            <a:tbl>
              <a:tblPr firstRow="1" firstCol="1" bandRow="1"/>
              <a:tblGrid>
                <a:gridCol w="2180359">
                  <a:extLst>
                    <a:ext uri="{9D8B030D-6E8A-4147-A177-3AD203B41FA5}">
                      <a16:colId xmlns:a16="http://schemas.microsoft.com/office/drawing/2014/main" val="765345868"/>
                    </a:ext>
                  </a:extLst>
                </a:gridCol>
                <a:gridCol w="2180359">
                  <a:extLst>
                    <a:ext uri="{9D8B030D-6E8A-4147-A177-3AD203B41FA5}">
                      <a16:colId xmlns:a16="http://schemas.microsoft.com/office/drawing/2014/main" val="191671925"/>
                    </a:ext>
                  </a:extLst>
                </a:gridCol>
                <a:gridCol w="2103197">
                  <a:extLst>
                    <a:ext uri="{9D8B030D-6E8A-4147-A177-3AD203B41FA5}">
                      <a16:colId xmlns:a16="http://schemas.microsoft.com/office/drawing/2014/main" val="2553303990"/>
                    </a:ext>
                  </a:extLst>
                </a:gridCol>
              </a:tblGrid>
              <a:tr h="142025">
                <a:tc>
                  <a:txBody>
                    <a:bodyPr/>
                    <a:lstStyle/>
                    <a:p>
                      <a:pPr algn="ctr">
                        <a:spcAft>
                          <a:spcPts val="0"/>
                        </a:spcAft>
                      </a:pPr>
                      <a:r>
                        <a:rPr lang="es-ES_tradnl" sz="1200" noProof="0" dirty="0">
                          <a:effectLst/>
                          <a:latin typeface="Comic Sans MS" panose="030F0902030302020204" pitchFamily="66" charset="0"/>
                          <a:ea typeface="Calibri" panose="020F0502020204030204" pitchFamily="34" charset="0"/>
                          <a:cs typeface="Times New Roman" panose="02020603050405020304" pitchFamily="18" charset="0"/>
                        </a:rPr>
                        <a:t>Campo de formación académica</a:t>
                      </a:r>
                    </a:p>
                  </a:txBody>
                  <a:tcPr marL="58101" marR="58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FB0"/>
                    </a:solidFill>
                  </a:tcPr>
                </a:tc>
                <a:tc>
                  <a:txBody>
                    <a:bodyPr/>
                    <a:lstStyle/>
                    <a:p>
                      <a:pPr algn="ctr">
                        <a:spcAft>
                          <a:spcPts val="0"/>
                        </a:spcAft>
                      </a:pPr>
                      <a:r>
                        <a:rPr lang="es-ES_tradnl" sz="1200" noProof="0" dirty="0">
                          <a:effectLst/>
                          <a:latin typeface="Comic Sans MS" panose="030F0902030302020204" pitchFamily="66" charset="0"/>
                          <a:ea typeface="Calibri" panose="020F0502020204030204" pitchFamily="34" charset="0"/>
                          <a:cs typeface="Times New Roman" panose="02020603050405020304" pitchFamily="18" charset="0"/>
                        </a:rPr>
                        <a:t>Organizador curricular 1</a:t>
                      </a:r>
                    </a:p>
                  </a:txBody>
                  <a:tcPr marL="58101" marR="58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FB0"/>
                    </a:solidFill>
                  </a:tcPr>
                </a:tc>
                <a:tc>
                  <a:txBody>
                    <a:bodyPr/>
                    <a:lstStyle/>
                    <a:p>
                      <a:pPr algn="ctr">
                        <a:spcAft>
                          <a:spcPts val="0"/>
                        </a:spcAft>
                      </a:pPr>
                      <a:r>
                        <a:rPr lang="es-ES_tradnl" sz="1200" noProof="0" dirty="0">
                          <a:effectLst/>
                          <a:latin typeface="Comic Sans MS" panose="030F0902030302020204" pitchFamily="66" charset="0"/>
                          <a:ea typeface="Calibri" panose="020F0502020204030204" pitchFamily="34" charset="0"/>
                          <a:cs typeface="Times New Roman" panose="02020603050405020304" pitchFamily="18" charset="0"/>
                        </a:rPr>
                        <a:t>Aprendizaje esperado</a:t>
                      </a:r>
                    </a:p>
                  </a:txBody>
                  <a:tcPr marL="58101" marR="58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FB0"/>
                    </a:solidFill>
                  </a:tcPr>
                </a:tc>
                <a:extLst>
                  <a:ext uri="{0D108BD9-81ED-4DB2-BD59-A6C34878D82A}">
                    <a16:rowId xmlns:a16="http://schemas.microsoft.com/office/drawing/2014/main" val="1522288242"/>
                  </a:ext>
                </a:extLst>
              </a:tr>
              <a:tr h="142025">
                <a:tc rowSpan="3">
                  <a:txBody>
                    <a:bodyPr/>
                    <a:lstStyle/>
                    <a:p>
                      <a:pPr algn="ctr">
                        <a:spcAft>
                          <a:spcPts val="0"/>
                        </a:spcAft>
                      </a:pPr>
                      <a:r>
                        <a:rPr lang="es-ES_tradnl" sz="1200" noProof="0" dirty="0">
                          <a:effectLst/>
                          <a:latin typeface="Comic Sans MS" panose="030F0902030302020204" pitchFamily="66" charset="0"/>
                          <a:ea typeface="Calibri" panose="020F0502020204030204" pitchFamily="34" charset="0"/>
                          <a:cs typeface="Times New Roman" panose="02020603050405020304" pitchFamily="18" charset="0"/>
                        </a:rPr>
                        <a:t>Lenguaje y comunicación </a:t>
                      </a:r>
                    </a:p>
                  </a:txBody>
                  <a:tcPr marL="58101" marR="58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200" noProof="0" dirty="0">
                          <a:effectLst/>
                          <a:latin typeface="Comic Sans MS" panose="030F0902030302020204" pitchFamily="66" charset="0"/>
                          <a:ea typeface="Calibri" panose="020F0502020204030204" pitchFamily="34" charset="0"/>
                          <a:cs typeface="Times New Roman" panose="02020603050405020304" pitchFamily="18" charset="0"/>
                        </a:rPr>
                        <a:t>Participación social</a:t>
                      </a:r>
                    </a:p>
                  </a:txBody>
                  <a:tcPr marL="58101" marR="58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US" sz="1200" b="0" kern="1200" dirty="0">
                          <a:solidFill>
                            <a:schemeClr val="tx1"/>
                          </a:solidFill>
                          <a:effectLst/>
                          <a:latin typeface="Comic Sans MS" panose="030F0902030302020204" pitchFamily="66" charset="0"/>
                          <a:ea typeface="+mn-ea"/>
                          <a:cs typeface="+mn-cs"/>
                        </a:rPr>
                        <a:t>Escribe su nombre con diversos propósitos e identifica el de algunos compañeros. </a:t>
                      </a:r>
                      <a:endParaRPr lang="es-US" sz="1200" dirty="0">
                        <a:latin typeface="Comic Sans MS" panose="030F0902030302020204" pitchFamily="66" charset="0"/>
                      </a:endParaRPr>
                    </a:p>
                  </a:txBody>
                  <a:tcPr marL="58101" marR="58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4427944"/>
                  </a:ext>
                </a:extLst>
              </a:tr>
              <a:tr h="173228">
                <a:tc vMerge="1">
                  <a:txBody>
                    <a:bodyPr/>
                    <a:lstStyle/>
                    <a:p>
                      <a:endParaRPr lang="es-MX"/>
                    </a:p>
                  </a:txBody>
                  <a:tcPr/>
                </a:tc>
                <a:tc>
                  <a:txBody>
                    <a:bodyPr/>
                    <a:lstStyle/>
                    <a:p>
                      <a:pPr algn="ctr">
                        <a:spcAft>
                          <a:spcPts val="0"/>
                        </a:spcAft>
                      </a:pPr>
                      <a:r>
                        <a:rPr lang="es-ES_tradnl" sz="1200" noProof="0" dirty="0">
                          <a:effectLst/>
                          <a:latin typeface="Comic Sans MS" panose="030F0902030302020204" pitchFamily="66" charset="0"/>
                          <a:ea typeface="Calibri" panose="020F0502020204030204" pitchFamily="34" charset="0"/>
                          <a:cs typeface="Times New Roman" panose="02020603050405020304" pitchFamily="18" charset="0"/>
                        </a:rPr>
                        <a:t>Organizador curricular 2</a:t>
                      </a:r>
                    </a:p>
                  </a:txBody>
                  <a:tcPr marL="58101" marR="58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FB0"/>
                    </a:solidFill>
                  </a:tcPr>
                </a:tc>
                <a:tc vMerge="1">
                  <a:txBody>
                    <a:bodyPr/>
                    <a:lstStyle/>
                    <a:p>
                      <a:endParaRPr lang="es-MX"/>
                    </a:p>
                  </a:txBody>
                  <a:tcPr/>
                </a:tc>
                <a:extLst>
                  <a:ext uri="{0D108BD9-81ED-4DB2-BD59-A6C34878D82A}">
                    <a16:rowId xmlns:a16="http://schemas.microsoft.com/office/drawing/2014/main" val="3875846864"/>
                  </a:ext>
                </a:extLst>
              </a:tr>
              <a:tr h="0">
                <a:tc vMerge="1">
                  <a:txBody>
                    <a:bodyPr/>
                    <a:lstStyle/>
                    <a:p>
                      <a:endParaRPr lang="es-MX"/>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200" b="0" noProof="0" dirty="0">
                          <a:latin typeface="Comic Sans MS" panose="030F0902030302020204" pitchFamily="66" charset="0"/>
                        </a:rPr>
                        <a:t>Uso de documentos que regulan la convivencia</a:t>
                      </a:r>
                    </a:p>
                  </a:txBody>
                  <a:tcPr marL="58101" marR="58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val="3939265309"/>
                  </a:ext>
                </a:extLst>
              </a:tr>
            </a:tbl>
          </a:graphicData>
        </a:graphic>
      </p:graphicFrame>
      <p:graphicFrame>
        <p:nvGraphicFramePr>
          <p:cNvPr id="11" name="Tabla 10">
            <a:extLst>
              <a:ext uri="{FF2B5EF4-FFF2-40B4-BE49-F238E27FC236}">
                <a16:creationId xmlns:a16="http://schemas.microsoft.com/office/drawing/2014/main" id="{C1E7B172-B3E6-774D-88F9-85840C9CA81D}"/>
              </a:ext>
            </a:extLst>
          </p:cNvPr>
          <p:cNvGraphicFramePr>
            <a:graphicFrameLocks noGrp="1"/>
          </p:cNvGraphicFramePr>
          <p:nvPr>
            <p:extLst>
              <p:ext uri="{D42A27DB-BD31-4B8C-83A1-F6EECF244321}">
                <p14:modId xmlns:p14="http://schemas.microsoft.com/office/powerpoint/2010/main" val="2354788669"/>
              </p:ext>
            </p:extLst>
          </p:nvPr>
        </p:nvGraphicFramePr>
        <p:xfrm>
          <a:off x="2137485" y="4603719"/>
          <a:ext cx="6463914" cy="1280160"/>
        </p:xfrm>
        <a:graphic>
          <a:graphicData uri="http://schemas.openxmlformats.org/drawingml/2006/table">
            <a:tbl>
              <a:tblPr firstRow="1" firstCol="1" bandRow="1"/>
              <a:tblGrid>
                <a:gridCol w="2181075">
                  <a:extLst>
                    <a:ext uri="{9D8B030D-6E8A-4147-A177-3AD203B41FA5}">
                      <a16:colId xmlns:a16="http://schemas.microsoft.com/office/drawing/2014/main" val="1514387254"/>
                    </a:ext>
                  </a:extLst>
                </a:gridCol>
                <a:gridCol w="2181075">
                  <a:extLst>
                    <a:ext uri="{9D8B030D-6E8A-4147-A177-3AD203B41FA5}">
                      <a16:colId xmlns:a16="http://schemas.microsoft.com/office/drawing/2014/main" val="2744065207"/>
                    </a:ext>
                  </a:extLst>
                </a:gridCol>
                <a:gridCol w="2101764">
                  <a:extLst>
                    <a:ext uri="{9D8B030D-6E8A-4147-A177-3AD203B41FA5}">
                      <a16:colId xmlns:a16="http://schemas.microsoft.com/office/drawing/2014/main" val="3527956105"/>
                    </a:ext>
                  </a:extLst>
                </a:gridCol>
              </a:tblGrid>
              <a:tr h="80192">
                <a:tc>
                  <a:txBody>
                    <a:bodyPr/>
                    <a:lstStyle/>
                    <a:p>
                      <a:pPr algn="ctr">
                        <a:spcAft>
                          <a:spcPts val="0"/>
                        </a:spcAft>
                      </a:pPr>
                      <a:r>
                        <a:rPr lang="es-ES_tradnl" sz="1200" dirty="0">
                          <a:effectLst/>
                          <a:latin typeface="Comic Sans MS" panose="030F0902030302020204" pitchFamily="66" charset="0"/>
                          <a:ea typeface="Calibri" panose="020F0502020204030204" pitchFamily="34" charset="0"/>
                          <a:cs typeface="Times New Roman" panose="02020603050405020304" pitchFamily="18" charset="0"/>
                        </a:rPr>
                        <a:t>Campo de formación académica</a:t>
                      </a:r>
                      <a:endParaRPr lang="es-MX" sz="1200" dirty="0">
                        <a:effectLst/>
                        <a:latin typeface="Comic Sans MS" panose="030F0902030302020204" pitchFamily="66" charset="0"/>
                        <a:ea typeface="Calibri" panose="020F0502020204030204" pitchFamily="34" charset="0"/>
                        <a:cs typeface="Times New Roman" panose="02020603050405020304" pitchFamily="18" charset="0"/>
                      </a:endParaRPr>
                    </a:p>
                  </a:txBody>
                  <a:tcPr marL="58062" marR="5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6F3"/>
                    </a:solidFill>
                  </a:tcPr>
                </a:tc>
                <a:tc>
                  <a:txBody>
                    <a:bodyPr/>
                    <a:lstStyle/>
                    <a:p>
                      <a:pPr algn="ctr">
                        <a:spcAft>
                          <a:spcPts val="0"/>
                        </a:spcAft>
                      </a:pPr>
                      <a:r>
                        <a:rPr lang="es-ES_tradnl" sz="1200" dirty="0">
                          <a:effectLst/>
                          <a:latin typeface="Comic Sans MS" panose="030F0902030302020204" pitchFamily="66" charset="0"/>
                          <a:ea typeface="Calibri" panose="020F0502020204030204" pitchFamily="34" charset="0"/>
                          <a:cs typeface="Times New Roman" panose="02020603050405020304" pitchFamily="18" charset="0"/>
                        </a:rPr>
                        <a:t>Organizador curricular 1</a:t>
                      </a:r>
                      <a:endParaRPr lang="es-MX" sz="1200" dirty="0">
                        <a:effectLst/>
                        <a:latin typeface="Comic Sans MS" panose="030F0902030302020204" pitchFamily="66" charset="0"/>
                        <a:ea typeface="Calibri" panose="020F0502020204030204" pitchFamily="34" charset="0"/>
                        <a:cs typeface="Times New Roman" panose="02020603050405020304" pitchFamily="18" charset="0"/>
                      </a:endParaRPr>
                    </a:p>
                  </a:txBody>
                  <a:tcPr marL="58062" marR="5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6F3"/>
                    </a:solidFill>
                  </a:tcPr>
                </a:tc>
                <a:tc>
                  <a:txBody>
                    <a:bodyPr/>
                    <a:lstStyle/>
                    <a:p>
                      <a:pPr algn="ctr">
                        <a:spcAft>
                          <a:spcPts val="0"/>
                        </a:spcAft>
                      </a:pPr>
                      <a:r>
                        <a:rPr lang="es-ES_tradnl" sz="1200" dirty="0">
                          <a:effectLst/>
                          <a:latin typeface="Comic Sans MS" panose="030F0902030302020204" pitchFamily="66" charset="0"/>
                          <a:ea typeface="Calibri" panose="020F0502020204030204" pitchFamily="34" charset="0"/>
                          <a:cs typeface="Times New Roman" panose="02020603050405020304" pitchFamily="18" charset="0"/>
                        </a:rPr>
                        <a:t>Aprendizaje esperado</a:t>
                      </a:r>
                      <a:endParaRPr lang="es-MX" sz="1200" dirty="0">
                        <a:effectLst/>
                        <a:latin typeface="Comic Sans MS" panose="030F0902030302020204" pitchFamily="66" charset="0"/>
                        <a:ea typeface="Calibri" panose="020F0502020204030204" pitchFamily="34" charset="0"/>
                        <a:cs typeface="Times New Roman" panose="02020603050405020304" pitchFamily="18" charset="0"/>
                      </a:endParaRPr>
                    </a:p>
                  </a:txBody>
                  <a:tcPr marL="58062" marR="5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6F3"/>
                    </a:solidFill>
                  </a:tcPr>
                </a:tc>
                <a:extLst>
                  <a:ext uri="{0D108BD9-81ED-4DB2-BD59-A6C34878D82A}">
                    <a16:rowId xmlns:a16="http://schemas.microsoft.com/office/drawing/2014/main" val="2160383876"/>
                  </a:ext>
                </a:extLst>
              </a:tr>
              <a:tr h="141928">
                <a:tc rowSpan="3">
                  <a:txBody>
                    <a:bodyPr/>
                    <a:lstStyle/>
                    <a:p>
                      <a:pPr algn="ctr">
                        <a:spcAft>
                          <a:spcPts val="0"/>
                        </a:spcAft>
                      </a:pPr>
                      <a:r>
                        <a:rPr lang="es-ES_tradnl" sz="1200" dirty="0">
                          <a:effectLst/>
                          <a:latin typeface="Comic Sans MS" panose="030F0902030302020204" pitchFamily="66" charset="0"/>
                          <a:ea typeface="Calibri" panose="020F0502020204030204" pitchFamily="34" charset="0"/>
                          <a:cs typeface="Times New Roman" panose="02020603050405020304" pitchFamily="18" charset="0"/>
                        </a:rPr>
                        <a:t>Pensamiento matemático</a:t>
                      </a:r>
                      <a:endParaRPr lang="es-MX" sz="1200" dirty="0">
                        <a:effectLst/>
                        <a:latin typeface="Comic Sans MS" panose="030F0902030302020204" pitchFamily="66" charset="0"/>
                        <a:ea typeface="Calibri" panose="020F0502020204030204" pitchFamily="34" charset="0"/>
                        <a:cs typeface="Times New Roman" panose="02020603050405020304" pitchFamily="18" charset="0"/>
                      </a:endParaRPr>
                    </a:p>
                  </a:txBody>
                  <a:tcPr marL="58062" marR="5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dirty="0">
                          <a:effectLst/>
                          <a:latin typeface="Comic Sans MS" panose="030F0902030302020204" pitchFamily="66" charset="0"/>
                          <a:ea typeface="Calibri" panose="020F0502020204030204" pitchFamily="34" charset="0"/>
                          <a:cs typeface="Times New Roman" panose="02020603050405020304" pitchFamily="18" charset="0"/>
                        </a:rPr>
                        <a:t>Número, algebra y variación </a:t>
                      </a:r>
                    </a:p>
                  </a:txBody>
                  <a:tcPr marL="58062" marR="5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r>
                        <a:rPr lang="es-US" sz="1200" b="0" kern="1200" dirty="0">
                          <a:solidFill>
                            <a:schemeClr val="tx1"/>
                          </a:solidFill>
                          <a:effectLst/>
                          <a:latin typeface="Comic Sans MS" panose="030F0902030302020204" pitchFamily="66" charset="0"/>
                          <a:ea typeface="+mn-ea"/>
                          <a:cs typeface="+mn-cs"/>
                        </a:rPr>
                        <a:t>Comunica de manera oral y escrita los números del 1 al 10 en diversas situaciones y </a:t>
                      </a:r>
                    </a:p>
                    <a:p>
                      <a:r>
                        <a:rPr lang="es-US" sz="1200" b="0" kern="1200" dirty="0">
                          <a:solidFill>
                            <a:schemeClr val="tx1"/>
                          </a:solidFill>
                          <a:effectLst/>
                          <a:latin typeface="Comic Sans MS" panose="030F0902030302020204" pitchFamily="66" charset="0"/>
                          <a:ea typeface="+mn-ea"/>
                          <a:cs typeface="+mn-cs"/>
                        </a:rPr>
                        <a:t>de diferentes maneras, incluida la convencional.</a:t>
                      </a:r>
                      <a:endParaRPr lang="es-US" sz="1200" dirty="0">
                        <a:latin typeface="Comic Sans MS" panose="030F0902030302020204" pitchFamily="66" charset="0"/>
                      </a:endParaRPr>
                    </a:p>
                  </a:txBody>
                  <a:tcPr marL="58062" marR="5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6316984"/>
                  </a:ext>
                </a:extLst>
              </a:tr>
              <a:tr h="173110">
                <a:tc vMerge="1">
                  <a:txBody>
                    <a:bodyPr/>
                    <a:lstStyle/>
                    <a:p>
                      <a:endParaRPr lang="es-MX"/>
                    </a:p>
                  </a:txBody>
                  <a:tcPr/>
                </a:tc>
                <a:tc>
                  <a:txBody>
                    <a:bodyPr/>
                    <a:lstStyle/>
                    <a:p>
                      <a:pPr algn="ctr">
                        <a:spcAft>
                          <a:spcPts val="0"/>
                        </a:spcAft>
                      </a:pPr>
                      <a:r>
                        <a:rPr lang="es-ES_tradnl" sz="1200" dirty="0">
                          <a:effectLst/>
                          <a:latin typeface="Comic Sans MS" panose="030F0902030302020204" pitchFamily="66" charset="0"/>
                          <a:ea typeface="Calibri" panose="020F0502020204030204" pitchFamily="34" charset="0"/>
                          <a:cs typeface="Times New Roman" panose="02020603050405020304" pitchFamily="18" charset="0"/>
                        </a:rPr>
                        <a:t>Organizador curricular 2</a:t>
                      </a:r>
                      <a:endParaRPr lang="es-MX" sz="1200" dirty="0">
                        <a:effectLst/>
                        <a:latin typeface="Comic Sans MS" panose="030F0902030302020204" pitchFamily="66" charset="0"/>
                        <a:ea typeface="Calibri" panose="020F0502020204030204" pitchFamily="34" charset="0"/>
                        <a:cs typeface="Times New Roman" panose="02020603050405020304" pitchFamily="18" charset="0"/>
                      </a:endParaRPr>
                    </a:p>
                  </a:txBody>
                  <a:tcPr marL="58062" marR="5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6F3"/>
                    </a:solidFill>
                  </a:tcPr>
                </a:tc>
                <a:tc vMerge="1">
                  <a:txBody>
                    <a:bodyPr/>
                    <a:lstStyle/>
                    <a:p>
                      <a:endParaRPr lang="es-MX"/>
                    </a:p>
                  </a:txBody>
                  <a:tcPr/>
                </a:tc>
                <a:extLst>
                  <a:ext uri="{0D108BD9-81ED-4DB2-BD59-A6C34878D82A}">
                    <a16:rowId xmlns:a16="http://schemas.microsoft.com/office/drawing/2014/main" val="3050102069"/>
                  </a:ext>
                </a:extLst>
              </a:tr>
              <a:tr h="193539">
                <a:tc vMerge="1">
                  <a:txBody>
                    <a:bodyPr/>
                    <a:lstStyle/>
                    <a:p>
                      <a:endParaRPr lang="es-MX"/>
                    </a:p>
                  </a:txBody>
                  <a:tcPr/>
                </a:tc>
                <a:tc>
                  <a:txBody>
                    <a:bodyPr/>
                    <a:lstStyle/>
                    <a:p>
                      <a:pPr algn="ctr">
                        <a:spcAft>
                          <a:spcPts val="0"/>
                        </a:spcAft>
                      </a:pPr>
                      <a:r>
                        <a:rPr lang="es-MX" sz="1200" dirty="0">
                          <a:effectLst/>
                          <a:latin typeface="Comic Sans MS" panose="030F0902030302020204" pitchFamily="66" charset="0"/>
                          <a:ea typeface="Calibri" panose="020F0502020204030204" pitchFamily="34" charset="0"/>
                          <a:cs typeface="Times New Roman" panose="02020603050405020304" pitchFamily="18" charset="0"/>
                        </a:rPr>
                        <a:t>Número</a:t>
                      </a:r>
                    </a:p>
                  </a:txBody>
                  <a:tcPr marL="58062" marR="5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val="965158228"/>
                  </a:ext>
                </a:extLst>
              </a:tr>
            </a:tbl>
          </a:graphicData>
        </a:graphic>
      </p:graphicFrame>
      <p:graphicFrame>
        <p:nvGraphicFramePr>
          <p:cNvPr id="12" name="Tabla 11">
            <a:extLst>
              <a:ext uri="{FF2B5EF4-FFF2-40B4-BE49-F238E27FC236}">
                <a16:creationId xmlns:a16="http://schemas.microsoft.com/office/drawing/2014/main" id="{8E7C49CD-5EB5-844E-B49C-63EE1AE3172F}"/>
              </a:ext>
            </a:extLst>
          </p:cNvPr>
          <p:cNvGraphicFramePr>
            <a:graphicFrameLocks noGrp="1"/>
          </p:cNvGraphicFramePr>
          <p:nvPr>
            <p:extLst>
              <p:ext uri="{D42A27DB-BD31-4B8C-83A1-F6EECF244321}">
                <p14:modId xmlns:p14="http://schemas.microsoft.com/office/powerpoint/2010/main" val="1244127520"/>
              </p:ext>
            </p:extLst>
          </p:nvPr>
        </p:nvGraphicFramePr>
        <p:xfrm>
          <a:off x="2137485" y="3567045"/>
          <a:ext cx="6463915" cy="914400"/>
        </p:xfrm>
        <a:graphic>
          <a:graphicData uri="http://schemas.openxmlformats.org/drawingml/2006/table">
            <a:tbl>
              <a:tblPr firstRow="1" firstCol="1" bandRow="1"/>
              <a:tblGrid>
                <a:gridCol w="2180359">
                  <a:extLst>
                    <a:ext uri="{9D8B030D-6E8A-4147-A177-3AD203B41FA5}">
                      <a16:colId xmlns:a16="http://schemas.microsoft.com/office/drawing/2014/main" val="765345868"/>
                    </a:ext>
                  </a:extLst>
                </a:gridCol>
                <a:gridCol w="2180359">
                  <a:extLst>
                    <a:ext uri="{9D8B030D-6E8A-4147-A177-3AD203B41FA5}">
                      <a16:colId xmlns:a16="http://schemas.microsoft.com/office/drawing/2014/main" val="191671925"/>
                    </a:ext>
                  </a:extLst>
                </a:gridCol>
                <a:gridCol w="2103197">
                  <a:extLst>
                    <a:ext uri="{9D8B030D-6E8A-4147-A177-3AD203B41FA5}">
                      <a16:colId xmlns:a16="http://schemas.microsoft.com/office/drawing/2014/main" val="2553303990"/>
                    </a:ext>
                  </a:extLst>
                </a:gridCol>
              </a:tblGrid>
              <a:tr h="142025">
                <a:tc>
                  <a:txBody>
                    <a:bodyPr/>
                    <a:lstStyle/>
                    <a:p>
                      <a:pPr algn="ctr">
                        <a:spcAft>
                          <a:spcPts val="0"/>
                        </a:spcAft>
                      </a:pPr>
                      <a:r>
                        <a:rPr lang="es-ES_tradnl" sz="1200" noProof="0" dirty="0">
                          <a:effectLst/>
                          <a:latin typeface="Comic Sans MS" panose="030F0902030302020204" pitchFamily="66" charset="0"/>
                          <a:ea typeface="Calibri" panose="020F0502020204030204" pitchFamily="34" charset="0"/>
                          <a:cs typeface="Times New Roman" panose="02020603050405020304" pitchFamily="18" charset="0"/>
                        </a:rPr>
                        <a:t>Campo de formación académica</a:t>
                      </a:r>
                    </a:p>
                  </a:txBody>
                  <a:tcPr marL="58101" marR="58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FB0"/>
                    </a:solidFill>
                  </a:tcPr>
                </a:tc>
                <a:tc>
                  <a:txBody>
                    <a:bodyPr/>
                    <a:lstStyle/>
                    <a:p>
                      <a:pPr algn="ctr">
                        <a:spcAft>
                          <a:spcPts val="0"/>
                        </a:spcAft>
                      </a:pPr>
                      <a:r>
                        <a:rPr lang="es-ES_tradnl" sz="1200" noProof="0" dirty="0">
                          <a:effectLst/>
                          <a:latin typeface="Comic Sans MS" panose="030F0902030302020204" pitchFamily="66" charset="0"/>
                          <a:ea typeface="Calibri" panose="020F0502020204030204" pitchFamily="34" charset="0"/>
                          <a:cs typeface="Times New Roman" panose="02020603050405020304" pitchFamily="18" charset="0"/>
                        </a:rPr>
                        <a:t>Organizador curricular 1</a:t>
                      </a:r>
                    </a:p>
                  </a:txBody>
                  <a:tcPr marL="58101" marR="58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FB0"/>
                    </a:solidFill>
                  </a:tcPr>
                </a:tc>
                <a:tc>
                  <a:txBody>
                    <a:bodyPr/>
                    <a:lstStyle/>
                    <a:p>
                      <a:pPr algn="ctr">
                        <a:spcAft>
                          <a:spcPts val="0"/>
                        </a:spcAft>
                      </a:pPr>
                      <a:r>
                        <a:rPr lang="es-ES_tradnl" sz="1200" noProof="0" dirty="0">
                          <a:effectLst/>
                          <a:latin typeface="Comic Sans MS" panose="030F0902030302020204" pitchFamily="66" charset="0"/>
                          <a:ea typeface="Calibri" panose="020F0502020204030204" pitchFamily="34" charset="0"/>
                          <a:cs typeface="Times New Roman" panose="02020603050405020304" pitchFamily="18" charset="0"/>
                        </a:rPr>
                        <a:t>Aprendizaje esperado</a:t>
                      </a:r>
                    </a:p>
                  </a:txBody>
                  <a:tcPr marL="58101" marR="58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FB0"/>
                    </a:solidFill>
                  </a:tcPr>
                </a:tc>
                <a:extLst>
                  <a:ext uri="{0D108BD9-81ED-4DB2-BD59-A6C34878D82A}">
                    <a16:rowId xmlns:a16="http://schemas.microsoft.com/office/drawing/2014/main" val="1522288242"/>
                  </a:ext>
                </a:extLst>
              </a:tr>
              <a:tr h="142025">
                <a:tc rowSpan="3">
                  <a:txBody>
                    <a:bodyPr/>
                    <a:lstStyle/>
                    <a:p>
                      <a:pPr algn="ctr">
                        <a:spcAft>
                          <a:spcPts val="0"/>
                        </a:spcAft>
                      </a:pPr>
                      <a:r>
                        <a:rPr lang="es-ES_tradnl" sz="1200" noProof="0" dirty="0">
                          <a:effectLst/>
                          <a:latin typeface="Comic Sans MS" panose="030F0902030302020204" pitchFamily="66" charset="0"/>
                          <a:ea typeface="Calibri" panose="020F0502020204030204" pitchFamily="34" charset="0"/>
                          <a:cs typeface="Times New Roman" panose="02020603050405020304" pitchFamily="18" charset="0"/>
                        </a:rPr>
                        <a:t>Lenguaje y comunicación </a:t>
                      </a:r>
                    </a:p>
                  </a:txBody>
                  <a:tcPr marL="58101" marR="58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200" noProof="0" dirty="0">
                          <a:effectLst/>
                          <a:latin typeface="Comic Sans MS" panose="030F0902030302020204" pitchFamily="66" charset="0"/>
                          <a:ea typeface="Calibri" panose="020F0502020204030204" pitchFamily="34" charset="0"/>
                          <a:cs typeface="Times New Roman" panose="02020603050405020304" pitchFamily="18" charset="0"/>
                        </a:rPr>
                        <a:t>Oralidad</a:t>
                      </a:r>
                    </a:p>
                  </a:txBody>
                  <a:tcPr marL="58101" marR="58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sz="1200" b="0" kern="1200" dirty="0">
                          <a:solidFill>
                            <a:schemeClr val="tx1"/>
                          </a:solidFill>
                          <a:effectLst/>
                          <a:latin typeface="Comic Sans MS" panose="030F0902030302020204" pitchFamily="66" charset="0"/>
                          <a:ea typeface="+mn-ea"/>
                          <a:cs typeface="+mn-cs"/>
                        </a:rPr>
                        <a:t>Menciona características de objetos y personas que conoce y observa. </a:t>
                      </a:r>
                      <a:endParaRPr lang="es-US" sz="1200" dirty="0">
                        <a:latin typeface="Comic Sans MS" panose="030F0902030302020204" pitchFamily="66" charset="0"/>
                      </a:endParaRPr>
                    </a:p>
                  </a:txBody>
                  <a:tcPr marL="58101" marR="58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4427944"/>
                  </a:ext>
                </a:extLst>
              </a:tr>
              <a:tr h="173228">
                <a:tc vMerge="1">
                  <a:txBody>
                    <a:bodyPr/>
                    <a:lstStyle/>
                    <a:p>
                      <a:endParaRPr lang="es-MX"/>
                    </a:p>
                  </a:txBody>
                  <a:tcPr/>
                </a:tc>
                <a:tc>
                  <a:txBody>
                    <a:bodyPr/>
                    <a:lstStyle/>
                    <a:p>
                      <a:pPr algn="ctr">
                        <a:spcAft>
                          <a:spcPts val="0"/>
                        </a:spcAft>
                      </a:pPr>
                      <a:r>
                        <a:rPr lang="es-ES_tradnl" sz="1200" noProof="0" dirty="0">
                          <a:effectLst/>
                          <a:latin typeface="Comic Sans MS" panose="030F0902030302020204" pitchFamily="66" charset="0"/>
                          <a:ea typeface="Calibri" panose="020F0502020204030204" pitchFamily="34" charset="0"/>
                          <a:cs typeface="Times New Roman" panose="02020603050405020304" pitchFamily="18" charset="0"/>
                        </a:rPr>
                        <a:t>Organizador curricular 2</a:t>
                      </a:r>
                    </a:p>
                  </a:txBody>
                  <a:tcPr marL="58101" marR="58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FB0"/>
                    </a:solidFill>
                  </a:tcPr>
                </a:tc>
                <a:tc vMerge="1">
                  <a:txBody>
                    <a:bodyPr/>
                    <a:lstStyle/>
                    <a:p>
                      <a:endParaRPr lang="es-MX"/>
                    </a:p>
                  </a:txBody>
                  <a:tcPr/>
                </a:tc>
                <a:extLst>
                  <a:ext uri="{0D108BD9-81ED-4DB2-BD59-A6C34878D82A}">
                    <a16:rowId xmlns:a16="http://schemas.microsoft.com/office/drawing/2014/main" val="3875846864"/>
                  </a:ext>
                </a:extLst>
              </a:tr>
              <a:tr h="0">
                <a:tc vMerge="1">
                  <a:txBody>
                    <a:bodyPr/>
                    <a:lstStyle/>
                    <a:p>
                      <a:endParaRPr lang="es-MX"/>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200" b="0" noProof="0" dirty="0">
                          <a:latin typeface="Comic Sans MS" panose="030F0902030302020204" pitchFamily="66" charset="0"/>
                        </a:rPr>
                        <a:t>Descripción </a:t>
                      </a:r>
                    </a:p>
                  </a:txBody>
                  <a:tcPr marL="58101" marR="58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val="3939265309"/>
                  </a:ext>
                </a:extLst>
              </a:tr>
            </a:tbl>
          </a:graphicData>
        </a:graphic>
      </p:graphicFrame>
    </p:spTree>
    <p:extLst>
      <p:ext uri="{BB962C8B-B14F-4D97-AF65-F5344CB8AC3E}">
        <p14:creationId xmlns:p14="http://schemas.microsoft.com/office/powerpoint/2010/main" val="2101430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C1EE228-F87B-FD49-B923-ABE9893D34F7}"/>
              </a:ext>
            </a:extLst>
          </p:cNvPr>
          <p:cNvPicPr>
            <a:picLocks noChangeAspect="1"/>
          </p:cNvPicPr>
          <p:nvPr/>
        </p:nvPicPr>
        <p:blipFill>
          <a:blip r:embed="rId2"/>
          <a:stretch>
            <a:fillRect/>
          </a:stretch>
        </p:blipFill>
        <p:spPr>
          <a:xfrm>
            <a:off x="0" y="0"/>
            <a:ext cx="9144000" cy="6858000"/>
          </a:xfrm>
          <a:prstGeom prst="rect">
            <a:avLst/>
          </a:prstGeom>
        </p:spPr>
      </p:pic>
      <p:grpSp>
        <p:nvGrpSpPr>
          <p:cNvPr id="7" name="Grupo 6">
            <a:extLst>
              <a:ext uri="{FF2B5EF4-FFF2-40B4-BE49-F238E27FC236}">
                <a16:creationId xmlns:a16="http://schemas.microsoft.com/office/drawing/2014/main" id="{8739A117-977F-E844-B7B6-0275F8459D5C}"/>
              </a:ext>
            </a:extLst>
          </p:cNvPr>
          <p:cNvGrpSpPr/>
          <p:nvPr/>
        </p:nvGrpSpPr>
        <p:grpSpPr>
          <a:xfrm>
            <a:off x="324293" y="289737"/>
            <a:ext cx="8495413" cy="6278526"/>
            <a:chOff x="1743740" y="308344"/>
            <a:chExt cx="7145079" cy="6294475"/>
          </a:xfrm>
        </p:grpSpPr>
        <p:sp>
          <p:nvSpPr>
            <p:cNvPr id="5" name="Rectángulo 4">
              <a:extLst>
                <a:ext uri="{FF2B5EF4-FFF2-40B4-BE49-F238E27FC236}">
                  <a16:creationId xmlns:a16="http://schemas.microsoft.com/office/drawing/2014/main" id="{5D67897E-003F-484E-B09F-EC8A19309E2E}"/>
                </a:ext>
              </a:extLst>
            </p:cNvPr>
            <p:cNvSpPr/>
            <p:nvPr/>
          </p:nvSpPr>
          <p:spPr>
            <a:xfrm>
              <a:off x="1743740" y="308344"/>
              <a:ext cx="7145079" cy="6294475"/>
            </a:xfrm>
            <a:prstGeom prst="rect">
              <a:avLst/>
            </a:prstGeom>
            <a:solidFill>
              <a:srgbClr val="4FFDFF"/>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Rectángulo 5">
              <a:extLst>
                <a:ext uri="{FF2B5EF4-FFF2-40B4-BE49-F238E27FC236}">
                  <a16:creationId xmlns:a16="http://schemas.microsoft.com/office/drawing/2014/main" id="{CF58BE99-2379-5442-84BF-D364A7F9DD6E}"/>
                </a:ext>
              </a:extLst>
            </p:cNvPr>
            <p:cNvSpPr/>
            <p:nvPr/>
          </p:nvSpPr>
          <p:spPr>
            <a:xfrm>
              <a:off x="1956391" y="552893"/>
              <a:ext cx="6719776" cy="5794744"/>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aphicFrame>
        <p:nvGraphicFramePr>
          <p:cNvPr id="9" name="Tabla 8">
            <a:extLst>
              <a:ext uri="{FF2B5EF4-FFF2-40B4-BE49-F238E27FC236}">
                <a16:creationId xmlns:a16="http://schemas.microsoft.com/office/drawing/2014/main" id="{C84C11F4-2658-6E46-A8C5-1889EC51C562}"/>
              </a:ext>
            </a:extLst>
          </p:cNvPr>
          <p:cNvGraphicFramePr>
            <a:graphicFrameLocks noGrp="1"/>
          </p:cNvGraphicFramePr>
          <p:nvPr>
            <p:extLst>
              <p:ext uri="{D42A27DB-BD31-4B8C-83A1-F6EECF244321}">
                <p14:modId xmlns:p14="http://schemas.microsoft.com/office/powerpoint/2010/main" val="3930078072"/>
              </p:ext>
            </p:extLst>
          </p:nvPr>
        </p:nvGraphicFramePr>
        <p:xfrm>
          <a:off x="549927" y="500924"/>
          <a:ext cx="8044141" cy="5364017"/>
        </p:xfrm>
        <a:graphic>
          <a:graphicData uri="http://schemas.openxmlformats.org/drawingml/2006/table">
            <a:tbl>
              <a:tblPr firstRow="1" bandRow="1">
                <a:tableStyleId>{5940675A-B579-460E-94D1-54222C63F5DA}</a:tableStyleId>
              </a:tblPr>
              <a:tblGrid>
                <a:gridCol w="5500913">
                  <a:extLst>
                    <a:ext uri="{9D8B030D-6E8A-4147-A177-3AD203B41FA5}">
                      <a16:colId xmlns:a16="http://schemas.microsoft.com/office/drawing/2014/main" val="3024218517"/>
                    </a:ext>
                  </a:extLst>
                </a:gridCol>
                <a:gridCol w="2543228">
                  <a:extLst>
                    <a:ext uri="{9D8B030D-6E8A-4147-A177-3AD203B41FA5}">
                      <a16:colId xmlns:a16="http://schemas.microsoft.com/office/drawing/2014/main" val="4252963173"/>
                    </a:ext>
                  </a:extLst>
                </a:gridCol>
              </a:tblGrid>
              <a:tr h="228810">
                <a:tc gridSpan="2">
                  <a:txBody>
                    <a:bodyPr/>
                    <a:lstStyle/>
                    <a:p>
                      <a:pPr algn="ctr"/>
                      <a:endParaRPr lang="es-ES_tradnl" sz="1200" b="1"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AFFB0"/>
                    </a:solidFill>
                  </a:tcPr>
                </a:tc>
                <a:tc hMerge="1">
                  <a:txBody>
                    <a:bodyPr/>
                    <a:lstStyle/>
                    <a:p>
                      <a:endParaRPr lang="es-ES_tradnl" dirty="0"/>
                    </a:p>
                  </a:txBody>
                  <a:tcPr/>
                </a:tc>
                <a:extLst>
                  <a:ext uri="{0D108BD9-81ED-4DB2-BD59-A6C34878D82A}">
                    <a16:rowId xmlns:a16="http://schemas.microsoft.com/office/drawing/2014/main" val="940047525"/>
                  </a:ext>
                </a:extLst>
              </a:tr>
              <a:tr h="449117">
                <a:tc>
                  <a:txBody>
                    <a:bodyPr/>
                    <a:lstStyle/>
                    <a:p>
                      <a:pPr algn="just"/>
                      <a:r>
                        <a:rPr lang="es-ES_tradnl" sz="1200" b="1" kern="1200" noProof="0" dirty="0">
                          <a:solidFill>
                            <a:schemeClr val="tx1"/>
                          </a:solidFill>
                          <a:effectLst/>
                          <a:latin typeface="Arial" panose="020B0604020202020204" pitchFamily="34" charset="0"/>
                          <a:ea typeface="+mn-ea"/>
                          <a:cs typeface="Arial" panose="020B0604020202020204" pitchFamily="34" charset="0"/>
                        </a:rPr>
                        <a:t>Propósito: </a:t>
                      </a:r>
                      <a:r>
                        <a:rPr lang="es-ES_tradnl" sz="1200" b="0" kern="1200" noProof="0" dirty="0">
                          <a:solidFill>
                            <a:schemeClr val="tx1"/>
                          </a:solidFill>
                          <a:effectLst/>
                          <a:latin typeface="Arial" panose="020B0604020202020204" pitchFamily="34" charset="0"/>
                          <a:ea typeface="+mn-ea"/>
                          <a:cs typeface="Arial" panose="020B0604020202020204" pitchFamily="34" charset="0"/>
                        </a:rPr>
                        <a:t>Reconocer características de los seres vivos así como fomentar el respeto y cuidado de las plantas y medio ambiente.</a:t>
                      </a:r>
                      <a:endParaRPr lang="es-ES_tradnl" sz="1200" noProof="0"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s-ES_tradnl" sz="1200" noProof="0" dirty="0">
                          <a:latin typeface="Arial" panose="020B0604020202020204" pitchFamily="34" charset="0"/>
                          <a:cs typeface="Arial" panose="020B0604020202020204" pitchFamily="34" charset="0"/>
                        </a:rPr>
                        <a:t>Tiempo: 28 de marzo al 07 de abril</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0514955"/>
                  </a:ext>
                </a:extLst>
              </a:tr>
              <a:tr h="228810">
                <a:tc gridSpan="2">
                  <a:txBody>
                    <a:bodyPr/>
                    <a:lstStyle/>
                    <a:p>
                      <a:pPr algn="ctr"/>
                      <a:r>
                        <a:rPr lang="es-ES_tradnl" sz="1200" b="1" noProof="0" dirty="0">
                          <a:latin typeface="Arial" panose="020B0604020202020204" pitchFamily="34" charset="0"/>
                          <a:cs typeface="Arial" panose="020B0604020202020204" pitchFamily="34" charset="0"/>
                        </a:rPr>
                        <a:t>Inicio</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7FFFD"/>
                    </a:solidFill>
                  </a:tcPr>
                </a:tc>
                <a:tc hMerge="1">
                  <a:txBody>
                    <a:bodyPr/>
                    <a:lstStyle/>
                    <a:p>
                      <a:endParaRPr lang="es-ES_tradnl" dirty="0"/>
                    </a:p>
                  </a:txBody>
                  <a:tcPr/>
                </a:tc>
                <a:extLst>
                  <a:ext uri="{0D108BD9-81ED-4DB2-BD59-A6C34878D82A}">
                    <a16:rowId xmlns:a16="http://schemas.microsoft.com/office/drawing/2014/main" val="3680751703"/>
                  </a:ext>
                </a:extLst>
              </a:tr>
              <a:tr h="137978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200" b="1" i="0" u="none" strike="noStrike" kern="1200" noProof="0" dirty="0">
                          <a:solidFill>
                            <a:schemeClr val="tx1"/>
                          </a:solidFill>
                          <a:effectLst/>
                          <a:latin typeface="Arial" panose="020B0604020202020204" pitchFamily="34" charset="0"/>
                          <a:ea typeface="+mn-ea"/>
                          <a:cs typeface="Arial" panose="020B0604020202020204" pitchFamily="34" charset="0"/>
                        </a:rPr>
                        <a:t>28 Y 29 DE MARZO</a:t>
                      </a:r>
                    </a:p>
                    <a:p>
                      <a:pPr marL="0" marR="0" lvl="0" indent="0" algn="just" defTabSz="914400" rtl="0" eaLnBrk="1" fontAlgn="auto" latinLnBrk="0" hangingPunct="1">
                        <a:lnSpc>
                          <a:spcPct val="100000"/>
                        </a:lnSpc>
                        <a:spcBef>
                          <a:spcPts val="0"/>
                        </a:spcBef>
                        <a:spcAft>
                          <a:spcPts val="0"/>
                        </a:spcAft>
                        <a:buClrTx/>
                        <a:buSzTx/>
                        <a:buFontTx/>
                        <a:buNone/>
                        <a:tabLst/>
                        <a:defRPr/>
                      </a:pPr>
                      <a:r>
                        <a:rPr lang="es-ES_tradnl" sz="1200" b="1" i="0" u="none" strike="noStrike" kern="1200" noProof="0" dirty="0">
                          <a:solidFill>
                            <a:schemeClr val="tx1"/>
                          </a:solidFill>
                          <a:effectLst/>
                          <a:latin typeface="Arial" panose="020B0604020202020204" pitchFamily="34" charset="0"/>
                          <a:ea typeface="+mn-ea"/>
                          <a:cs typeface="Arial" panose="020B0604020202020204" pitchFamily="34" charset="0"/>
                        </a:rPr>
                        <a:t> La bolsa de florita: </a:t>
                      </a:r>
                      <a:r>
                        <a:rPr lang="es-ES_tradnl" sz="1200" b="0" i="0" u="none" strike="noStrike" kern="1200" noProof="0" dirty="0">
                          <a:solidFill>
                            <a:schemeClr val="tx1"/>
                          </a:solidFill>
                          <a:effectLst/>
                          <a:latin typeface="Arial" panose="020B0604020202020204" pitchFamily="34" charset="0"/>
                          <a:ea typeface="+mn-ea"/>
                          <a:cs typeface="Arial" panose="020B0604020202020204" pitchFamily="34" charset="0"/>
                        </a:rPr>
                        <a:t>Los alumnos recuerdan las 4 estaciones del año y que podemos encontrar en cada una, se pasa una bolsa a los alumnos y se explica que dentro de esta hay objetos de una señora que se llama florita, pero como ya va a llegar la primavera necesita clasificar lo objetos por estación, se pasa la bolsa a cada alumno, saca un objeto que tendrá que describir y lo coloca en la estación del año correspondiente, al final en la bolsa solamente deben estar los objetos de la primavera</a:t>
                      </a:r>
                    </a:p>
                    <a:p>
                      <a:pPr marL="0" marR="0" lvl="0" indent="0" algn="just" defTabSz="914400" rtl="0" eaLnBrk="1" fontAlgn="auto" latinLnBrk="0" hangingPunct="1">
                        <a:lnSpc>
                          <a:spcPct val="100000"/>
                        </a:lnSpc>
                        <a:spcBef>
                          <a:spcPts val="0"/>
                        </a:spcBef>
                        <a:spcAft>
                          <a:spcPts val="0"/>
                        </a:spcAft>
                        <a:buClrTx/>
                        <a:buSzTx/>
                        <a:buFontTx/>
                        <a:buNone/>
                        <a:tabLst/>
                        <a:defRPr/>
                      </a:pPr>
                      <a:r>
                        <a:rPr lang="es-ES_tradnl" sz="1200" b="1" i="0" u="none" strike="noStrike" kern="1200" noProof="0" dirty="0">
                          <a:solidFill>
                            <a:schemeClr val="tx1"/>
                          </a:solidFill>
                          <a:effectLst/>
                          <a:latin typeface="Arial" panose="020B0604020202020204" pitchFamily="34" charset="0"/>
                          <a:ea typeface="+mn-ea"/>
                          <a:cs typeface="Arial" panose="020B0604020202020204" pitchFamily="34" charset="0"/>
                        </a:rPr>
                        <a:t>Dale forma</a:t>
                      </a:r>
                      <a:r>
                        <a:rPr lang="es-ES_tradnl" sz="1200" b="0" i="0" u="none" strike="noStrike" kern="1200" noProof="0" dirty="0">
                          <a:solidFill>
                            <a:schemeClr val="tx1"/>
                          </a:solidFill>
                          <a:effectLst/>
                          <a:latin typeface="Arial" panose="020B0604020202020204" pitchFamily="34" charset="0"/>
                          <a:ea typeface="+mn-ea"/>
                          <a:cs typeface="Arial" panose="020B0604020202020204" pitchFamily="34" charset="0"/>
                        </a:rPr>
                        <a:t>: Primero se presentan los números del 1 al 10, siguen la secuencia de manera grupal y se van agregando más números (hasta el 15) para que los vayan reconociendo, luego de esto une los puntos siguiendo la secuencia de números de la hoja de trabajo para averiguar que se forma. Se explica que de esto se hablara durante los siguientes días.</a:t>
                      </a:r>
                    </a:p>
                    <a:p>
                      <a:pPr marL="0" marR="0" lvl="0" indent="0" algn="just" defTabSz="914400" rtl="0" eaLnBrk="1" fontAlgn="auto" latinLnBrk="0" hangingPunct="1">
                        <a:lnSpc>
                          <a:spcPct val="100000"/>
                        </a:lnSpc>
                        <a:spcBef>
                          <a:spcPts val="0"/>
                        </a:spcBef>
                        <a:spcAft>
                          <a:spcPts val="0"/>
                        </a:spcAft>
                        <a:buClrTx/>
                        <a:buSzTx/>
                        <a:buFontTx/>
                        <a:buNone/>
                        <a:tabLst/>
                        <a:defRPr/>
                      </a:pPr>
                      <a:r>
                        <a:rPr lang="es-ES_tradnl" sz="1200" b="1" i="0" u="none" strike="noStrike" kern="1200" noProof="0" dirty="0">
                          <a:solidFill>
                            <a:schemeClr val="tx1"/>
                          </a:solidFill>
                          <a:effectLst/>
                          <a:latin typeface="Arial" panose="020B0604020202020204" pitchFamily="34" charset="0"/>
                          <a:ea typeface="+mn-ea"/>
                          <a:cs typeface="Arial" panose="020B0604020202020204" pitchFamily="34" charset="0"/>
                        </a:rPr>
                        <a:t>Cabeza de pasto: </a:t>
                      </a:r>
                      <a:r>
                        <a:rPr lang="es-ES_tradnl" sz="1200" b="0" i="0" u="none" strike="noStrike" kern="1200" noProof="0" dirty="0">
                          <a:solidFill>
                            <a:schemeClr val="tx1"/>
                          </a:solidFill>
                          <a:effectLst/>
                          <a:latin typeface="Arial" panose="020B0604020202020204" pitchFamily="34" charset="0"/>
                          <a:ea typeface="+mn-ea"/>
                          <a:cs typeface="Arial" panose="020B0604020202020204" pitchFamily="34" charset="0"/>
                        </a:rPr>
                        <a:t>Comentan como cree que nacen las plantas o de donde salen, recibe los materiales necesarios para crear una cabeza de pasto y sigue las indicaciones de la educadora</a:t>
                      </a:r>
                      <a:endParaRPr lang="es-ES_tradnl" sz="1200" b="1" i="0" u="none" strike="noStrike" kern="1200" noProof="0" dirty="0">
                        <a:solidFill>
                          <a:schemeClr val="tx1"/>
                        </a:solidFill>
                        <a:effectLst/>
                        <a:latin typeface="Arial" panose="020B0604020202020204" pitchFamily="34" charset="0"/>
                        <a:ea typeface="+mn-ea"/>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ES_tradnl" dirty="0"/>
                    </a:p>
                  </a:txBody>
                  <a:tcPr/>
                </a:tc>
                <a:extLst>
                  <a:ext uri="{0D108BD9-81ED-4DB2-BD59-A6C34878D82A}">
                    <a16:rowId xmlns:a16="http://schemas.microsoft.com/office/drawing/2014/main" val="3271435622"/>
                  </a:ext>
                </a:extLst>
              </a:tr>
              <a:tr h="228810">
                <a:tc gridSpan="2">
                  <a:txBody>
                    <a:bodyPr/>
                    <a:lstStyle/>
                    <a:p>
                      <a:pPr algn="ctr"/>
                      <a:r>
                        <a:rPr lang="es-ES_tradnl" sz="1200" b="1" noProof="0" dirty="0">
                          <a:latin typeface="Arial" panose="020B0604020202020204" pitchFamily="34" charset="0"/>
                          <a:cs typeface="Arial" panose="020B0604020202020204" pitchFamily="34" charset="0"/>
                        </a:rPr>
                        <a:t>Desarrollo</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DDFF"/>
                    </a:solidFill>
                  </a:tcPr>
                </a:tc>
                <a:tc hMerge="1">
                  <a:txBody>
                    <a:bodyPr/>
                    <a:lstStyle/>
                    <a:p>
                      <a:endParaRPr lang="es-ES_tradnl" dirty="0"/>
                    </a:p>
                  </a:txBody>
                  <a:tcPr/>
                </a:tc>
                <a:extLst>
                  <a:ext uri="{0D108BD9-81ED-4DB2-BD59-A6C34878D82A}">
                    <a16:rowId xmlns:a16="http://schemas.microsoft.com/office/drawing/2014/main" val="1959701077"/>
                  </a:ext>
                </a:extLst>
              </a:tr>
              <a:tr h="1688733">
                <a:tc gridSpan="2">
                  <a:txBody>
                    <a:bodyPr/>
                    <a:lstStyle/>
                    <a:p>
                      <a:pPr algn="ctr"/>
                      <a:r>
                        <a:rPr lang="es-ES_tradnl" sz="1200" b="1" i="0" kern="1200" dirty="0">
                          <a:solidFill>
                            <a:schemeClr val="tx1"/>
                          </a:solidFill>
                          <a:effectLst/>
                          <a:latin typeface="Arial" panose="020B0604020202020204" pitchFamily="34" charset="0"/>
                          <a:ea typeface="+mn-ea"/>
                          <a:cs typeface="Arial" panose="020B0604020202020204" pitchFamily="34" charset="0"/>
                        </a:rPr>
                        <a:t>30 Y 31 DE MARZO</a:t>
                      </a:r>
                    </a:p>
                    <a:p>
                      <a:pPr algn="just"/>
                      <a:r>
                        <a:rPr lang="es-ES_tradnl" sz="1200" b="1" i="0" kern="1200" dirty="0">
                          <a:solidFill>
                            <a:schemeClr val="tx1"/>
                          </a:solidFill>
                          <a:effectLst/>
                          <a:latin typeface="Arial" panose="020B0604020202020204" pitchFamily="34" charset="0"/>
                          <a:ea typeface="+mn-ea"/>
                          <a:cs typeface="Arial" panose="020B0604020202020204" pitchFamily="34" charset="0"/>
                        </a:rPr>
                        <a:t>Los jardineros: </a:t>
                      </a:r>
                      <a:r>
                        <a:rPr lang="es-ES_tradnl" sz="1200" b="0" i="0" kern="1200" dirty="0">
                          <a:solidFill>
                            <a:schemeClr val="tx1"/>
                          </a:solidFill>
                          <a:effectLst/>
                          <a:latin typeface="Arial" panose="020B0604020202020204" pitchFamily="34" charset="0"/>
                          <a:ea typeface="+mn-ea"/>
                          <a:cs typeface="Arial" panose="020B0604020202020204" pitchFamily="34" charset="0"/>
                        </a:rPr>
                        <a:t>Recuerda sobre el tema de oficios y profesiones, menciona que oficio y profesión se encarga del cuidado de las plantas, que materiales utiliza y cuales son los cuidados necesarios para cuidar su plantita, observa un video sobre la explicación del cuidado de las plantas. Elige los elementos necesarios para cuidar una planta y pega como si indica en la hoja de trabajo</a:t>
                      </a:r>
                    </a:p>
                    <a:p>
                      <a:pPr algn="just"/>
                      <a:r>
                        <a:rPr lang="es-ES_tradnl" sz="1200" b="1" i="0" kern="1200" dirty="0">
                          <a:solidFill>
                            <a:schemeClr val="tx1"/>
                          </a:solidFill>
                          <a:effectLst/>
                          <a:latin typeface="Arial" panose="020B0604020202020204" pitchFamily="34" charset="0"/>
                          <a:ea typeface="+mn-ea"/>
                          <a:cs typeface="Arial" panose="020B0604020202020204" pitchFamily="34" charset="0"/>
                        </a:rPr>
                        <a:t>La flor </a:t>
                      </a:r>
                      <a:r>
                        <a:rPr lang="es-ES_tradnl" sz="1200" b="0" i="0" kern="1200" dirty="0">
                          <a:solidFill>
                            <a:schemeClr val="tx1"/>
                          </a:solidFill>
                          <a:effectLst/>
                          <a:latin typeface="Arial" panose="020B0604020202020204" pitchFamily="34" charset="0"/>
                          <a:ea typeface="+mn-ea"/>
                          <a:cs typeface="Arial" panose="020B0604020202020204" pitchFamily="34" charset="0"/>
                        </a:rPr>
                        <a:t>que indique el dado para hacer crecer su planta para ver que equipo forma la flor más grande</a:t>
                      </a:r>
                      <a:r>
                        <a:rPr lang="es-ES_tradnl" sz="1200" b="1" i="0" kern="1200" dirty="0">
                          <a:solidFill>
                            <a:schemeClr val="tx1"/>
                          </a:solidFill>
                          <a:effectLst/>
                          <a:latin typeface="Arial" panose="020B0604020202020204" pitchFamily="34" charset="0"/>
                          <a:ea typeface="+mn-ea"/>
                          <a:cs typeface="Arial" panose="020B0604020202020204" pitchFamily="34" charset="0"/>
                        </a:rPr>
                        <a:t> más grande: </a:t>
                      </a:r>
                      <a:r>
                        <a:rPr lang="es-ES_tradnl" sz="1200" b="0" i="0" kern="1200" dirty="0">
                          <a:solidFill>
                            <a:schemeClr val="tx1"/>
                          </a:solidFill>
                          <a:effectLst/>
                          <a:latin typeface="Arial" panose="020B0604020202020204" pitchFamily="34" charset="0"/>
                          <a:ea typeface="+mn-ea"/>
                          <a:cs typeface="Arial" panose="020B0604020202020204" pitchFamily="34" charset="0"/>
                        </a:rPr>
                        <a:t>El grupo se divide en 2 equipos, lanzan el dado y comunican entre ellos que número salió toman uno de los tallo con las hojas </a:t>
                      </a:r>
                    </a:p>
                    <a:p>
                      <a:pPr algn="just"/>
                      <a:r>
                        <a:rPr lang="es-ES_tradnl" sz="1200" b="1" i="0" kern="1200" dirty="0">
                          <a:solidFill>
                            <a:schemeClr val="tx1"/>
                          </a:solidFill>
                          <a:effectLst/>
                          <a:latin typeface="Arial" panose="020B0604020202020204" pitchFamily="34" charset="0"/>
                          <a:ea typeface="+mn-ea"/>
                          <a:cs typeface="Arial" panose="020B0604020202020204" pitchFamily="34" charset="0"/>
                        </a:rPr>
                        <a:t>Formando mi nombre: </a:t>
                      </a:r>
                      <a:r>
                        <a:rPr lang="es-ES_tradnl" sz="1200" b="0" i="0" kern="1200" dirty="0">
                          <a:solidFill>
                            <a:schemeClr val="tx1"/>
                          </a:solidFill>
                          <a:effectLst/>
                          <a:latin typeface="Arial" panose="020B0604020202020204" pitchFamily="34" charset="0"/>
                          <a:ea typeface="+mn-ea"/>
                          <a:cs typeface="Arial" panose="020B0604020202020204" pitchFamily="34" charset="0"/>
                        </a:rPr>
                        <a:t>Se presentan los nombres de algunas flores y se explica que lo tienen para poder identificarlas de otras, elige las letras de su nombre para formarlo, escribirlo y ver que tan largo o corto es.</a:t>
                      </a:r>
                      <a:endParaRPr lang="es-ES_tradnl" sz="1200" b="1" i="0" kern="1200" dirty="0">
                        <a:solidFill>
                          <a:schemeClr val="tx1"/>
                        </a:solidFill>
                        <a:effectLst/>
                        <a:latin typeface="Arial" panose="020B0604020202020204" pitchFamily="34" charset="0"/>
                        <a:ea typeface="+mn-ea"/>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ES_tradnl" dirty="0"/>
                    </a:p>
                  </a:txBody>
                  <a:tcPr/>
                </a:tc>
                <a:extLst>
                  <a:ext uri="{0D108BD9-81ED-4DB2-BD59-A6C34878D82A}">
                    <a16:rowId xmlns:a16="http://schemas.microsoft.com/office/drawing/2014/main" val="3926172895"/>
                  </a:ext>
                </a:extLst>
              </a:tr>
            </a:tbl>
          </a:graphicData>
        </a:graphic>
      </p:graphicFrame>
    </p:spTree>
    <p:extLst>
      <p:ext uri="{BB962C8B-B14F-4D97-AF65-F5344CB8AC3E}">
        <p14:creationId xmlns:p14="http://schemas.microsoft.com/office/powerpoint/2010/main" val="667186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C1EE228-F87B-FD49-B923-ABE9893D34F7}"/>
              </a:ext>
            </a:extLst>
          </p:cNvPr>
          <p:cNvPicPr>
            <a:picLocks noChangeAspect="1"/>
          </p:cNvPicPr>
          <p:nvPr/>
        </p:nvPicPr>
        <p:blipFill>
          <a:blip r:embed="rId2"/>
          <a:stretch>
            <a:fillRect/>
          </a:stretch>
        </p:blipFill>
        <p:spPr>
          <a:xfrm>
            <a:off x="0" y="0"/>
            <a:ext cx="9144000" cy="6858000"/>
          </a:xfrm>
          <a:prstGeom prst="rect">
            <a:avLst/>
          </a:prstGeom>
        </p:spPr>
      </p:pic>
      <p:grpSp>
        <p:nvGrpSpPr>
          <p:cNvPr id="7" name="Grupo 6">
            <a:extLst>
              <a:ext uri="{FF2B5EF4-FFF2-40B4-BE49-F238E27FC236}">
                <a16:creationId xmlns:a16="http://schemas.microsoft.com/office/drawing/2014/main" id="{8739A117-977F-E844-B7B6-0275F8459D5C}"/>
              </a:ext>
            </a:extLst>
          </p:cNvPr>
          <p:cNvGrpSpPr/>
          <p:nvPr/>
        </p:nvGrpSpPr>
        <p:grpSpPr>
          <a:xfrm>
            <a:off x="324293" y="289737"/>
            <a:ext cx="8495413" cy="6278526"/>
            <a:chOff x="1743740" y="308344"/>
            <a:chExt cx="7145079" cy="6294475"/>
          </a:xfrm>
        </p:grpSpPr>
        <p:sp>
          <p:nvSpPr>
            <p:cNvPr id="5" name="Rectángulo 4">
              <a:extLst>
                <a:ext uri="{FF2B5EF4-FFF2-40B4-BE49-F238E27FC236}">
                  <a16:creationId xmlns:a16="http://schemas.microsoft.com/office/drawing/2014/main" id="{5D67897E-003F-484E-B09F-EC8A19309E2E}"/>
                </a:ext>
              </a:extLst>
            </p:cNvPr>
            <p:cNvSpPr/>
            <p:nvPr/>
          </p:nvSpPr>
          <p:spPr>
            <a:xfrm>
              <a:off x="1743740" y="308344"/>
              <a:ext cx="7145079" cy="6294475"/>
            </a:xfrm>
            <a:prstGeom prst="rect">
              <a:avLst/>
            </a:prstGeom>
            <a:solidFill>
              <a:srgbClr val="4FFDFF"/>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Rectángulo 5">
              <a:extLst>
                <a:ext uri="{FF2B5EF4-FFF2-40B4-BE49-F238E27FC236}">
                  <a16:creationId xmlns:a16="http://schemas.microsoft.com/office/drawing/2014/main" id="{CF58BE99-2379-5442-84BF-D364A7F9DD6E}"/>
                </a:ext>
              </a:extLst>
            </p:cNvPr>
            <p:cNvSpPr/>
            <p:nvPr/>
          </p:nvSpPr>
          <p:spPr>
            <a:xfrm>
              <a:off x="1956391" y="552893"/>
              <a:ext cx="6719776" cy="5794744"/>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aphicFrame>
        <p:nvGraphicFramePr>
          <p:cNvPr id="9" name="Tabla 8">
            <a:extLst>
              <a:ext uri="{FF2B5EF4-FFF2-40B4-BE49-F238E27FC236}">
                <a16:creationId xmlns:a16="http://schemas.microsoft.com/office/drawing/2014/main" id="{C84C11F4-2658-6E46-A8C5-1889EC51C562}"/>
              </a:ext>
            </a:extLst>
          </p:cNvPr>
          <p:cNvGraphicFramePr>
            <a:graphicFrameLocks noGrp="1"/>
          </p:cNvGraphicFramePr>
          <p:nvPr>
            <p:extLst>
              <p:ext uri="{D42A27DB-BD31-4B8C-83A1-F6EECF244321}">
                <p14:modId xmlns:p14="http://schemas.microsoft.com/office/powerpoint/2010/main" val="2264896880"/>
              </p:ext>
            </p:extLst>
          </p:nvPr>
        </p:nvGraphicFramePr>
        <p:xfrm>
          <a:off x="549927" y="500925"/>
          <a:ext cx="8044141" cy="4526617"/>
        </p:xfrm>
        <a:graphic>
          <a:graphicData uri="http://schemas.openxmlformats.org/drawingml/2006/table">
            <a:tbl>
              <a:tblPr firstRow="1" bandRow="1">
                <a:tableStyleId>{5940675A-B579-460E-94D1-54222C63F5DA}</a:tableStyleId>
              </a:tblPr>
              <a:tblGrid>
                <a:gridCol w="8044141">
                  <a:extLst>
                    <a:ext uri="{9D8B030D-6E8A-4147-A177-3AD203B41FA5}">
                      <a16:colId xmlns:a16="http://schemas.microsoft.com/office/drawing/2014/main" val="3024218517"/>
                    </a:ext>
                  </a:extLst>
                </a:gridCol>
              </a:tblGrid>
              <a:tr h="303111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_tradnl" sz="1200" b="1" i="0" u="none" strike="noStrike" kern="1200" noProof="0" dirty="0">
                          <a:solidFill>
                            <a:schemeClr val="tx1"/>
                          </a:solidFill>
                          <a:effectLst/>
                          <a:latin typeface="Arial" panose="020B0604020202020204" pitchFamily="34" charset="0"/>
                          <a:ea typeface="+mn-ea"/>
                          <a:cs typeface="Arial" panose="020B0604020202020204" pitchFamily="34" charset="0"/>
                        </a:rPr>
                        <a:t>Flores de colores: </a:t>
                      </a:r>
                      <a:r>
                        <a:rPr lang="es-ES_tradnl" sz="1200" b="0" i="0" u="none" strike="noStrike" kern="1200" noProof="0" dirty="0">
                          <a:solidFill>
                            <a:schemeClr val="tx1"/>
                          </a:solidFill>
                          <a:effectLst/>
                          <a:latin typeface="Arial" panose="020B0604020202020204" pitchFamily="34" charset="0"/>
                          <a:ea typeface="+mn-ea"/>
                          <a:cs typeface="Arial" panose="020B0604020202020204" pitchFamily="34" charset="0"/>
                        </a:rPr>
                        <a:t>Utiliza la parte de debajo de una botella para dibujar flores, lanza el dado y cuenta los puntos después lanza el dado de colores y dependiendo de esto en la hoja dibuja la cantidad de flores del color que se indica de acuerdo a los dados.</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200" b="1" i="0" u="none" strike="noStrike" kern="1200" noProof="0" dirty="0">
                          <a:solidFill>
                            <a:schemeClr val="tx1"/>
                          </a:solidFill>
                          <a:effectLst/>
                          <a:latin typeface="Arial" panose="020B0604020202020204" pitchFamily="34" charset="0"/>
                          <a:ea typeface="+mn-ea"/>
                          <a:cs typeface="Arial" panose="020B0604020202020204" pitchFamily="34" charset="0"/>
                        </a:rPr>
                        <a:t>04 Y 05 DE ABRIL</a:t>
                      </a:r>
                    </a:p>
                    <a:p>
                      <a:pPr marL="0" marR="0" lvl="0" indent="0" algn="just" defTabSz="914400" rtl="0" eaLnBrk="1" fontAlgn="auto" latinLnBrk="0" hangingPunct="1">
                        <a:lnSpc>
                          <a:spcPct val="100000"/>
                        </a:lnSpc>
                        <a:spcBef>
                          <a:spcPts val="0"/>
                        </a:spcBef>
                        <a:spcAft>
                          <a:spcPts val="0"/>
                        </a:spcAft>
                        <a:buClrTx/>
                        <a:buSzTx/>
                        <a:buFontTx/>
                        <a:buNone/>
                        <a:tabLst/>
                        <a:defRPr/>
                      </a:pPr>
                      <a:r>
                        <a:rPr lang="es-ES_tradnl" sz="1200" b="1" i="0" u="none" strike="noStrike" kern="1200" noProof="0" dirty="0">
                          <a:solidFill>
                            <a:schemeClr val="tx1"/>
                          </a:solidFill>
                          <a:effectLst/>
                          <a:latin typeface="Arial" panose="020B0604020202020204" pitchFamily="34" charset="0"/>
                          <a:ea typeface="+mn-ea"/>
                          <a:cs typeface="Arial" panose="020B0604020202020204" pitchFamily="34" charset="0"/>
                        </a:rPr>
                        <a:t>Las partes de las plantas: </a:t>
                      </a:r>
                      <a:r>
                        <a:rPr lang="es-ES_tradnl" sz="1200" b="0" i="0" u="none" strike="noStrike" kern="1200" noProof="0" dirty="0">
                          <a:solidFill>
                            <a:schemeClr val="tx1"/>
                          </a:solidFill>
                          <a:effectLst/>
                          <a:latin typeface="Arial" panose="020B0604020202020204" pitchFamily="34" charset="0"/>
                          <a:ea typeface="+mn-ea"/>
                          <a:cs typeface="Arial" panose="020B0604020202020204" pitchFamily="34" charset="0"/>
                        </a:rPr>
                        <a:t>Toca las partes de su cuerpo que se le indiquen la canción “la mane” luego de esto observa la flor del pizarrón y menciona que partes conoce de la flor, acomoda el nombre donde corresponde y observa si su planta tiene estas partes para colocar el nombre.</a:t>
                      </a:r>
                    </a:p>
                    <a:p>
                      <a:pPr marL="0" marR="0" lvl="0" indent="0" algn="just" defTabSz="914400" rtl="0" eaLnBrk="1" fontAlgn="auto" latinLnBrk="0" hangingPunct="1">
                        <a:lnSpc>
                          <a:spcPct val="100000"/>
                        </a:lnSpc>
                        <a:spcBef>
                          <a:spcPts val="0"/>
                        </a:spcBef>
                        <a:spcAft>
                          <a:spcPts val="0"/>
                        </a:spcAft>
                        <a:buClrTx/>
                        <a:buSzTx/>
                        <a:buFontTx/>
                        <a:buNone/>
                        <a:tabLst/>
                        <a:defRPr/>
                      </a:pPr>
                      <a:r>
                        <a:rPr lang="es-ES_tradnl" sz="1200" b="1" i="0" u="none" strike="noStrike" kern="1200" noProof="0" dirty="0">
                          <a:solidFill>
                            <a:schemeClr val="tx1"/>
                          </a:solidFill>
                          <a:effectLst/>
                          <a:latin typeface="Arial" panose="020B0604020202020204" pitchFamily="34" charset="0"/>
                          <a:ea typeface="+mn-ea"/>
                          <a:cs typeface="Arial" panose="020B0604020202020204" pitchFamily="34" charset="0"/>
                        </a:rPr>
                        <a:t>Los pétalos de la flor: </a:t>
                      </a:r>
                      <a:r>
                        <a:rPr lang="es-ES_tradnl" sz="1200" b="0" i="0" u="none" strike="noStrike" kern="1200" noProof="0" dirty="0">
                          <a:solidFill>
                            <a:schemeClr val="tx1"/>
                          </a:solidFill>
                          <a:effectLst/>
                          <a:latin typeface="Arial" panose="020B0604020202020204" pitchFamily="34" charset="0"/>
                          <a:ea typeface="+mn-ea"/>
                          <a:cs typeface="Arial" panose="020B0604020202020204" pitchFamily="34" charset="0"/>
                        </a:rPr>
                        <a:t>el grupo se divide en dos grupos, observa que frente al pizarrón hay algunos botones de flor con puntitos, de una caja sacan un huevito donde hay un pétalo con un número, este lo colocan en el botón que corresponda</a:t>
                      </a:r>
                    </a:p>
                    <a:p>
                      <a:pPr marL="0" marR="0" lvl="0" indent="0" algn="just" defTabSz="914400" rtl="0" eaLnBrk="1" fontAlgn="auto" latinLnBrk="0" hangingPunct="1">
                        <a:lnSpc>
                          <a:spcPct val="100000"/>
                        </a:lnSpc>
                        <a:spcBef>
                          <a:spcPts val="0"/>
                        </a:spcBef>
                        <a:spcAft>
                          <a:spcPts val="0"/>
                        </a:spcAft>
                        <a:buClrTx/>
                        <a:buSzTx/>
                        <a:buFontTx/>
                        <a:buNone/>
                        <a:tabLst/>
                        <a:defRPr/>
                      </a:pPr>
                      <a:r>
                        <a:rPr lang="es-ES_tradnl" sz="1200" b="1" i="0" u="none" strike="noStrike" kern="1200" noProof="0" dirty="0">
                          <a:solidFill>
                            <a:schemeClr val="tx1"/>
                          </a:solidFill>
                          <a:effectLst/>
                          <a:latin typeface="Arial" panose="020B0604020202020204" pitchFamily="34" charset="0"/>
                          <a:ea typeface="+mn-ea"/>
                          <a:cs typeface="Arial" panose="020B0604020202020204" pitchFamily="34" charset="0"/>
                        </a:rPr>
                        <a:t>El gusano de mi nombre: </a:t>
                      </a:r>
                      <a:r>
                        <a:rPr lang="es-ES_tradnl" sz="1200" b="0" i="0" u="none" strike="noStrike" kern="1200" noProof="0" dirty="0">
                          <a:solidFill>
                            <a:schemeClr val="tx1"/>
                          </a:solidFill>
                          <a:effectLst/>
                          <a:latin typeface="Arial" panose="020B0604020202020204" pitchFamily="34" charset="0"/>
                          <a:ea typeface="+mn-ea"/>
                          <a:cs typeface="Arial" panose="020B0604020202020204" pitchFamily="34" charset="0"/>
                        </a:rPr>
                        <a:t>Busca las letras que corresponden a su nombre y arma un gusanito que debe de pegar en su cuaderno, repasa estas letras con su lápiz y luego con plastilina</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200" b="1" i="0" kern="1200" dirty="0">
                          <a:solidFill>
                            <a:schemeClr val="tx1"/>
                          </a:solidFill>
                          <a:effectLst/>
                          <a:latin typeface="Arial" panose="020B0604020202020204" pitchFamily="34" charset="0"/>
                          <a:ea typeface="+mn-ea"/>
                          <a:cs typeface="Arial" panose="020B0604020202020204" pitchFamily="34" charset="0"/>
                        </a:rPr>
                        <a:t>06 Y 07 DE ABRIL</a:t>
                      </a:r>
                    </a:p>
                    <a:p>
                      <a:pPr marL="0" marR="0" lvl="0" indent="0" algn="just" defTabSz="914400" rtl="0" eaLnBrk="1" fontAlgn="auto" latinLnBrk="0" hangingPunct="1">
                        <a:lnSpc>
                          <a:spcPct val="100000"/>
                        </a:lnSpc>
                        <a:spcBef>
                          <a:spcPts val="0"/>
                        </a:spcBef>
                        <a:spcAft>
                          <a:spcPts val="0"/>
                        </a:spcAft>
                        <a:buClrTx/>
                        <a:buSzTx/>
                        <a:buFontTx/>
                        <a:buNone/>
                        <a:tabLst/>
                        <a:defRPr/>
                      </a:pPr>
                      <a:r>
                        <a:rPr lang="es-ES_tradnl" sz="1200" b="1" i="0" kern="1200" dirty="0">
                          <a:solidFill>
                            <a:schemeClr val="tx1"/>
                          </a:solidFill>
                          <a:effectLst/>
                          <a:latin typeface="Arial" panose="020B0604020202020204" pitchFamily="34" charset="0"/>
                          <a:ea typeface="+mn-ea"/>
                          <a:cs typeface="Arial" panose="020B0604020202020204" pitchFamily="34" charset="0"/>
                        </a:rPr>
                        <a:t>Los nombres del salón:</a:t>
                      </a:r>
                      <a:r>
                        <a:rPr lang="es-ES_tradnl" sz="1200" b="0" i="0" kern="1200" dirty="0">
                          <a:solidFill>
                            <a:schemeClr val="tx1"/>
                          </a:solidFill>
                          <a:effectLst/>
                          <a:latin typeface="Arial" panose="020B0604020202020204" pitchFamily="34" charset="0"/>
                          <a:ea typeface="+mn-ea"/>
                          <a:cs typeface="Arial" panose="020B0604020202020204" pitchFamily="34" charset="0"/>
                        </a:rPr>
                        <a:t> cada alumno escribe su nombre en un pétalo para pegarla y formar una flor, el pétalo debe estar decorado con algo que los represente</a:t>
                      </a:r>
                    </a:p>
                    <a:p>
                      <a:pPr marL="0" marR="0" lvl="0" indent="0" algn="just" defTabSz="914400" rtl="0" eaLnBrk="1" fontAlgn="auto" latinLnBrk="0" hangingPunct="1">
                        <a:lnSpc>
                          <a:spcPct val="100000"/>
                        </a:lnSpc>
                        <a:spcBef>
                          <a:spcPts val="0"/>
                        </a:spcBef>
                        <a:spcAft>
                          <a:spcPts val="0"/>
                        </a:spcAft>
                        <a:buClrTx/>
                        <a:buSzTx/>
                        <a:buFontTx/>
                        <a:buNone/>
                        <a:tabLst/>
                        <a:defRPr/>
                      </a:pPr>
                      <a:r>
                        <a:rPr lang="es-ES_tradnl" sz="1200" b="1" i="0" u="none" strike="noStrike" kern="1200" noProof="0" dirty="0">
                          <a:solidFill>
                            <a:schemeClr val="tx1"/>
                          </a:solidFill>
                          <a:effectLst/>
                          <a:latin typeface="Arial" panose="020B0604020202020204" pitchFamily="34" charset="0"/>
                          <a:ea typeface="+mn-ea"/>
                          <a:cs typeface="Arial" panose="020B0604020202020204" pitchFamily="34" charset="0"/>
                        </a:rPr>
                        <a:t>Collage de flores: </a:t>
                      </a:r>
                      <a:r>
                        <a:rPr lang="es-ES_tradnl" sz="1200" b="0" i="0" u="none" strike="noStrike" kern="1200" noProof="0" dirty="0">
                          <a:solidFill>
                            <a:schemeClr val="tx1"/>
                          </a:solidFill>
                          <a:effectLst/>
                          <a:latin typeface="Arial" panose="020B0604020202020204" pitchFamily="34" charset="0"/>
                          <a:ea typeface="+mn-ea"/>
                          <a:cs typeface="Arial" panose="020B0604020202020204" pitchFamily="34" charset="0"/>
                        </a:rPr>
                        <a:t>En casa busca algunas flores verdaderas que encuentre, las lleva al aula y se organiza en equipos para formar un collage donde cada uno pegue sus flores y comenten entre ellos si hay algunas iguales, como son, que colores tienen, tamaños, etc., para identificar las diferencias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1435622"/>
                  </a:ext>
                </a:extLst>
              </a:tr>
              <a:tr h="226818">
                <a:tc>
                  <a:txBody>
                    <a:bodyPr/>
                    <a:lstStyle/>
                    <a:p>
                      <a:pPr algn="ctr"/>
                      <a:r>
                        <a:rPr lang="es-ES_tradnl" sz="1200" b="1" noProof="0" dirty="0">
                          <a:latin typeface="Arial" panose="020B0604020202020204" pitchFamily="34" charset="0"/>
                          <a:cs typeface="Arial" panose="020B0604020202020204" pitchFamily="34" charset="0"/>
                        </a:rPr>
                        <a:t>cierre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59701077"/>
                  </a:ext>
                </a:extLst>
              </a:tr>
              <a:tr h="914737">
                <a:tc>
                  <a:txBody>
                    <a:bodyPr/>
                    <a:lstStyle/>
                    <a:p>
                      <a:pPr algn="just"/>
                      <a:r>
                        <a:rPr lang="es-ES_tradnl" sz="1200" b="1" i="0" kern="1200" dirty="0">
                          <a:solidFill>
                            <a:schemeClr val="tx1"/>
                          </a:solidFill>
                          <a:effectLst/>
                          <a:latin typeface="Arial" panose="020B0604020202020204" pitchFamily="34" charset="0"/>
                          <a:ea typeface="+mn-ea"/>
                          <a:cs typeface="Arial" panose="020B0604020202020204" pitchFamily="34" charset="0"/>
                        </a:rPr>
                        <a:t>Mi plantita: </a:t>
                      </a:r>
                      <a:r>
                        <a:rPr lang="es-ES_tradnl" sz="1200" b="0" i="0" kern="1200" dirty="0">
                          <a:solidFill>
                            <a:schemeClr val="tx1"/>
                          </a:solidFill>
                          <a:effectLst/>
                          <a:latin typeface="Arial" panose="020B0604020202020204" pitchFamily="34" charset="0"/>
                          <a:ea typeface="+mn-ea"/>
                          <a:cs typeface="Arial" panose="020B0604020202020204" pitchFamily="34" charset="0"/>
                        </a:rPr>
                        <a:t>Realiza un dibujo en cartulina en casa referente a la planta del experimento de germinación realizado durante la semana en el aula, agregando imágenes de lo que hizo para cuidarla y explica al grupo los cuidados, las partes de su planta germinada, y que nombre le asigno. Debe llevar su planta para presentarla</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26172895"/>
                  </a:ext>
                </a:extLst>
              </a:tr>
            </a:tbl>
          </a:graphicData>
        </a:graphic>
      </p:graphicFrame>
    </p:spTree>
    <p:extLst>
      <p:ext uri="{BB962C8B-B14F-4D97-AF65-F5344CB8AC3E}">
        <p14:creationId xmlns:p14="http://schemas.microsoft.com/office/powerpoint/2010/main" val="1517709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C1EE228-F87B-FD49-B923-ABE9893D34F7}"/>
              </a:ext>
            </a:extLst>
          </p:cNvPr>
          <p:cNvPicPr>
            <a:picLocks noChangeAspect="1"/>
          </p:cNvPicPr>
          <p:nvPr/>
        </p:nvPicPr>
        <p:blipFill>
          <a:blip r:embed="rId2"/>
          <a:stretch>
            <a:fillRect/>
          </a:stretch>
        </p:blipFill>
        <p:spPr>
          <a:xfrm>
            <a:off x="0" y="0"/>
            <a:ext cx="9144000" cy="6858000"/>
          </a:xfrm>
          <a:prstGeom prst="rect">
            <a:avLst/>
          </a:prstGeom>
        </p:spPr>
      </p:pic>
      <p:grpSp>
        <p:nvGrpSpPr>
          <p:cNvPr id="7" name="Grupo 6">
            <a:extLst>
              <a:ext uri="{FF2B5EF4-FFF2-40B4-BE49-F238E27FC236}">
                <a16:creationId xmlns:a16="http://schemas.microsoft.com/office/drawing/2014/main" id="{8739A117-977F-E844-B7B6-0275F8459D5C}"/>
              </a:ext>
            </a:extLst>
          </p:cNvPr>
          <p:cNvGrpSpPr/>
          <p:nvPr/>
        </p:nvGrpSpPr>
        <p:grpSpPr>
          <a:xfrm>
            <a:off x="324293" y="289737"/>
            <a:ext cx="8495413" cy="6278526"/>
            <a:chOff x="1743740" y="308344"/>
            <a:chExt cx="7145079" cy="6294475"/>
          </a:xfrm>
        </p:grpSpPr>
        <p:sp>
          <p:nvSpPr>
            <p:cNvPr id="5" name="Rectángulo 4">
              <a:extLst>
                <a:ext uri="{FF2B5EF4-FFF2-40B4-BE49-F238E27FC236}">
                  <a16:creationId xmlns:a16="http://schemas.microsoft.com/office/drawing/2014/main" id="{5D67897E-003F-484E-B09F-EC8A19309E2E}"/>
                </a:ext>
              </a:extLst>
            </p:cNvPr>
            <p:cNvSpPr/>
            <p:nvPr/>
          </p:nvSpPr>
          <p:spPr>
            <a:xfrm>
              <a:off x="1743740" y="308344"/>
              <a:ext cx="7145079" cy="6294475"/>
            </a:xfrm>
            <a:prstGeom prst="rect">
              <a:avLst/>
            </a:prstGeom>
            <a:solidFill>
              <a:srgbClr val="4FFDFF"/>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Rectángulo 5">
              <a:extLst>
                <a:ext uri="{FF2B5EF4-FFF2-40B4-BE49-F238E27FC236}">
                  <a16:creationId xmlns:a16="http://schemas.microsoft.com/office/drawing/2014/main" id="{CF58BE99-2379-5442-84BF-D364A7F9DD6E}"/>
                </a:ext>
              </a:extLst>
            </p:cNvPr>
            <p:cNvSpPr/>
            <p:nvPr/>
          </p:nvSpPr>
          <p:spPr>
            <a:xfrm>
              <a:off x="1956391" y="552893"/>
              <a:ext cx="6719776" cy="5794744"/>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aphicFrame>
        <p:nvGraphicFramePr>
          <p:cNvPr id="9" name="Tabla 8">
            <a:extLst>
              <a:ext uri="{FF2B5EF4-FFF2-40B4-BE49-F238E27FC236}">
                <a16:creationId xmlns:a16="http://schemas.microsoft.com/office/drawing/2014/main" id="{C84C11F4-2658-6E46-A8C5-1889EC51C562}"/>
              </a:ext>
            </a:extLst>
          </p:cNvPr>
          <p:cNvGraphicFramePr>
            <a:graphicFrameLocks noGrp="1"/>
          </p:cNvGraphicFramePr>
          <p:nvPr>
            <p:extLst>
              <p:ext uri="{D42A27DB-BD31-4B8C-83A1-F6EECF244321}">
                <p14:modId xmlns:p14="http://schemas.microsoft.com/office/powerpoint/2010/main" val="313360301"/>
              </p:ext>
            </p:extLst>
          </p:nvPr>
        </p:nvGraphicFramePr>
        <p:xfrm>
          <a:off x="549927" y="500924"/>
          <a:ext cx="8044141" cy="5063862"/>
        </p:xfrm>
        <a:graphic>
          <a:graphicData uri="http://schemas.openxmlformats.org/drawingml/2006/table">
            <a:tbl>
              <a:tblPr firstRow="1" bandRow="1">
                <a:tableStyleId>{5940675A-B579-460E-94D1-54222C63F5DA}</a:tableStyleId>
              </a:tblPr>
              <a:tblGrid>
                <a:gridCol w="8044141">
                  <a:extLst>
                    <a:ext uri="{9D8B030D-6E8A-4147-A177-3AD203B41FA5}">
                      <a16:colId xmlns:a16="http://schemas.microsoft.com/office/drawing/2014/main" val="3024218517"/>
                    </a:ext>
                  </a:extLst>
                </a:gridCol>
              </a:tblGrid>
              <a:tr h="423282">
                <a:tc>
                  <a:txBody>
                    <a:bodyPr/>
                    <a:lstStyle/>
                    <a:p>
                      <a:pPr algn="ctr"/>
                      <a:r>
                        <a:rPr lang="es-ES_tradnl" sz="1200" b="1" noProof="0" dirty="0">
                          <a:latin typeface="Arial" panose="020B0604020202020204" pitchFamily="34" charset="0"/>
                          <a:cs typeface="Arial" panose="020B0604020202020204" pitchFamily="34" charset="0"/>
                        </a:rPr>
                        <a:t>Proyecto social</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59701077"/>
                  </a:ext>
                </a:extLst>
              </a:tr>
              <a:tr h="1688733">
                <a:tc>
                  <a:txBody>
                    <a:bodyPr/>
                    <a:lstStyle/>
                    <a:p>
                      <a:pPr algn="just"/>
                      <a:endParaRPr lang="es-ES_tradnl" sz="1200" b="0" i="0" kern="1200" dirty="0">
                        <a:solidFill>
                          <a:schemeClr val="tx1"/>
                        </a:solidFill>
                        <a:effectLst/>
                        <a:latin typeface="Arial" panose="020B0604020202020204" pitchFamily="34" charset="0"/>
                        <a:ea typeface="+mn-ea"/>
                        <a:cs typeface="Arial" panose="020B0604020202020204" pitchFamily="34" charset="0"/>
                      </a:endParaRPr>
                    </a:p>
                    <a:p>
                      <a:pPr algn="just"/>
                      <a:r>
                        <a:rPr lang="es-US" sz="1200" dirty="0"/>
                        <a:t>29 y 30 de marzo Nuestras huellas: los alumnos realizan un mural donde representan sus huellas usando pintura, después se conversa con los alumnos sobre las diferencias o similitudes de estas. </a:t>
                      </a:r>
                    </a:p>
                    <a:p>
                      <a:pPr algn="just"/>
                      <a:r>
                        <a:rPr lang="es-US" sz="1200" dirty="0"/>
                        <a:t>Araña de estambre Se entrega una bola de estambre a un alumno, posteriormente, deberán ir pasando la bola de estambre, cuando le toque a cada uno, deberán decir su comida favorita, color favorito, como le gusta que le llamen o su pasatiempo habitual. (31 de marzo)</a:t>
                      </a:r>
                      <a:endParaRPr lang="es-ES_tradnl" sz="1200" b="0" i="0" kern="1200" dirty="0">
                        <a:solidFill>
                          <a:schemeClr val="tx1"/>
                        </a:solidFill>
                        <a:effectLst/>
                        <a:latin typeface="Arial" panose="020B0604020202020204" pitchFamily="34" charset="0"/>
                        <a:ea typeface="+mn-ea"/>
                        <a:cs typeface="Arial" panose="020B0604020202020204" pitchFamily="34" charset="0"/>
                      </a:endParaRPr>
                    </a:p>
                    <a:p>
                      <a:pPr algn="just"/>
                      <a:r>
                        <a:rPr lang="es-US" sz="1200" dirty="0"/>
                        <a:t>Del 29 de marzo al 07 de abril. Huerto grupal El grupo realizará un seguimiento del proceso de la germinación con ayuda de explicaciones diversas y con ayuda de gráficos durante las clases. Posteriormente trabajarán en la conformación de un huerto en el aula de clases para socializar con base el desarrollo y crecimiento de una planta germinada de una semilla, del mismo modo seguirán el proceso y observación de un señor cabeza de pasto, donde compartirán diferentes tipos de resultados y procesos. </a:t>
                      </a:r>
                      <a:endParaRPr lang="es-ES_tradnl" sz="1200" b="0" i="0" kern="1200" dirty="0">
                        <a:solidFill>
                          <a:schemeClr val="tx1"/>
                        </a:solidFill>
                        <a:effectLst/>
                        <a:latin typeface="Arial" panose="020B0604020202020204" pitchFamily="34" charset="0"/>
                        <a:ea typeface="+mn-ea"/>
                        <a:cs typeface="Arial" panose="020B0604020202020204" pitchFamily="34" charset="0"/>
                      </a:endParaRPr>
                    </a:p>
                    <a:p>
                      <a:pPr algn="just"/>
                      <a:r>
                        <a:rPr lang="es-US" sz="1200" dirty="0"/>
                        <a:t>04 y 05 de abril. Formamos equipos: Se crean equipos al comenzar la mañana de trabajo y se facilitan algunos juegos de meza o material para compartir, de manera que los alumnos aprendan a socializar y establecer roles con sus nuevos compañeros, estos materiales pueden ser diversos como rompecabezas, memoramas, tangram, entre otros. Al final expresar como se sintieron y si les gustó el trabajo en equipo. </a:t>
                      </a:r>
                      <a:endParaRPr lang="es-ES_tradnl" sz="1200" b="0" i="0" kern="1200" dirty="0">
                        <a:solidFill>
                          <a:schemeClr val="tx1"/>
                        </a:solidFill>
                        <a:effectLst/>
                        <a:latin typeface="Arial" panose="020B0604020202020204" pitchFamily="34" charset="0"/>
                        <a:ea typeface="+mn-ea"/>
                        <a:cs typeface="Arial" panose="020B0604020202020204" pitchFamily="34" charset="0"/>
                      </a:endParaRPr>
                    </a:p>
                    <a:p>
                      <a:pPr algn="just"/>
                      <a:r>
                        <a:rPr lang="es-US" sz="1200" dirty="0"/>
                        <a:t>06 y 07 de abril. Héroes entre nosotros Se crean parejas para que los alumnos intercambien y socialicen mediante lo que les gusta hacer como alguna actividad física, bailar, cantar, entre otras. Después de dos minutos de describir a su compañero, tendrán un minuto más para presentar a su pareja al resto del grupo, mencionándolo como alguien muy importante para nosotros.</a:t>
                      </a:r>
                      <a:endParaRPr lang="es-ES_tradnl" sz="1200" b="0" i="0" kern="1200" dirty="0">
                        <a:solidFill>
                          <a:schemeClr val="tx1"/>
                        </a:solidFill>
                        <a:effectLst/>
                        <a:latin typeface="Arial" panose="020B0604020202020204" pitchFamily="34" charset="0"/>
                        <a:ea typeface="+mn-ea"/>
                        <a:cs typeface="Arial" panose="020B0604020202020204" pitchFamily="34" charset="0"/>
                      </a:endParaRPr>
                    </a:p>
                    <a:p>
                      <a:pPr algn="just"/>
                      <a:endParaRPr lang="es-ES_tradnl" sz="1200" b="0" i="0" kern="1200" dirty="0">
                        <a:solidFill>
                          <a:schemeClr val="tx1"/>
                        </a:solidFill>
                        <a:effectLst/>
                        <a:latin typeface="Arial" panose="020B0604020202020204" pitchFamily="34" charset="0"/>
                        <a:ea typeface="+mn-ea"/>
                        <a:cs typeface="Arial" panose="020B0604020202020204" pitchFamily="34" charset="0"/>
                      </a:endParaRPr>
                    </a:p>
                    <a:p>
                      <a:pPr algn="just"/>
                      <a:endParaRPr lang="es-ES_tradnl" sz="1200" b="0" i="0" kern="1200" dirty="0">
                        <a:solidFill>
                          <a:schemeClr val="tx1"/>
                        </a:solidFill>
                        <a:effectLst/>
                        <a:latin typeface="Arial" panose="020B0604020202020204" pitchFamily="34" charset="0"/>
                        <a:ea typeface="+mn-ea"/>
                        <a:cs typeface="Arial" panose="020B0604020202020204" pitchFamily="34" charset="0"/>
                      </a:endParaRPr>
                    </a:p>
                    <a:p>
                      <a:pPr algn="just"/>
                      <a:endParaRPr lang="es-ES_tradnl" sz="1200" b="0" i="0" kern="1200" dirty="0">
                        <a:solidFill>
                          <a:schemeClr val="tx1"/>
                        </a:solidFill>
                        <a:effectLst/>
                        <a:latin typeface="Arial" panose="020B0604020202020204" pitchFamily="34" charset="0"/>
                        <a:ea typeface="+mn-ea"/>
                        <a:cs typeface="Arial" panose="020B0604020202020204" pitchFamily="34" charset="0"/>
                      </a:endParaRPr>
                    </a:p>
                    <a:p>
                      <a:pPr algn="just"/>
                      <a:endParaRPr lang="es-ES_tradnl" sz="1200" b="0" i="0" kern="1200" dirty="0">
                        <a:solidFill>
                          <a:schemeClr val="tx1"/>
                        </a:solidFill>
                        <a:effectLst/>
                        <a:latin typeface="Arial" panose="020B0604020202020204" pitchFamily="34" charset="0"/>
                        <a:ea typeface="+mn-ea"/>
                        <a:cs typeface="Arial" panose="020B0604020202020204" pitchFamily="34" charset="0"/>
                      </a:endParaRPr>
                    </a:p>
                    <a:p>
                      <a:pPr algn="just"/>
                      <a:endParaRPr lang="es-ES_tradnl" sz="1200" b="0" i="0" kern="1200" dirty="0">
                        <a:solidFill>
                          <a:schemeClr val="tx1"/>
                        </a:solidFill>
                        <a:effectLst/>
                        <a:latin typeface="Arial" panose="020B0604020202020204" pitchFamily="34" charset="0"/>
                        <a:ea typeface="+mn-ea"/>
                        <a:cs typeface="Arial" panose="020B0604020202020204" pitchFamily="34" charset="0"/>
                      </a:endParaRPr>
                    </a:p>
                    <a:p>
                      <a:pPr algn="just"/>
                      <a:endParaRPr lang="es-ES_tradnl" sz="1200" b="0" i="0" kern="1200" dirty="0">
                        <a:solidFill>
                          <a:schemeClr val="tx1"/>
                        </a:solidFill>
                        <a:effectLst/>
                        <a:latin typeface="Arial" panose="020B0604020202020204" pitchFamily="34" charset="0"/>
                        <a:ea typeface="+mn-ea"/>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26172895"/>
                  </a:ext>
                </a:extLst>
              </a:tr>
            </a:tbl>
          </a:graphicData>
        </a:graphic>
      </p:graphicFrame>
    </p:spTree>
    <p:extLst>
      <p:ext uri="{BB962C8B-B14F-4D97-AF65-F5344CB8AC3E}">
        <p14:creationId xmlns:p14="http://schemas.microsoft.com/office/powerpoint/2010/main" val="424687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C1EE228-F87B-FD49-B923-ABE9893D34F7}"/>
              </a:ext>
            </a:extLst>
          </p:cNvPr>
          <p:cNvPicPr>
            <a:picLocks noChangeAspect="1"/>
          </p:cNvPicPr>
          <p:nvPr/>
        </p:nvPicPr>
        <p:blipFill>
          <a:blip r:embed="rId2"/>
          <a:stretch>
            <a:fillRect/>
          </a:stretch>
        </p:blipFill>
        <p:spPr>
          <a:xfrm>
            <a:off x="0" y="0"/>
            <a:ext cx="9144000" cy="6858000"/>
          </a:xfrm>
          <a:prstGeom prst="rect">
            <a:avLst/>
          </a:prstGeom>
        </p:spPr>
      </p:pic>
      <p:grpSp>
        <p:nvGrpSpPr>
          <p:cNvPr id="7" name="Grupo 6">
            <a:extLst>
              <a:ext uri="{FF2B5EF4-FFF2-40B4-BE49-F238E27FC236}">
                <a16:creationId xmlns:a16="http://schemas.microsoft.com/office/drawing/2014/main" id="{8739A117-977F-E844-B7B6-0275F8459D5C}"/>
              </a:ext>
            </a:extLst>
          </p:cNvPr>
          <p:cNvGrpSpPr/>
          <p:nvPr/>
        </p:nvGrpSpPr>
        <p:grpSpPr>
          <a:xfrm>
            <a:off x="324293" y="289737"/>
            <a:ext cx="8495413" cy="6278526"/>
            <a:chOff x="1743740" y="308344"/>
            <a:chExt cx="7145079" cy="6294475"/>
          </a:xfrm>
        </p:grpSpPr>
        <p:sp>
          <p:nvSpPr>
            <p:cNvPr id="5" name="Rectángulo 4">
              <a:extLst>
                <a:ext uri="{FF2B5EF4-FFF2-40B4-BE49-F238E27FC236}">
                  <a16:creationId xmlns:a16="http://schemas.microsoft.com/office/drawing/2014/main" id="{5D67897E-003F-484E-B09F-EC8A19309E2E}"/>
                </a:ext>
              </a:extLst>
            </p:cNvPr>
            <p:cNvSpPr/>
            <p:nvPr/>
          </p:nvSpPr>
          <p:spPr>
            <a:xfrm>
              <a:off x="1743740" y="308344"/>
              <a:ext cx="7145079" cy="6294475"/>
            </a:xfrm>
            <a:prstGeom prst="rect">
              <a:avLst/>
            </a:prstGeom>
            <a:solidFill>
              <a:srgbClr val="4FFDFF"/>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Rectángulo 5">
              <a:extLst>
                <a:ext uri="{FF2B5EF4-FFF2-40B4-BE49-F238E27FC236}">
                  <a16:creationId xmlns:a16="http://schemas.microsoft.com/office/drawing/2014/main" id="{CF58BE99-2379-5442-84BF-D364A7F9DD6E}"/>
                </a:ext>
              </a:extLst>
            </p:cNvPr>
            <p:cNvSpPr/>
            <p:nvPr/>
          </p:nvSpPr>
          <p:spPr>
            <a:xfrm>
              <a:off x="1956391" y="552893"/>
              <a:ext cx="6719776" cy="5794744"/>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aphicFrame>
        <p:nvGraphicFramePr>
          <p:cNvPr id="9" name="Tabla 8">
            <a:extLst>
              <a:ext uri="{FF2B5EF4-FFF2-40B4-BE49-F238E27FC236}">
                <a16:creationId xmlns:a16="http://schemas.microsoft.com/office/drawing/2014/main" id="{C84C11F4-2658-6E46-A8C5-1889EC51C562}"/>
              </a:ext>
            </a:extLst>
          </p:cNvPr>
          <p:cNvGraphicFramePr>
            <a:graphicFrameLocks noGrp="1"/>
          </p:cNvGraphicFramePr>
          <p:nvPr>
            <p:extLst>
              <p:ext uri="{D42A27DB-BD31-4B8C-83A1-F6EECF244321}">
                <p14:modId xmlns:p14="http://schemas.microsoft.com/office/powerpoint/2010/main" val="3449819783"/>
              </p:ext>
            </p:extLst>
          </p:nvPr>
        </p:nvGraphicFramePr>
        <p:xfrm>
          <a:off x="549927" y="500924"/>
          <a:ext cx="8044141" cy="4880982"/>
        </p:xfrm>
        <a:graphic>
          <a:graphicData uri="http://schemas.openxmlformats.org/drawingml/2006/table">
            <a:tbl>
              <a:tblPr firstRow="1" bandRow="1">
                <a:tableStyleId>{5940675A-B579-460E-94D1-54222C63F5DA}</a:tableStyleId>
              </a:tblPr>
              <a:tblGrid>
                <a:gridCol w="8044141">
                  <a:extLst>
                    <a:ext uri="{9D8B030D-6E8A-4147-A177-3AD203B41FA5}">
                      <a16:colId xmlns:a16="http://schemas.microsoft.com/office/drawing/2014/main" val="3024218517"/>
                    </a:ext>
                  </a:extLst>
                </a:gridCol>
              </a:tblGrid>
              <a:tr h="423282">
                <a:tc>
                  <a:txBody>
                    <a:bodyPr/>
                    <a:lstStyle/>
                    <a:p>
                      <a:pPr algn="ctr"/>
                      <a:r>
                        <a:rPr lang="es-ES_tradnl" sz="1200" b="1" noProof="0" dirty="0">
                          <a:latin typeface="Arial" panose="020B0604020202020204" pitchFamily="34" charset="0"/>
                          <a:cs typeface="Arial" panose="020B0604020202020204" pitchFamily="34" charset="0"/>
                        </a:rPr>
                        <a:t>OBSERVACIONES: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59701077"/>
                  </a:ext>
                </a:extLst>
              </a:tr>
              <a:tr h="1688733">
                <a:tc>
                  <a:txBody>
                    <a:bodyPr/>
                    <a:lstStyle/>
                    <a:p>
                      <a:pPr algn="just"/>
                      <a:r>
                        <a:rPr lang="es-ES_tradnl" sz="1200" b="0" i="0" kern="1200" dirty="0">
                          <a:solidFill>
                            <a:schemeClr val="tx1"/>
                          </a:solidFill>
                          <a:effectLst/>
                          <a:latin typeface="Arial" panose="020B0604020202020204" pitchFamily="34" charset="0"/>
                          <a:ea typeface="+mn-ea"/>
                          <a:cs typeface="Arial" panose="020B0604020202020204" pitchFamily="34" charset="0"/>
                        </a:rPr>
                        <a:t>La actividad de la bolsa de florita, el día lunes no alcanzo el tiempo para realizarla y el día martes fue sustituida por la actividad de las huellas del proyecto social </a:t>
                      </a:r>
                    </a:p>
                    <a:p>
                      <a:pPr algn="just"/>
                      <a:r>
                        <a:rPr lang="es-ES_tradnl" sz="1200" b="0" i="0" kern="1200" dirty="0">
                          <a:solidFill>
                            <a:schemeClr val="tx1"/>
                          </a:solidFill>
                          <a:effectLst/>
                          <a:latin typeface="Arial" panose="020B0604020202020204" pitchFamily="34" charset="0"/>
                          <a:ea typeface="+mn-ea"/>
                          <a:cs typeface="Arial" panose="020B0604020202020204" pitchFamily="34" charset="0"/>
                        </a:rPr>
                        <a:t>La actividad de cabeza de pasto se adecua a la germinación de un frijol para que los alumnos pudiera observar mejor este proceso </a:t>
                      </a:r>
                    </a:p>
                    <a:p>
                      <a:pPr algn="just"/>
                      <a:r>
                        <a:rPr lang="es-ES_tradnl" sz="1200" b="0" i="0" kern="1200" dirty="0">
                          <a:solidFill>
                            <a:schemeClr val="tx1"/>
                          </a:solidFill>
                          <a:effectLst/>
                          <a:latin typeface="Arial" panose="020B0604020202020204" pitchFamily="34" charset="0"/>
                          <a:ea typeface="+mn-ea"/>
                          <a:cs typeface="Arial" panose="020B0604020202020204" pitchFamily="34" charset="0"/>
                        </a:rPr>
                        <a:t>El día miércoles y jueves la actividad de flores de colores fue sustituida de igual manera por actividades del proyecto social</a:t>
                      </a:r>
                    </a:p>
                    <a:p>
                      <a:pPr algn="just"/>
                      <a:r>
                        <a:rPr lang="es-ES_tradnl" sz="1200" b="0" i="0" kern="1200" dirty="0">
                          <a:solidFill>
                            <a:schemeClr val="tx1"/>
                          </a:solidFill>
                          <a:effectLst/>
                          <a:latin typeface="Arial" panose="020B0604020202020204" pitchFamily="34" charset="0"/>
                          <a:ea typeface="+mn-ea"/>
                          <a:cs typeface="Arial" panose="020B0604020202020204" pitchFamily="34" charset="0"/>
                        </a:rPr>
                        <a:t>La actividad de collage de flores se cambio para 06 y 07 </a:t>
                      </a:r>
                      <a:r>
                        <a:rPr lang="es-ES_tradnl" sz="1200" b="0" i="0" kern="1200">
                          <a:solidFill>
                            <a:schemeClr val="tx1"/>
                          </a:solidFill>
                          <a:effectLst/>
                          <a:latin typeface="Arial" panose="020B0604020202020204" pitchFamily="34" charset="0"/>
                          <a:ea typeface="+mn-ea"/>
                          <a:cs typeface="Arial" panose="020B0604020202020204" pitchFamily="34" charset="0"/>
                        </a:rPr>
                        <a:t>de abril</a:t>
                      </a:r>
                      <a:endParaRPr lang="es-ES_tradnl" sz="1200" b="0" i="0" kern="1200" dirty="0">
                        <a:solidFill>
                          <a:schemeClr val="tx1"/>
                        </a:solidFill>
                        <a:effectLst/>
                        <a:latin typeface="Arial" panose="020B0604020202020204" pitchFamily="34" charset="0"/>
                        <a:ea typeface="+mn-ea"/>
                        <a:cs typeface="Arial" panose="020B0604020202020204" pitchFamily="34" charset="0"/>
                      </a:endParaRPr>
                    </a:p>
                    <a:p>
                      <a:pPr algn="just"/>
                      <a:endParaRPr lang="es-ES_tradnl" sz="1200" b="0" i="0" kern="1200" dirty="0">
                        <a:solidFill>
                          <a:schemeClr val="tx1"/>
                        </a:solidFill>
                        <a:effectLst/>
                        <a:latin typeface="Arial" panose="020B0604020202020204" pitchFamily="34" charset="0"/>
                        <a:ea typeface="+mn-ea"/>
                        <a:cs typeface="Arial" panose="020B0604020202020204" pitchFamily="34" charset="0"/>
                      </a:endParaRPr>
                    </a:p>
                    <a:p>
                      <a:pPr algn="just"/>
                      <a:endParaRPr lang="es-ES_tradnl" sz="1200" b="0" i="0" kern="1200" dirty="0">
                        <a:solidFill>
                          <a:schemeClr val="tx1"/>
                        </a:solidFill>
                        <a:effectLst/>
                        <a:latin typeface="Arial" panose="020B0604020202020204" pitchFamily="34" charset="0"/>
                        <a:ea typeface="+mn-ea"/>
                        <a:cs typeface="Arial" panose="020B0604020202020204" pitchFamily="34" charset="0"/>
                      </a:endParaRPr>
                    </a:p>
                    <a:p>
                      <a:pPr algn="just"/>
                      <a:endParaRPr lang="es-ES_tradnl" sz="1200" b="0" i="0" kern="1200" dirty="0">
                        <a:solidFill>
                          <a:schemeClr val="tx1"/>
                        </a:solidFill>
                        <a:effectLst/>
                        <a:latin typeface="Arial" panose="020B0604020202020204" pitchFamily="34" charset="0"/>
                        <a:ea typeface="+mn-ea"/>
                        <a:cs typeface="Arial" panose="020B0604020202020204" pitchFamily="34" charset="0"/>
                      </a:endParaRPr>
                    </a:p>
                    <a:p>
                      <a:pPr algn="just"/>
                      <a:endParaRPr lang="es-ES_tradnl" sz="1200" b="0" i="0" kern="1200" dirty="0">
                        <a:solidFill>
                          <a:schemeClr val="tx1"/>
                        </a:solidFill>
                        <a:effectLst/>
                        <a:latin typeface="Arial" panose="020B0604020202020204" pitchFamily="34" charset="0"/>
                        <a:ea typeface="+mn-ea"/>
                        <a:cs typeface="Arial" panose="020B0604020202020204" pitchFamily="34" charset="0"/>
                      </a:endParaRPr>
                    </a:p>
                    <a:p>
                      <a:pPr algn="just"/>
                      <a:endParaRPr lang="es-ES_tradnl" sz="1200" b="0" i="0" kern="1200" dirty="0">
                        <a:solidFill>
                          <a:schemeClr val="tx1"/>
                        </a:solidFill>
                        <a:effectLst/>
                        <a:latin typeface="Arial" panose="020B0604020202020204" pitchFamily="34" charset="0"/>
                        <a:ea typeface="+mn-ea"/>
                        <a:cs typeface="Arial" panose="020B0604020202020204" pitchFamily="34" charset="0"/>
                      </a:endParaRPr>
                    </a:p>
                    <a:p>
                      <a:pPr algn="just"/>
                      <a:endParaRPr lang="es-ES_tradnl" sz="1200" b="0" i="0" kern="1200" dirty="0">
                        <a:solidFill>
                          <a:schemeClr val="tx1"/>
                        </a:solidFill>
                        <a:effectLst/>
                        <a:latin typeface="Arial" panose="020B0604020202020204" pitchFamily="34" charset="0"/>
                        <a:ea typeface="+mn-ea"/>
                        <a:cs typeface="Arial" panose="020B0604020202020204" pitchFamily="34" charset="0"/>
                      </a:endParaRPr>
                    </a:p>
                    <a:p>
                      <a:pPr algn="just"/>
                      <a:endParaRPr lang="es-ES_tradnl" sz="1200" b="0" i="0" kern="1200" dirty="0">
                        <a:solidFill>
                          <a:schemeClr val="tx1"/>
                        </a:solidFill>
                        <a:effectLst/>
                        <a:latin typeface="Arial" panose="020B0604020202020204" pitchFamily="34" charset="0"/>
                        <a:ea typeface="+mn-ea"/>
                        <a:cs typeface="Arial" panose="020B0604020202020204" pitchFamily="34" charset="0"/>
                      </a:endParaRPr>
                    </a:p>
                    <a:p>
                      <a:pPr algn="just"/>
                      <a:endParaRPr lang="es-ES_tradnl" sz="1200" b="0" i="0" kern="1200" dirty="0">
                        <a:solidFill>
                          <a:schemeClr val="tx1"/>
                        </a:solidFill>
                        <a:effectLst/>
                        <a:latin typeface="Arial" panose="020B0604020202020204" pitchFamily="34" charset="0"/>
                        <a:ea typeface="+mn-ea"/>
                        <a:cs typeface="Arial" panose="020B0604020202020204" pitchFamily="34" charset="0"/>
                      </a:endParaRPr>
                    </a:p>
                    <a:p>
                      <a:pPr algn="just"/>
                      <a:endParaRPr lang="es-ES_tradnl" sz="1200" b="0" i="0" kern="1200" dirty="0">
                        <a:solidFill>
                          <a:schemeClr val="tx1"/>
                        </a:solidFill>
                        <a:effectLst/>
                        <a:latin typeface="Arial" panose="020B0604020202020204" pitchFamily="34" charset="0"/>
                        <a:ea typeface="+mn-ea"/>
                        <a:cs typeface="Arial" panose="020B0604020202020204" pitchFamily="34" charset="0"/>
                      </a:endParaRPr>
                    </a:p>
                    <a:p>
                      <a:pPr algn="just"/>
                      <a:endParaRPr lang="es-ES_tradnl" sz="1200" b="0" i="0" kern="1200" dirty="0">
                        <a:solidFill>
                          <a:schemeClr val="tx1"/>
                        </a:solidFill>
                        <a:effectLst/>
                        <a:latin typeface="Arial" panose="020B0604020202020204" pitchFamily="34" charset="0"/>
                        <a:ea typeface="+mn-ea"/>
                        <a:cs typeface="Arial" panose="020B0604020202020204" pitchFamily="34" charset="0"/>
                      </a:endParaRPr>
                    </a:p>
                    <a:p>
                      <a:pPr algn="just"/>
                      <a:endParaRPr lang="es-ES_tradnl" sz="1200" b="0" i="0" kern="1200" dirty="0">
                        <a:solidFill>
                          <a:schemeClr val="tx1"/>
                        </a:solidFill>
                        <a:effectLst/>
                        <a:latin typeface="Arial" panose="020B0604020202020204" pitchFamily="34" charset="0"/>
                        <a:ea typeface="+mn-ea"/>
                        <a:cs typeface="Arial" panose="020B0604020202020204" pitchFamily="34" charset="0"/>
                      </a:endParaRPr>
                    </a:p>
                    <a:p>
                      <a:pPr algn="just"/>
                      <a:endParaRPr lang="es-ES_tradnl" sz="1200" b="0" i="0" kern="1200" dirty="0">
                        <a:solidFill>
                          <a:schemeClr val="tx1"/>
                        </a:solidFill>
                        <a:effectLst/>
                        <a:latin typeface="Arial" panose="020B0604020202020204" pitchFamily="34" charset="0"/>
                        <a:ea typeface="+mn-ea"/>
                        <a:cs typeface="Arial" panose="020B0604020202020204" pitchFamily="34" charset="0"/>
                      </a:endParaRPr>
                    </a:p>
                    <a:p>
                      <a:pPr algn="just"/>
                      <a:endParaRPr lang="es-ES_tradnl" sz="1200" b="0" i="0" kern="1200" dirty="0">
                        <a:solidFill>
                          <a:schemeClr val="tx1"/>
                        </a:solidFill>
                        <a:effectLst/>
                        <a:latin typeface="Arial" panose="020B0604020202020204" pitchFamily="34" charset="0"/>
                        <a:ea typeface="+mn-ea"/>
                        <a:cs typeface="Arial" panose="020B0604020202020204" pitchFamily="34" charset="0"/>
                      </a:endParaRPr>
                    </a:p>
                    <a:p>
                      <a:pPr algn="just"/>
                      <a:endParaRPr lang="es-ES_tradnl" sz="1200" b="0" i="0" kern="1200" dirty="0">
                        <a:solidFill>
                          <a:schemeClr val="tx1"/>
                        </a:solidFill>
                        <a:effectLst/>
                        <a:latin typeface="Arial" panose="020B0604020202020204" pitchFamily="34" charset="0"/>
                        <a:ea typeface="+mn-ea"/>
                        <a:cs typeface="Arial" panose="020B0604020202020204" pitchFamily="34" charset="0"/>
                      </a:endParaRPr>
                    </a:p>
                    <a:p>
                      <a:pPr algn="just"/>
                      <a:endParaRPr lang="es-ES_tradnl" sz="1200" b="0" i="0" kern="1200" dirty="0">
                        <a:solidFill>
                          <a:schemeClr val="tx1"/>
                        </a:solidFill>
                        <a:effectLst/>
                        <a:latin typeface="Arial" panose="020B0604020202020204" pitchFamily="34" charset="0"/>
                        <a:ea typeface="+mn-ea"/>
                        <a:cs typeface="Arial" panose="020B0604020202020204" pitchFamily="34" charset="0"/>
                      </a:endParaRPr>
                    </a:p>
                    <a:p>
                      <a:pPr algn="just"/>
                      <a:endParaRPr lang="es-ES_tradnl" sz="1200" b="0" i="0" kern="1200" dirty="0">
                        <a:solidFill>
                          <a:schemeClr val="tx1"/>
                        </a:solidFill>
                        <a:effectLst/>
                        <a:latin typeface="Arial" panose="020B0604020202020204" pitchFamily="34" charset="0"/>
                        <a:ea typeface="+mn-ea"/>
                        <a:cs typeface="Arial" panose="020B0604020202020204" pitchFamily="34" charset="0"/>
                      </a:endParaRPr>
                    </a:p>
                    <a:p>
                      <a:pPr algn="just"/>
                      <a:endParaRPr lang="es-ES_tradnl" sz="1200" b="0" i="0" kern="1200" dirty="0">
                        <a:solidFill>
                          <a:schemeClr val="tx1"/>
                        </a:solidFill>
                        <a:effectLst/>
                        <a:latin typeface="Arial" panose="020B0604020202020204" pitchFamily="34" charset="0"/>
                        <a:ea typeface="+mn-ea"/>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26172895"/>
                  </a:ext>
                </a:extLst>
              </a:tr>
            </a:tbl>
          </a:graphicData>
        </a:graphic>
      </p:graphicFrame>
    </p:spTree>
    <p:extLst>
      <p:ext uri="{BB962C8B-B14F-4D97-AF65-F5344CB8AC3E}">
        <p14:creationId xmlns:p14="http://schemas.microsoft.com/office/powerpoint/2010/main" val="3292951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C1EE228-F87B-FD49-B923-ABE9893D34F7}"/>
              </a:ext>
            </a:extLst>
          </p:cNvPr>
          <p:cNvPicPr>
            <a:picLocks noChangeAspect="1"/>
          </p:cNvPicPr>
          <p:nvPr/>
        </p:nvPicPr>
        <p:blipFill>
          <a:blip r:embed="rId2"/>
          <a:stretch>
            <a:fillRect/>
          </a:stretch>
        </p:blipFill>
        <p:spPr>
          <a:xfrm>
            <a:off x="0" y="0"/>
            <a:ext cx="9144000" cy="6858000"/>
          </a:xfrm>
          <a:prstGeom prst="rect">
            <a:avLst/>
          </a:prstGeom>
        </p:spPr>
      </p:pic>
      <p:grpSp>
        <p:nvGrpSpPr>
          <p:cNvPr id="7" name="Grupo 6">
            <a:extLst>
              <a:ext uri="{FF2B5EF4-FFF2-40B4-BE49-F238E27FC236}">
                <a16:creationId xmlns:a16="http://schemas.microsoft.com/office/drawing/2014/main" id="{8739A117-977F-E844-B7B6-0275F8459D5C}"/>
              </a:ext>
            </a:extLst>
          </p:cNvPr>
          <p:cNvGrpSpPr/>
          <p:nvPr/>
        </p:nvGrpSpPr>
        <p:grpSpPr>
          <a:xfrm>
            <a:off x="324293" y="289737"/>
            <a:ext cx="8495413" cy="6278526"/>
            <a:chOff x="1743740" y="308344"/>
            <a:chExt cx="7145079" cy="6294475"/>
          </a:xfrm>
        </p:grpSpPr>
        <p:sp>
          <p:nvSpPr>
            <p:cNvPr id="5" name="Rectángulo 4">
              <a:extLst>
                <a:ext uri="{FF2B5EF4-FFF2-40B4-BE49-F238E27FC236}">
                  <a16:creationId xmlns:a16="http://schemas.microsoft.com/office/drawing/2014/main" id="{5D67897E-003F-484E-B09F-EC8A19309E2E}"/>
                </a:ext>
              </a:extLst>
            </p:cNvPr>
            <p:cNvSpPr/>
            <p:nvPr/>
          </p:nvSpPr>
          <p:spPr>
            <a:xfrm>
              <a:off x="1743740" y="308344"/>
              <a:ext cx="7145079" cy="6294475"/>
            </a:xfrm>
            <a:prstGeom prst="rect">
              <a:avLst/>
            </a:prstGeom>
            <a:solidFill>
              <a:srgbClr val="4FFDFF"/>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Rectángulo 5">
              <a:extLst>
                <a:ext uri="{FF2B5EF4-FFF2-40B4-BE49-F238E27FC236}">
                  <a16:creationId xmlns:a16="http://schemas.microsoft.com/office/drawing/2014/main" id="{CF58BE99-2379-5442-84BF-D364A7F9DD6E}"/>
                </a:ext>
              </a:extLst>
            </p:cNvPr>
            <p:cNvSpPr/>
            <p:nvPr/>
          </p:nvSpPr>
          <p:spPr>
            <a:xfrm>
              <a:off x="1956391" y="552893"/>
              <a:ext cx="6719776" cy="5794744"/>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aphicFrame>
        <p:nvGraphicFramePr>
          <p:cNvPr id="8" name="Tabla 7">
            <a:extLst>
              <a:ext uri="{FF2B5EF4-FFF2-40B4-BE49-F238E27FC236}">
                <a16:creationId xmlns:a16="http://schemas.microsoft.com/office/drawing/2014/main" id="{8DD13D3F-AD74-7848-96F6-A85196081FA4}"/>
              </a:ext>
            </a:extLst>
          </p:cNvPr>
          <p:cNvGraphicFramePr>
            <a:graphicFrameLocks noGrp="1"/>
          </p:cNvGraphicFramePr>
          <p:nvPr>
            <p:extLst>
              <p:ext uri="{D42A27DB-BD31-4B8C-83A1-F6EECF244321}">
                <p14:modId xmlns:p14="http://schemas.microsoft.com/office/powerpoint/2010/main" val="2993417182"/>
              </p:ext>
            </p:extLst>
          </p:nvPr>
        </p:nvGraphicFramePr>
        <p:xfrm>
          <a:off x="833120" y="1360680"/>
          <a:ext cx="7569200" cy="3804841"/>
        </p:xfrm>
        <a:graphic>
          <a:graphicData uri="http://schemas.openxmlformats.org/drawingml/2006/table">
            <a:tbl>
              <a:tblPr firstRow="1" bandRow="1">
                <a:tableStyleId>{5940675A-B579-460E-94D1-54222C63F5DA}</a:tableStyleId>
              </a:tblPr>
              <a:tblGrid>
                <a:gridCol w="1513840">
                  <a:extLst>
                    <a:ext uri="{9D8B030D-6E8A-4147-A177-3AD203B41FA5}">
                      <a16:colId xmlns:a16="http://schemas.microsoft.com/office/drawing/2014/main" val="2700085799"/>
                    </a:ext>
                  </a:extLst>
                </a:gridCol>
                <a:gridCol w="1513840">
                  <a:extLst>
                    <a:ext uri="{9D8B030D-6E8A-4147-A177-3AD203B41FA5}">
                      <a16:colId xmlns:a16="http://schemas.microsoft.com/office/drawing/2014/main" val="67090023"/>
                    </a:ext>
                  </a:extLst>
                </a:gridCol>
                <a:gridCol w="1513840">
                  <a:extLst>
                    <a:ext uri="{9D8B030D-6E8A-4147-A177-3AD203B41FA5}">
                      <a16:colId xmlns:a16="http://schemas.microsoft.com/office/drawing/2014/main" val="1322232469"/>
                    </a:ext>
                  </a:extLst>
                </a:gridCol>
                <a:gridCol w="1513840">
                  <a:extLst>
                    <a:ext uri="{9D8B030D-6E8A-4147-A177-3AD203B41FA5}">
                      <a16:colId xmlns:a16="http://schemas.microsoft.com/office/drawing/2014/main" val="3731962348"/>
                    </a:ext>
                  </a:extLst>
                </a:gridCol>
                <a:gridCol w="1513840">
                  <a:extLst>
                    <a:ext uri="{9D8B030D-6E8A-4147-A177-3AD203B41FA5}">
                      <a16:colId xmlns:a16="http://schemas.microsoft.com/office/drawing/2014/main" val="415703351"/>
                    </a:ext>
                  </a:extLst>
                </a:gridCol>
              </a:tblGrid>
              <a:tr h="428694">
                <a:tc gridSpan="5">
                  <a:txBody>
                    <a:bodyPr/>
                    <a:lstStyle/>
                    <a:p>
                      <a:pPr algn="ctr"/>
                      <a:r>
                        <a:rPr lang="es-ES_tradnl" dirty="0">
                          <a:latin typeface="Comic Sans MS" panose="030F0902030302020204" pitchFamily="66" charset="0"/>
                        </a:rPr>
                        <a:t>28 al 31 de marzo </a:t>
                      </a:r>
                    </a:p>
                  </a:txBody>
                  <a:tcPr/>
                </a:tc>
                <a:tc hMerge="1">
                  <a:txBody>
                    <a:bodyPr/>
                    <a:lstStyle/>
                    <a:p>
                      <a:endParaRPr lang="es-ES_tradnl" dirty="0"/>
                    </a:p>
                  </a:txBody>
                  <a:tcPr/>
                </a:tc>
                <a:tc hMerge="1">
                  <a:txBody>
                    <a:bodyPr/>
                    <a:lstStyle/>
                    <a:p>
                      <a:endParaRPr lang="es-ES_tradnl" dirty="0"/>
                    </a:p>
                  </a:txBody>
                  <a:tcPr/>
                </a:tc>
                <a:tc hMerge="1">
                  <a:txBody>
                    <a:bodyPr/>
                    <a:lstStyle/>
                    <a:p>
                      <a:endParaRPr lang="es-ES_tradnl" dirty="0"/>
                    </a:p>
                  </a:txBody>
                  <a:tcPr/>
                </a:tc>
                <a:tc hMerge="1">
                  <a:txBody>
                    <a:bodyPr/>
                    <a:lstStyle/>
                    <a:p>
                      <a:endParaRPr lang="es-ES_tradnl" dirty="0"/>
                    </a:p>
                  </a:txBody>
                  <a:tcPr/>
                </a:tc>
                <a:extLst>
                  <a:ext uri="{0D108BD9-81ED-4DB2-BD59-A6C34878D82A}">
                    <a16:rowId xmlns:a16="http://schemas.microsoft.com/office/drawing/2014/main" val="1279281462"/>
                  </a:ext>
                </a:extLst>
              </a:tr>
              <a:tr h="289771">
                <a:tc>
                  <a:txBody>
                    <a:bodyPr/>
                    <a:lstStyle/>
                    <a:p>
                      <a:pPr algn="ctr">
                        <a:spcAft>
                          <a:spcPts val="0"/>
                        </a:spcAft>
                      </a:pPr>
                      <a:r>
                        <a:rPr lang="es-ES_tradnl" sz="1200" noProof="0" dirty="0">
                          <a:effectLst/>
                          <a:latin typeface="Comic Sans MS" panose="030F0902030302020204" pitchFamily="66" charset="0"/>
                          <a:ea typeface="Calibri" panose="020F0502020204030204" pitchFamily="34" charset="0"/>
                          <a:cs typeface="Times New Roman" panose="02020603050405020304" pitchFamily="18" charset="0"/>
                        </a:rPr>
                        <a:t>Hora</a:t>
                      </a:r>
                    </a:p>
                  </a:txBody>
                  <a:tcPr marL="65540" marR="65540" marT="0" marB="0">
                    <a:solidFill>
                      <a:srgbClr val="EDB1EE"/>
                    </a:solidFill>
                  </a:tcPr>
                </a:tc>
                <a:tc>
                  <a:txBody>
                    <a:bodyPr/>
                    <a:lstStyle/>
                    <a:p>
                      <a:pPr algn="ctr"/>
                      <a:r>
                        <a:rPr lang="es-ES_tradnl" sz="1200" dirty="0">
                          <a:latin typeface="Comic Sans MS" panose="030F0902030302020204" pitchFamily="66" charset="0"/>
                        </a:rPr>
                        <a:t>Lunes</a:t>
                      </a:r>
                    </a:p>
                  </a:txBody>
                  <a:tcPr>
                    <a:solidFill>
                      <a:srgbClr val="FDFFBD"/>
                    </a:solidFill>
                  </a:tcPr>
                </a:tc>
                <a:tc>
                  <a:txBody>
                    <a:bodyPr/>
                    <a:lstStyle/>
                    <a:p>
                      <a:pPr algn="ctr"/>
                      <a:r>
                        <a:rPr lang="es-ES_tradnl" sz="1200" dirty="0">
                          <a:latin typeface="Comic Sans MS" panose="030F0902030302020204" pitchFamily="66" charset="0"/>
                        </a:rPr>
                        <a:t>Martes</a:t>
                      </a:r>
                    </a:p>
                  </a:txBody>
                  <a:tcPr>
                    <a:solidFill>
                      <a:srgbClr val="E0FFA6"/>
                    </a:solidFill>
                  </a:tcPr>
                </a:tc>
                <a:tc>
                  <a:txBody>
                    <a:bodyPr/>
                    <a:lstStyle/>
                    <a:p>
                      <a:pPr algn="ctr"/>
                      <a:r>
                        <a:rPr lang="es-ES_tradnl" sz="1200" dirty="0">
                          <a:latin typeface="Comic Sans MS" panose="030F0902030302020204" pitchFamily="66" charset="0"/>
                        </a:rPr>
                        <a:t>Miércoles</a:t>
                      </a:r>
                    </a:p>
                  </a:txBody>
                  <a:tcPr>
                    <a:solidFill>
                      <a:srgbClr val="FFDDFF"/>
                    </a:solidFill>
                  </a:tcPr>
                </a:tc>
                <a:tc>
                  <a:txBody>
                    <a:bodyPr/>
                    <a:lstStyle/>
                    <a:p>
                      <a:pPr algn="ctr"/>
                      <a:r>
                        <a:rPr lang="es-ES_tradnl" sz="1200" dirty="0">
                          <a:latin typeface="Comic Sans MS" panose="030F0902030302020204" pitchFamily="66" charset="0"/>
                        </a:rPr>
                        <a:t>Jueves</a:t>
                      </a:r>
                    </a:p>
                  </a:txBody>
                  <a:tcPr>
                    <a:solidFill>
                      <a:srgbClr val="B6F8FF"/>
                    </a:solidFill>
                  </a:tcPr>
                </a:tc>
                <a:extLst>
                  <a:ext uri="{0D108BD9-81ED-4DB2-BD59-A6C34878D82A}">
                    <a16:rowId xmlns:a16="http://schemas.microsoft.com/office/drawing/2014/main" val="2614539921"/>
                  </a:ext>
                </a:extLst>
              </a:tr>
              <a:tr h="428694">
                <a:tc>
                  <a:txBody>
                    <a:bodyPr/>
                    <a:lstStyle/>
                    <a:p>
                      <a:pPr algn="ctr">
                        <a:spcAft>
                          <a:spcPts val="0"/>
                        </a:spcAft>
                      </a:pPr>
                      <a:r>
                        <a:rPr lang="es-ES_tradnl" sz="1200" noProof="0" dirty="0">
                          <a:effectLst/>
                          <a:latin typeface="Comic Sans MS" panose="030F0702030302020204" pitchFamily="66" charset="0"/>
                          <a:ea typeface="Calibri" panose="020F0502020204030204" pitchFamily="34" charset="0"/>
                          <a:cs typeface="Times New Roman" panose="02020603050405020304" pitchFamily="18" charset="0"/>
                        </a:rPr>
                        <a:t>9:00- 9:10</a:t>
                      </a:r>
                    </a:p>
                  </a:txBody>
                  <a:tcPr marL="65540" marR="65540" marT="0" marB="0"/>
                </a:tc>
                <a:tc>
                  <a:txBody>
                    <a:bodyPr/>
                    <a:lstStyle/>
                    <a:p>
                      <a:pPr algn="ctr"/>
                      <a:r>
                        <a:rPr lang="es-ES_tradnl" sz="1200" dirty="0">
                          <a:latin typeface="Comic Sans MS" panose="030F0902030302020204" pitchFamily="66" charset="0"/>
                        </a:rPr>
                        <a:t>Saludo</a:t>
                      </a:r>
                    </a:p>
                    <a:p>
                      <a:pPr algn="ctr"/>
                      <a:r>
                        <a:rPr lang="es-ES_tradnl" sz="1200" dirty="0">
                          <a:latin typeface="Comic Sans MS" panose="030F0902030302020204" pitchFamily="66" charset="0"/>
                        </a:rPr>
                        <a:t>Cuento </a:t>
                      </a:r>
                    </a:p>
                  </a:txBody>
                  <a:tcPr/>
                </a:tc>
                <a:tc>
                  <a:txBody>
                    <a:bodyPr/>
                    <a:lstStyle/>
                    <a:p>
                      <a:pPr algn="ctr"/>
                      <a:r>
                        <a:rPr lang="es-ES_tradnl" sz="1200" dirty="0">
                          <a:latin typeface="Comic Sans MS" panose="030F0902030302020204" pitchFamily="66" charset="0"/>
                        </a:rPr>
                        <a:t>Saludo</a:t>
                      </a:r>
                    </a:p>
                    <a:p>
                      <a:pPr algn="ctr"/>
                      <a:r>
                        <a:rPr lang="es-ES_tradnl" sz="1200" dirty="0">
                          <a:latin typeface="Comic Sans MS" panose="030F0902030302020204" pitchFamily="66" charset="0"/>
                        </a:rPr>
                        <a:t>cuento</a:t>
                      </a:r>
                    </a:p>
                  </a:txBody>
                  <a:tcPr/>
                </a:tc>
                <a:tc>
                  <a:txBody>
                    <a:bodyPr/>
                    <a:lstStyle/>
                    <a:p>
                      <a:pPr algn="ctr"/>
                      <a:r>
                        <a:rPr lang="es-ES_tradnl" sz="1200" dirty="0">
                          <a:latin typeface="Comic Sans MS" panose="030F0902030302020204" pitchFamily="66" charset="0"/>
                        </a:rPr>
                        <a:t>Saludo</a:t>
                      </a:r>
                    </a:p>
                    <a:p>
                      <a:pPr algn="ctr"/>
                      <a:r>
                        <a:rPr lang="es-ES_tradnl" sz="1200" dirty="0">
                          <a:latin typeface="Comic Sans MS" panose="030F0902030302020204" pitchFamily="66" charset="0"/>
                        </a:rPr>
                        <a:t>cuento</a:t>
                      </a:r>
                    </a:p>
                  </a:txBody>
                  <a:tcPr/>
                </a:tc>
                <a:tc>
                  <a:txBody>
                    <a:bodyPr/>
                    <a:lstStyle/>
                    <a:p>
                      <a:pPr algn="ctr"/>
                      <a:r>
                        <a:rPr lang="es-ES_tradnl" sz="1200" dirty="0">
                          <a:latin typeface="Comic Sans MS" panose="030F0902030302020204" pitchFamily="66" charset="0"/>
                        </a:rPr>
                        <a:t>Saludo</a:t>
                      </a:r>
                    </a:p>
                    <a:p>
                      <a:pPr algn="ctr"/>
                      <a:r>
                        <a:rPr lang="es-ES_tradnl" sz="1200" dirty="0">
                          <a:latin typeface="Comic Sans MS" panose="030F0902030302020204" pitchFamily="66" charset="0"/>
                        </a:rPr>
                        <a:t>cuento</a:t>
                      </a:r>
                    </a:p>
                  </a:txBody>
                  <a:tcPr/>
                </a:tc>
                <a:extLst>
                  <a:ext uri="{0D108BD9-81ED-4DB2-BD59-A6C34878D82A}">
                    <a16:rowId xmlns:a16="http://schemas.microsoft.com/office/drawing/2014/main" val="3072193775"/>
                  </a:ext>
                </a:extLst>
              </a:tr>
              <a:tr h="428694">
                <a:tc>
                  <a:txBody>
                    <a:bodyPr/>
                    <a:lstStyle/>
                    <a:p>
                      <a:pPr algn="ctr">
                        <a:spcAft>
                          <a:spcPts val="0"/>
                        </a:spcAft>
                      </a:pPr>
                      <a:r>
                        <a:rPr lang="es-ES_tradnl" sz="1200" noProof="0" dirty="0">
                          <a:effectLst/>
                          <a:latin typeface="Comic Sans MS" panose="030F0702030302020204" pitchFamily="66" charset="0"/>
                          <a:ea typeface="Calibri" panose="020F0502020204030204" pitchFamily="34" charset="0"/>
                          <a:cs typeface="Times New Roman" panose="02020603050405020304" pitchFamily="18" charset="0"/>
                        </a:rPr>
                        <a:t>9:10- 9:30</a:t>
                      </a:r>
                    </a:p>
                  </a:txBody>
                  <a:tcPr marL="65540" marR="65540" marT="0" marB="0"/>
                </a:tc>
                <a:tc>
                  <a:txBody>
                    <a:bodyPr/>
                    <a:lstStyle/>
                    <a:p>
                      <a:pPr algn="ctr"/>
                      <a:r>
                        <a:rPr lang="es-ES_tradnl" sz="1200" dirty="0">
                          <a:latin typeface="Comic Sans MS" panose="030F0902030302020204" pitchFamily="66" charset="0"/>
                        </a:rPr>
                        <a:t>La bolsa de florita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200" dirty="0">
                          <a:latin typeface="Comic Sans MS" panose="030F0902030302020204" pitchFamily="66" charset="0"/>
                        </a:rPr>
                        <a:t>La bolsa de florita </a:t>
                      </a:r>
                    </a:p>
                  </a:txBody>
                  <a:tcPr/>
                </a:tc>
                <a:tc>
                  <a:txBody>
                    <a:bodyPr/>
                    <a:lstStyle/>
                    <a:p>
                      <a:pPr algn="ctr"/>
                      <a:r>
                        <a:rPr lang="es-ES_tradnl" sz="1200" dirty="0">
                          <a:latin typeface="Comic Sans MS" panose="030F0902030302020204" pitchFamily="66" charset="0"/>
                        </a:rPr>
                        <a:t>Los jardineros</a:t>
                      </a:r>
                    </a:p>
                  </a:txBody>
                  <a:tcPr/>
                </a:tc>
                <a:tc>
                  <a:txBody>
                    <a:bodyPr/>
                    <a:lstStyle/>
                    <a:p>
                      <a:pPr algn="ctr"/>
                      <a:r>
                        <a:rPr lang="es-ES_tradnl" sz="1200" dirty="0">
                          <a:latin typeface="Comic Sans MS" panose="030F0902030302020204" pitchFamily="66" charset="0"/>
                        </a:rPr>
                        <a:t>Los jardineros</a:t>
                      </a:r>
                    </a:p>
                  </a:txBody>
                  <a:tcPr/>
                </a:tc>
                <a:extLst>
                  <a:ext uri="{0D108BD9-81ED-4DB2-BD59-A6C34878D82A}">
                    <a16:rowId xmlns:a16="http://schemas.microsoft.com/office/drawing/2014/main" val="1793982364"/>
                  </a:ext>
                </a:extLst>
              </a:tr>
              <a:tr h="428694">
                <a:tc>
                  <a:txBody>
                    <a:bodyPr/>
                    <a:lstStyle/>
                    <a:p>
                      <a:pPr algn="ctr">
                        <a:spcAft>
                          <a:spcPts val="0"/>
                        </a:spcAft>
                      </a:pPr>
                      <a:r>
                        <a:rPr lang="es-ES_tradnl" sz="1200" noProof="0" dirty="0">
                          <a:effectLst/>
                          <a:latin typeface="Comic Sans MS" panose="030F0702030302020204" pitchFamily="66" charset="0"/>
                          <a:ea typeface="Calibri" panose="020F0502020204030204" pitchFamily="34" charset="0"/>
                          <a:cs typeface="Times New Roman" panose="02020603050405020304" pitchFamily="18" charset="0"/>
                        </a:rPr>
                        <a:t>9:30- 10:00</a:t>
                      </a:r>
                    </a:p>
                  </a:txBody>
                  <a:tcPr marL="65540" marR="65540" marT="0" marB="0"/>
                </a:tc>
                <a:tc>
                  <a:txBody>
                    <a:bodyPr/>
                    <a:lstStyle/>
                    <a:p>
                      <a:pPr algn="ctr"/>
                      <a:r>
                        <a:rPr lang="es-ES_tradnl" sz="1200" dirty="0">
                          <a:latin typeface="Comic Sans MS" panose="030F0902030302020204" pitchFamily="66" charset="0"/>
                        </a:rPr>
                        <a:t>Artes</a:t>
                      </a:r>
                    </a:p>
                  </a:txBody>
                  <a:tcPr/>
                </a:tc>
                <a:tc>
                  <a:txBody>
                    <a:bodyPr/>
                    <a:lstStyle/>
                    <a:p>
                      <a:pPr algn="ctr"/>
                      <a:r>
                        <a:rPr lang="es-ES_tradnl" sz="1200" dirty="0">
                          <a:latin typeface="Comic Sans MS" panose="030F0902030302020204" pitchFamily="66" charset="0"/>
                        </a:rPr>
                        <a:t>Educación Física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200" dirty="0">
                          <a:latin typeface="Comic Sans MS" panose="030F0902030302020204" pitchFamily="66" charset="0"/>
                        </a:rPr>
                        <a:t>Educación Física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200" dirty="0">
                          <a:latin typeface="Comic Sans MS" panose="030F0902030302020204" pitchFamily="66" charset="0"/>
                        </a:rPr>
                        <a:t>Educación Física  </a:t>
                      </a:r>
                    </a:p>
                  </a:txBody>
                  <a:tcPr/>
                </a:tc>
                <a:extLst>
                  <a:ext uri="{0D108BD9-81ED-4DB2-BD59-A6C34878D82A}">
                    <a16:rowId xmlns:a16="http://schemas.microsoft.com/office/drawing/2014/main" val="1995007769"/>
                  </a:ext>
                </a:extLst>
              </a:tr>
              <a:tr h="428694">
                <a:tc>
                  <a:txBody>
                    <a:bodyPr/>
                    <a:lstStyle/>
                    <a:p>
                      <a:pPr algn="ctr">
                        <a:spcAft>
                          <a:spcPts val="0"/>
                        </a:spcAft>
                      </a:pPr>
                      <a:r>
                        <a:rPr lang="es-ES_tradnl" sz="1200" noProof="0" dirty="0">
                          <a:effectLst/>
                          <a:latin typeface="Comic Sans MS" panose="030F0702030302020204" pitchFamily="66" charset="0"/>
                          <a:ea typeface="Calibri" panose="020F0502020204030204" pitchFamily="34" charset="0"/>
                          <a:cs typeface="Times New Roman" panose="02020603050405020304" pitchFamily="18" charset="0"/>
                        </a:rPr>
                        <a:t>10:00- 10:30</a:t>
                      </a:r>
                    </a:p>
                  </a:txBody>
                  <a:tcPr marL="65540" marR="6554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200" dirty="0">
                          <a:latin typeface="Comic Sans MS" panose="030F0902030302020204" pitchFamily="66" charset="0"/>
                        </a:rPr>
                        <a:t>Dale forma</a:t>
                      </a:r>
                    </a:p>
                    <a:p>
                      <a:pPr algn="ctr"/>
                      <a:endParaRPr lang="es-ES_tradnl" sz="1200" dirty="0">
                        <a:latin typeface="Comic Sans MS" panose="030F0902030302020204" pitchFamily="66"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200" dirty="0">
                          <a:latin typeface="Comic Sans MS" panose="030F0902030302020204" pitchFamily="66" charset="0"/>
                        </a:rPr>
                        <a:t>Dale forma</a:t>
                      </a:r>
                    </a:p>
                  </a:txBody>
                  <a:tcPr/>
                </a:tc>
                <a:tc>
                  <a:txBody>
                    <a:bodyPr/>
                    <a:lstStyle/>
                    <a:p>
                      <a:pPr algn="ctr"/>
                      <a:r>
                        <a:rPr lang="es-ES_tradnl" sz="1200" dirty="0">
                          <a:latin typeface="Comic Sans MS" panose="030F0902030302020204" pitchFamily="66" charset="0"/>
                        </a:rPr>
                        <a:t>La flor más grandes</a:t>
                      </a:r>
                    </a:p>
                  </a:txBody>
                  <a:tcPr/>
                </a:tc>
                <a:tc>
                  <a:txBody>
                    <a:bodyPr/>
                    <a:lstStyle/>
                    <a:p>
                      <a:pPr algn="ctr"/>
                      <a:r>
                        <a:rPr lang="es-ES_tradnl" sz="1200" dirty="0">
                          <a:latin typeface="Comic Sans MS" panose="030F0902030302020204" pitchFamily="66" charset="0"/>
                        </a:rPr>
                        <a:t>La flor más grande</a:t>
                      </a:r>
                    </a:p>
                  </a:txBody>
                  <a:tcPr/>
                </a:tc>
                <a:extLst>
                  <a:ext uri="{0D108BD9-81ED-4DB2-BD59-A6C34878D82A}">
                    <a16:rowId xmlns:a16="http://schemas.microsoft.com/office/drawing/2014/main" val="815281386"/>
                  </a:ext>
                </a:extLst>
              </a:tr>
              <a:tr h="428694">
                <a:tc>
                  <a:txBody>
                    <a:bodyPr/>
                    <a:lstStyle/>
                    <a:p>
                      <a:pPr algn="ctr">
                        <a:spcAft>
                          <a:spcPts val="0"/>
                        </a:spcAft>
                      </a:pPr>
                      <a:r>
                        <a:rPr lang="es-ES_tradnl" sz="1200" noProof="0" dirty="0">
                          <a:effectLst/>
                          <a:latin typeface="Comic Sans MS" panose="030F0702030302020204" pitchFamily="66" charset="0"/>
                          <a:ea typeface="Calibri" panose="020F0502020204030204" pitchFamily="34" charset="0"/>
                          <a:cs typeface="Times New Roman" panose="02020603050405020304" pitchFamily="18" charset="0"/>
                        </a:rPr>
                        <a:t>10:30- 11:00</a:t>
                      </a:r>
                    </a:p>
                  </a:txBody>
                  <a:tcPr marL="65540" marR="65540" marT="0" marB="0"/>
                </a:tc>
                <a:tc>
                  <a:txBody>
                    <a:bodyPr/>
                    <a:lstStyle/>
                    <a:p>
                      <a:pPr algn="ctr"/>
                      <a:r>
                        <a:rPr lang="es-ES_tradnl" sz="1200" dirty="0">
                          <a:latin typeface="Comic Sans MS" panose="030F0902030302020204" pitchFamily="66" charset="0"/>
                        </a:rPr>
                        <a:t>RECREO</a:t>
                      </a:r>
                    </a:p>
                  </a:txBody>
                  <a:tcPr/>
                </a:tc>
                <a:tc>
                  <a:txBody>
                    <a:bodyPr/>
                    <a:lstStyle/>
                    <a:p>
                      <a:pPr algn="ctr"/>
                      <a:r>
                        <a:rPr lang="es-ES_tradnl" sz="1200" dirty="0">
                          <a:latin typeface="Comic Sans MS" panose="030F0902030302020204" pitchFamily="66" charset="0"/>
                        </a:rPr>
                        <a:t>RECREO</a:t>
                      </a:r>
                    </a:p>
                  </a:txBody>
                  <a:tcPr/>
                </a:tc>
                <a:tc>
                  <a:txBody>
                    <a:bodyPr/>
                    <a:lstStyle/>
                    <a:p>
                      <a:pPr algn="ctr"/>
                      <a:r>
                        <a:rPr lang="es-ES_tradnl" sz="1200" dirty="0">
                          <a:latin typeface="Comic Sans MS" panose="030F0902030302020204" pitchFamily="66" charset="0"/>
                        </a:rPr>
                        <a:t>RECREO</a:t>
                      </a:r>
                    </a:p>
                  </a:txBody>
                  <a:tcPr/>
                </a:tc>
                <a:tc>
                  <a:txBody>
                    <a:bodyPr/>
                    <a:lstStyle/>
                    <a:p>
                      <a:pPr algn="ctr"/>
                      <a:r>
                        <a:rPr lang="es-ES_tradnl" sz="1200" dirty="0">
                          <a:latin typeface="Comic Sans MS" panose="030F0902030302020204" pitchFamily="66" charset="0"/>
                        </a:rPr>
                        <a:t>RECREO</a:t>
                      </a:r>
                    </a:p>
                  </a:txBody>
                  <a:tcPr/>
                </a:tc>
                <a:extLst>
                  <a:ext uri="{0D108BD9-81ED-4DB2-BD59-A6C34878D82A}">
                    <a16:rowId xmlns:a16="http://schemas.microsoft.com/office/drawing/2014/main" val="3696579676"/>
                  </a:ext>
                </a:extLst>
              </a:tr>
              <a:tr h="428694">
                <a:tc>
                  <a:txBody>
                    <a:bodyPr/>
                    <a:lstStyle/>
                    <a:p>
                      <a:pPr algn="ctr">
                        <a:spcAft>
                          <a:spcPts val="0"/>
                        </a:spcAft>
                      </a:pPr>
                      <a:r>
                        <a:rPr lang="es-ES_tradnl" sz="1200" noProof="0" dirty="0">
                          <a:effectLst/>
                          <a:latin typeface="Comic Sans MS" panose="030F0702030302020204" pitchFamily="66" charset="0"/>
                          <a:ea typeface="Calibri" panose="020F0502020204030204" pitchFamily="34" charset="0"/>
                          <a:cs typeface="Times New Roman" panose="02020603050405020304" pitchFamily="18" charset="0"/>
                        </a:rPr>
                        <a:t>11:00- 11:30</a:t>
                      </a:r>
                    </a:p>
                  </a:txBody>
                  <a:tcPr marL="65540" marR="65540" marT="0" marB="0"/>
                </a:tc>
                <a:tc>
                  <a:txBody>
                    <a:bodyPr/>
                    <a:lstStyle/>
                    <a:p>
                      <a:pPr algn="ctr"/>
                      <a:r>
                        <a:rPr lang="es-ES_tradnl" sz="1200" dirty="0">
                          <a:latin typeface="Comic Sans MS" panose="030F0902030302020204" pitchFamily="66" charset="0"/>
                        </a:rPr>
                        <a:t>Collage de flores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200" dirty="0">
                          <a:latin typeface="Comic Sans MS" panose="030F0902030302020204" pitchFamily="66" charset="0"/>
                        </a:rPr>
                        <a:t>Collage de flores</a:t>
                      </a:r>
                    </a:p>
                  </a:txBody>
                  <a:tcPr/>
                </a:tc>
                <a:tc>
                  <a:txBody>
                    <a:bodyPr/>
                    <a:lstStyle/>
                    <a:p>
                      <a:pPr algn="ctr"/>
                      <a:r>
                        <a:rPr lang="es-ES_tradnl" sz="1200" dirty="0">
                          <a:latin typeface="Comic Sans MS" panose="030F0902030302020204" pitchFamily="66" charset="0"/>
                        </a:rPr>
                        <a:t>Formando mi nombre</a:t>
                      </a:r>
                    </a:p>
                  </a:txBody>
                  <a:tcPr/>
                </a:tc>
                <a:tc>
                  <a:txBody>
                    <a:bodyPr/>
                    <a:lstStyle/>
                    <a:p>
                      <a:pPr algn="ctr"/>
                      <a:r>
                        <a:rPr lang="es-ES_tradnl" sz="1200" dirty="0">
                          <a:latin typeface="Comic Sans MS" panose="030F0902030302020204" pitchFamily="66" charset="0"/>
                        </a:rPr>
                        <a:t>Formando mi nombre</a:t>
                      </a:r>
                    </a:p>
                  </a:txBody>
                  <a:tcPr/>
                </a:tc>
                <a:extLst>
                  <a:ext uri="{0D108BD9-81ED-4DB2-BD59-A6C34878D82A}">
                    <a16:rowId xmlns:a16="http://schemas.microsoft.com/office/drawing/2014/main" val="2723837310"/>
                  </a:ext>
                </a:extLst>
              </a:tr>
              <a:tr h="428694">
                <a:tc>
                  <a:txBody>
                    <a:bodyPr/>
                    <a:lstStyle/>
                    <a:p>
                      <a:pPr algn="ctr">
                        <a:spcAft>
                          <a:spcPts val="0"/>
                        </a:spcAft>
                      </a:pPr>
                      <a:r>
                        <a:rPr lang="es-ES_tradnl" sz="1200" noProof="0" dirty="0">
                          <a:effectLst/>
                          <a:latin typeface="Comic Sans MS" panose="030F0702030302020204" pitchFamily="66" charset="0"/>
                          <a:ea typeface="Calibri" panose="020F0502020204030204" pitchFamily="34" charset="0"/>
                          <a:cs typeface="Times New Roman" panose="02020603050405020304" pitchFamily="18" charset="0"/>
                        </a:rPr>
                        <a:t>11:30-12:00</a:t>
                      </a:r>
                    </a:p>
                  </a:txBody>
                  <a:tcPr marL="65540" marR="65540" marT="0" marB="0"/>
                </a:tc>
                <a:tc>
                  <a:txBody>
                    <a:bodyPr/>
                    <a:lstStyle/>
                    <a:p>
                      <a:pPr algn="ctr"/>
                      <a:r>
                        <a:rPr lang="es-ES_tradnl" sz="1200" dirty="0">
                          <a:latin typeface="Comic Sans MS" panose="030F0902030302020204" pitchFamily="66" charset="0"/>
                        </a:rPr>
                        <a:t>Cabeza de pasto</a:t>
                      </a:r>
                    </a:p>
                  </a:txBody>
                  <a:tcPr/>
                </a:tc>
                <a:tc>
                  <a:txBody>
                    <a:bodyPr/>
                    <a:lstStyle/>
                    <a:p>
                      <a:pPr algn="ctr"/>
                      <a:r>
                        <a:rPr lang="es-ES_tradnl" sz="1200" dirty="0">
                          <a:latin typeface="Comic Sans MS" panose="030F0902030302020204" pitchFamily="66" charset="0"/>
                        </a:rPr>
                        <a:t>Cabeza de pasto</a:t>
                      </a:r>
                    </a:p>
                  </a:txBody>
                  <a:tcPr/>
                </a:tc>
                <a:tc>
                  <a:txBody>
                    <a:bodyPr/>
                    <a:lstStyle/>
                    <a:p>
                      <a:pPr algn="ctr"/>
                      <a:r>
                        <a:rPr lang="es-ES_tradnl" sz="1200" dirty="0">
                          <a:latin typeface="Comic Sans MS" panose="030F0902030302020204" pitchFamily="66" charset="0"/>
                        </a:rPr>
                        <a:t>Flores de colores</a:t>
                      </a:r>
                    </a:p>
                  </a:txBody>
                  <a:tcPr/>
                </a:tc>
                <a:tc>
                  <a:txBody>
                    <a:bodyPr/>
                    <a:lstStyle/>
                    <a:p>
                      <a:pPr algn="ctr"/>
                      <a:r>
                        <a:rPr lang="es-ES_tradnl" sz="1200" dirty="0">
                          <a:latin typeface="Comic Sans MS" panose="030F0902030302020204" pitchFamily="66" charset="0"/>
                        </a:rPr>
                        <a:t>Flores de colores</a:t>
                      </a:r>
                    </a:p>
                  </a:txBody>
                  <a:tcPr/>
                </a:tc>
                <a:extLst>
                  <a:ext uri="{0D108BD9-81ED-4DB2-BD59-A6C34878D82A}">
                    <a16:rowId xmlns:a16="http://schemas.microsoft.com/office/drawing/2014/main" val="575811938"/>
                  </a:ext>
                </a:extLst>
              </a:tr>
            </a:tbl>
          </a:graphicData>
        </a:graphic>
      </p:graphicFrame>
    </p:spTree>
    <p:extLst>
      <p:ext uri="{BB962C8B-B14F-4D97-AF65-F5344CB8AC3E}">
        <p14:creationId xmlns:p14="http://schemas.microsoft.com/office/powerpoint/2010/main" val="4138443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C1EE228-F87B-FD49-B923-ABE9893D34F7}"/>
              </a:ext>
            </a:extLst>
          </p:cNvPr>
          <p:cNvPicPr>
            <a:picLocks noChangeAspect="1"/>
          </p:cNvPicPr>
          <p:nvPr/>
        </p:nvPicPr>
        <p:blipFill>
          <a:blip r:embed="rId2"/>
          <a:stretch>
            <a:fillRect/>
          </a:stretch>
        </p:blipFill>
        <p:spPr>
          <a:xfrm>
            <a:off x="0" y="0"/>
            <a:ext cx="9144000" cy="6858000"/>
          </a:xfrm>
          <a:prstGeom prst="rect">
            <a:avLst/>
          </a:prstGeom>
        </p:spPr>
      </p:pic>
      <p:grpSp>
        <p:nvGrpSpPr>
          <p:cNvPr id="7" name="Grupo 6">
            <a:extLst>
              <a:ext uri="{FF2B5EF4-FFF2-40B4-BE49-F238E27FC236}">
                <a16:creationId xmlns:a16="http://schemas.microsoft.com/office/drawing/2014/main" id="{8739A117-977F-E844-B7B6-0275F8459D5C}"/>
              </a:ext>
            </a:extLst>
          </p:cNvPr>
          <p:cNvGrpSpPr/>
          <p:nvPr/>
        </p:nvGrpSpPr>
        <p:grpSpPr>
          <a:xfrm>
            <a:off x="324293" y="289737"/>
            <a:ext cx="8495413" cy="6278526"/>
            <a:chOff x="1743740" y="308344"/>
            <a:chExt cx="7145079" cy="6294475"/>
          </a:xfrm>
        </p:grpSpPr>
        <p:sp>
          <p:nvSpPr>
            <p:cNvPr id="5" name="Rectángulo 4">
              <a:extLst>
                <a:ext uri="{FF2B5EF4-FFF2-40B4-BE49-F238E27FC236}">
                  <a16:creationId xmlns:a16="http://schemas.microsoft.com/office/drawing/2014/main" id="{5D67897E-003F-484E-B09F-EC8A19309E2E}"/>
                </a:ext>
              </a:extLst>
            </p:cNvPr>
            <p:cNvSpPr/>
            <p:nvPr/>
          </p:nvSpPr>
          <p:spPr>
            <a:xfrm>
              <a:off x="1743740" y="308344"/>
              <a:ext cx="7145079" cy="6294475"/>
            </a:xfrm>
            <a:prstGeom prst="rect">
              <a:avLst/>
            </a:prstGeom>
            <a:solidFill>
              <a:srgbClr val="4FFDFF"/>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Rectángulo 5">
              <a:extLst>
                <a:ext uri="{FF2B5EF4-FFF2-40B4-BE49-F238E27FC236}">
                  <a16:creationId xmlns:a16="http://schemas.microsoft.com/office/drawing/2014/main" id="{CF58BE99-2379-5442-84BF-D364A7F9DD6E}"/>
                </a:ext>
              </a:extLst>
            </p:cNvPr>
            <p:cNvSpPr/>
            <p:nvPr/>
          </p:nvSpPr>
          <p:spPr>
            <a:xfrm>
              <a:off x="1956391" y="552893"/>
              <a:ext cx="6719776" cy="5794744"/>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aphicFrame>
        <p:nvGraphicFramePr>
          <p:cNvPr id="8" name="Tabla 7">
            <a:extLst>
              <a:ext uri="{FF2B5EF4-FFF2-40B4-BE49-F238E27FC236}">
                <a16:creationId xmlns:a16="http://schemas.microsoft.com/office/drawing/2014/main" id="{8DD13D3F-AD74-7848-96F6-A85196081FA4}"/>
              </a:ext>
            </a:extLst>
          </p:cNvPr>
          <p:cNvGraphicFramePr>
            <a:graphicFrameLocks noGrp="1"/>
          </p:cNvGraphicFramePr>
          <p:nvPr>
            <p:extLst>
              <p:ext uri="{D42A27DB-BD31-4B8C-83A1-F6EECF244321}">
                <p14:modId xmlns:p14="http://schemas.microsoft.com/office/powerpoint/2010/main" val="2075910546"/>
              </p:ext>
            </p:extLst>
          </p:nvPr>
        </p:nvGraphicFramePr>
        <p:xfrm>
          <a:off x="833120" y="1360680"/>
          <a:ext cx="7569200" cy="3804841"/>
        </p:xfrm>
        <a:graphic>
          <a:graphicData uri="http://schemas.openxmlformats.org/drawingml/2006/table">
            <a:tbl>
              <a:tblPr firstRow="1" bandRow="1">
                <a:tableStyleId>{5940675A-B579-460E-94D1-54222C63F5DA}</a:tableStyleId>
              </a:tblPr>
              <a:tblGrid>
                <a:gridCol w="1513840">
                  <a:extLst>
                    <a:ext uri="{9D8B030D-6E8A-4147-A177-3AD203B41FA5}">
                      <a16:colId xmlns:a16="http://schemas.microsoft.com/office/drawing/2014/main" val="2700085799"/>
                    </a:ext>
                  </a:extLst>
                </a:gridCol>
                <a:gridCol w="1513840">
                  <a:extLst>
                    <a:ext uri="{9D8B030D-6E8A-4147-A177-3AD203B41FA5}">
                      <a16:colId xmlns:a16="http://schemas.microsoft.com/office/drawing/2014/main" val="67090023"/>
                    </a:ext>
                  </a:extLst>
                </a:gridCol>
                <a:gridCol w="1513840">
                  <a:extLst>
                    <a:ext uri="{9D8B030D-6E8A-4147-A177-3AD203B41FA5}">
                      <a16:colId xmlns:a16="http://schemas.microsoft.com/office/drawing/2014/main" val="1322232469"/>
                    </a:ext>
                  </a:extLst>
                </a:gridCol>
                <a:gridCol w="1513840">
                  <a:extLst>
                    <a:ext uri="{9D8B030D-6E8A-4147-A177-3AD203B41FA5}">
                      <a16:colId xmlns:a16="http://schemas.microsoft.com/office/drawing/2014/main" val="3731962348"/>
                    </a:ext>
                  </a:extLst>
                </a:gridCol>
                <a:gridCol w="1513840">
                  <a:extLst>
                    <a:ext uri="{9D8B030D-6E8A-4147-A177-3AD203B41FA5}">
                      <a16:colId xmlns:a16="http://schemas.microsoft.com/office/drawing/2014/main" val="415703351"/>
                    </a:ext>
                  </a:extLst>
                </a:gridCol>
              </a:tblGrid>
              <a:tr h="428694">
                <a:tc gridSpan="5">
                  <a:txBody>
                    <a:bodyPr/>
                    <a:lstStyle/>
                    <a:p>
                      <a:pPr algn="ctr"/>
                      <a:r>
                        <a:rPr lang="es-ES_tradnl" dirty="0">
                          <a:latin typeface="Comic Sans MS" panose="030F0902030302020204" pitchFamily="66" charset="0"/>
                        </a:rPr>
                        <a:t>04 al 07 de abril</a:t>
                      </a:r>
                    </a:p>
                  </a:txBody>
                  <a:tcPr/>
                </a:tc>
                <a:tc hMerge="1">
                  <a:txBody>
                    <a:bodyPr/>
                    <a:lstStyle/>
                    <a:p>
                      <a:endParaRPr lang="es-ES_tradnl" dirty="0"/>
                    </a:p>
                  </a:txBody>
                  <a:tcPr/>
                </a:tc>
                <a:tc hMerge="1">
                  <a:txBody>
                    <a:bodyPr/>
                    <a:lstStyle/>
                    <a:p>
                      <a:endParaRPr lang="es-ES_tradnl" dirty="0"/>
                    </a:p>
                  </a:txBody>
                  <a:tcPr/>
                </a:tc>
                <a:tc hMerge="1">
                  <a:txBody>
                    <a:bodyPr/>
                    <a:lstStyle/>
                    <a:p>
                      <a:endParaRPr lang="es-ES_tradnl" dirty="0"/>
                    </a:p>
                  </a:txBody>
                  <a:tcPr/>
                </a:tc>
                <a:tc hMerge="1">
                  <a:txBody>
                    <a:bodyPr/>
                    <a:lstStyle/>
                    <a:p>
                      <a:endParaRPr lang="es-ES_tradnl" dirty="0"/>
                    </a:p>
                  </a:txBody>
                  <a:tcPr/>
                </a:tc>
                <a:extLst>
                  <a:ext uri="{0D108BD9-81ED-4DB2-BD59-A6C34878D82A}">
                    <a16:rowId xmlns:a16="http://schemas.microsoft.com/office/drawing/2014/main" val="1279281462"/>
                  </a:ext>
                </a:extLst>
              </a:tr>
              <a:tr h="289771">
                <a:tc>
                  <a:txBody>
                    <a:bodyPr/>
                    <a:lstStyle/>
                    <a:p>
                      <a:pPr algn="ctr">
                        <a:spcAft>
                          <a:spcPts val="0"/>
                        </a:spcAft>
                      </a:pPr>
                      <a:r>
                        <a:rPr lang="es-ES_tradnl" sz="1200" noProof="0" dirty="0">
                          <a:effectLst/>
                          <a:latin typeface="Comic Sans MS" panose="030F0902030302020204" pitchFamily="66" charset="0"/>
                          <a:ea typeface="Calibri" panose="020F0502020204030204" pitchFamily="34" charset="0"/>
                          <a:cs typeface="Times New Roman" panose="02020603050405020304" pitchFamily="18" charset="0"/>
                        </a:rPr>
                        <a:t>Hora</a:t>
                      </a:r>
                    </a:p>
                  </a:txBody>
                  <a:tcPr marL="65540" marR="65540" marT="0" marB="0">
                    <a:solidFill>
                      <a:srgbClr val="EDB1EE"/>
                    </a:solidFill>
                  </a:tcPr>
                </a:tc>
                <a:tc>
                  <a:txBody>
                    <a:bodyPr/>
                    <a:lstStyle/>
                    <a:p>
                      <a:pPr algn="ctr"/>
                      <a:r>
                        <a:rPr lang="es-ES_tradnl" sz="1200" dirty="0">
                          <a:latin typeface="Comic Sans MS" panose="030F0902030302020204" pitchFamily="66" charset="0"/>
                        </a:rPr>
                        <a:t>Lunes</a:t>
                      </a:r>
                    </a:p>
                  </a:txBody>
                  <a:tcPr>
                    <a:solidFill>
                      <a:srgbClr val="FDFFBD"/>
                    </a:solidFill>
                  </a:tcPr>
                </a:tc>
                <a:tc>
                  <a:txBody>
                    <a:bodyPr/>
                    <a:lstStyle/>
                    <a:p>
                      <a:pPr algn="ctr"/>
                      <a:r>
                        <a:rPr lang="es-ES_tradnl" sz="1200" dirty="0">
                          <a:latin typeface="Comic Sans MS" panose="030F0902030302020204" pitchFamily="66" charset="0"/>
                        </a:rPr>
                        <a:t>Martes</a:t>
                      </a:r>
                    </a:p>
                  </a:txBody>
                  <a:tcPr>
                    <a:solidFill>
                      <a:srgbClr val="E0FFA6"/>
                    </a:solidFill>
                  </a:tcPr>
                </a:tc>
                <a:tc>
                  <a:txBody>
                    <a:bodyPr/>
                    <a:lstStyle/>
                    <a:p>
                      <a:pPr algn="ctr"/>
                      <a:r>
                        <a:rPr lang="es-ES_tradnl" sz="1200" dirty="0">
                          <a:latin typeface="Comic Sans MS" panose="030F0902030302020204" pitchFamily="66" charset="0"/>
                        </a:rPr>
                        <a:t>Miércoles</a:t>
                      </a:r>
                    </a:p>
                  </a:txBody>
                  <a:tcPr>
                    <a:solidFill>
                      <a:srgbClr val="FFDDFF"/>
                    </a:solidFill>
                  </a:tcPr>
                </a:tc>
                <a:tc>
                  <a:txBody>
                    <a:bodyPr/>
                    <a:lstStyle/>
                    <a:p>
                      <a:pPr algn="ctr"/>
                      <a:r>
                        <a:rPr lang="es-ES_tradnl" sz="1200" dirty="0">
                          <a:latin typeface="Comic Sans MS" panose="030F0902030302020204" pitchFamily="66" charset="0"/>
                        </a:rPr>
                        <a:t>Jueves</a:t>
                      </a:r>
                    </a:p>
                  </a:txBody>
                  <a:tcPr>
                    <a:solidFill>
                      <a:srgbClr val="B6F8FF"/>
                    </a:solidFill>
                  </a:tcPr>
                </a:tc>
                <a:extLst>
                  <a:ext uri="{0D108BD9-81ED-4DB2-BD59-A6C34878D82A}">
                    <a16:rowId xmlns:a16="http://schemas.microsoft.com/office/drawing/2014/main" val="2614539921"/>
                  </a:ext>
                </a:extLst>
              </a:tr>
              <a:tr h="428694">
                <a:tc>
                  <a:txBody>
                    <a:bodyPr/>
                    <a:lstStyle/>
                    <a:p>
                      <a:pPr algn="ctr">
                        <a:spcAft>
                          <a:spcPts val="0"/>
                        </a:spcAft>
                      </a:pPr>
                      <a:r>
                        <a:rPr lang="es-ES_tradnl" sz="1200" noProof="0" dirty="0">
                          <a:effectLst/>
                          <a:latin typeface="Comic Sans MS" panose="030F0702030302020204" pitchFamily="66" charset="0"/>
                          <a:ea typeface="Calibri" panose="020F0502020204030204" pitchFamily="34" charset="0"/>
                          <a:cs typeface="Times New Roman" panose="02020603050405020304" pitchFamily="18" charset="0"/>
                        </a:rPr>
                        <a:t>9:00- 9:05</a:t>
                      </a:r>
                    </a:p>
                  </a:txBody>
                  <a:tcPr marL="65540" marR="65540" marT="0" marB="0"/>
                </a:tc>
                <a:tc>
                  <a:txBody>
                    <a:bodyPr/>
                    <a:lstStyle/>
                    <a:p>
                      <a:pPr algn="ctr"/>
                      <a:r>
                        <a:rPr lang="es-ES_tradnl" sz="1200" dirty="0">
                          <a:latin typeface="Comic Sans MS" panose="030F0902030302020204" pitchFamily="66" charset="0"/>
                        </a:rPr>
                        <a:t>Saludo</a:t>
                      </a:r>
                    </a:p>
                  </a:txBody>
                  <a:tcPr/>
                </a:tc>
                <a:tc>
                  <a:txBody>
                    <a:bodyPr/>
                    <a:lstStyle/>
                    <a:p>
                      <a:pPr algn="ctr"/>
                      <a:r>
                        <a:rPr lang="es-ES_tradnl" sz="1200" dirty="0">
                          <a:latin typeface="Comic Sans MS" panose="030F0902030302020204" pitchFamily="66" charset="0"/>
                        </a:rPr>
                        <a:t>saludo</a:t>
                      </a:r>
                    </a:p>
                  </a:txBody>
                  <a:tcPr/>
                </a:tc>
                <a:tc>
                  <a:txBody>
                    <a:bodyPr/>
                    <a:lstStyle/>
                    <a:p>
                      <a:pPr algn="ctr"/>
                      <a:r>
                        <a:rPr lang="es-ES_tradnl" sz="1200" dirty="0">
                          <a:latin typeface="Comic Sans MS" panose="030F0902030302020204" pitchFamily="66" charset="0"/>
                        </a:rPr>
                        <a:t>Saludo</a:t>
                      </a:r>
                    </a:p>
                  </a:txBody>
                  <a:tcPr/>
                </a:tc>
                <a:tc>
                  <a:txBody>
                    <a:bodyPr/>
                    <a:lstStyle/>
                    <a:p>
                      <a:pPr algn="ctr"/>
                      <a:r>
                        <a:rPr lang="es-ES_tradnl" sz="1200" dirty="0">
                          <a:latin typeface="Comic Sans MS" panose="030F0902030302020204" pitchFamily="66" charset="0"/>
                        </a:rPr>
                        <a:t>Saludo</a:t>
                      </a:r>
                    </a:p>
                  </a:txBody>
                  <a:tcPr/>
                </a:tc>
                <a:extLst>
                  <a:ext uri="{0D108BD9-81ED-4DB2-BD59-A6C34878D82A}">
                    <a16:rowId xmlns:a16="http://schemas.microsoft.com/office/drawing/2014/main" val="3072193775"/>
                  </a:ext>
                </a:extLst>
              </a:tr>
              <a:tr h="428694">
                <a:tc>
                  <a:txBody>
                    <a:bodyPr/>
                    <a:lstStyle/>
                    <a:p>
                      <a:pPr algn="ctr">
                        <a:spcAft>
                          <a:spcPts val="0"/>
                        </a:spcAft>
                      </a:pPr>
                      <a:r>
                        <a:rPr lang="es-ES_tradnl" sz="1200" noProof="0" dirty="0">
                          <a:effectLst/>
                          <a:latin typeface="Comic Sans MS" panose="030F0702030302020204" pitchFamily="66" charset="0"/>
                          <a:ea typeface="Calibri" panose="020F0502020204030204" pitchFamily="34" charset="0"/>
                          <a:cs typeface="Times New Roman" panose="02020603050405020304" pitchFamily="18" charset="0"/>
                        </a:rPr>
                        <a:t>9:05- 9:30</a:t>
                      </a:r>
                    </a:p>
                  </a:txBody>
                  <a:tcPr marL="65540" marR="65540" marT="0" marB="0"/>
                </a:tc>
                <a:tc>
                  <a:txBody>
                    <a:bodyPr/>
                    <a:lstStyle/>
                    <a:p>
                      <a:pPr algn="ctr"/>
                      <a:r>
                        <a:rPr lang="es-ES_tradnl" sz="1200" dirty="0">
                          <a:latin typeface="Comic Sans MS" panose="030F0902030302020204" pitchFamily="66" charset="0"/>
                        </a:rPr>
                        <a:t>La partes de la flor</a:t>
                      </a:r>
                    </a:p>
                  </a:txBody>
                  <a:tcPr/>
                </a:tc>
                <a:tc>
                  <a:txBody>
                    <a:bodyPr/>
                    <a:lstStyle/>
                    <a:p>
                      <a:pPr algn="ctr"/>
                      <a:r>
                        <a:rPr lang="es-ES_tradnl" sz="1200" dirty="0">
                          <a:latin typeface="Comic Sans MS" panose="030F0902030302020204" pitchFamily="66" charset="0"/>
                        </a:rPr>
                        <a:t>Las partes de la flor</a:t>
                      </a:r>
                    </a:p>
                  </a:txBody>
                  <a:tcPr/>
                </a:tc>
                <a:tc>
                  <a:txBody>
                    <a:bodyPr/>
                    <a:lstStyle/>
                    <a:p>
                      <a:pPr algn="ctr"/>
                      <a:r>
                        <a:rPr lang="es-ES_tradnl" sz="1200" dirty="0">
                          <a:latin typeface="Comic Sans MS" panose="030F0902030302020204" pitchFamily="66" charset="0"/>
                        </a:rPr>
                        <a:t>Los nombres del salón </a:t>
                      </a:r>
                    </a:p>
                  </a:txBody>
                  <a:tcPr/>
                </a:tc>
                <a:tc>
                  <a:txBody>
                    <a:bodyPr/>
                    <a:lstStyle/>
                    <a:p>
                      <a:pPr algn="ctr"/>
                      <a:r>
                        <a:rPr lang="es-ES_tradnl" sz="1200" dirty="0">
                          <a:latin typeface="Comic Sans MS" panose="030F0902030302020204" pitchFamily="66" charset="0"/>
                        </a:rPr>
                        <a:t>Los nombres del salón </a:t>
                      </a:r>
                    </a:p>
                  </a:txBody>
                  <a:tcPr/>
                </a:tc>
                <a:extLst>
                  <a:ext uri="{0D108BD9-81ED-4DB2-BD59-A6C34878D82A}">
                    <a16:rowId xmlns:a16="http://schemas.microsoft.com/office/drawing/2014/main" val="1793982364"/>
                  </a:ext>
                </a:extLst>
              </a:tr>
              <a:tr h="428694">
                <a:tc>
                  <a:txBody>
                    <a:bodyPr/>
                    <a:lstStyle/>
                    <a:p>
                      <a:pPr algn="ctr">
                        <a:spcAft>
                          <a:spcPts val="0"/>
                        </a:spcAft>
                      </a:pPr>
                      <a:r>
                        <a:rPr lang="es-ES_tradnl" sz="1200" noProof="0" dirty="0">
                          <a:effectLst/>
                          <a:latin typeface="Comic Sans MS" panose="030F0702030302020204" pitchFamily="66" charset="0"/>
                          <a:ea typeface="Calibri" panose="020F0502020204030204" pitchFamily="34" charset="0"/>
                          <a:cs typeface="Times New Roman" panose="02020603050405020304" pitchFamily="18" charset="0"/>
                        </a:rPr>
                        <a:t>9:30- 10:00</a:t>
                      </a:r>
                    </a:p>
                  </a:txBody>
                  <a:tcPr marL="65540" marR="65540" marT="0" marB="0"/>
                </a:tc>
                <a:tc>
                  <a:txBody>
                    <a:bodyPr/>
                    <a:lstStyle/>
                    <a:p>
                      <a:pPr algn="ctr"/>
                      <a:r>
                        <a:rPr lang="es-ES_tradnl" sz="1200" dirty="0">
                          <a:latin typeface="Comic Sans MS" panose="030F0902030302020204" pitchFamily="66" charset="0"/>
                        </a:rPr>
                        <a:t>Artes</a:t>
                      </a:r>
                    </a:p>
                  </a:txBody>
                  <a:tcPr/>
                </a:tc>
                <a:tc>
                  <a:txBody>
                    <a:bodyPr/>
                    <a:lstStyle/>
                    <a:p>
                      <a:pPr algn="ctr"/>
                      <a:r>
                        <a:rPr lang="es-ES_tradnl" sz="1200" dirty="0">
                          <a:latin typeface="Comic Sans MS" panose="030F0902030302020204" pitchFamily="66" charset="0"/>
                        </a:rPr>
                        <a:t>Educación física </a:t>
                      </a:r>
                    </a:p>
                  </a:txBody>
                  <a:tcPr/>
                </a:tc>
                <a:tc>
                  <a:txBody>
                    <a:bodyPr/>
                    <a:lstStyle/>
                    <a:p>
                      <a:pPr algn="ctr"/>
                      <a:r>
                        <a:rPr lang="es-ES_tradnl" sz="1200" dirty="0">
                          <a:latin typeface="Comic Sans MS" panose="030F0902030302020204" pitchFamily="66" charset="0"/>
                        </a:rPr>
                        <a:t>Educación física </a:t>
                      </a:r>
                    </a:p>
                  </a:txBody>
                  <a:tcPr/>
                </a:tc>
                <a:tc>
                  <a:txBody>
                    <a:bodyPr/>
                    <a:lstStyle/>
                    <a:p>
                      <a:pPr algn="ctr"/>
                      <a:r>
                        <a:rPr lang="es-ES_tradnl" sz="1200" dirty="0">
                          <a:latin typeface="Comic Sans MS" panose="030F0902030302020204" pitchFamily="66" charset="0"/>
                        </a:rPr>
                        <a:t>Educación física </a:t>
                      </a:r>
                    </a:p>
                  </a:txBody>
                  <a:tcPr/>
                </a:tc>
                <a:extLst>
                  <a:ext uri="{0D108BD9-81ED-4DB2-BD59-A6C34878D82A}">
                    <a16:rowId xmlns:a16="http://schemas.microsoft.com/office/drawing/2014/main" val="1995007769"/>
                  </a:ext>
                </a:extLst>
              </a:tr>
              <a:tr h="428694">
                <a:tc>
                  <a:txBody>
                    <a:bodyPr/>
                    <a:lstStyle/>
                    <a:p>
                      <a:pPr algn="ctr">
                        <a:spcAft>
                          <a:spcPts val="0"/>
                        </a:spcAft>
                      </a:pPr>
                      <a:r>
                        <a:rPr lang="es-ES_tradnl" sz="1200" noProof="0" dirty="0">
                          <a:effectLst/>
                          <a:latin typeface="Comic Sans MS" panose="030F0702030302020204" pitchFamily="66" charset="0"/>
                          <a:ea typeface="Calibri" panose="020F0502020204030204" pitchFamily="34" charset="0"/>
                          <a:cs typeface="Times New Roman" panose="02020603050405020304" pitchFamily="18" charset="0"/>
                        </a:rPr>
                        <a:t>10:00- 10:30</a:t>
                      </a:r>
                    </a:p>
                  </a:txBody>
                  <a:tcPr marL="65540" marR="65540" marT="0" marB="0"/>
                </a:tc>
                <a:tc>
                  <a:txBody>
                    <a:bodyPr/>
                    <a:lstStyle/>
                    <a:p>
                      <a:pPr algn="ctr"/>
                      <a:r>
                        <a:rPr lang="es-ES_tradnl" sz="1200" dirty="0">
                          <a:latin typeface="Comic Sans MS" panose="030F0902030302020204" pitchFamily="66" charset="0"/>
                        </a:rPr>
                        <a:t>Loa pétalos de la flor</a:t>
                      </a:r>
                    </a:p>
                  </a:txBody>
                  <a:tcPr/>
                </a:tc>
                <a:tc>
                  <a:txBody>
                    <a:bodyPr/>
                    <a:lstStyle/>
                    <a:p>
                      <a:pPr algn="ctr"/>
                      <a:r>
                        <a:rPr lang="es-ES_tradnl" sz="1200" dirty="0">
                          <a:latin typeface="Comic Sans MS" panose="030F0902030302020204" pitchFamily="66" charset="0"/>
                        </a:rPr>
                        <a:t>Los pétalos de la flor</a:t>
                      </a:r>
                    </a:p>
                  </a:txBody>
                  <a:tcPr/>
                </a:tc>
                <a:tc>
                  <a:txBody>
                    <a:bodyPr/>
                    <a:lstStyle/>
                    <a:p>
                      <a:pPr algn="ctr"/>
                      <a:r>
                        <a:rPr lang="es-ES_tradnl" sz="1200" dirty="0">
                          <a:latin typeface="Comic Sans MS" panose="030F0902030302020204" pitchFamily="66" charset="0"/>
                        </a:rPr>
                        <a:t>Proyecto social</a:t>
                      </a:r>
                    </a:p>
                  </a:txBody>
                  <a:tcPr/>
                </a:tc>
                <a:tc>
                  <a:txBody>
                    <a:bodyPr/>
                    <a:lstStyle/>
                    <a:p>
                      <a:pPr algn="ctr"/>
                      <a:r>
                        <a:rPr lang="es-ES_tradnl" sz="1200" dirty="0">
                          <a:latin typeface="Comic Sans MS" panose="030F0902030302020204" pitchFamily="66" charset="0"/>
                        </a:rPr>
                        <a:t>Proyecto social</a:t>
                      </a:r>
                    </a:p>
                  </a:txBody>
                  <a:tcPr/>
                </a:tc>
                <a:extLst>
                  <a:ext uri="{0D108BD9-81ED-4DB2-BD59-A6C34878D82A}">
                    <a16:rowId xmlns:a16="http://schemas.microsoft.com/office/drawing/2014/main" val="815281386"/>
                  </a:ext>
                </a:extLst>
              </a:tr>
              <a:tr h="428694">
                <a:tc>
                  <a:txBody>
                    <a:bodyPr/>
                    <a:lstStyle/>
                    <a:p>
                      <a:pPr algn="ctr">
                        <a:spcAft>
                          <a:spcPts val="0"/>
                        </a:spcAft>
                      </a:pPr>
                      <a:r>
                        <a:rPr lang="es-ES_tradnl" sz="1200" noProof="0" dirty="0">
                          <a:effectLst/>
                          <a:latin typeface="Comic Sans MS" panose="030F0702030302020204" pitchFamily="66" charset="0"/>
                          <a:ea typeface="Calibri" panose="020F0502020204030204" pitchFamily="34" charset="0"/>
                          <a:cs typeface="Times New Roman" panose="02020603050405020304" pitchFamily="18" charset="0"/>
                        </a:rPr>
                        <a:t>10:30- 11:00</a:t>
                      </a:r>
                    </a:p>
                  </a:txBody>
                  <a:tcPr marL="65540" marR="65540" marT="0" marB="0"/>
                </a:tc>
                <a:tc>
                  <a:txBody>
                    <a:bodyPr/>
                    <a:lstStyle/>
                    <a:p>
                      <a:pPr algn="ctr"/>
                      <a:r>
                        <a:rPr lang="es-ES_tradnl" sz="1200" dirty="0">
                          <a:latin typeface="Comic Sans MS" panose="030F0902030302020204" pitchFamily="66" charset="0"/>
                        </a:rPr>
                        <a:t>RECREO</a:t>
                      </a:r>
                    </a:p>
                  </a:txBody>
                  <a:tcPr/>
                </a:tc>
                <a:tc>
                  <a:txBody>
                    <a:bodyPr/>
                    <a:lstStyle/>
                    <a:p>
                      <a:pPr algn="ctr"/>
                      <a:r>
                        <a:rPr lang="es-ES_tradnl" sz="1200" dirty="0">
                          <a:latin typeface="Comic Sans MS" panose="030F0902030302020204" pitchFamily="66" charset="0"/>
                        </a:rPr>
                        <a:t>RECREO</a:t>
                      </a:r>
                    </a:p>
                  </a:txBody>
                  <a:tcPr/>
                </a:tc>
                <a:tc>
                  <a:txBody>
                    <a:bodyPr/>
                    <a:lstStyle/>
                    <a:p>
                      <a:pPr algn="ctr"/>
                      <a:r>
                        <a:rPr lang="es-ES_tradnl" sz="1200" dirty="0">
                          <a:latin typeface="Comic Sans MS" panose="030F0902030302020204" pitchFamily="66" charset="0"/>
                        </a:rPr>
                        <a:t>RECREO</a:t>
                      </a:r>
                    </a:p>
                  </a:txBody>
                  <a:tcPr/>
                </a:tc>
                <a:tc>
                  <a:txBody>
                    <a:bodyPr/>
                    <a:lstStyle/>
                    <a:p>
                      <a:pPr algn="ctr"/>
                      <a:r>
                        <a:rPr lang="es-ES_tradnl" sz="1200" dirty="0">
                          <a:latin typeface="Comic Sans MS" panose="030F0902030302020204" pitchFamily="66" charset="0"/>
                        </a:rPr>
                        <a:t>RECREO</a:t>
                      </a:r>
                    </a:p>
                  </a:txBody>
                  <a:tcPr/>
                </a:tc>
                <a:extLst>
                  <a:ext uri="{0D108BD9-81ED-4DB2-BD59-A6C34878D82A}">
                    <a16:rowId xmlns:a16="http://schemas.microsoft.com/office/drawing/2014/main" val="3696579676"/>
                  </a:ext>
                </a:extLst>
              </a:tr>
              <a:tr h="428694">
                <a:tc>
                  <a:txBody>
                    <a:bodyPr/>
                    <a:lstStyle/>
                    <a:p>
                      <a:pPr algn="ctr">
                        <a:spcAft>
                          <a:spcPts val="0"/>
                        </a:spcAft>
                      </a:pPr>
                      <a:r>
                        <a:rPr lang="es-ES_tradnl" sz="1200" noProof="0" dirty="0">
                          <a:effectLst/>
                          <a:latin typeface="Comic Sans MS" panose="030F0702030302020204" pitchFamily="66" charset="0"/>
                          <a:ea typeface="Calibri" panose="020F0502020204030204" pitchFamily="34" charset="0"/>
                          <a:cs typeface="Times New Roman" panose="02020603050405020304" pitchFamily="18" charset="0"/>
                        </a:rPr>
                        <a:t>11:00- 11:30</a:t>
                      </a:r>
                    </a:p>
                  </a:txBody>
                  <a:tcPr marL="65540" marR="65540" marT="0" marB="0"/>
                </a:tc>
                <a:tc>
                  <a:txBody>
                    <a:bodyPr/>
                    <a:lstStyle/>
                    <a:p>
                      <a:pPr algn="ctr"/>
                      <a:r>
                        <a:rPr lang="es-ES_tradnl" sz="1200" dirty="0">
                          <a:latin typeface="Comic Sans MS" panose="030F0902030302020204" pitchFamily="66" charset="0"/>
                        </a:rPr>
                        <a:t>Proyecto social</a:t>
                      </a:r>
                    </a:p>
                  </a:txBody>
                  <a:tcPr/>
                </a:tc>
                <a:tc>
                  <a:txBody>
                    <a:bodyPr/>
                    <a:lstStyle/>
                    <a:p>
                      <a:pPr algn="ctr"/>
                      <a:r>
                        <a:rPr lang="es-ES_tradnl" sz="1200" dirty="0">
                          <a:latin typeface="Comic Sans MS" panose="030F0902030302020204" pitchFamily="66" charset="0"/>
                        </a:rPr>
                        <a:t>Proyecto social</a:t>
                      </a:r>
                    </a:p>
                  </a:txBody>
                  <a:tcPr/>
                </a:tc>
                <a:tc>
                  <a:txBody>
                    <a:bodyPr/>
                    <a:lstStyle/>
                    <a:p>
                      <a:pPr algn="ctr"/>
                      <a:r>
                        <a:rPr lang="es-ES_tradnl" sz="1200" dirty="0">
                          <a:latin typeface="Comic Sans MS" panose="030F0902030302020204" pitchFamily="66" charset="0"/>
                        </a:rPr>
                        <a:t>Mi plantita</a:t>
                      </a:r>
                    </a:p>
                  </a:txBody>
                  <a:tcPr/>
                </a:tc>
                <a:tc>
                  <a:txBody>
                    <a:bodyPr/>
                    <a:lstStyle/>
                    <a:p>
                      <a:pPr algn="ctr"/>
                      <a:r>
                        <a:rPr lang="es-ES_tradnl" sz="1200" dirty="0">
                          <a:latin typeface="Comic Sans MS" panose="030F0902030302020204" pitchFamily="66" charset="0"/>
                        </a:rPr>
                        <a:t>Mi plantita</a:t>
                      </a:r>
                    </a:p>
                  </a:txBody>
                  <a:tcPr/>
                </a:tc>
                <a:extLst>
                  <a:ext uri="{0D108BD9-81ED-4DB2-BD59-A6C34878D82A}">
                    <a16:rowId xmlns:a16="http://schemas.microsoft.com/office/drawing/2014/main" val="2723837310"/>
                  </a:ext>
                </a:extLst>
              </a:tr>
              <a:tr h="428694">
                <a:tc>
                  <a:txBody>
                    <a:bodyPr/>
                    <a:lstStyle/>
                    <a:p>
                      <a:pPr algn="ctr">
                        <a:spcAft>
                          <a:spcPts val="0"/>
                        </a:spcAft>
                      </a:pPr>
                      <a:r>
                        <a:rPr lang="es-ES_tradnl" sz="1200" noProof="0" dirty="0">
                          <a:effectLst/>
                          <a:latin typeface="Comic Sans MS" panose="030F0702030302020204" pitchFamily="66" charset="0"/>
                          <a:ea typeface="Calibri" panose="020F0502020204030204" pitchFamily="34" charset="0"/>
                          <a:cs typeface="Times New Roman" panose="02020603050405020304" pitchFamily="18" charset="0"/>
                        </a:rPr>
                        <a:t>11:30-12:00</a:t>
                      </a:r>
                    </a:p>
                  </a:txBody>
                  <a:tcPr marL="65540" marR="65540" marT="0" marB="0"/>
                </a:tc>
                <a:tc>
                  <a:txBody>
                    <a:bodyPr/>
                    <a:lstStyle/>
                    <a:p>
                      <a:pPr algn="ctr"/>
                      <a:r>
                        <a:rPr lang="es-ES_tradnl" sz="1200" dirty="0">
                          <a:latin typeface="Comic Sans MS" panose="030F0902030302020204" pitchFamily="66" charset="0"/>
                        </a:rPr>
                        <a:t>El gusano de mi nombre</a:t>
                      </a:r>
                    </a:p>
                  </a:txBody>
                  <a:tcPr/>
                </a:tc>
                <a:tc>
                  <a:txBody>
                    <a:bodyPr/>
                    <a:lstStyle/>
                    <a:p>
                      <a:pPr algn="ctr"/>
                      <a:r>
                        <a:rPr lang="es-ES_tradnl" sz="1200" dirty="0">
                          <a:latin typeface="Comic Sans MS" panose="030F0902030302020204" pitchFamily="66" charset="0"/>
                        </a:rPr>
                        <a:t>El gusano de mi nombre</a:t>
                      </a:r>
                    </a:p>
                  </a:txBody>
                  <a:tcPr/>
                </a:tc>
                <a:tc>
                  <a:txBody>
                    <a:bodyPr/>
                    <a:lstStyle/>
                    <a:p>
                      <a:pPr algn="ctr"/>
                      <a:r>
                        <a:rPr lang="es-ES_tradnl" sz="1200" dirty="0">
                          <a:latin typeface="Comic Sans MS" panose="030F0902030302020204" pitchFamily="66" charset="0"/>
                        </a:rPr>
                        <a:t>Proyecto social</a:t>
                      </a:r>
                    </a:p>
                  </a:txBody>
                  <a:tcPr/>
                </a:tc>
                <a:tc>
                  <a:txBody>
                    <a:bodyPr/>
                    <a:lstStyle/>
                    <a:p>
                      <a:pPr algn="ctr"/>
                      <a:r>
                        <a:rPr lang="es-ES_tradnl" sz="1200" dirty="0">
                          <a:latin typeface="Comic Sans MS" panose="030F0902030302020204" pitchFamily="66" charset="0"/>
                        </a:rPr>
                        <a:t>Proyecto social </a:t>
                      </a:r>
                    </a:p>
                  </a:txBody>
                  <a:tcPr/>
                </a:tc>
                <a:extLst>
                  <a:ext uri="{0D108BD9-81ED-4DB2-BD59-A6C34878D82A}">
                    <a16:rowId xmlns:a16="http://schemas.microsoft.com/office/drawing/2014/main" val="575811938"/>
                  </a:ext>
                </a:extLst>
              </a:tr>
            </a:tbl>
          </a:graphicData>
        </a:graphic>
      </p:graphicFrame>
    </p:spTree>
    <p:extLst>
      <p:ext uri="{BB962C8B-B14F-4D97-AF65-F5344CB8AC3E}">
        <p14:creationId xmlns:p14="http://schemas.microsoft.com/office/powerpoint/2010/main" val="3242148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C1EE228-F87B-FD49-B923-ABE9893D34F7}"/>
              </a:ext>
            </a:extLst>
          </p:cNvPr>
          <p:cNvPicPr>
            <a:picLocks noChangeAspect="1"/>
          </p:cNvPicPr>
          <p:nvPr/>
        </p:nvPicPr>
        <p:blipFill>
          <a:blip r:embed="rId2"/>
          <a:stretch>
            <a:fillRect/>
          </a:stretch>
        </p:blipFill>
        <p:spPr>
          <a:xfrm>
            <a:off x="0" y="0"/>
            <a:ext cx="9144000" cy="6858000"/>
          </a:xfrm>
          <a:prstGeom prst="rect">
            <a:avLst/>
          </a:prstGeom>
        </p:spPr>
      </p:pic>
      <p:sp>
        <p:nvSpPr>
          <p:cNvPr id="4" name="Rectángulo 3">
            <a:extLst>
              <a:ext uri="{FF2B5EF4-FFF2-40B4-BE49-F238E27FC236}">
                <a16:creationId xmlns:a16="http://schemas.microsoft.com/office/drawing/2014/main" id="{C9E36FF0-3CB0-4F43-A4EF-9FB46C23E066}"/>
              </a:ext>
            </a:extLst>
          </p:cNvPr>
          <p:cNvSpPr/>
          <p:nvPr/>
        </p:nvSpPr>
        <p:spPr>
          <a:xfrm>
            <a:off x="265814" y="0"/>
            <a:ext cx="1222744" cy="6858000"/>
          </a:xfrm>
          <a:prstGeom prst="rect">
            <a:avLst/>
          </a:prstGeom>
          <a:solidFill>
            <a:srgbClr val="D0FF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7" name="Grupo 6">
            <a:extLst>
              <a:ext uri="{FF2B5EF4-FFF2-40B4-BE49-F238E27FC236}">
                <a16:creationId xmlns:a16="http://schemas.microsoft.com/office/drawing/2014/main" id="{8739A117-977F-E844-B7B6-0275F8459D5C}"/>
              </a:ext>
            </a:extLst>
          </p:cNvPr>
          <p:cNvGrpSpPr/>
          <p:nvPr/>
        </p:nvGrpSpPr>
        <p:grpSpPr>
          <a:xfrm>
            <a:off x="1743740" y="308344"/>
            <a:ext cx="7145079" cy="6294475"/>
            <a:chOff x="1743740" y="308344"/>
            <a:chExt cx="7145079" cy="6294475"/>
          </a:xfrm>
        </p:grpSpPr>
        <p:sp>
          <p:nvSpPr>
            <p:cNvPr id="5" name="Rectángulo 4">
              <a:extLst>
                <a:ext uri="{FF2B5EF4-FFF2-40B4-BE49-F238E27FC236}">
                  <a16:creationId xmlns:a16="http://schemas.microsoft.com/office/drawing/2014/main" id="{5D67897E-003F-484E-B09F-EC8A19309E2E}"/>
                </a:ext>
              </a:extLst>
            </p:cNvPr>
            <p:cNvSpPr/>
            <p:nvPr/>
          </p:nvSpPr>
          <p:spPr>
            <a:xfrm>
              <a:off x="1743740" y="308344"/>
              <a:ext cx="7145079" cy="6294475"/>
            </a:xfrm>
            <a:prstGeom prst="rect">
              <a:avLst/>
            </a:prstGeom>
            <a:solidFill>
              <a:srgbClr val="4FFDFF"/>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_tradnl"/>
            </a:p>
          </p:txBody>
        </p:sp>
        <p:sp>
          <p:nvSpPr>
            <p:cNvPr id="6" name="Rectángulo 5">
              <a:extLst>
                <a:ext uri="{FF2B5EF4-FFF2-40B4-BE49-F238E27FC236}">
                  <a16:creationId xmlns:a16="http://schemas.microsoft.com/office/drawing/2014/main" id="{CF58BE99-2379-5442-84BF-D364A7F9DD6E}"/>
                </a:ext>
              </a:extLst>
            </p:cNvPr>
            <p:cNvSpPr/>
            <p:nvPr/>
          </p:nvSpPr>
          <p:spPr>
            <a:xfrm>
              <a:off x="1956391" y="552893"/>
              <a:ext cx="6719776" cy="5794744"/>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_tradnl"/>
            </a:p>
          </p:txBody>
        </p:sp>
      </p:grpSp>
      <p:sp>
        <p:nvSpPr>
          <p:cNvPr id="8" name="CuadroTexto 7">
            <a:extLst>
              <a:ext uri="{FF2B5EF4-FFF2-40B4-BE49-F238E27FC236}">
                <a16:creationId xmlns:a16="http://schemas.microsoft.com/office/drawing/2014/main" id="{3C80861A-1E84-3440-8412-75FA0DCCB282}"/>
              </a:ext>
            </a:extLst>
          </p:cNvPr>
          <p:cNvSpPr txBox="1"/>
          <p:nvPr/>
        </p:nvSpPr>
        <p:spPr>
          <a:xfrm>
            <a:off x="341795" y="172444"/>
            <a:ext cx="1116417" cy="6555641"/>
          </a:xfrm>
          <a:prstGeom prst="rect">
            <a:avLst/>
          </a:prstGeom>
          <a:noFill/>
        </p:spPr>
        <p:txBody>
          <a:bodyPr wrap="square" rtlCol="0">
            <a:spAutoFit/>
          </a:bodyPr>
          <a:lstStyle/>
          <a:p>
            <a:pPr algn="ctr"/>
            <a:r>
              <a:rPr lang="es-ES_tradnl" sz="2800" dirty="0">
                <a:latin typeface="Chalkboard" panose="03050602040202020205" pitchFamily="66" charset="77"/>
              </a:rPr>
              <a:t>L</a:t>
            </a:r>
          </a:p>
          <a:p>
            <a:pPr algn="ctr"/>
            <a:r>
              <a:rPr lang="es-ES_tradnl" sz="2800" dirty="0">
                <a:latin typeface="Chalkboard" panose="03050602040202020205" pitchFamily="66" charset="77"/>
              </a:rPr>
              <a:t>I</a:t>
            </a:r>
          </a:p>
          <a:p>
            <a:pPr algn="ctr"/>
            <a:r>
              <a:rPr lang="es-ES_tradnl" sz="2800" dirty="0">
                <a:latin typeface="Chalkboard" panose="03050602040202020205" pitchFamily="66" charset="77"/>
              </a:rPr>
              <a:t>S</a:t>
            </a:r>
          </a:p>
          <a:p>
            <a:pPr algn="ctr"/>
            <a:r>
              <a:rPr lang="es-ES_tradnl" sz="2800" dirty="0">
                <a:latin typeface="Chalkboard" panose="03050602040202020205" pitchFamily="66" charset="77"/>
              </a:rPr>
              <a:t>T</a:t>
            </a:r>
          </a:p>
          <a:p>
            <a:pPr algn="ctr"/>
            <a:r>
              <a:rPr lang="es-ES_tradnl" sz="2800" dirty="0">
                <a:latin typeface="Chalkboard" panose="03050602040202020205" pitchFamily="66" charset="77"/>
              </a:rPr>
              <a:t>A</a:t>
            </a:r>
          </a:p>
          <a:p>
            <a:pPr algn="ctr"/>
            <a:endParaRPr lang="es-ES_tradnl" sz="2800" dirty="0">
              <a:latin typeface="Chalkboard" panose="03050602040202020205" pitchFamily="66" charset="77"/>
            </a:endParaRPr>
          </a:p>
          <a:p>
            <a:pPr algn="ctr"/>
            <a:r>
              <a:rPr lang="es-ES_tradnl" sz="2800" dirty="0">
                <a:latin typeface="Chalkboard" panose="03050602040202020205" pitchFamily="66" charset="77"/>
              </a:rPr>
              <a:t>D</a:t>
            </a:r>
          </a:p>
          <a:p>
            <a:pPr algn="ctr"/>
            <a:r>
              <a:rPr lang="es-ES_tradnl" sz="2800" dirty="0">
                <a:latin typeface="Chalkboard" panose="03050602040202020205" pitchFamily="66" charset="77"/>
              </a:rPr>
              <a:t>E</a:t>
            </a:r>
          </a:p>
          <a:p>
            <a:pPr algn="ctr"/>
            <a:endParaRPr lang="es-ES_tradnl" sz="2800" dirty="0">
              <a:latin typeface="Chalkboard" panose="03050602040202020205" pitchFamily="66" charset="77"/>
            </a:endParaRPr>
          </a:p>
          <a:p>
            <a:pPr algn="ctr"/>
            <a:r>
              <a:rPr lang="es-ES_tradnl" sz="2800" dirty="0">
                <a:latin typeface="Chalkboard" panose="03050602040202020205" pitchFamily="66" charset="77"/>
              </a:rPr>
              <a:t>C</a:t>
            </a:r>
          </a:p>
          <a:p>
            <a:pPr algn="ctr"/>
            <a:r>
              <a:rPr lang="es-ES_tradnl" sz="2800" dirty="0">
                <a:latin typeface="Chalkboard" panose="03050602040202020205" pitchFamily="66" charset="77"/>
              </a:rPr>
              <a:t>O</a:t>
            </a:r>
          </a:p>
          <a:p>
            <a:pPr algn="ctr"/>
            <a:r>
              <a:rPr lang="es-ES_tradnl" sz="2800" dirty="0">
                <a:latin typeface="Chalkboard" panose="03050602040202020205" pitchFamily="66" charset="77"/>
              </a:rPr>
              <a:t>T</a:t>
            </a:r>
          </a:p>
          <a:p>
            <a:pPr algn="ctr"/>
            <a:r>
              <a:rPr lang="es-ES_tradnl" sz="2800" dirty="0">
                <a:latin typeface="Chalkboard" panose="03050602040202020205" pitchFamily="66" charset="77"/>
              </a:rPr>
              <a:t>E</a:t>
            </a:r>
          </a:p>
          <a:p>
            <a:pPr algn="ctr"/>
            <a:r>
              <a:rPr lang="es-ES_tradnl" sz="2800" dirty="0">
                <a:latin typeface="Chalkboard" panose="03050602040202020205" pitchFamily="66" charset="77"/>
              </a:rPr>
              <a:t>J</a:t>
            </a:r>
          </a:p>
          <a:p>
            <a:pPr algn="ctr"/>
            <a:r>
              <a:rPr lang="es-ES_tradnl" sz="2800" dirty="0">
                <a:latin typeface="Chalkboard" panose="03050602040202020205" pitchFamily="66" charset="77"/>
              </a:rPr>
              <a:t>O</a:t>
            </a:r>
          </a:p>
        </p:txBody>
      </p:sp>
      <p:graphicFrame>
        <p:nvGraphicFramePr>
          <p:cNvPr id="12" name="Tabla 11">
            <a:extLst>
              <a:ext uri="{FF2B5EF4-FFF2-40B4-BE49-F238E27FC236}">
                <a16:creationId xmlns:a16="http://schemas.microsoft.com/office/drawing/2014/main" id="{276CB006-FFF5-6044-B3E3-8FDBE2C6E344}"/>
              </a:ext>
            </a:extLst>
          </p:cNvPr>
          <p:cNvGraphicFramePr>
            <a:graphicFrameLocks noGrp="1"/>
          </p:cNvGraphicFramePr>
          <p:nvPr>
            <p:extLst>
              <p:ext uri="{D42A27DB-BD31-4B8C-83A1-F6EECF244321}">
                <p14:modId xmlns:p14="http://schemas.microsoft.com/office/powerpoint/2010/main" val="1562112247"/>
              </p:ext>
            </p:extLst>
          </p:nvPr>
        </p:nvGraphicFramePr>
        <p:xfrm>
          <a:off x="2076450" y="801591"/>
          <a:ext cx="6498591" cy="2682240"/>
        </p:xfrm>
        <a:graphic>
          <a:graphicData uri="http://schemas.openxmlformats.org/drawingml/2006/table">
            <a:tbl>
              <a:tblPr firstCol="1" bandRow="1"/>
              <a:tblGrid>
                <a:gridCol w="4903470">
                  <a:extLst>
                    <a:ext uri="{9D8B030D-6E8A-4147-A177-3AD203B41FA5}">
                      <a16:colId xmlns:a16="http://schemas.microsoft.com/office/drawing/2014/main" val="1523126523"/>
                    </a:ext>
                  </a:extLst>
                </a:gridCol>
                <a:gridCol w="467360">
                  <a:extLst>
                    <a:ext uri="{9D8B030D-6E8A-4147-A177-3AD203B41FA5}">
                      <a16:colId xmlns:a16="http://schemas.microsoft.com/office/drawing/2014/main" val="969817501"/>
                    </a:ext>
                  </a:extLst>
                </a:gridCol>
                <a:gridCol w="345440">
                  <a:extLst>
                    <a:ext uri="{9D8B030D-6E8A-4147-A177-3AD203B41FA5}">
                      <a16:colId xmlns:a16="http://schemas.microsoft.com/office/drawing/2014/main" val="661361173"/>
                    </a:ext>
                  </a:extLst>
                </a:gridCol>
                <a:gridCol w="416560">
                  <a:extLst>
                    <a:ext uri="{9D8B030D-6E8A-4147-A177-3AD203B41FA5}">
                      <a16:colId xmlns:a16="http://schemas.microsoft.com/office/drawing/2014/main" val="2978807653"/>
                    </a:ext>
                  </a:extLst>
                </a:gridCol>
                <a:gridCol w="365761">
                  <a:extLst>
                    <a:ext uri="{9D8B030D-6E8A-4147-A177-3AD203B41FA5}">
                      <a16:colId xmlns:a16="http://schemas.microsoft.com/office/drawing/2014/main" val="4191592486"/>
                    </a:ext>
                  </a:extLst>
                </a:gridCol>
              </a:tblGrid>
              <a:tr h="186883">
                <a:tc>
                  <a:txBody>
                    <a:bodyPr/>
                    <a:lstStyle/>
                    <a:p>
                      <a:pPr algn="r">
                        <a:spcAft>
                          <a:spcPts val="0"/>
                        </a:spcAft>
                      </a:pPr>
                      <a:r>
                        <a:rPr lang="es-ES_tradnl" sz="1600" dirty="0">
                          <a:effectLst/>
                          <a:latin typeface="Comic Sans MS" panose="030F0902030302020204" pitchFamily="66" charset="0"/>
                          <a:ea typeface="Calibri" panose="020F0502020204030204" pitchFamily="34" charset="0"/>
                          <a:cs typeface="Times New Roman" panose="02020603050405020304" pitchFamily="18" charset="0"/>
                        </a:rPr>
                        <a:t> </a:t>
                      </a:r>
                      <a:endParaRPr lang="es-MX" sz="1600" dirty="0">
                        <a:effectLst/>
                        <a:latin typeface="Comic Sans MS" panose="030F0902030302020204" pitchFamily="66" charset="0"/>
                        <a:ea typeface="Calibri" panose="020F0502020204030204" pitchFamily="34" charset="0"/>
                        <a:cs typeface="Times New Roman" panose="02020603050405020304" pitchFamily="18" charset="0"/>
                      </a:endParaRP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E4FF"/>
                    </a:solidFill>
                  </a:tcPr>
                </a:tc>
                <a:tc>
                  <a:txBody>
                    <a:bodyPr/>
                    <a:lstStyle/>
                    <a:p>
                      <a:pPr algn="ctr">
                        <a:spcAft>
                          <a:spcPts val="0"/>
                        </a:spcAft>
                      </a:pPr>
                      <a:r>
                        <a:rPr lang="es-ES_tradnl" sz="1200" dirty="0">
                          <a:effectLst/>
                          <a:latin typeface="Comic Sans MS" panose="030F0902030302020204" pitchFamily="66" charset="0"/>
                          <a:ea typeface="Calibri" panose="020F0502020204030204" pitchFamily="34" charset="0"/>
                          <a:cs typeface="Times New Roman" panose="02020603050405020304" pitchFamily="18" charset="0"/>
                        </a:rPr>
                        <a:t>SO</a:t>
                      </a:r>
                      <a:endParaRPr lang="es-MX" sz="1600" dirty="0">
                        <a:effectLst/>
                        <a:latin typeface="Comic Sans MS" panose="030F0902030302020204" pitchFamily="66" charset="0"/>
                        <a:ea typeface="Calibri" panose="020F0502020204030204" pitchFamily="34" charset="0"/>
                        <a:cs typeface="Times New Roman" panose="02020603050405020304" pitchFamily="18" charset="0"/>
                      </a:endParaRP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s-ES_tradnl" sz="1200" dirty="0">
                          <a:effectLst/>
                          <a:latin typeface="Comic Sans MS" panose="030F0902030302020204" pitchFamily="66" charset="0"/>
                          <a:ea typeface="Calibri" panose="020F0502020204030204" pitchFamily="34" charset="0"/>
                          <a:cs typeface="Times New Roman" panose="02020603050405020304" pitchFamily="18" charset="0"/>
                        </a:rPr>
                        <a:t>SA</a:t>
                      </a:r>
                      <a:endParaRPr lang="es-MX" sz="1600" dirty="0">
                        <a:effectLst/>
                        <a:latin typeface="Comic Sans MS" panose="030F0902030302020204" pitchFamily="66" charset="0"/>
                        <a:ea typeface="Calibri" panose="020F0502020204030204" pitchFamily="34" charset="0"/>
                        <a:cs typeface="Times New Roman" panose="02020603050405020304" pitchFamily="18" charset="0"/>
                      </a:endParaRP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s-ES_tradnl" sz="1200">
                          <a:effectLst/>
                          <a:latin typeface="Comic Sans MS" panose="030F0902030302020204" pitchFamily="66" charset="0"/>
                          <a:ea typeface="Calibri" panose="020F0502020204030204" pitchFamily="34" charset="0"/>
                          <a:cs typeface="Times New Roman" panose="02020603050405020304" pitchFamily="18" charset="0"/>
                        </a:rPr>
                        <a:t>BA</a:t>
                      </a:r>
                      <a:endParaRPr lang="es-MX" sz="1600">
                        <a:effectLst/>
                        <a:latin typeface="Comic Sans MS" panose="030F0902030302020204" pitchFamily="66" charset="0"/>
                        <a:ea typeface="Calibri" panose="020F0502020204030204" pitchFamily="34" charset="0"/>
                        <a:cs typeface="Times New Roman" panose="02020603050405020304" pitchFamily="18" charset="0"/>
                      </a:endParaRP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s-ES_tradnl" sz="1200">
                          <a:effectLst/>
                          <a:latin typeface="Comic Sans MS" panose="030F0902030302020204" pitchFamily="66" charset="0"/>
                          <a:ea typeface="Calibri" panose="020F0502020204030204" pitchFamily="34" charset="0"/>
                          <a:cs typeface="Times New Roman" panose="02020603050405020304" pitchFamily="18" charset="0"/>
                        </a:rPr>
                        <a:t>IN</a:t>
                      </a:r>
                      <a:endParaRPr lang="es-MX" sz="1600">
                        <a:effectLst/>
                        <a:latin typeface="Comic Sans MS" panose="030F0902030302020204" pitchFamily="66" charset="0"/>
                        <a:ea typeface="Calibri" panose="020F0502020204030204" pitchFamily="34" charset="0"/>
                        <a:cs typeface="Times New Roman" panose="02020603050405020304" pitchFamily="18" charset="0"/>
                      </a:endParaRP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444706923"/>
                  </a:ext>
                </a:extLst>
              </a:tr>
              <a:tr h="18688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_tradnl" sz="1600" noProof="0" dirty="0">
                          <a:effectLst/>
                          <a:latin typeface="Comic Sans MS" panose="030F0902030302020204" pitchFamily="66" charset="0"/>
                          <a:ea typeface="Calibri" panose="020F0502020204030204" pitchFamily="34" charset="0"/>
                          <a:cs typeface="Times New Roman" panose="02020603050405020304" pitchFamily="18" charset="0"/>
                        </a:rPr>
                        <a:t>Identifica los números escritos</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s-MX" sz="1600">
                        <a:effectLst/>
                        <a:latin typeface="Comic Sans MS" panose="030F0902030302020204" pitchFamily="66" charset="0"/>
                        <a:ea typeface="Calibri" panose="020F0502020204030204" pitchFamily="34" charset="0"/>
                        <a:cs typeface="Times New Roman" panose="02020603050405020304" pitchFamily="18" charset="0"/>
                      </a:endParaRP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s-MX" sz="1600">
                        <a:effectLst/>
                        <a:latin typeface="Comic Sans MS" panose="030F0902030302020204" pitchFamily="66" charset="0"/>
                        <a:ea typeface="Calibri" panose="020F0502020204030204" pitchFamily="34" charset="0"/>
                        <a:cs typeface="Times New Roman" panose="02020603050405020304" pitchFamily="18" charset="0"/>
                      </a:endParaRP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s-MX" sz="1600" dirty="0">
                        <a:effectLst/>
                        <a:latin typeface="Comic Sans MS" panose="030F0902030302020204" pitchFamily="66" charset="0"/>
                        <a:ea typeface="Calibri" panose="020F0502020204030204" pitchFamily="34" charset="0"/>
                        <a:cs typeface="Times New Roman" panose="02020603050405020304" pitchFamily="18" charset="0"/>
                      </a:endParaRP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s-MX" sz="1600" dirty="0">
                        <a:effectLst/>
                        <a:latin typeface="Comic Sans MS" panose="030F0902030302020204" pitchFamily="66" charset="0"/>
                        <a:ea typeface="Calibri" panose="020F0502020204030204" pitchFamily="34" charset="0"/>
                        <a:cs typeface="Times New Roman" panose="02020603050405020304" pitchFamily="18" charset="0"/>
                      </a:endParaRP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3215262"/>
                  </a:ext>
                </a:extLst>
              </a:tr>
              <a:tr h="18688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_tradnl" sz="1600" noProof="0" dirty="0">
                          <a:effectLst/>
                          <a:latin typeface="Comic Sans MS" panose="030F0902030302020204" pitchFamily="66" charset="0"/>
                          <a:ea typeface="Calibri" panose="020F0502020204030204" pitchFamily="34" charset="0"/>
                          <a:cs typeface="Times New Roman" panose="02020603050405020304" pitchFamily="18" charset="0"/>
                        </a:rPr>
                        <a:t>Representa la cantidad con el número escrito</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s-MX" sz="1600">
                        <a:effectLst/>
                        <a:latin typeface="Comic Sans MS" panose="030F0902030302020204" pitchFamily="66" charset="0"/>
                        <a:ea typeface="Calibri" panose="020F0502020204030204" pitchFamily="34" charset="0"/>
                        <a:cs typeface="Times New Roman" panose="02020603050405020304" pitchFamily="18" charset="0"/>
                      </a:endParaRP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s-MX" sz="1600" dirty="0">
                        <a:effectLst/>
                        <a:latin typeface="Comic Sans MS" panose="030F0902030302020204" pitchFamily="66" charset="0"/>
                        <a:ea typeface="Calibri" panose="020F0502020204030204" pitchFamily="34" charset="0"/>
                        <a:cs typeface="Times New Roman" panose="02020603050405020304" pitchFamily="18" charset="0"/>
                      </a:endParaRP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s-MX" sz="1600">
                        <a:effectLst/>
                        <a:latin typeface="Comic Sans MS" panose="030F0902030302020204" pitchFamily="66" charset="0"/>
                        <a:ea typeface="Calibri" panose="020F0502020204030204" pitchFamily="34" charset="0"/>
                        <a:cs typeface="Times New Roman" panose="02020603050405020304" pitchFamily="18" charset="0"/>
                      </a:endParaRP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s-MX" sz="1600" dirty="0">
                        <a:effectLst/>
                        <a:latin typeface="Comic Sans MS" panose="030F0902030302020204" pitchFamily="66" charset="0"/>
                        <a:ea typeface="Calibri" panose="020F0502020204030204" pitchFamily="34" charset="0"/>
                        <a:cs typeface="Times New Roman" panose="02020603050405020304" pitchFamily="18" charset="0"/>
                      </a:endParaRP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6863514"/>
                  </a:ext>
                </a:extLst>
              </a:tr>
              <a:tr h="186883">
                <a:tc>
                  <a:txBody>
                    <a:bodyPr/>
                    <a:lstStyle/>
                    <a:p>
                      <a:pPr algn="just">
                        <a:spcAft>
                          <a:spcPts val="0"/>
                        </a:spcAft>
                      </a:pPr>
                      <a:r>
                        <a:rPr lang="es-ES_tradnl" sz="1600" noProof="0" dirty="0">
                          <a:effectLst/>
                          <a:latin typeface="Comic Sans MS" panose="030F0902030302020204" pitchFamily="66" charset="0"/>
                          <a:ea typeface="Calibri" panose="020F0502020204030204" pitchFamily="34" charset="0"/>
                          <a:cs typeface="Times New Roman" panose="02020603050405020304" pitchFamily="18" charset="0"/>
                        </a:rPr>
                        <a:t>Comunica de manera oral los números </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s-MX" sz="1600">
                        <a:effectLst/>
                        <a:latin typeface="Comic Sans MS" panose="030F0902030302020204" pitchFamily="66" charset="0"/>
                        <a:ea typeface="Calibri" panose="020F0502020204030204" pitchFamily="34" charset="0"/>
                        <a:cs typeface="Times New Roman" panose="02020603050405020304" pitchFamily="18" charset="0"/>
                      </a:endParaRP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s-MX" sz="1600">
                        <a:effectLst/>
                        <a:latin typeface="Comic Sans MS" panose="030F0902030302020204" pitchFamily="66" charset="0"/>
                        <a:ea typeface="Calibri" panose="020F0502020204030204" pitchFamily="34" charset="0"/>
                        <a:cs typeface="Times New Roman" panose="02020603050405020304" pitchFamily="18" charset="0"/>
                      </a:endParaRP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s-MX" sz="1600">
                        <a:effectLst/>
                        <a:latin typeface="Comic Sans MS" panose="030F0902030302020204" pitchFamily="66" charset="0"/>
                        <a:ea typeface="Calibri" panose="020F0502020204030204" pitchFamily="34" charset="0"/>
                        <a:cs typeface="Times New Roman" panose="02020603050405020304" pitchFamily="18" charset="0"/>
                      </a:endParaRP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s-MX" sz="1600" dirty="0">
                        <a:effectLst/>
                        <a:latin typeface="Comic Sans MS" panose="030F0902030302020204" pitchFamily="66" charset="0"/>
                        <a:ea typeface="Calibri" panose="020F0502020204030204" pitchFamily="34" charset="0"/>
                        <a:cs typeface="Times New Roman" panose="02020603050405020304" pitchFamily="18" charset="0"/>
                      </a:endParaRP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2304085"/>
                  </a:ext>
                </a:extLst>
              </a:tr>
              <a:tr h="18688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_tradnl" sz="1600" noProof="0" dirty="0">
                          <a:latin typeface="Comic Sans MS" panose="030F0902030302020204" pitchFamily="66" charset="0"/>
                        </a:rPr>
                        <a:t>Comunica de manera escrita los números </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s-MX" sz="1600">
                        <a:effectLst/>
                        <a:latin typeface="Comic Sans MS" panose="030F0902030302020204" pitchFamily="66" charset="0"/>
                        <a:ea typeface="Calibri" panose="020F0502020204030204" pitchFamily="34" charset="0"/>
                        <a:cs typeface="Times New Roman" panose="02020603050405020304" pitchFamily="18" charset="0"/>
                      </a:endParaRP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s-MX" sz="1600">
                        <a:effectLst/>
                        <a:latin typeface="Comic Sans MS" panose="030F0902030302020204" pitchFamily="66" charset="0"/>
                        <a:ea typeface="Calibri" panose="020F0502020204030204" pitchFamily="34" charset="0"/>
                        <a:cs typeface="Times New Roman" panose="02020603050405020304" pitchFamily="18" charset="0"/>
                      </a:endParaRP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s-MX" sz="1600">
                        <a:effectLst/>
                        <a:latin typeface="Comic Sans MS" panose="030F0902030302020204" pitchFamily="66" charset="0"/>
                        <a:ea typeface="Calibri" panose="020F0502020204030204" pitchFamily="34" charset="0"/>
                        <a:cs typeface="Times New Roman" panose="02020603050405020304" pitchFamily="18" charset="0"/>
                      </a:endParaRP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s-MX" sz="1600" dirty="0">
                        <a:effectLst/>
                        <a:latin typeface="Comic Sans MS" panose="030F0902030302020204" pitchFamily="66" charset="0"/>
                        <a:ea typeface="Calibri" panose="020F0502020204030204" pitchFamily="34" charset="0"/>
                        <a:cs typeface="Times New Roman" panose="02020603050405020304" pitchFamily="18" charset="0"/>
                      </a:endParaRP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4252516"/>
                  </a:ext>
                </a:extLst>
              </a:tr>
              <a:tr h="186883">
                <a:tc>
                  <a:txBody>
                    <a:bodyPr/>
                    <a:lstStyle/>
                    <a:p>
                      <a:pPr algn="just">
                        <a:spcAft>
                          <a:spcPts val="0"/>
                        </a:spcAft>
                      </a:pPr>
                      <a:r>
                        <a:rPr lang="es-ES_tradnl" sz="1600" b="0" kern="1200" noProof="0" dirty="0">
                          <a:solidFill>
                            <a:schemeClr val="tx1"/>
                          </a:solidFill>
                          <a:effectLst/>
                          <a:latin typeface="Comic Sans MS" panose="030F0902030302020204" pitchFamily="66" charset="0"/>
                          <a:ea typeface="+mn-ea"/>
                          <a:cs typeface="+mn-cs"/>
                        </a:rPr>
                        <a:t>Menciona características de objetos y personas que conoce y observa</a:t>
                      </a:r>
                      <a:endParaRPr lang="es-ES_tradnl" sz="1600" noProof="0" dirty="0">
                        <a:effectLst/>
                        <a:latin typeface="Comic Sans MS" panose="030F0902030302020204" pitchFamily="66" charset="0"/>
                        <a:ea typeface="Calibri" panose="020F0502020204030204" pitchFamily="34" charset="0"/>
                        <a:cs typeface="Times New Roman" panose="02020603050405020304" pitchFamily="18" charset="0"/>
                      </a:endParaRP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s-MX" sz="1600">
                        <a:effectLst/>
                        <a:latin typeface="Comic Sans MS" panose="030F0902030302020204" pitchFamily="66" charset="0"/>
                        <a:ea typeface="Calibri" panose="020F0502020204030204" pitchFamily="34" charset="0"/>
                        <a:cs typeface="Times New Roman" panose="02020603050405020304" pitchFamily="18" charset="0"/>
                      </a:endParaRP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s-MX" sz="1600">
                        <a:effectLst/>
                        <a:latin typeface="Comic Sans MS" panose="030F0902030302020204" pitchFamily="66" charset="0"/>
                        <a:ea typeface="Calibri" panose="020F0502020204030204" pitchFamily="34" charset="0"/>
                        <a:cs typeface="Times New Roman" panose="02020603050405020304" pitchFamily="18" charset="0"/>
                      </a:endParaRP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s-MX" sz="1600">
                        <a:effectLst/>
                        <a:latin typeface="Comic Sans MS" panose="030F0902030302020204" pitchFamily="66" charset="0"/>
                        <a:ea typeface="Calibri" panose="020F0502020204030204" pitchFamily="34" charset="0"/>
                        <a:cs typeface="Times New Roman" panose="02020603050405020304" pitchFamily="18" charset="0"/>
                      </a:endParaRP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s-MX" sz="1600" dirty="0">
                        <a:effectLst/>
                        <a:latin typeface="Comic Sans MS" panose="030F0902030302020204" pitchFamily="66" charset="0"/>
                        <a:ea typeface="Calibri" panose="020F0502020204030204" pitchFamily="34" charset="0"/>
                        <a:cs typeface="Times New Roman" panose="02020603050405020304" pitchFamily="18" charset="0"/>
                      </a:endParaRP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0019741"/>
                  </a:ext>
                </a:extLst>
              </a:tr>
              <a:tr h="18688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_tradnl" sz="1600" noProof="0" dirty="0">
                          <a:effectLst/>
                          <a:latin typeface="Comic Sans MS" panose="030F0902030302020204" pitchFamily="66" charset="0"/>
                          <a:ea typeface="Calibri" panose="020F0502020204030204" pitchFamily="34" charset="0"/>
                          <a:cs typeface="Times New Roman" panose="02020603050405020304" pitchFamily="18" charset="0"/>
                        </a:rPr>
                        <a:t>Utiliza sus propias palabras para describir</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s-MX" sz="1600" dirty="0">
                        <a:effectLst/>
                        <a:latin typeface="Comic Sans MS" panose="030F0902030302020204" pitchFamily="66" charset="0"/>
                        <a:ea typeface="Calibri" panose="020F0502020204030204" pitchFamily="34" charset="0"/>
                        <a:cs typeface="Times New Roman" panose="02020603050405020304" pitchFamily="18" charset="0"/>
                      </a:endParaRP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s-MX" sz="1600" dirty="0">
                        <a:effectLst/>
                        <a:latin typeface="Comic Sans MS" panose="030F0902030302020204" pitchFamily="66" charset="0"/>
                        <a:ea typeface="Calibri" panose="020F0502020204030204" pitchFamily="34" charset="0"/>
                        <a:cs typeface="Times New Roman" panose="02020603050405020304" pitchFamily="18" charset="0"/>
                      </a:endParaRP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s-MX" sz="1600" dirty="0">
                        <a:effectLst/>
                        <a:latin typeface="Comic Sans MS" panose="030F0902030302020204" pitchFamily="66" charset="0"/>
                        <a:ea typeface="Calibri" panose="020F0502020204030204" pitchFamily="34" charset="0"/>
                        <a:cs typeface="Times New Roman" panose="02020603050405020304" pitchFamily="18" charset="0"/>
                      </a:endParaRP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s-MX" sz="1600" dirty="0">
                        <a:effectLst/>
                        <a:latin typeface="Comic Sans MS" panose="030F0902030302020204" pitchFamily="66" charset="0"/>
                        <a:ea typeface="Calibri" panose="020F0502020204030204" pitchFamily="34" charset="0"/>
                        <a:cs typeface="Times New Roman" panose="02020603050405020304" pitchFamily="18" charset="0"/>
                      </a:endParaRP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4383177"/>
                  </a:ext>
                </a:extLst>
              </a:tr>
              <a:tr h="186883">
                <a:tc>
                  <a:txBody>
                    <a:bodyPr/>
                    <a:lstStyle/>
                    <a:p>
                      <a:pPr algn="just">
                        <a:spcAft>
                          <a:spcPts val="0"/>
                        </a:spcAft>
                      </a:pPr>
                      <a:r>
                        <a:rPr lang="es-ES_tradnl" sz="1600" noProof="0" dirty="0">
                          <a:effectLst/>
                          <a:latin typeface="Comic Sans MS" panose="030F0902030302020204" pitchFamily="66" charset="0"/>
                          <a:ea typeface="Calibri" panose="020F0502020204030204" pitchFamily="34" charset="0"/>
                          <a:cs typeface="Times New Roman" panose="02020603050405020304" pitchFamily="18" charset="0"/>
                        </a:rPr>
                        <a:t>Logra escribir su nombre</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s-MX" sz="1600">
                        <a:effectLst/>
                        <a:latin typeface="Comic Sans MS" panose="030F0902030302020204" pitchFamily="66" charset="0"/>
                        <a:ea typeface="Calibri" panose="020F0502020204030204" pitchFamily="34" charset="0"/>
                        <a:cs typeface="Times New Roman" panose="02020603050405020304" pitchFamily="18" charset="0"/>
                      </a:endParaRP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s-MX" sz="1600">
                        <a:effectLst/>
                        <a:latin typeface="Comic Sans MS" panose="030F0902030302020204" pitchFamily="66" charset="0"/>
                        <a:ea typeface="Calibri" panose="020F0502020204030204" pitchFamily="34" charset="0"/>
                        <a:cs typeface="Times New Roman" panose="02020603050405020304" pitchFamily="18" charset="0"/>
                      </a:endParaRP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s-MX" sz="1600">
                        <a:effectLst/>
                        <a:latin typeface="Comic Sans MS" panose="030F0902030302020204" pitchFamily="66" charset="0"/>
                        <a:ea typeface="Calibri" panose="020F0502020204030204" pitchFamily="34" charset="0"/>
                        <a:cs typeface="Times New Roman" panose="02020603050405020304" pitchFamily="18" charset="0"/>
                      </a:endParaRP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s-MX" sz="1600" dirty="0">
                        <a:effectLst/>
                        <a:latin typeface="Comic Sans MS" panose="030F0902030302020204" pitchFamily="66" charset="0"/>
                        <a:ea typeface="Calibri" panose="020F0502020204030204" pitchFamily="34" charset="0"/>
                        <a:cs typeface="Times New Roman" panose="02020603050405020304" pitchFamily="18" charset="0"/>
                      </a:endParaRP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5505051"/>
                  </a:ext>
                </a:extLst>
              </a:tr>
              <a:tr h="186883">
                <a:tc>
                  <a:txBody>
                    <a:bodyPr/>
                    <a:lstStyle/>
                    <a:p>
                      <a:pPr algn="just">
                        <a:spcAft>
                          <a:spcPts val="0"/>
                        </a:spcAft>
                      </a:pPr>
                      <a:r>
                        <a:rPr lang="es-ES_tradnl" sz="1600" noProof="0" dirty="0">
                          <a:effectLst/>
                          <a:latin typeface="Comic Sans MS" panose="030F0902030302020204" pitchFamily="66" charset="0"/>
                          <a:ea typeface="Calibri" panose="020F0502020204030204" pitchFamily="34" charset="0"/>
                          <a:cs typeface="Times New Roman" panose="02020603050405020304" pitchFamily="18" charset="0"/>
                        </a:rPr>
                        <a:t>Identifica nombres de alguno compañeros</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s-MX" sz="1600">
                        <a:effectLst/>
                        <a:latin typeface="Comic Sans MS" panose="030F0902030302020204" pitchFamily="66" charset="0"/>
                        <a:ea typeface="Calibri" panose="020F0502020204030204" pitchFamily="34" charset="0"/>
                        <a:cs typeface="Times New Roman" panose="02020603050405020304" pitchFamily="18" charset="0"/>
                      </a:endParaRP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s-MX" sz="1600">
                        <a:effectLst/>
                        <a:latin typeface="Comic Sans MS" panose="030F0902030302020204" pitchFamily="66" charset="0"/>
                        <a:ea typeface="Calibri" panose="020F0502020204030204" pitchFamily="34" charset="0"/>
                        <a:cs typeface="Times New Roman" panose="02020603050405020304" pitchFamily="18" charset="0"/>
                      </a:endParaRP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s-MX" sz="1600">
                        <a:effectLst/>
                        <a:latin typeface="Comic Sans MS" panose="030F0902030302020204" pitchFamily="66" charset="0"/>
                        <a:ea typeface="Calibri" panose="020F0502020204030204" pitchFamily="34" charset="0"/>
                        <a:cs typeface="Times New Roman" panose="02020603050405020304" pitchFamily="18" charset="0"/>
                      </a:endParaRP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s-MX" sz="1600" dirty="0">
                        <a:effectLst/>
                        <a:latin typeface="Comic Sans MS" panose="030F0902030302020204" pitchFamily="66" charset="0"/>
                        <a:ea typeface="Calibri" panose="020F0502020204030204" pitchFamily="34" charset="0"/>
                        <a:cs typeface="Times New Roman" panose="02020603050405020304" pitchFamily="18" charset="0"/>
                      </a:endParaRP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2428107"/>
                  </a:ext>
                </a:extLst>
              </a:tr>
              <a:tr h="186883">
                <a:tc>
                  <a:txBody>
                    <a:bodyPr/>
                    <a:lstStyle/>
                    <a:p>
                      <a:pPr algn="just">
                        <a:spcAft>
                          <a:spcPts val="0"/>
                        </a:spcAft>
                      </a:pPr>
                      <a:r>
                        <a:rPr lang="es-ES_tradnl" sz="1600" noProof="0" dirty="0">
                          <a:effectLst/>
                          <a:latin typeface="Comic Sans MS" panose="030F0902030302020204" pitchFamily="66" charset="0"/>
                          <a:ea typeface="Calibri" panose="020F0502020204030204" pitchFamily="34" charset="0"/>
                          <a:cs typeface="Times New Roman" panose="02020603050405020304" pitchFamily="18" charset="0"/>
                        </a:rPr>
                        <a:t>Reconoce los seres vivos</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s-MX" sz="1600">
                        <a:effectLst/>
                        <a:latin typeface="Comic Sans MS" panose="030F0902030302020204" pitchFamily="66" charset="0"/>
                        <a:ea typeface="Calibri" panose="020F0502020204030204" pitchFamily="34" charset="0"/>
                        <a:cs typeface="Times New Roman" panose="02020603050405020304" pitchFamily="18" charset="0"/>
                      </a:endParaRP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s-MX" sz="1600">
                        <a:effectLst/>
                        <a:latin typeface="Comic Sans MS" panose="030F0902030302020204" pitchFamily="66" charset="0"/>
                        <a:ea typeface="Calibri" panose="020F0502020204030204" pitchFamily="34" charset="0"/>
                        <a:cs typeface="Times New Roman" panose="02020603050405020304" pitchFamily="18" charset="0"/>
                      </a:endParaRP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s-MX" sz="1600">
                        <a:effectLst/>
                        <a:latin typeface="Comic Sans MS" panose="030F0902030302020204" pitchFamily="66" charset="0"/>
                        <a:ea typeface="Calibri" panose="020F0502020204030204" pitchFamily="34" charset="0"/>
                        <a:cs typeface="Times New Roman" panose="02020603050405020304" pitchFamily="18" charset="0"/>
                      </a:endParaRP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s-MX" sz="1600" dirty="0">
                        <a:effectLst/>
                        <a:latin typeface="Comic Sans MS" panose="030F0902030302020204" pitchFamily="66" charset="0"/>
                        <a:ea typeface="Calibri" panose="020F0502020204030204" pitchFamily="34" charset="0"/>
                        <a:cs typeface="Times New Roman" panose="02020603050405020304" pitchFamily="18" charset="0"/>
                      </a:endParaRP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2223398"/>
                  </a:ext>
                </a:extLst>
              </a:tr>
            </a:tbl>
          </a:graphicData>
        </a:graphic>
      </p:graphicFrame>
      <p:pic>
        <p:nvPicPr>
          <p:cNvPr id="13" name="Picture 4" descr="380 Materiales e ideas para educadoras! en 2021 | actividades para  preescolar, actividades escolares, actividades">
            <a:extLst>
              <a:ext uri="{FF2B5EF4-FFF2-40B4-BE49-F238E27FC236}">
                <a16:creationId xmlns:a16="http://schemas.microsoft.com/office/drawing/2014/main" id="{1752F9BB-8C77-DD47-90BC-0B7243463EA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19068" y1="37237" x2="80508" y2="34895"/>
                        <a14:foregroundMark x1="22881" y1="43560" x2="32627" y2="30211"/>
                        <a14:foregroundMark x1="31356" y1="36534" x2="49576" y2="34660"/>
                        <a14:foregroundMark x1="60169" y1="35831" x2="78390" y2="31382"/>
                        <a14:foregroundMark x1="60593" y1="42857" x2="79661" y2="35363"/>
                      </a14:backgroundRemoval>
                    </a14:imgEffect>
                  </a14:imgLayer>
                </a14:imgProps>
              </a:ext>
              <a:ext uri="{28A0092B-C50C-407E-A947-70E740481C1C}">
                <a14:useLocalDpi xmlns:a14="http://schemas.microsoft.com/office/drawing/2010/main" val="0"/>
              </a:ext>
            </a:extLst>
          </a:blip>
          <a:srcRect/>
          <a:stretch>
            <a:fillRect/>
          </a:stretch>
        </p:blipFill>
        <p:spPr bwMode="auto">
          <a:xfrm>
            <a:off x="7055857" y="3624215"/>
            <a:ext cx="1292859" cy="233919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upo 13">
            <a:extLst>
              <a:ext uri="{FF2B5EF4-FFF2-40B4-BE49-F238E27FC236}">
                <a16:creationId xmlns:a16="http://schemas.microsoft.com/office/drawing/2014/main" id="{33ACCA14-32B0-544A-B5FB-ECD220BC33C2}"/>
              </a:ext>
            </a:extLst>
          </p:cNvPr>
          <p:cNvGrpSpPr/>
          <p:nvPr/>
        </p:nvGrpSpPr>
        <p:grpSpPr>
          <a:xfrm>
            <a:off x="2492642" y="4213831"/>
            <a:ext cx="4013200" cy="954107"/>
            <a:chOff x="1259840" y="2943860"/>
            <a:chExt cx="4013200" cy="954107"/>
          </a:xfrm>
        </p:grpSpPr>
        <p:sp>
          <p:nvSpPr>
            <p:cNvPr id="15" name="CuadroTexto 14">
              <a:extLst>
                <a:ext uri="{FF2B5EF4-FFF2-40B4-BE49-F238E27FC236}">
                  <a16:creationId xmlns:a16="http://schemas.microsoft.com/office/drawing/2014/main" id="{143C0194-423F-F547-A1DE-C38A7DC98596}"/>
                </a:ext>
              </a:extLst>
            </p:cNvPr>
            <p:cNvSpPr txBox="1"/>
            <p:nvPr/>
          </p:nvSpPr>
          <p:spPr>
            <a:xfrm>
              <a:off x="1501140" y="2943860"/>
              <a:ext cx="3771900" cy="954107"/>
            </a:xfrm>
            <a:prstGeom prst="rect">
              <a:avLst/>
            </a:prstGeom>
            <a:noFill/>
          </p:spPr>
          <p:txBody>
            <a:bodyPr wrap="square" rtlCol="0">
              <a:spAutoFit/>
            </a:bodyPr>
            <a:lstStyle/>
            <a:p>
              <a:r>
                <a:rPr lang="es-MX" sz="1400" dirty="0">
                  <a:latin typeface="Comic Sans MS" panose="030F0702030302020204" pitchFamily="66" charset="0"/>
                </a:rPr>
                <a:t>Sobresaliente</a:t>
              </a:r>
            </a:p>
            <a:p>
              <a:r>
                <a:rPr lang="es-MX" sz="1400" dirty="0">
                  <a:latin typeface="Comic Sans MS" panose="030F0702030302020204" pitchFamily="66" charset="0"/>
                </a:rPr>
                <a:t>Satisfactorio</a:t>
              </a:r>
            </a:p>
            <a:p>
              <a:r>
                <a:rPr lang="es-MX" sz="1400" dirty="0">
                  <a:latin typeface="Comic Sans MS" panose="030F0702030302020204" pitchFamily="66" charset="0"/>
                </a:rPr>
                <a:t>Básico</a:t>
              </a:r>
            </a:p>
            <a:p>
              <a:r>
                <a:rPr lang="es-MX" sz="1400" dirty="0">
                  <a:latin typeface="Comic Sans MS" panose="030F0702030302020204" pitchFamily="66" charset="0"/>
                </a:rPr>
                <a:t>Insuficiente</a:t>
              </a:r>
            </a:p>
          </p:txBody>
        </p:sp>
        <p:sp>
          <p:nvSpPr>
            <p:cNvPr id="16" name="Rectángulo 15">
              <a:extLst>
                <a:ext uri="{FF2B5EF4-FFF2-40B4-BE49-F238E27FC236}">
                  <a16:creationId xmlns:a16="http://schemas.microsoft.com/office/drawing/2014/main" id="{DA8AF6EA-D72B-CC46-B0E4-62B50852CDBD}"/>
                </a:ext>
              </a:extLst>
            </p:cNvPr>
            <p:cNvSpPr/>
            <p:nvPr/>
          </p:nvSpPr>
          <p:spPr>
            <a:xfrm>
              <a:off x="1259840" y="3032759"/>
              <a:ext cx="241300" cy="121147"/>
            </a:xfrm>
            <a:prstGeom prst="rect">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Rectángulo 16">
              <a:extLst>
                <a:ext uri="{FF2B5EF4-FFF2-40B4-BE49-F238E27FC236}">
                  <a16:creationId xmlns:a16="http://schemas.microsoft.com/office/drawing/2014/main" id="{C9B91519-E0AD-B34E-B713-955B6D2A2CB7}"/>
                </a:ext>
              </a:extLst>
            </p:cNvPr>
            <p:cNvSpPr/>
            <p:nvPr/>
          </p:nvSpPr>
          <p:spPr>
            <a:xfrm>
              <a:off x="1259840" y="3232623"/>
              <a:ext cx="241300" cy="15879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Rectángulo 17">
              <a:extLst>
                <a:ext uri="{FF2B5EF4-FFF2-40B4-BE49-F238E27FC236}">
                  <a16:creationId xmlns:a16="http://schemas.microsoft.com/office/drawing/2014/main" id="{89C17FAE-8944-8542-997F-835543F834CC}"/>
                </a:ext>
              </a:extLst>
            </p:cNvPr>
            <p:cNvSpPr/>
            <p:nvPr/>
          </p:nvSpPr>
          <p:spPr>
            <a:xfrm>
              <a:off x="1259840" y="3464560"/>
              <a:ext cx="241300" cy="14184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Rectángulo 18">
              <a:extLst>
                <a:ext uri="{FF2B5EF4-FFF2-40B4-BE49-F238E27FC236}">
                  <a16:creationId xmlns:a16="http://schemas.microsoft.com/office/drawing/2014/main" id="{F9F3A2BF-2969-314A-B717-D29587FEAC7D}"/>
                </a:ext>
              </a:extLst>
            </p:cNvPr>
            <p:cNvSpPr/>
            <p:nvPr/>
          </p:nvSpPr>
          <p:spPr>
            <a:xfrm>
              <a:off x="1259840" y="3679551"/>
              <a:ext cx="241300" cy="1143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514684301"/>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3112</TotalTime>
  <Words>1662</Words>
  <Application>Microsoft Macintosh PowerPoint</Application>
  <PresentationFormat>Carta (216 x 279 mm)</PresentationFormat>
  <Paragraphs>244</Paragraphs>
  <Slides>12</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12</vt:i4>
      </vt:variant>
    </vt:vector>
  </HeadingPairs>
  <TitlesOfParts>
    <vt:vector size="20" baseType="lpstr">
      <vt:lpstr>Arial</vt:lpstr>
      <vt:lpstr>Calibri</vt:lpstr>
      <vt:lpstr>Calibri Light</vt:lpstr>
      <vt:lpstr>Candy coloured clown</vt:lpstr>
      <vt:lpstr>Chalkboard</vt:lpstr>
      <vt:lpstr>Comic Sans MS</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Microsoft Office User</dc:creator>
  <cp:keywords/>
  <dc:description/>
  <cp:lastModifiedBy>Microsoft Office User</cp:lastModifiedBy>
  <cp:revision>35</cp:revision>
  <cp:lastPrinted>2022-03-31T01:47:38Z</cp:lastPrinted>
  <dcterms:created xsi:type="dcterms:W3CDTF">2022-03-24T22:42:45Z</dcterms:created>
  <dcterms:modified xsi:type="dcterms:W3CDTF">2022-04-01T01:37:51Z</dcterms:modified>
  <cp:category/>
</cp:coreProperties>
</file>