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B3953-3B65-4477-A4EC-60B80C003BCA}" type="datetimeFigureOut">
              <a:rPr lang="es-MX" smtClean="0"/>
              <a:t>30/03/2022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DEC22-538E-40CC-AE2F-A3BE8C406485}" type="slidenum">
              <a:rPr lang="es-MX" smtClean="0"/>
              <a:t>‹Nº›</a:t>
            </a:fld>
            <a:endParaRPr lang="es-MX"/>
          </a:p>
        </p:txBody>
      </p:sp>
    </p:spTree>
    <p:extLst>
      <p:ext uri="{BB962C8B-B14F-4D97-AF65-F5344CB8AC3E}">
        <p14:creationId xmlns:p14="http://schemas.microsoft.com/office/powerpoint/2010/main" val="289434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168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7" name="Google Shape;1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42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989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5" name="Google Shape;2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2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62EFD-CD24-43A2-9307-FA6E3EC9BCE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5D6573E-DBF6-4BC6-B89A-EEFA06056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F840D8F-2DD5-4009-A84E-F2AADBC3609C}"/>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5" name="Marcador de pie de página 4">
            <a:extLst>
              <a:ext uri="{FF2B5EF4-FFF2-40B4-BE49-F238E27FC236}">
                <a16:creationId xmlns:a16="http://schemas.microsoft.com/office/drawing/2014/main" id="{EBEA9D2D-885A-400C-BB6E-125A40838DA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E97D9F-0934-447E-A08C-5CC1F7146192}"/>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111108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88404-B32C-46DE-A4A8-87FAEABC5D9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6677A79-F452-4D16-8D25-A0A2F0CDDAC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B9FBD5F-AA2C-43F8-8537-D7ED02C65840}"/>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5" name="Marcador de pie de página 4">
            <a:extLst>
              <a:ext uri="{FF2B5EF4-FFF2-40B4-BE49-F238E27FC236}">
                <a16:creationId xmlns:a16="http://schemas.microsoft.com/office/drawing/2014/main" id="{959FE50F-30DF-4105-8374-C821DAD9BB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27A30AD-DECB-4CE4-B884-23C577D6C964}"/>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9855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735A6A-A84D-4E0E-B56B-D995DF1B325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232D75C-96DB-4204-8FDC-C1B3ADF6C25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E643695-CB89-4DB6-A95A-0531C8A9332C}"/>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5" name="Marcador de pie de página 4">
            <a:extLst>
              <a:ext uri="{FF2B5EF4-FFF2-40B4-BE49-F238E27FC236}">
                <a16:creationId xmlns:a16="http://schemas.microsoft.com/office/drawing/2014/main" id="{8261C861-A92A-42CF-9B56-26AC017CCD4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E4E6798-5928-445F-AB32-31322F0FFB3A}"/>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249213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53E559-BD26-4D56-B446-7CFC75E4E00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A9744BF-C73E-4DB2-8F80-A7EB327E3C3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250023C-81C7-4851-B648-806DFD784B5A}"/>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5" name="Marcador de pie de página 4">
            <a:extLst>
              <a:ext uri="{FF2B5EF4-FFF2-40B4-BE49-F238E27FC236}">
                <a16:creationId xmlns:a16="http://schemas.microsoft.com/office/drawing/2014/main" id="{89392041-B3D4-4C55-9E44-9F0EA54C037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D4EAC62-B1E4-4861-8A19-9893319C640B}"/>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8775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4DD49-00AF-4287-9C50-8C67F4BA9AF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B9EBE4F-0148-40B4-AA38-7575F3B451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B5D5AB-DD0A-48D8-9052-6FB471488264}"/>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5" name="Marcador de pie de página 4">
            <a:extLst>
              <a:ext uri="{FF2B5EF4-FFF2-40B4-BE49-F238E27FC236}">
                <a16:creationId xmlns:a16="http://schemas.microsoft.com/office/drawing/2014/main" id="{716EB130-3698-48F4-9647-015F2A1707E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298E7D-CCB9-4540-8232-835A1500CA88}"/>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5136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4517B-237D-4BE7-B9B6-4CA51694AF4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C9F771B-8132-4AC5-9368-AFDE27A7DC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8AE8739-5BBA-449F-8FAB-05C476C828A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8543D1F-56EF-45F2-B2A7-6584173F9D44}"/>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6" name="Marcador de pie de página 5">
            <a:extLst>
              <a:ext uri="{FF2B5EF4-FFF2-40B4-BE49-F238E27FC236}">
                <a16:creationId xmlns:a16="http://schemas.microsoft.com/office/drawing/2014/main" id="{7C8CDB3A-D4C2-4F47-BF37-27ED4583E5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35ED4CB-91AF-422F-89D5-CBBA227B6C7E}"/>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72448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43F45-8DFA-4603-B48C-6DBE2920018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E7D5DAB-6A1A-45C6-9A42-4502DC9EE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EC2D2A-46D7-4192-AEED-68019D1F0B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4CD58C3-773A-4ACC-99F4-97A1DDD18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1793123-036F-40DA-9F15-CE062F11EAD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C7D19B2-416C-4C63-800D-D274C3005633}"/>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8" name="Marcador de pie de página 7">
            <a:extLst>
              <a:ext uri="{FF2B5EF4-FFF2-40B4-BE49-F238E27FC236}">
                <a16:creationId xmlns:a16="http://schemas.microsoft.com/office/drawing/2014/main" id="{0DA36BCC-BC3D-4D45-9CD7-8D4330D6BF7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93248DD-B446-4D06-9F7B-C08C437EADDE}"/>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111052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BF3271-92FD-4EC1-9682-D94B894550F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4F5A8C2-F809-4BD3-A1BE-B0A176C5338C}"/>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4" name="Marcador de pie de página 3">
            <a:extLst>
              <a:ext uri="{FF2B5EF4-FFF2-40B4-BE49-F238E27FC236}">
                <a16:creationId xmlns:a16="http://schemas.microsoft.com/office/drawing/2014/main" id="{8B8E98AC-22F7-4F9C-94F3-D466EFB2C5D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357AECD-A733-4F3C-88AB-4CA0AB469CE6}"/>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188222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52E893E-0109-4443-A958-7D1325D4A8FE}"/>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3" name="Marcador de pie de página 2">
            <a:extLst>
              <a:ext uri="{FF2B5EF4-FFF2-40B4-BE49-F238E27FC236}">
                <a16:creationId xmlns:a16="http://schemas.microsoft.com/office/drawing/2014/main" id="{982DA731-0117-4842-91B1-211E2E7623E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84004B7-3A58-4F07-9A89-21C2C22363A9}"/>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4240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85B9E-72FA-41AF-B300-227EA3784D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D7B19BC-81E5-4D17-B0A2-002500060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08CF259-5719-4C2A-98F6-0AFD99005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909FC4-2BB6-4387-8A0D-00E26F70FB22}"/>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6" name="Marcador de pie de página 5">
            <a:extLst>
              <a:ext uri="{FF2B5EF4-FFF2-40B4-BE49-F238E27FC236}">
                <a16:creationId xmlns:a16="http://schemas.microsoft.com/office/drawing/2014/main" id="{2C7A4326-8B25-49CB-8DA9-179C8A27DFC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5FB91F2-B057-4935-8106-914EFF3A3681}"/>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215208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A6FAE-0896-4C58-B7EB-56FE432519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FAB4062-36A1-4550-B4D6-DAE8E7F7F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A772C2C-AC07-4110-ACC9-0185072C9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133674-FBEB-47D6-ABAF-2A114E9FEC24}"/>
              </a:ext>
            </a:extLst>
          </p:cNvPr>
          <p:cNvSpPr>
            <a:spLocks noGrp="1"/>
          </p:cNvSpPr>
          <p:nvPr>
            <p:ph type="dt" sz="half" idx="10"/>
          </p:nvPr>
        </p:nvSpPr>
        <p:spPr/>
        <p:txBody>
          <a:bodyPr/>
          <a:lstStyle/>
          <a:p>
            <a:fld id="{CF2DA86F-AD3A-472F-A3C1-38EDBA789117}" type="datetimeFigureOut">
              <a:rPr lang="es-MX" smtClean="0"/>
              <a:t>30/03/2022</a:t>
            </a:fld>
            <a:endParaRPr lang="es-MX"/>
          </a:p>
        </p:txBody>
      </p:sp>
      <p:sp>
        <p:nvSpPr>
          <p:cNvPr id="6" name="Marcador de pie de página 5">
            <a:extLst>
              <a:ext uri="{FF2B5EF4-FFF2-40B4-BE49-F238E27FC236}">
                <a16:creationId xmlns:a16="http://schemas.microsoft.com/office/drawing/2014/main" id="{E6D41736-F186-4DD7-8623-B3EEF3D4B99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ED2626A-206A-450E-80D3-030C526A0B84}"/>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17819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D222E3-48EC-4461-A02F-C2BD19BEC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76DD9B-AD1A-477B-91B3-3D3B4FC49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AB3A2CA-63CB-46E4-AEE3-B30A40181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DA86F-AD3A-472F-A3C1-38EDBA789117}" type="datetimeFigureOut">
              <a:rPr lang="es-MX" smtClean="0"/>
              <a:t>30/03/2022</a:t>
            </a:fld>
            <a:endParaRPr lang="es-MX"/>
          </a:p>
        </p:txBody>
      </p:sp>
      <p:sp>
        <p:nvSpPr>
          <p:cNvPr id="5" name="Marcador de pie de página 4">
            <a:extLst>
              <a:ext uri="{FF2B5EF4-FFF2-40B4-BE49-F238E27FC236}">
                <a16:creationId xmlns:a16="http://schemas.microsoft.com/office/drawing/2014/main" id="{3EA20BDC-47FF-4737-83EB-58C52C698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54864D5-DED3-4B64-83CC-A8272A313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EFD85-EAE4-45EB-BED1-B551B02F72C2}" type="slidenum">
              <a:rPr lang="es-MX" smtClean="0"/>
              <a:t>‹Nº›</a:t>
            </a:fld>
            <a:endParaRPr lang="es-MX"/>
          </a:p>
        </p:txBody>
      </p:sp>
    </p:spTree>
    <p:extLst>
      <p:ext uri="{BB962C8B-B14F-4D97-AF65-F5344CB8AC3E}">
        <p14:creationId xmlns:p14="http://schemas.microsoft.com/office/powerpoint/2010/main" val="343825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5" name="Picture 4" descr="Marco De Fotos Esquema - Imagen gratis en Pixabay">
            <a:extLst>
              <a:ext uri="{FF2B5EF4-FFF2-40B4-BE49-F238E27FC236}">
                <a16:creationId xmlns:a16="http://schemas.microsoft.com/office/drawing/2014/main" id="{7451964C-F017-4973-ABF0-4179E2E19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Marco De Fotos Esquema - Imagen gratis en Pixabay">
            <a:extLst>
              <a:ext uri="{FF2B5EF4-FFF2-40B4-BE49-F238E27FC236}">
                <a16:creationId xmlns:a16="http://schemas.microsoft.com/office/drawing/2014/main" id="{CA9F1911-D1EC-4DCC-ADFC-1EBA3EDC9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556" y="7382"/>
            <a:ext cx="6035444"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oogle Shape;90;p13"/>
          <p:cNvGrpSpPr/>
          <p:nvPr/>
        </p:nvGrpSpPr>
        <p:grpSpPr>
          <a:xfrm>
            <a:off x="5754087" y="150740"/>
            <a:ext cx="772203" cy="589721"/>
            <a:chOff x="5754087" y="150741"/>
            <a:chExt cx="772202" cy="589720"/>
          </a:xfrm>
        </p:grpSpPr>
        <p:sp>
          <p:nvSpPr>
            <p:cNvPr id="91" name="Google Shape;91;p13"/>
            <p:cNvSpPr/>
            <p:nvPr/>
          </p:nvSpPr>
          <p:spPr>
            <a:xfrm>
              <a:off x="6188863" y="380166"/>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2" name="Google Shape;92;p13"/>
            <p:cNvSpPr/>
            <p:nvPr/>
          </p:nvSpPr>
          <p:spPr>
            <a:xfrm>
              <a:off x="5754087" y="150741"/>
              <a:ext cx="658787" cy="589720"/>
            </a:xfrm>
            <a:prstGeom prst="blockArc">
              <a:avLst>
                <a:gd name="adj1" fmla="val 808023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3" name="Google Shape;93;p13"/>
          <p:cNvGrpSpPr/>
          <p:nvPr/>
        </p:nvGrpSpPr>
        <p:grpSpPr>
          <a:xfrm>
            <a:off x="5754087" y="750394"/>
            <a:ext cx="772203" cy="589721"/>
            <a:chOff x="5754087" y="750395"/>
            <a:chExt cx="772202" cy="589720"/>
          </a:xfrm>
        </p:grpSpPr>
        <p:sp>
          <p:nvSpPr>
            <p:cNvPr id="94" name="Google Shape;94;p13"/>
            <p:cNvSpPr/>
            <p:nvPr/>
          </p:nvSpPr>
          <p:spPr>
            <a:xfrm>
              <a:off x="6188863" y="979820"/>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5" name="Google Shape;95;p13"/>
            <p:cNvSpPr/>
            <p:nvPr/>
          </p:nvSpPr>
          <p:spPr>
            <a:xfrm>
              <a:off x="5754087" y="750395"/>
              <a:ext cx="658787" cy="589720"/>
            </a:xfrm>
            <a:prstGeom prst="blockArc">
              <a:avLst>
                <a:gd name="adj1" fmla="val 8029215"/>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6" name="Google Shape;96;p13"/>
          <p:cNvGrpSpPr/>
          <p:nvPr/>
        </p:nvGrpSpPr>
        <p:grpSpPr>
          <a:xfrm>
            <a:off x="5754087" y="1473864"/>
            <a:ext cx="772203" cy="589721"/>
            <a:chOff x="5754087" y="1473865"/>
            <a:chExt cx="772202" cy="589720"/>
          </a:xfrm>
        </p:grpSpPr>
        <p:sp>
          <p:nvSpPr>
            <p:cNvPr id="97" name="Google Shape;97;p13"/>
            <p:cNvSpPr/>
            <p:nvPr/>
          </p:nvSpPr>
          <p:spPr>
            <a:xfrm>
              <a:off x="6188863" y="1703290"/>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8" name="Google Shape;98;p13"/>
            <p:cNvSpPr/>
            <p:nvPr/>
          </p:nvSpPr>
          <p:spPr>
            <a:xfrm>
              <a:off x="5754087" y="1473865"/>
              <a:ext cx="658787" cy="589720"/>
            </a:xfrm>
            <a:prstGeom prst="blockArc">
              <a:avLst>
                <a:gd name="adj1" fmla="val 8139169"/>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9" name="Google Shape;99;p13"/>
          <p:cNvGrpSpPr/>
          <p:nvPr/>
        </p:nvGrpSpPr>
        <p:grpSpPr>
          <a:xfrm>
            <a:off x="5754087" y="2181245"/>
            <a:ext cx="772203" cy="589721"/>
            <a:chOff x="5754087" y="2181246"/>
            <a:chExt cx="772202" cy="589720"/>
          </a:xfrm>
        </p:grpSpPr>
        <p:sp>
          <p:nvSpPr>
            <p:cNvPr id="100" name="Google Shape;100;p13"/>
            <p:cNvSpPr/>
            <p:nvPr/>
          </p:nvSpPr>
          <p:spPr>
            <a:xfrm>
              <a:off x="6188863" y="2410671"/>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1" name="Google Shape;101;p13"/>
            <p:cNvSpPr/>
            <p:nvPr/>
          </p:nvSpPr>
          <p:spPr>
            <a:xfrm>
              <a:off x="5754087" y="2181246"/>
              <a:ext cx="658787" cy="589720"/>
            </a:xfrm>
            <a:prstGeom prst="blockArc">
              <a:avLst>
                <a:gd name="adj1" fmla="val 8077935"/>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2" name="Google Shape;102;p13"/>
          <p:cNvGrpSpPr/>
          <p:nvPr/>
        </p:nvGrpSpPr>
        <p:grpSpPr>
          <a:xfrm>
            <a:off x="5754087" y="2780900"/>
            <a:ext cx="772203" cy="589721"/>
            <a:chOff x="5754087" y="2780900"/>
            <a:chExt cx="772202" cy="589720"/>
          </a:xfrm>
        </p:grpSpPr>
        <p:sp>
          <p:nvSpPr>
            <p:cNvPr id="103" name="Google Shape;103;p13"/>
            <p:cNvSpPr/>
            <p:nvPr/>
          </p:nvSpPr>
          <p:spPr>
            <a:xfrm>
              <a:off x="6188863" y="3010325"/>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4" name="Google Shape;104;p13"/>
            <p:cNvSpPr/>
            <p:nvPr/>
          </p:nvSpPr>
          <p:spPr>
            <a:xfrm>
              <a:off x="5754087" y="2780900"/>
              <a:ext cx="658787" cy="589720"/>
            </a:xfrm>
            <a:prstGeom prst="blockArc">
              <a:avLst>
                <a:gd name="adj1" fmla="val 785730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5" name="Google Shape;105;p13"/>
          <p:cNvGrpSpPr/>
          <p:nvPr/>
        </p:nvGrpSpPr>
        <p:grpSpPr>
          <a:xfrm>
            <a:off x="5754087" y="3504369"/>
            <a:ext cx="772203" cy="589721"/>
            <a:chOff x="5754087" y="3504370"/>
            <a:chExt cx="772202" cy="589720"/>
          </a:xfrm>
        </p:grpSpPr>
        <p:sp>
          <p:nvSpPr>
            <p:cNvPr id="106" name="Google Shape;106;p13"/>
            <p:cNvSpPr/>
            <p:nvPr/>
          </p:nvSpPr>
          <p:spPr>
            <a:xfrm>
              <a:off x="6188863" y="3733795"/>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7" name="Google Shape;107;p13"/>
            <p:cNvSpPr/>
            <p:nvPr/>
          </p:nvSpPr>
          <p:spPr>
            <a:xfrm>
              <a:off x="5754087" y="3504370"/>
              <a:ext cx="658787" cy="589720"/>
            </a:xfrm>
            <a:prstGeom prst="blockArc">
              <a:avLst>
                <a:gd name="adj1" fmla="val 796643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8" name="Google Shape;108;p13"/>
          <p:cNvGrpSpPr/>
          <p:nvPr/>
        </p:nvGrpSpPr>
        <p:grpSpPr>
          <a:xfrm>
            <a:off x="5754087" y="4109164"/>
            <a:ext cx="772203" cy="589721"/>
            <a:chOff x="5754087" y="4109164"/>
            <a:chExt cx="772202" cy="589720"/>
          </a:xfrm>
        </p:grpSpPr>
        <p:sp>
          <p:nvSpPr>
            <p:cNvPr id="109" name="Google Shape;109;p13"/>
            <p:cNvSpPr/>
            <p:nvPr/>
          </p:nvSpPr>
          <p:spPr>
            <a:xfrm>
              <a:off x="6188863" y="4338589"/>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0" name="Google Shape;110;p13"/>
            <p:cNvSpPr/>
            <p:nvPr/>
          </p:nvSpPr>
          <p:spPr>
            <a:xfrm>
              <a:off x="5754087" y="4109164"/>
              <a:ext cx="658787" cy="589720"/>
            </a:xfrm>
            <a:prstGeom prst="blockArc">
              <a:avLst>
                <a:gd name="adj1" fmla="val 7903006"/>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1" name="Google Shape;111;p13"/>
          <p:cNvGrpSpPr/>
          <p:nvPr/>
        </p:nvGrpSpPr>
        <p:grpSpPr>
          <a:xfrm>
            <a:off x="5754087" y="4708817"/>
            <a:ext cx="772203" cy="589721"/>
            <a:chOff x="5754087" y="4708818"/>
            <a:chExt cx="772202" cy="589720"/>
          </a:xfrm>
        </p:grpSpPr>
        <p:sp>
          <p:nvSpPr>
            <p:cNvPr id="112" name="Google Shape;112;p13"/>
            <p:cNvSpPr/>
            <p:nvPr/>
          </p:nvSpPr>
          <p:spPr>
            <a:xfrm>
              <a:off x="6188863" y="4938243"/>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3" name="Google Shape;113;p13"/>
            <p:cNvSpPr/>
            <p:nvPr/>
          </p:nvSpPr>
          <p:spPr>
            <a:xfrm>
              <a:off x="5754087" y="4708818"/>
              <a:ext cx="658787" cy="589720"/>
            </a:xfrm>
            <a:prstGeom prst="blockArc">
              <a:avLst>
                <a:gd name="adj1" fmla="val 7908428"/>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4" name="Google Shape;114;p13"/>
          <p:cNvGrpSpPr/>
          <p:nvPr/>
        </p:nvGrpSpPr>
        <p:grpSpPr>
          <a:xfrm>
            <a:off x="5754087" y="5432287"/>
            <a:ext cx="772203" cy="589721"/>
            <a:chOff x="5754087" y="5432288"/>
            <a:chExt cx="772202" cy="589720"/>
          </a:xfrm>
        </p:grpSpPr>
        <p:sp>
          <p:nvSpPr>
            <p:cNvPr id="115" name="Google Shape;115;p13"/>
            <p:cNvSpPr/>
            <p:nvPr/>
          </p:nvSpPr>
          <p:spPr>
            <a:xfrm>
              <a:off x="6188863" y="5661713"/>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6" name="Google Shape;116;p13"/>
            <p:cNvSpPr/>
            <p:nvPr/>
          </p:nvSpPr>
          <p:spPr>
            <a:xfrm>
              <a:off x="5754087" y="5432288"/>
              <a:ext cx="658787" cy="589720"/>
            </a:xfrm>
            <a:prstGeom prst="blockArc">
              <a:avLst>
                <a:gd name="adj1" fmla="val 7845997"/>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7" name="Google Shape;117;p13"/>
          <p:cNvGrpSpPr/>
          <p:nvPr/>
        </p:nvGrpSpPr>
        <p:grpSpPr>
          <a:xfrm>
            <a:off x="5754087" y="6039752"/>
            <a:ext cx="772203" cy="589721"/>
            <a:chOff x="5754087" y="6039752"/>
            <a:chExt cx="772202" cy="589720"/>
          </a:xfrm>
        </p:grpSpPr>
        <p:sp>
          <p:nvSpPr>
            <p:cNvPr id="118" name="Google Shape;118;p13"/>
            <p:cNvSpPr/>
            <p:nvPr/>
          </p:nvSpPr>
          <p:spPr>
            <a:xfrm>
              <a:off x="6188863" y="6269177"/>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9" name="Google Shape;119;p13"/>
            <p:cNvSpPr/>
            <p:nvPr/>
          </p:nvSpPr>
          <p:spPr>
            <a:xfrm>
              <a:off x="5754087" y="6039752"/>
              <a:ext cx="658787" cy="589720"/>
            </a:xfrm>
            <a:prstGeom prst="blockArc">
              <a:avLst>
                <a:gd name="adj1" fmla="val 7971054"/>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20" name="Google Shape;120;p13"/>
          <p:cNvGrpSpPr/>
          <p:nvPr/>
        </p:nvGrpSpPr>
        <p:grpSpPr>
          <a:xfrm>
            <a:off x="7160155" y="4770935"/>
            <a:ext cx="4572633" cy="1322703"/>
            <a:chOff x="7048322" y="4775421"/>
            <a:chExt cx="4422936" cy="1222639"/>
          </a:xfrm>
        </p:grpSpPr>
        <p:sp>
          <p:nvSpPr>
            <p:cNvPr id="121" name="Google Shape;121;p13"/>
            <p:cNvSpPr/>
            <p:nvPr/>
          </p:nvSpPr>
          <p:spPr>
            <a:xfrm>
              <a:off x="7092211" y="4775421"/>
              <a:ext cx="4379047" cy="1222639"/>
            </a:xfrm>
            <a:prstGeom prst="rect">
              <a:avLst/>
            </a:prstGeom>
            <a:solidFill>
              <a:schemeClr val="lt1"/>
            </a:solidFill>
            <a:ln>
              <a:noFill/>
            </a:ln>
            <a:effectLst>
              <a:outerShdw blurRad="50800" dist="50800" dir="5400000" algn="ctr" rotWithShape="0">
                <a:srgbClr val="000000">
                  <a:alpha val="1843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entury Gothic"/>
                <a:ea typeface="Century Gothic"/>
                <a:cs typeface="Century Gothic"/>
                <a:sym typeface="Century Gothic"/>
              </a:endParaRPr>
            </a:p>
          </p:txBody>
        </p:sp>
        <p:sp>
          <p:nvSpPr>
            <p:cNvPr id="122" name="Google Shape;122;p13"/>
            <p:cNvSpPr txBox="1"/>
            <p:nvPr/>
          </p:nvSpPr>
          <p:spPr>
            <a:xfrm>
              <a:off x="7048322" y="4888574"/>
              <a:ext cx="4363935" cy="11094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0" u="none" strike="noStrike" cap="none" dirty="0">
                  <a:solidFill>
                    <a:schemeClr val="dk1"/>
                  </a:solidFill>
                  <a:latin typeface="Century Gothic"/>
                  <a:ea typeface="Century Gothic"/>
                  <a:cs typeface="Century Gothic"/>
                  <a:sym typeface="Century Gothic"/>
                </a:rPr>
                <a:t>Nombre:</a:t>
              </a:r>
              <a:r>
                <a:rPr lang="es-MX" sz="1800" b="0" i="0" u="none" strike="noStrike" cap="none" dirty="0">
                  <a:solidFill>
                    <a:schemeClr val="dk1"/>
                  </a:solidFill>
                  <a:latin typeface="Century Gothic"/>
                  <a:ea typeface="Century Gothic"/>
                  <a:cs typeface="Century Gothic"/>
                  <a:sym typeface="Century Gothic"/>
                </a:rPr>
                <a:t> Midori Karely Arias Sosa  </a:t>
              </a:r>
              <a:endParaRPr dirty="0"/>
            </a:p>
            <a:p>
              <a:pPr marL="0" marR="0" lvl="0" indent="0" algn="ctr" rtl="0">
                <a:spcBef>
                  <a:spcPts val="0"/>
                </a:spcBef>
                <a:spcAft>
                  <a:spcPts val="0"/>
                </a:spcAft>
                <a:buNone/>
              </a:pPr>
              <a:r>
                <a:rPr lang="es-MX" sz="1800" b="1" i="0" u="none" strike="noStrike" cap="none" dirty="0">
                  <a:solidFill>
                    <a:schemeClr val="dk1"/>
                  </a:solidFill>
                  <a:latin typeface="Century Gothic"/>
                  <a:ea typeface="Century Gothic"/>
                  <a:cs typeface="Century Gothic"/>
                  <a:sym typeface="Century Gothic"/>
                </a:rPr>
                <a:t>N.L: </a:t>
              </a:r>
              <a:r>
                <a:rPr lang="es-MX" sz="1800" b="0" i="0" u="none" strike="noStrike" cap="none" dirty="0">
                  <a:solidFill>
                    <a:schemeClr val="dk1"/>
                  </a:solidFill>
                  <a:latin typeface="Century Gothic"/>
                  <a:ea typeface="Century Gothic"/>
                  <a:cs typeface="Century Gothic"/>
                  <a:sym typeface="Century Gothic"/>
                </a:rPr>
                <a:t>01</a:t>
              </a:r>
              <a:endParaRPr sz="1800" b="0" i="0" u="none" strike="noStrike" cap="none"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s-MX" sz="1800" b="1" i="0" u="none" strike="noStrike" cap="none" dirty="0">
                  <a:solidFill>
                    <a:schemeClr val="dk1"/>
                  </a:solidFill>
                  <a:latin typeface="Century Gothic"/>
                  <a:ea typeface="Century Gothic"/>
                  <a:cs typeface="Century Gothic"/>
                  <a:sym typeface="Century Gothic"/>
                </a:rPr>
                <a:t>Materia:</a:t>
              </a:r>
              <a:r>
                <a:rPr lang="es-MX" sz="1800" b="0" i="0" u="none" strike="noStrike" cap="none" dirty="0">
                  <a:solidFill>
                    <a:schemeClr val="dk1"/>
                  </a:solidFill>
                  <a:latin typeface="Century Gothic"/>
                  <a:ea typeface="Century Gothic"/>
                  <a:cs typeface="Century Gothic"/>
                  <a:sym typeface="Century Gothic"/>
                </a:rPr>
                <a:t> Aprendizaje en el Servicio</a:t>
              </a:r>
              <a:br>
                <a:rPr lang="es-MX" sz="1800" b="0" i="0" u="none" strike="noStrike" cap="none" dirty="0">
                  <a:solidFill>
                    <a:schemeClr val="dk1"/>
                  </a:solidFill>
                  <a:latin typeface="Century Gothic"/>
                  <a:ea typeface="Century Gothic"/>
                  <a:cs typeface="Century Gothic"/>
                  <a:sym typeface="Century Gothic"/>
                </a:rPr>
              </a:br>
              <a:r>
                <a:rPr lang="es-MX" sz="1800" b="1" i="0" u="none" strike="noStrike" cap="none" dirty="0" err="1">
                  <a:solidFill>
                    <a:schemeClr val="dk1"/>
                  </a:solidFill>
                  <a:latin typeface="Century Gothic"/>
                  <a:ea typeface="Century Gothic"/>
                  <a:cs typeface="Century Gothic"/>
                  <a:sym typeface="Century Gothic"/>
                </a:rPr>
                <a:t>Profra</a:t>
              </a:r>
              <a:r>
                <a:rPr lang="es-MX" sz="1800" b="1" i="0" u="none" strike="noStrike" cap="none" dirty="0">
                  <a:solidFill>
                    <a:schemeClr val="dk1"/>
                  </a:solidFill>
                  <a:latin typeface="Century Gothic"/>
                  <a:ea typeface="Century Gothic"/>
                  <a:cs typeface="Century Gothic"/>
                  <a:sym typeface="Century Gothic"/>
                </a:rPr>
                <a:t>. Sonia Yvonne Garza Flores </a:t>
              </a:r>
              <a:endParaRPr sz="1800" b="0" i="0" u="none" strike="noStrike" cap="none" dirty="0">
                <a:solidFill>
                  <a:schemeClr val="dk1"/>
                </a:solidFill>
                <a:latin typeface="Century Gothic"/>
                <a:ea typeface="Century Gothic"/>
                <a:cs typeface="Century Gothic"/>
                <a:sym typeface="Century Gothic"/>
              </a:endParaRPr>
            </a:p>
          </p:txBody>
        </p:sp>
      </p:grpSp>
      <p:sp>
        <p:nvSpPr>
          <p:cNvPr id="39" name="Rectángulo 38"/>
          <p:cNvSpPr/>
          <p:nvPr/>
        </p:nvSpPr>
        <p:spPr>
          <a:xfrm>
            <a:off x="6299340" y="1403294"/>
            <a:ext cx="6006196" cy="1501860"/>
          </a:xfrm>
          <a:prstGeom prst="rect">
            <a:avLst/>
          </a:prstGeom>
          <a:noFill/>
        </p:spPr>
        <p:txBody>
          <a:bodyPr wrap="none" lIns="91440" tIns="45720" rIns="91440" bIns="45720">
            <a:prstTxWarp prst="textArchUp">
              <a:avLst/>
            </a:prstTxWarp>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rPr>
              <a:t>DIARIO DE TRABAJO </a:t>
            </a:r>
          </a:p>
        </p:txBody>
      </p:sp>
      <p:pic>
        <p:nvPicPr>
          <p:cNvPr id="3" name="Picture 2" descr="Pato donald png imágenes | PNGWing">
            <a:extLst>
              <a:ext uri="{FF2B5EF4-FFF2-40B4-BE49-F238E27FC236}">
                <a16:creationId xmlns:a16="http://schemas.microsoft.com/office/drawing/2014/main" id="{9436C588-04DE-4F6D-A136-390DF367199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505" b="95856" l="24022" r="75761">
                        <a14:foregroundMark x1="45326" y1="51532" x2="46848" y2="34414"/>
                        <a14:foregroundMark x1="46848" y1="34414" x2="54239" y2="19099"/>
                        <a14:foregroundMark x1="54239" y1="19099" x2="51304" y2="10991"/>
                        <a14:foregroundMark x1="45435" y1="11351" x2="54565" y2="8288"/>
                        <a14:foregroundMark x1="54565" y1="8288" x2="57500" y2="11171"/>
                        <a14:foregroundMark x1="53804" y1="15676" x2="55217" y2="10450"/>
                        <a14:foregroundMark x1="57500" y1="4505" x2="48043" y2="30991"/>
                        <a14:foregroundMark x1="48043" y1="30991" x2="50435" y2="31351"/>
                        <a14:foregroundMark x1="50435" y1="31351" x2="50435" y2="42883"/>
                        <a14:foregroundMark x1="50435" y1="42883" x2="50435" y2="42883"/>
                        <a14:foregroundMark x1="50000" y1="66667" x2="52717" y2="46667"/>
                        <a14:foregroundMark x1="39457" y1="56036" x2="45435" y2="33874"/>
                        <a14:foregroundMark x1="42283" y1="54414" x2="46196" y2="52973"/>
                        <a14:foregroundMark x1="54891" y1="56937" x2="59891" y2="52252"/>
                        <a14:foregroundMark x1="64457" y1="41441" x2="64022" y2="38739"/>
                        <a14:foregroundMark x1="33370" y1="49550" x2="39783" y2="41081"/>
                        <a14:foregroundMark x1="40217" y1="41441" x2="45978" y2="52072"/>
                        <a14:foregroundMark x1="45978" y1="52072" x2="46087" y2="53333"/>
                        <a14:foregroundMark x1="58478" y1="40541" x2="62065" y2="59459"/>
                        <a14:foregroundMark x1="61957" y1="36937" x2="61304" y2="31351"/>
                        <a14:foregroundMark x1="63804" y1="40901" x2="63587" y2="52613"/>
                        <a14:foregroundMark x1="63587" y1="52613" x2="63587" y2="52613"/>
                        <a14:foregroundMark x1="35217" y1="95856" x2="44239" y2="78559"/>
                        <a14:foregroundMark x1="44239" y1="78559" x2="44239" y2="78559"/>
                        <a14:foregroundMark x1="67826" y1="80180" x2="75761" y2="82342"/>
                        <a14:foregroundMark x1="24022" y1="94054" x2="27609" y2="93874"/>
                      </a14:backgroundRemoval>
                    </a14:imgEffect>
                  </a14:imgLayer>
                </a14:imgProps>
              </a:ext>
              <a:ext uri="{28A0092B-C50C-407E-A947-70E740481C1C}">
                <a14:useLocalDpi xmlns:a14="http://schemas.microsoft.com/office/drawing/2010/main" val="0"/>
              </a:ext>
            </a:extLst>
          </a:blip>
          <a:srcRect l="22460" t="2998" r="22364" b="2998"/>
          <a:stretch/>
        </p:blipFill>
        <p:spPr bwMode="auto">
          <a:xfrm>
            <a:off x="7702806" y="1642502"/>
            <a:ext cx="3145867" cy="323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2250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2" name="Picture 4" descr="Marco De Fotos Esquema - Imagen gratis en Pixabay">
            <a:extLst>
              <a:ext uri="{FF2B5EF4-FFF2-40B4-BE49-F238E27FC236}">
                <a16:creationId xmlns:a16="http://schemas.microsoft.com/office/drawing/2014/main" id="{1306900B-B35A-4465-8BDC-19D624A59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Marco De Fotos Esquema - Imagen gratis en Pixabay">
            <a:extLst>
              <a:ext uri="{FF2B5EF4-FFF2-40B4-BE49-F238E27FC236}">
                <a16:creationId xmlns:a16="http://schemas.microsoft.com/office/drawing/2014/main" id="{28715093-55CE-4088-9EE2-9BBF10F82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940" y="9470"/>
            <a:ext cx="6156556"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Google Shape;132;p14"/>
          <p:cNvGrpSpPr/>
          <p:nvPr/>
        </p:nvGrpSpPr>
        <p:grpSpPr>
          <a:xfrm>
            <a:off x="5665720" y="150740"/>
            <a:ext cx="860647" cy="589800"/>
            <a:chOff x="5665713" y="150741"/>
            <a:chExt cx="860647" cy="589800"/>
          </a:xfrm>
        </p:grpSpPr>
        <p:sp>
          <p:nvSpPr>
            <p:cNvPr id="133" name="Google Shape;133;p14"/>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4" name="Google Shape;134;p14"/>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5" name="Google Shape;135;p14"/>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36" name="Google Shape;136;p14"/>
          <p:cNvGrpSpPr/>
          <p:nvPr/>
        </p:nvGrpSpPr>
        <p:grpSpPr>
          <a:xfrm>
            <a:off x="5665720" y="750393"/>
            <a:ext cx="860647" cy="589800"/>
            <a:chOff x="5665713" y="750395"/>
            <a:chExt cx="860647" cy="589800"/>
          </a:xfrm>
        </p:grpSpPr>
        <p:sp>
          <p:nvSpPr>
            <p:cNvPr id="137" name="Google Shape;137;p14"/>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8" name="Google Shape;138;p14"/>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9" name="Google Shape;139;p14"/>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0" name="Google Shape;140;p14"/>
          <p:cNvGrpSpPr/>
          <p:nvPr/>
        </p:nvGrpSpPr>
        <p:grpSpPr>
          <a:xfrm>
            <a:off x="5665720" y="1473862"/>
            <a:ext cx="860647" cy="589800"/>
            <a:chOff x="5665713" y="1473865"/>
            <a:chExt cx="860647" cy="589800"/>
          </a:xfrm>
        </p:grpSpPr>
        <p:sp>
          <p:nvSpPr>
            <p:cNvPr id="141" name="Google Shape;141;p14"/>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2" name="Google Shape;142;p14"/>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3" name="Google Shape;143;p14"/>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4" name="Google Shape;144;p14"/>
          <p:cNvGrpSpPr/>
          <p:nvPr/>
        </p:nvGrpSpPr>
        <p:grpSpPr>
          <a:xfrm>
            <a:off x="5665720" y="2181241"/>
            <a:ext cx="860647" cy="589800"/>
            <a:chOff x="5665713" y="2181246"/>
            <a:chExt cx="860647" cy="589800"/>
          </a:xfrm>
        </p:grpSpPr>
        <p:sp>
          <p:nvSpPr>
            <p:cNvPr id="145" name="Google Shape;145;p14"/>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6" name="Google Shape;146;p14"/>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7" name="Google Shape;147;p14"/>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8" name="Google Shape;148;p14"/>
          <p:cNvGrpSpPr/>
          <p:nvPr/>
        </p:nvGrpSpPr>
        <p:grpSpPr>
          <a:xfrm>
            <a:off x="5665720" y="2780895"/>
            <a:ext cx="860647" cy="589800"/>
            <a:chOff x="5665713" y="2780900"/>
            <a:chExt cx="860647" cy="589800"/>
          </a:xfrm>
        </p:grpSpPr>
        <p:sp>
          <p:nvSpPr>
            <p:cNvPr id="149" name="Google Shape;149;p14"/>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0" name="Google Shape;150;p14"/>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1" name="Google Shape;151;p14"/>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52" name="Google Shape;152;p14"/>
          <p:cNvGrpSpPr/>
          <p:nvPr/>
        </p:nvGrpSpPr>
        <p:grpSpPr>
          <a:xfrm>
            <a:off x="5665720" y="3504363"/>
            <a:ext cx="860647" cy="589800"/>
            <a:chOff x="5665713" y="3504370"/>
            <a:chExt cx="860647" cy="589800"/>
          </a:xfrm>
        </p:grpSpPr>
        <p:sp>
          <p:nvSpPr>
            <p:cNvPr id="153" name="Google Shape;153;p14"/>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4" name="Google Shape;154;p14"/>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5" name="Google Shape;155;p14"/>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56" name="Google Shape;156;p14"/>
          <p:cNvGrpSpPr/>
          <p:nvPr/>
        </p:nvGrpSpPr>
        <p:grpSpPr>
          <a:xfrm>
            <a:off x="5665720" y="4109157"/>
            <a:ext cx="860647" cy="589800"/>
            <a:chOff x="5665713" y="4109164"/>
            <a:chExt cx="860647" cy="589800"/>
          </a:xfrm>
        </p:grpSpPr>
        <p:sp>
          <p:nvSpPr>
            <p:cNvPr id="157" name="Google Shape;157;p14"/>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8" name="Google Shape;158;p14"/>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9" name="Google Shape;159;p14"/>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0" name="Google Shape;160;p14"/>
          <p:cNvGrpSpPr/>
          <p:nvPr/>
        </p:nvGrpSpPr>
        <p:grpSpPr>
          <a:xfrm>
            <a:off x="5665720" y="4708809"/>
            <a:ext cx="860647" cy="589800"/>
            <a:chOff x="5665713" y="4708818"/>
            <a:chExt cx="860647" cy="589800"/>
          </a:xfrm>
        </p:grpSpPr>
        <p:sp>
          <p:nvSpPr>
            <p:cNvPr id="161" name="Google Shape;161;p14"/>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2" name="Google Shape;162;p14"/>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3" name="Google Shape;163;p14"/>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4" name="Google Shape;164;p14"/>
          <p:cNvGrpSpPr/>
          <p:nvPr/>
        </p:nvGrpSpPr>
        <p:grpSpPr>
          <a:xfrm>
            <a:off x="5665720" y="5432278"/>
            <a:ext cx="860647" cy="589800"/>
            <a:chOff x="5665713" y="5432288"/>
            <a:chExt cx="860647" cy="589800"/>
          </a:xfrm>
        </p:grpSpPr>
        <p:sp>
          <p:nvSpPr>
            <p:cNvPr id="165" name="Google Shape;165;p14"/>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6" name="Google Shape;166;p14"/>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7" name="Google Shape;167;p14"/>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8" name="Google Shape;168;p14"/>
          <p:cNvGrpSpPr/>
          <p:nvPr/>
        </p:nvGrpSpPr>
        <p:grpSpPr>
          <a:xfrm>
            <a:off x="5665720" y="6039742"/>
            <a:ext cx="860647" cy="589800"/>
            <a:chOff x="5665713" y="6039752"/>
            <a:chExt cx="860647" cy="589800"/>
          </a:xfrm>
        </p:grpSpPr>
        <p:sp>
          <p:nvSpPr>
            <p:cNvPr id="169" name="Google Shape;169;p14"/>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70" name="Google Shape;170;p14"/>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71" name="Google Shape;171;p14"/>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sp>
        <p:nvSpPr>
          <p:cNvPr id="173" name="Google Shape;173;p14"/>
          <p:cNvSpPr txBox="1"/>
          <p:nvPr/>
        </p:nvSpPr>
        <p:spPr>
          <a:xfrm>
            <a:off x="7672964" y="713279"/>
            <a:ext cx="34638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1"/>
              <a:buFont typeface="Dancing Script"/>
              <a:buNone/>
            </a:pPr>
            <a:r>
              <a:rPr lang="es-MX" sz="2000" b="1" i="0" u="none" strike="noStrike" cap="none" dirty="0">
                <a:solidFill>
                  <a:schemeClr val="dk1"/>
                </a:solidFill>
                <a:latin typeface="Abadi" panose="020B0604020104020204" pitchFamily="34" charset="0"/>
                <a:ea typeface="Dancing Script"/>
                <a:cs typeface="Dancing Script"/>
                <a:sym typeface="Dancing Script"/>
              </a:rPr>
              <a:t>Fecha: </a:t>
            </a:r>
            <a:r>
              <a:rPr lang="es-MX" sz="2000" b="1" dirty="0">
                <a:solidFill>
                  <a:schemeClr val="dk1"/>
                </a:solidFill>
                <a:latin typeface="Abadi" panose="020B0604020104020204" pitchFamily="34" charset="0"/>
                <a:ea typeface="Dancing Script"/>
                <a:cs typeface="Dancing Script"/>
                <a:sym typeface="Dancing Script"/>
              </a:rPr>
              <a:t>29/</a:t>
            </a:r>
            <a:r>
              <a:rPr lang="es-MX" sz="2000" b="1" i="0" u="none" strike="noStrike" cap="none" dirty="0">
                <a:solidFill>
                  <a:schemeClr val="dk1"/>
                </a:solidFill>
                <a:latin typeface="Abadi" panose="020B0604020104020204" pitchFamily="34" charset="0"/>
                <a:ea typeface="Dancing Script"/>
                <a:cs typeface="Dancing Script"/>
                <a:sym typeface="Dancing Script"/>
              </a:rPr>
              <a:t> Marzo /2022</a:t>
            </a:r>
            <a:endParaRPr sz="2000" b="1" i="0" u="none" strike="noStrike" cap="none" dirty="0">
              <a:solidFill>
                <a:schemeClr val="dk1"/>
              </a:solidFill>
              <a:latin typeface="Abadi" panose="020B0604020104020204" pitchFamily="34" charset="0"/>
              <a:ea typeface="Dancing Script"/>
              <a:cs typeface="Dancing Script"/>
              <a:sym typeface="Dancing Script"/>
            </a:endParaRPr>
          </a:p>
        </p:txBody>
      </p:sp>
      <p:sp>
        <p:nvSpPr>
          <p:cNvPr id="175" name="Google Shape;175;p14"/>
          <p:cNvSpPr txBox="1"/>
          <p:nvPr/>
        </p:nvSpPr>
        <p:spPr>
          <a:xfrm>
            <a:off x="576199" y="1312216"/>
            <a:ext cx="4914542" cy="40318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Maestra : </a:t>
            </a:r>
            <a:r>
              <a:rPr lang="es-MX" sz="3200" b="0" i="0" u="none" strike="noStrike" cap="none" dirty="0">
                <a:solidFill>
                  <a:schemeClr val="dk1"/>
                </a:solidFill>
                <a:latin typeface="Abadi" panose="020B0604020104020204" pitchFamily="34" charset="0"/>
                <a:ea typeface="Arial"/>
                <a:cs typeface="Arial"/>
                <a:sym typeface="Arial"/>
              </a:rPr>
              <a:t>Midori Karely Arias Sosa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Jardín de niños: </a:t>
            </a:r>
            <a:r>
              <a:rPr lang="es-MX" sz="3200" dirty="0">
                <a:solidFill>
                  <a:schemeClr val="dk1"/>
                </a:solidFill>
                <a:latin typeface="Abadi" panose="020B0604020104020204" pitchFamily="34" charset="0"/>
                <a:ea typeface="Dancing Script"/>
                <a:cs typeface="Arial"/>
                <a:sym typeface="Arial"/>
              </a:rPr>
              <a:t>Dora G de Madero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Turno: </a:t>
            </a:r>
            <a:r>
              <a:rPr lang="es-MX" sz="3200" b="0" i="0" u="none" strike="noStrike" cap="none" dirty="0">
                <a:solidFill>
                  <a:schemeClr val="dk1"/>
                </a:solidFill>
                <a:latin typeface="Abadi" panose="020B0604020104020204" pitchFamily="34" charset="0"/>
                <a:ea typeface="Arial"/>
                <a:cs typeface="Arial"/>
                <a:sym typeface="Arial"/>
              </a:rPr>
              <a:t>Matutino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c.c.t. </a:t>
            </a:r>
            <a:r>
              <a:rPr lang="es-ES" sz="2800" kern="1200" dirty="0">
                <a:solidFill>
                  <a:srgbClr val="000000"/>
                </a:solidFill>
                <a:effectLst>
                  <a:outerShdw blurRad="38100" dist="19050" dir="2700000" algn="tl">
                    <a:srgbClr val="000000">
                      <a:alpha val="40000"/>
                    </a:srgbClr>
                  </a:outerShdw>
                </a:effectLst>
                <a:latin typeface="Aharoni" panose="02010803020104030203" pitchFamily="2" charset="-79"/>
                <a:ea typeface="+mn-ea"/>
              </a:rPr>
              <a:t>05DJN00380</a:t>
            </a:r>
            <a:endParaRPr sz="28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Grado: </a:t>
            </a:r>
            <a:r>
              <a:rPr lang="es-MX" sz="3200" b="0" i="0" u="none" strike="noStrike" cap="none" dirty="0">
                <a:solidFill>
                  <a:schemeClr val="dk1"/>
                </a:solidFill>
                <a:latin typeface="Abadi" panose="020B0604020104020204" pitchFamily="34" charset="0"/>
                <a:ea typeface="Arial"/>
                <a:cs typeface="Arial"/>
                <a:sym typeface="Arial"/>
              </a:rPr>
              <a:t>Primero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Grupo: </a:t>
            </a:r>
            <a:r>
              <a:rPr lang="es-MX" sz="3200" b="0" i="0" u="none" strike="noStrike" cap="none" dirty="0">
                <a:solidFill>
                  <a:schemeClr val="dk1"/>
                </a:solidFill>
                <a:latin typeface="Abadi" panose="020B0604020104020204" pitchFamily="34" charset="0"/>
                <a:ea typeface="Arial"/>
                <a:cs typeface="Arial"/>
                <a:sym typeface="Arial"/>
              </a:rPr>
              <a:t>A</a:t>
            </a:r>
            <a:endParaRPr sz="3200" b="0" i="0" u="none" strike="noStrike" cap="none" dirty="0">
              <a:solidFill>
                <a:schemeClr val="dk1"/>
              </a:solidFill>
              <a:latin typeface="Abadi" panose="020B0604020104020204" pitchFamily="34" charset="0"/>
              <a:ea typeface="Calibri"/>
              <a:cs typeface="Calibri"/>
              <a:sym typeface="Calibri"/>
            </a:endParaRPr>
          </a:p>
        </p:txBody>
      </p:sp>
      <p:sp>
        <p:nvSpPr>
          <p:cNvPr id="177" name="Google Shape;177;p14"/>
          <p:cNvSpPr txBox="1"/>
          <p:nvPr/>
        </p:nvSpPr>
        <p:spPr>
          <a:xfrm>
            <a:off x="1744288" y="699979"/>
            <a:ext cx="28608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4000"/>
              <a:buFont typeface="Dancing Script"/>
              <a:buNone/>
            </a:pPr>
            <a:r>
              <a:rPr lang="es-MX" sz="4400" b="0" i="0" u="none" strike="noStrike" cap="none" dirty="0">
                <a:solidFill>
                  <a:schemeClr val="dk1"/>
                </a:solidFill>
                <a:latin typeface="Aharoni" panose="02010803020104030203" pitchFamily="2" charset="-79"/>
                <a:ea typeface="Dancing Script"/>
                <a:cs typeface="Aharoni" panose="02010803020104030203" pitchFamily="2" charset="-79"/>
                <a:sym typeface="Dancing Script"/>
              </a:rPr>
              <a:t>Mis datos </a:t>
            </a:r>
            <a:endParaRPr sz="4400" b="0" i="0" u="none" strike="noStrike" cap="none" dirty="0">
              <a:solidFill>
                <a:schemeClr val="dk1"/>
              </a:solidFill>
              <a:latin typeface="Aharoni" panose="02010803020104030203" pitchFamily="2" charset="-79"/>
              <a:ea typeface="Dancing Script"/>
              <a:cs typeface="Aharoni" panose="02010803020104030203" pitchFamily="2" charset="-79"/>
              <a:sym typeface="Dancing Script"/>
            </a:endParaRPr>
          </a:p>
        </p:txBody>
      </p:sp>
      <p:pic>
        <p:nvPicPr>
          <p:cNvPr id="178" name="Google Shape;178;p14" descr="No hay ninguna descripción de la foto disponible."/>
          <p:cNvPicPr preferRelativeResize="0"/>
          <p:nvPr/>
        </p:nvPicPr>
        <p:blipFill rotWithShape="1">
          <a:blip r:embed="rId4">
            <a:alphaModFix/>
          </a:blip>
          <a:srcRect l="15165" t="34790" r="16019" b="49891"/>
          <a:stretch/>
        </p:blipFill>
        <p:spPr>
          <a:xfrm>
            <a:off x="7502754" y="1218113"/>
            <a:ext cx="3804221" cy="1171567"/>
          </a:xfrm>
          <a:prstGeom prst="rect">
            <a:avLst/>
          </a:prstGeom>
          <a:noFill/>
          <a:ln>
            <a:noFill/>
          </a:ln>
        </p:spPr>
      </p:pic>
      <p:sp>
        <p:nvSpPr>
          <p:cNvPr id="180" name="Google Shape;180;p14"/>
          <p:cNvSpPr/>
          <p:nvPr/>
        </p:nvSpPr>
        <p:spPr>
          <a:xfrm>
            <a:off x="7556970" y="2459523"/>
            <a:ext cx="3645000" cy="32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entury Gothic"/>
              <a:buNone/>
            </a:pPr>
            <a:r>
              <a:rPr lang="es-MX" b="1" i="0" u="sng" strike="noStrike" cap="none" dirty="0">
                <a:solidFill>
                  <a:schemeClr val="dk1"/>
                </a:solidFill>
                <a:latin typeface="Century Gothic"/>
                <a:ea typeface="Century Gothic"/>
                <a:cs typeface="Century Gothic"/>
                <a:sym typeface="Century Gothic"/>
              </a:rPr>
              <a:t>La planeación fue adecuada a las necesidades y características del grupo y favoreció los aprendizajes esperados:</a:t>
            </a:r>
            <a:endParaRPr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entury Gothic"/>
              <a:buNone/>
            </a:pPr>
            <a:r>
              <a:rPr lang="es-MX" b="0" i="0" u="sng" strike="noStrike" cap="none" dirty="0">
                <a:solidFill>
                  <a:schemeClr val="dk1"/>
                </a:solidFill>
                <a:latin typeface="Century Gothic"/>
                <a:ea typeface="Century Gothic"/>
                <a:cs typeface="Century Gothic"/>
                <a:sym typeface="Century Gothic"/>
              </a:rPr>
              <a:t>Considero que la planeación fue pensada y adecuada a la edad de los alumnos. </a:t>
            </a:r>
            <a:endParaRPr lang="es-MX" u="sng" dirty="0">
              <a:solidFill>
                <a:schemeClr val="dk1"/>
              </a:solidFill>
              <a:latin typeface="Century Gothic"/>
              <a:ea typeface="Century Gothic"/>
              <a:cs typeface="Century Gothic"/>
              <a:sym typeface="Century Gothic"/>
            </a:endParaRPr>
          </a:p>
        </p:txBody>
      </p:sp>
      <p:pic>
        <p:nvPicPr>
          <p:cNvPr id="4100" name="Picture 4" descr="Imagenes pato donald bebé - Imagui">
            <a:extLst>
              <a:ext uri="{FF2B5EF4-FFF2-40B4-BE49-F238E27FC236}">
                <a16:creationId xmlns:a16="http://schemas.microsoft.com/office/drawing/2014/main" id="{EC40D820-0973-4387-8662-195E4D06197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646" b="97588" l="10000" r="90000">
                        <a14:foregroundMark x1="36897" y1="79035" x2="36897" y2="84787"/>
                        <a14:foregroundMark x1="39828" y1="78850" x2="39828" y2="81076"/>
                        <a14:foregroundMark x1="33966" y1="97588" x2="33966" y2="97588"/>
                        <a14:foregroundMark x1="41034" y1="81818" x2="39655" y2="79035"/>
                        <a14:foregroundMark x1="65862" y1="97588" x2="71897" y2="75139"/>
                        <a14:foregroundMark x1="66207" y1="82189" x2="70172" y2="71243"/>
                        <a14:foregroundMark x1="63966" y1="85529" x2="65690" y2="80519"/>
                        <a14:foregroundMark x1="74483" y1="93506" x2="73966" y2="85158"/>
                        <a14:foregroundMark x1="74828" y1="83673" x2="77241" y2="78850"/>
                        <a14:foregroundMark x1="73448" y1="96846" x2="81552" y2="92208"/>
                        <a14:foregroundMark x1="81552" y1="92208" x2="81552" y2="92022"/>
                        <a14:foregroundMark x1="77931" y1="92208" x2="82759" y2="89425"/>
                        <a14:foregroundMark x1="82069" y1="88126" x2="80172" y2="95362"/>
                        <a14:foregroundMark x1="83448" y1="88126" x2="82931" y2="87199"/>
                        <a14:foregroundMark x1="72241" y1="96475" x2="72931" y2="92764"/>
                      </a14:backgroundRemoval>
                    </a14:imgEffect>
                  </a14:imgLayer>
                </a14:imgProps>
              </a:ext>
              <a:ext uri="{28A0092B-C50C-407E-A947-70E740481C1C}">
                <a14:useLocalDpi xmlns:a14="http://schemas.microsoft.com/office/drawing/2010/main" val="0"/>
              </a:ext>
            </a:extLst>
          </a:blip>
          <a:srcRect l="10914" t="65314" r="50994"/>
          <a:stretch/>
        </p:blipFill>
        <p:spPr bwMode="auto">
          <a:xfrm>
            <a:off x="312850" y="4539722"/>
            <a:ext cx="1866680" cy="15796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nes pato donald bebé - Imagui">
            <a:extLst>
              <a:ext uri="{FF2B5EF4-FFF2-40B4-BE49-F238E27FC236}">
                <a16:creationId xmlns:a16="http://schemas.microsoft.com/office/drawing/2014/main" id="{83CE9FFC-0F16-4448-9955-38554CDFF8B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646" b="97588" l="10000" r="90000">
                        <a14:foregroundMark x1="36897" y1="79035" x2="36897" y2="84787"/>
                        <a14:foregroundMark x1="39828" y1="78850" x2="39828" y2="81076"/>
                        <a14:foregroundMark x1="33966" y1="97588" x2="33966" y2="97588"/>
                        <a14:foregroundMark x1="41034" y1="81818" x2="39655" y2="79035"/>
                        <a14:foregroundMark x1="65862" y1="97588" x2="71897" y2="75139"/>
                        <a14:foregroundMark x1="66207" y1="82189" x2="70172" y2="71243"/>
                        <a14:foregroundMark x1="63966" y1="85529" x2="65690" y2="80519"/>
                        <a14:foregroundMark x1="74483" y1="93506" x2="73966" y2="85158"/>
                        <a14:foregroundMark x1="74828" y1="83673" x2="77241" y2="78850"/>
                        <a14:foregroundMark x1="73448" y1="96846" x2="81552" y2="92208"/>
                        <a14:foregroundMark x1="81552" y1="92208" x2="81552" y2="92022"/>
                        <a14:foregroundMark x1="77931" y1="92208" x2="82759" y2="89425"/>
                        <a14:foregroundMark x1="82069" y1="88126" x2="80172" y2="95362"/>
                        <a14:foregroundMark x1="83448" y1="88126" x2="82931" y2="87199"/>
                        <a14:foregroundMark x1="72241" y1="96475" x2="72931" y2="92764"/>
                      </a14:backgroundRemoval>
                    </a14:imgEffect>
                  </a14:imgLayer>
                </a14:imgProps>
              </a:ext>
              <a:ext uri="{28A0092B-C50C-407E-A947-70E740481C1C}">
                <a14:useLocalDpi xmlns:a14="http://schemas.microsoft.com/office/drawing/2010/main" val="0"/>
              </a:ext>
            </a:extLst>
          </a:blip>
          <a:srcRect l="56941" t="65314" r="6145"/>
          <a:stretch/>
        </p:blipFill>
        <p:spPr bwMode="auto">
          <a:xfrm>
            <a:off x="3773968" y="4527970"/>
            <a:ext cx="1866680" cy="1630052"/>
          </a:xfrm>
          <a:prstGeom prst="rect">
            <a:avLst/>
          </a:prstGeom>
          <a:noFill/>
          <a:extLst>
            <a:ext uri="{909E8E84-426E-40DD-AFC4-6F175D3DCCD1}">
              <a14:hiddenFill xmlns:a14="http://schemas.microsoft.com/office/drawing/2010/main">
                <a:solidFill>
                  <a:srgbClr val="FFFFFF"/>
                </a:solidFill>
              </a14:hiddenFill>
            </a:ext>
          </a:extLst>
        </p:spPr>
      </p:pic>
      <p:sp>
        <p:nvSpPr>
          <p:cNvPr id="54" name="Google Shape;179;p14">
            <a:extLst>
              <a:ext uri="{FF2B5EF4-FFF2-40B4-BE49-F238E27FC236}">
                <a16:creationId xmlns:a16="http://schemas.microsoft.com/office/drawing/2014/main" id="{16E80612-950F-4CC4-A97A-CAD167A97AE3}"/>
              </a:ext>
            </a:extLst>
          </p:cNvPr>
          <p:cNvSpPr/>
          <p:nvPr/>
        </p:nvSpPr>
        <p:spPr>
          <a:xfrm>
            <a:off x="7610589" y="1768762"/>
            <a:ext cx="148500" cy="1527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8673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46" name="Picture 4" descr="Marco De Fotos Esquema - Imagen gratis en Pixabay">
            <a:extLst>
              <a:ext uri="{FF2B5EF4-FFF2-40B4-BE49-F238E27FC236}">
                <a16:creationId xmlns:a16="http://schemas.microsoft.com/office/drawing/2014/main" id="{CFE66723-0678-447F-BAB5-585A2EA9D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Marco De Fotos Esquema - Imagen gratis en Pixabay">
            <a:extLst>
              <a:ext uri="{FF2B5EF4-FFF2-40B4-BE49-F238E27FC236}">
                <a16:creationId xmlns:a16="http://schemas.microsoft.com/office/drawing/2014/main" id="{9361B4AB-6C29-461F-9C97-FEF069B37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391" y="10438"/>
            <a:ext cx="6156556"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188" name="Google Shape;188;p15"/>
          <p:cNvGrpSpPr/>
          <p:nvPr/>
        </p:nvGrpSpPr>
        <p:grpSpPr>
          <a:xfrm>
            <a:off x="5665720" y="150740"/>
            <a:ext cx="860647" cy="589800"/>
            <a:chOff x="5665713" y="150741"/>
            <a:chExt cx="860647" cy="589800"/>
          </a:xfrm>
        </p:grpSpPr>
        <p:sp>
          <p:nvSpPr>
            <p:cNvPr id="189" name="Google Shape;189;p15"/>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0" name="Google Shape;190;p15"/>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1" name="Google Shape;191;p15"/>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92" name="Google Shape;192;p15"/>
          <p:cNvGrpSpPr/>
          <p:nvPr/>
        </p:nvGrpSpPr>
        <p:grpSpPr>
          <a:xfrm>
            <a:off x="5665720" y="750393"/>
            <a:ext cx="860647" cy="589800"/>
            <a:chOff x="5665713" y="750395"/>
            <a:chExt cx="860647" cy="589800"/>
          </a:xfrm>
        </p:grpSpPr>
        <p:sp>
          <p:nvSpPr>
            <p:cNvPr id="193" name="Google Shape;193;p15"/>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4" name="Google Shape;194;p15"/>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5" name="Google Shape;195;p15"/>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96" name="Google Shape;196;p15"/>
          <p:cNvGrpSpPr/>
          <p:nvPr/>
        </p:nvGrpSpPr>
        <p:grpSpPr>
          <a:xfrm>
            <a:off x="5665720" y="1473862"/>
            <a:ext cx="860647" cy="589800"/>
            <a:chOff x="5665713" y="1473865"/>
            <a:chExt cx="860647" cy="589800"/>
          </a:xfrm>
        </p:grpSpPr>
        <p:sp>
          <p:nvSpPr>
            <p:cNvPr id="197" name="Google Shape;197;p15"/>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8" name="Google Shape;198;p15"/>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9" name="Google Shape;199;p15"/>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0" name="Google Shape;200;p15"/>
          <p:cNvGrpSpPr/>
          <p:nvPr/>
        </p:nvGrpSpPr>
        <p:grpSpPr>
          <a:xfrm>
            <a:off x="5665720" y="2181241"/>
            <a:ext cx="860647" cy="589800"/>
            <a:chOff x="5665713" y="2181246"/>
            <a:chExt cx="860647" cy="589800"/>
          </a:xfrm>
        </p:grpSpPr>
        <p:sp>
          <p:nvSpPr>
            <p:cNvPr id="201" name="Google Shape;201;p15"/>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2" name="Google Shape;202;p15"/>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3" name="Google Shape;203;p15"/>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4" name="Google Shape;204;p15"/>
          <p:cNvGrpSpPr/>
          <p:nvPr/>
        </p:nvGrpSpPr>
        <p:grpSpPr>
          <a:xfrm>
            <a:off x="5665720" y="2780895"/>
            <a:ext cx="860647" cy="589800"/>
            <a:chOff x="5665713" y="2780900"/>
            <a:chExt cx="860647" cy="589800"/>
          </a:xfrm>
        </p:grpSpPr>
        <p:sp>
          <p:nvSpPr>
            <p:cNvPr id="205" name="Google Shape;205;p15"/>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6" name="Google Shape;206;p15"/>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7" name="Google Shape;207;p15"/>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8" name="Google Shape;208;p15"/>
          <p:cNvGrpSpPr/>
          <p:nvPr/>
        </p:nvGrpSpPr>
        <p:grpSpPr>
          <a:xfrm>
            <a:off x="5665720" y="3504363"/>
            <a:ext cx="860647" cy="589800"/>
            <a:chOff x="5665713" y="3504370"/>
            <a:chExt cx="860647" cy="589800"/>
          </a:xfrm>
        </p:grpSpPr>
        <p:sp>
          <p:nvSpPr>
            <p:cNvPr id="209" name="Google Shape;209;p15"/>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0" name="Google Shape;210;p15"/>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1" name="Google Shape;211;p15"/>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12" name="Google Shape;212;p15"/>
          <p:cNvGrpSpPr/>
          <p:nvPr/>
        </p:nvGrpSpPr>
        <p:grpSpPr>
          <a:xfrm>
            <a:off x="5665720" y="4109157"/>
            <a:ext cx="860647" cy="589800"/>
            <a:chOff x="5665713" y="4109164"/>
            <a:chExt cx="860647" cy="589800"/>
          </a:xfrm>
        </p:grpSpPr>
        <p:sp>
          <p:nvSpPr>
            <p:cNvPr id="213" name="Google Shape;213;p15"/>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4" name="Google Shape;214;p15"/>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5" name="Google Shape;215;p15"/>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16" name="Google Shape;216;p15"/>
          <p:cNvGrpSpPr/>
          <p:nvPr/>
        </p:nvGrpSpPr>
        <p:grpSpPr>
          <a:xfrm>
            <a:off x="5665720" y="4708809"/>
            <a:ext cx="860647" cy="589800"/>
            <a:chOff x="5665713" y="4708818"/>
            <a:chExt cx="860647" cy="589800"/>
          </a:xfrm>
        </p:grpSpPr>
        <p:sp>
          <p:nvSpPr>
            <p:cNvPr id="217" name="Google Shape;217;p15"/>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8" name="Google Shape;218;p15"/>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9" name="Google Shape;219;p15"/>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20" name="Google Shape;220;p15"/>
          <p:cNvGrpSpPr/>
          <p:nvPr/>
        </p:nvGrpSpPr>
        <p:grpSpPr>
          <a:xfrm>
            <a:off x="5665720" y="5432278"/>
            <a:ext cx="860647" cy="589800"/>
            <a:chOff x="5665713" y="5432288"/>
            <a:chExt cx="860647" cy="589800"/>
          </a:xfrm>
        </p:grpSpPr>
        <p:sp>
          <p:nvSpPr>
            <p:cNvPr id="221" name="Google Shape;221;p15"/>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2" name="Google Shape;222;p15"/>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3" name="Google Shape;223;p15"/>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24" name="Google Shape;224;p15"/>
          <p:cNvGrpSpPr/>
          <p:nvPr/>
        </p:nvGrpSpPr>
        <p:grpSpPr>
          <a:xfrm>
            <a:off x="5665720" y="6039742"/>
            <a:ext cx="860647" cy="589800"/>
            <a:chOff x="5665713" y="6039752"/>
            <a:chExt cx="860647" cy="589800"/>
          </a:xfrm>
        </p:grpSpPr>
        <p:sp>
          <p:nvSpPr>
            <p:cNvPr id="225" name="Google Shape;225;p15"/>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6" name="Google Shape;226;p15"/>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7" name="Google Shape;227;p15"/>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sp>
        <p:nvSpPr>
          <p:cNvPr id="230" name="Google Shape;230;p15"/>
          <p:cNvSpPr/>
          <p:nvPr/>
        </p:nvSpPr>
        <p:spPr>
          <a:xfrm>
            <a:off x="842671" y="903555"/>
            <a:ext cx="4390049" cy="51185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-Como fue mi intervención docente: </a:t>
            </a:r>
            <a:r>
              <a:rPr lang="es-MX" i="0" u="sng" strike="noStrike" cap="none" dirty="0">
                <a:solidFill>
                  <a:srgbClr val="000000"/>
                </a:solidFill>
                <a:latin typeface="Century Gothic"/>
                <a:ea typeface="Century Gothic"/>
                <a:cs typeface="Century Gothic"/>
                <a:sym typeface="Century Gothic"/>
              </a:rPr>
              <a:t>Considero que hoy perdí mucho el control del grupo, no supe dar las consignas al 100%. Me sentía con mucha presión y</a:t>
            </a:r>
            <a:r>
              <a:rPr lang="es-MX" u="sng" dirty="0">
                <a:solidFill>
                  <a:srgbClr val="000000"/>
                </a:solidFill>
                <a:latin typeface="Century Gothic"/>
                <a:ea typeface="Century Gothic"/>
                <a:cs typeface="Century Gothic"/>
                <a:sym typeface="Century Gothic"/>
              </a:rPr>
              <a:t> los alumnos presintieron eso. Me di a la tarea de buscar estrategias para control de grupo. </a:t>
            </a:r>
            <a:endParaRPr lang="es-MX" i="0" u="sng"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-De que otra manera podría intervenir:  </a:t>
            </a:r>
            <a:r>
              <a:rPr lang="es-MX" u="sng" dirty="0">
                <a:solidFill>
                  <a:srgbClr val="000000"/>
                </a:solidFill>
                <a:latin typeface="Century Gothic"/>
                <a:ea typeface="Century Gothic"/>
                <a:cs typeface="Century Gothic"/>
                <a:sym typeface="Century Gothic"/>
              </a:rPr>
              <a:t>Seguir utilizando estrategias en donde los alumnos tengan la oportunidad de entender el uso de los números en la vida cotidiana. </a:t>
            </a:r>
            <a:endParaRPr i="0" u="sng" strike="noStrike" cap="none" dirty="0">
              <a:solidFill>
                <a:schemeClr val="dk1"/>
              </a:solidFill>
              <a:latin typeface="Century Gothic"/>
              <a:ea typeface="Century Gothic"/>
              <a:cs typeface="Century Gothic"/>
              <a:sym typeface="Century Gothic"/>
            </a:endParaRPr>
          </a:p>
        </p:txBody>
      </p:sp>
      <p:sp>
        <p:nvSpPr>
          <p:cNvPr id="231" name="Google Shape;231;p15"/>
          <p:cNvSpPr/>
          <p:nvPr/>
        </p:nvSpPr>
        <p:spPr>
          <a:xfrm>
            <a:off x="7022556" y="611973"/>
            <a:ext cx="4503392" cy="228165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-Las consignas o indicaciones fueron claras: </a:t>
            </a:r>
            <a:r>
              <a:rPr lang="es-MX" b="0" i="0" u="sng" strike="noStrike" cap="none" dirty="0">
                <a:solidFill>
                  <a:schemeClr val="dk1"/>
                </a:solidFill>
                <a:latin typeface="Century Gothic"/>
                <a:ea typeface="Century Gothic"/>
                <a:cs typeface="Century Gothic"/>
                <a:sym typeface="Century Gothic"/>
              </a:rPr>
              <a:t>Si </a:t>
            </a:r>
            <a:endParaRPr lang="es-MX" u="sng"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-Los materiales empleados fueron: </a:t>
            </a:r>
            <a:r>
              <a:rPr lang="es-MX" i="0" u="sng" strike="noStrike" cap="none" dirty="0">
                <a:solidFill>
                  <a:srgbClr val="000000"/>
                </a:solidFill>
                <a:latin typeface="Century Gothic"/>
                <a:ea typeface="Century Gothic"/>
                <a:cs typeface="Century Gothic"/>
                <a:sym typeface="Century Gothic"/>
              </a:rPr>
              <a:t> </a:t>
            </a:r>
            <a:r>
              <a:rPr lang="es-MX" u="sng" dirty="0">
                <a:solidFill>
                  <a:srgbClr val="000000"/>
                </a:solidFill>
                <a:latin typeface="Century Gothic"/>
                <a:ea typeface="Century Gothic"/>
                <a:cs typeface="Century Gothic"/>
                <a:sym typeface="Century Gothic"/>
              </a:rPr>
              <a:t>Los números para los </a:t>
            </a:r>
            <a:r>
              <a:rPr lang="es-MX" u="sng" dirty="0" err="1">
                <a:solidFill>
                  <a:srgbClr val="000000"/>
                </a:solidFill>
                <a:latin typeface="Century Gothic"/>
                <a:ea typeface="Century Gothic"/>
                <a:cs typeface="Century Gothic"/>
                <a:sym typeface="Century Gothic"/>
              </a:rPr>
              <a:t>jerseys</a:t>
            </a:r>
            <a:r>
              <a:rPr lang="es-MX" u="sng" dirty="0">
                <a:solidFill>
                  <a:srgbClr val="000000"/>
                </a:solidFill>
                <a:latin typeface="Century Gothic"/>
                <a:ea typeface="Century Gothic"/>
                <a:cs typeface="Century Gothic"/>
                <a:sym typeface="Century Gothic"/>
              </a:rPr>
              <a:t>, gises, tabloides de carreras, números del 1 al 10. </a:t>
            </a:r>
            <a:endParaRPr b="0" i="0" u="sng" strike="noStrike" cap="none" dirty="0">
              <a:solidFill>
                <a:schemeClr val="dk1"/>
              </a:solidFill>
              <a:latin typeface="Arial"/>
              <a:ea typeface="Arial"/>
              <a:cs typeface="Arial"/>
              <a:sym typeface="Arial"/>
            </a:endParaRPr>
          </a:p>
        </p:txBody>
      </p:sp>
      <p:sp>
        <p:nvSpPr>
          <p:cNvPr id="232" name="Google Shape;232;p15"/>
          <p:cNvSpPr/>
          <p:nvPr/>
        </p:nvSpPr>
        <p:spPr>
          <a:xfrm>
            <a:off x="6940391" y="2705739"/>
            <a:ext cx="4667721" cy="240156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-De qué manera involucre a los alumnos: </a:t>
            </a:r>
            <a:r>
              <a:rPr lang="es-MX" u="sng" dirty="0">
                <a:solidFill>
                  <a:srgbClr val="000000"/>
                </a:solidFill>
                <a:latin typeface="Century Gothic"/>
                <a:ea typeface="Century Gothic"/>
                <a:cs typeface="Century Gothic"/>
                <a:sym typeface="Century Gothic"/>
              </a:rPr>
              <a:t>Los alumnos tenían que identificar los números en la pista de carreras. E hicieron el pequeño rally. </a:t>
            </a:r>
          </a:p>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-Se interesaron en las actividades: </a:t>
            </a:r>
            <a:r>
              <a:rPr lang="es-MX" b="1" u="sng" dirty="0">
                <a:solidFill>
                  <a:srgbClr val="000000"/>
                </a:solidFill>
                <a:latin typeface="Century Gothic"/>
                <a:ea typeface="Century Gothic"/>
                <a:cs typeface="Century Gothic"/>
                <a:sym typeface="Century Gothic"/>
              </a:rPr>
              <a:t> </a:t>
            </a:r>
            <a:r>
              <a:rPr lang="es-MX" u="sng" dirty="0">
                <a:solidFill>
                  <a:srgbClr val="000000"/>
                </a:solidFill>
                <a:latin typeface="Century Gothic"/>
                <a:ea typeface="Century Gothic"/>
                <a:cs typeface="Century Gothic"/>
                <a:sym typeface="Century Gothic"/>
              </a:rPr>
              <a:t>Considero que sí, sin embargo, no se tuvo buen control de grupo.  </a:t>
            </a:r>
            <a:endParaRPr b="0" i="0" u="sng"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20922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7" name="Picture 4" descr="Marco De Fotos Esquema - Imagen gratis en Pixabay">
            <a:extLst>
              <a:ext uri="{FF2B5EF4-FFF2-40B4-BE49-F238E27FC236}">
                <a16:creationId xmlns:a16="http://schemas.microsoft.com/office/drawing/2014/main" id="{93F4F7E1-DA02-436E-863B-9A6C8AC5C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Marco De Fotos Esquema - Imagen gratis en Pixabay">
            <a:extLst>
              <a:ext uri="{FF2B5EF4-FFF2-40B4-BE49-F238E27FC236}">
                <a16:creationId xmlns:a16="http://schemas.microsoft.com/office/drawing/2014/main" id="{6B610B9C-83ED-4B7C-AFD8-DE124E11E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108" y="9470"/>
            <a:ext cx="6156556"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240" name="Google Shape;240;p16"/>
          <p:cNvGrpSpPr/>
          <p:nvPr/>
        </p:nvGrpSpPr>
        <p:grpSpPr>
          <a:xfrm>
            <a:off x="5665720" y="150740"/>
            <a:ext cx="860647" cy="589800"/>
            <a:chOff x="5665713" y="150741"/>
            <a:chExt cx="860647" cy="589800"/>
          </a:xfrm>
        </p:grpSpPr>
        <p:sp>
          <p:nvSpPr>
            <p:cNvPr id="241" name="Google Shape;241;p16"/>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2" name="Google Shape;242;p16"/>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3" name="Google Shape;243;p16"/>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44" name="Google Shape;244;p16"/>
          <p:cNvGrpSpPr/>
          <p:nvPr/>
        </p:nvGrpSpPr>
        <p:grpSpPr>
          <a:xfrm>
            <a:off x="5665720" y="750393"/>
            <a:ext cx="860647" cy="589800"/>
            <a:chOff x="5665713" y="750395"/>
            <a:chExt cx="860647" cy="589800"/>
          </a:xfrm>
        </p:grpSpPr>
        <p:sp>
          <p:nvSpPr>
            <p:cNvPr id="245" name="Google Shape;245;p16"/>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6" name="Google Shape;246;p16"/>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7" name="Google Shape;247;p16"/>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48" name="Google Shape;248;p16"/>
          <p:cNvGrpSpPr/>
          <p:nvPr/>
        </p:nvGrpSpPr>
        <p:grpSpPr>
          <a:xfrm>
            <a:off x="5665720" y="1473862"/>
            <a:ext cx="860647" cy="589800"/>
            <a:chOff x="5665713" y="1473865"/>
            <a:chExt cx="860647" cy="589800"/>
          </a:xfrm>
        </p:grpSpPr>
        <p:sp>
          <p:nvSpPr>
            <p:cNvPr id="249" name="Google Shape;249;p16"/>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0" name="Google Shape;250;p16"/>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1" name="Google Shape;251;p16"/>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52" name="Google Shape;252;p16"/>
          <p:cNvGrpSpPr/>
          <p:nvPr/>
        </p:nvGrpSpPr>
        <p:grpSpPr>
          <a:xfrm>
            <a:off x="5665720" y="2181241"/>
            <a:ext cx="860647" cy="589800"/>
            <a:chOff x="5665713" y="2181246"/>
            <a:chExt cx="860647" cy="589800"/>
          </a:xfrm>
        </p:grpSpPr>
        <p:sp>
          <p:nvSpPr>
            <p:cNvPr id="253" name="Google Shape;253;p16"/>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4" name="Google Shape;254;p16"/>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5" name="Google Shape;255;p16"/>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56" name="Google Shape;256;p16"/>
          <p:cNvGrpSpPr/>
          <p:nvPr/>
        </p:nvGrpSpPr>
        <p:grpSpPr>
          <a:xfrm>
            <a:off x="5665720" y="2780895"/>
            <a:ext cx="860647" cy="589800"/>
            <a:chOff x="5665713" y="2780900"/>
            <a:chExt cx="860647" cy="589800"/>
          </a:xfrm>
        </p:grpSpPr>
        <p:sp>
          <p:nvSpPr>
            <p:cNvPr id="257" name="Google Shape;257;p16"/>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8" name="Google Shape;258;p16"/>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9" name="Google Shape;259;p16"/>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0" name="Google Shape;260;p16"/>
          <p:cNvGrpSpPr/>
          <p:nvPr/>
        </p:nvGrpSpPr>
        <p:grpSpPr>
          <a:xfrm>
            <a:off x="5665720" y="3504363"/>
            <a:ext cx="860647" cy="589800"/>
            <a:chOff x="5665713" y="3504370"/>
            <a:chExt cx="860647" cy="589800"/>
          </a:xfrm>
        </p:grpSpPr>
        <p:sp>
          <p:nvSpPr>
            <p:cNvPr id="261" name="Google Shape;261;p16"/>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2" name="Google Shape;262;p16"/>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3" name="Google Shape;263;p16"/>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4" name="Google Shape;264;p16"/>
          <p:cNvGrpSpPr/>
          <p:nvPr/>
        </p:nvGrpSpPr>
        <p:grpSpPr>
          <a:xfrm>
            <a:off x="5665720" y="4109157"/>
            <a:ext cx="860647" cy="589800"/>
            <a:chOff x="5665713" y="4109164"/>
            <a:chExt cx="860647" cy="589800"/>
          </a:xfrm>
        </p:grpSpPr>
        <p:sp>
          <p:nvSpPr>
            <p:cNvPr id="265" name="Google Shape;265;p16"/>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6" name="Google Shape;266;p16"/>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7" name="Google Shape;267;p16"/>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8" name="Google Shape;268;p16"/>
          <p:cNvGrpSpPr/>
          <p:nvPr/>
        </p:nvGrpSpPr>
        <p:grpSpPr>
          <a:xfrm>
            <a:off x="5665720" y="4708809"/>
            <a:ext cx="860647" cy="589800"/>
            <a:chOff x="5665713" y="4708818"/>
            <a:chExt cx="860647" cy="589800"/>
          </a:xfrm>
        </p:grpSpPr>
        <p:sp>
          <p:nvSpPr>
            <p:cNvPr id="269" name="Google Shape;269;p16"/>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0" name="Google Shape;270;p16"/>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1" name="Google Shape;271;p16"/>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72" name="Google Shape;272;p16"/>
          <p:cNvGrpSpPr/>
          <p:nvPr/>
        </p:nvGrpSpPr>
        <p:grpSpPr>
          <a:xfrm>
            <a:off x="5665720" y="5432278"/>
            <a:ext cx="860647" cy="589800"/>
            <a:chOff x="5665713" y="5432288"/>
            <a:chExt cx="860647" cy="589800"/>
          </a:xfrm>
        </p:grpSpPr>
        <p:sp>
          <p:nvSpPr>
            <p:cNvPr id="273" name="Google Shape;273;p16"/>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4" name="Google Shape;274;p16"/>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5" name="Google Shape;275;p16"/>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76" name="Google Shape;276;p16"/>
          <p:cNvGrpSpPr/>
          <p:nvPr/>
        </p:nvGrpSpPr>
        <p:grpSpPr>
          <a:xfrm>
            <a:off x="5665720" y="6039742"/>
            <a:ext cx="860647" cy="589800"/>
            <a:chOff x="5665713" y="6039752"/>
            <a:chExt cx="860647" cy="589800"/>
          </a:xfrm>
        </p:grpSpPr>
        <p:sp>
          <p:nvSpPr>
            <p:cNvPr id="277" name="Google Shape;277;p16"/>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8" name="Google Shape;278;p16"/>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9" name="Google Shape;279;p16"/>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sp>
        <p:nvSpPr>
          <p:cNvPr id="282" name="Google Shape;282;p16"/>
          <p:cNvSpPr/>
          <p:nvPr/>
        </p:nvSpPr>
        <p:spPr>
          <a:xfrm>
            <a:off x="416700" y="506165"/>
            <a:ext cx="5310708" cy="5818044"/>
          </a:xfrm>
          <a:prstGeom prst="rect">
            <a:avLst/>
          </a:prstGeom>
          <a:noFill/>
          <a:ln>
            <a:noFill/>
          </a:ln>
        </p:spPr>
        <p:txBody>
          <a:bodyPr spcFirstLastPara="1" wrap="square" lIns="91425" tIns="45700" rIns="91425" bIns="45700" anchor="ctr" anchorCtr="0">
            <a:noAutofit/>
          </a:bodyPr>
          <a:lstStyle/>
          <a:p>
            <a:pPr>
              <a:lnSpc>
                <a:spcPct val="107000"/>
              </a:lnSpc>
              <a:spcAft>
                <a:spcPts val="800"/>
              </a:spcAft>
            </a:pPr>
            <a:r>
              <a:rPr lang="es-MX" sz="1700" b="1" u="sng" dirty="0">
                <a:latin typeface="Century Gothic"/>
                <a:ea typeface="Century Gothic"/>
                <a:cs typeface="Century Gothic"/>
                <a:sym typeface="Century Gothic"/>
              </a:rPr>
              <a:t>-</a:t>
            </a:r>
            <a:r>
              <a:rPr lang="es-MX" sz="1700" b="1" i="0" u="sng" strike="noStrike" cap="none" dirty="0">
                <a:solidFill>
                  <a:srgbClr val="000000"/>
                </a:solidFill>
                <a:latin typeface="Century Gothic"/>
                <a:ea typeface="Century Gothic"/>
                <a:cs typeface="Century Gothic"/>
                <a:sym typeface="Century Gothic"/>
              </a:rPr>
              <a:t>Como realice o rescate la evaluación del aprendizaje esperado:  </a:t>
            </a:r>
            <a:r>
              <a:rPr lang="es-MX" sz="1700" u="sng" dirty="0">
                <a:solidFill>
                  <a:srgbClr val="000000"/>
                </a:solidFill>
                <a:latin typeface="Century Gothic"/>
                <a:ea typeface="Century Gothic"/>
                <a:cs typeface="Century Gothic"/>
                <a:sym typeface="Century Gothic"/>
              </a:rPr>
              <a:t>El aprendizaje que se observó el día de hoy fue el de “Identifica algunos usos de los números en la vida cotidiana y entiende qué significan” y con cuestionamientos sobre en dónde se vieron los números en la carrera, pero considero que no se ha dado los resultados que quiero en cada una de las actividades en esta semana. </a:t>
            </a:r>
          </a:p>
          <a:p>
            <a:pPr>
              <a:buClr>
                <a:srgbClr val="000000"/>
              </a:buClr>
              <a:buSzPts val="1600"/>
            </a:pPr>
            <a:r>
              <a:rPr lang="es-MX" sz="1700" b="1" u="sng" dirty="0">
                <a:latin typeface="Century Gothic" panose="020B0502020202020204" pitchFamily="34" charset="0"/>
              </a:rPr>
              <a:t>De qué manera puedo mejorar mi intervención (darle fundamentación teórica) </a:t>
            </a:r>
          </a:p>
          <a:p>
            <a:pPr lvl="0">
              <a:buClr>
                <a:srgbClr val="000000"/>
              </a:buClr>
              <a:buSzPts val="1600"/>
            </a:pPr>
            <a:r>
              <a:rPr lang="es-MX" sz="1700" u="sng" dirty="0">
                <a:latin typeface="Century Gothic" panose="020B0502020202020204" pitchFamily="34" charset="0"/>
              </a:rPr>
              <a:t>Considero que en esta ocasión no puedo mencionar mucho sobre mi intervención, ya que acabo de ingresar al jardín. </a:t>
            </a:r>
          </a:p>
        </p:txBody>
      </p:sp>
      <p:sp>
        <p:nvSpPr>
          <p:cNvPr id="283" name="Google Shape;283;p16"/>
          <p:cNvSpPr/>
          <p:nvPr/>
        </p:nvSpPr>
        <p:spPr>
          <a:xfrm>
            <a:off x="6979779" y="750393"/>
            <a:ext cx="4621523" cy="14089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600"/>
              <a:buFont typeface="Century Gothic"/>
              <a:buNone/>
            </a:pPr>
            <a:r>
              <a:rPr lang="es-MX" sz="1600" b="1" i="0" u="sng" strike="noStrike" cap="none" dirty="0">
                <a:solidFill>
                  <a:srgbClr val="000000"/>
                </a:solidFill>
                <a:latin typeface="Century Gothic"/>
                <a:ea typeface="Century Gothic"/>
                <a:cs typeface="Century Gothic"/>
                <a:sym typeface="Century Gothic"/>
              </a:rPr>
              <a:t>-Que no debe olvidar al desempeñar mi intervención: </a:t>
            </a:r>
            <a:r>
              <a:rPr lang="es-MX" sz="1600" u="sng" dirty="0">
                <a:solidFill>
                  <a:srgbClr val="000000"/>
                </a:solidFill>
                <a:latin typeface="Century Gothic"/>
                <a:ea typeface="Century Gothic"/>
                <a:cs typeface="Century Gothic"/>
                <a:sym typeface="Century Gothic"/>
              </a:rPr>
              <a:t>Seguir adaptándome a la manera de trabajar con </a:t>
            </a:r>
            <a:r>
              <a:rPr lang="es-MX" sz="1600" u="sng">
                <a:solidFill>
                  <a:srgbClr val="000000"/>
                </a:solidFill>
                <a:latin typeface="Century Gothic"/>
                <a:ea typeface="Century Gothic"/>
                <a:cs typeface="Century Gothic"/>
                <a:sym typeface="Century Gothic"/>
              </a:rPr>
              <a:t>los alumnos. </a:t>
            </a:r>
            <a:endParaRPr sz="1600" i="0" u="sng"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368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12294</TotalTime>
  <Words>388</Words>
  <Application>Microsoft Office PowerPoint</Application>
  <PresentationFormat>Panorámica</PresentationFormat>
  <Paragraphs>24</Paragraphs>
  <Slides>4</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vt:i4>
      </vt:variant>
    </vt:vector>
  </HeadingPairs>
  <TitlesOfParts>
    <vt:vector size="13" baseType="lpstr">
      <vt:lpstr>Abadi</vt:lpstr>
      <vt:lpstr>Aharoni</vt:lpstr>
      <vt:lpstr>Amasis MT Pro Black</vt:lpstr>
      <vt:lpstr>Arial</vt:lpstr>
      <vt:lpstr>Calibri</vt:lpstr>
      <vt:lpstr>Calibri Light</vt:lpstr>
      <vt:lpstr>Century Gothic</vt:lpstr>
      <vt:lpstr>Dancing Script</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 RIVALDO ARIAS SOSA</dc:creator>
  <cp:lastModifiedBy>ALEX RIVALDO ARIAS SOSA</cp:lastModifiedBy>
  <cp:revision>43</cp:revision>
  <dcterms:created xsi:type="dcterms:W3CDTF">2021-11-23T05:08:13Z</dcterms:created>
  <dcterms:modified xsi:type="dcterms:W3CDTF">2022-03-30T06:16:20Z</dcterms:modified>
</cp:coreProperties>
</file>