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906000" cy="1320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C21"/>
    <a:srgbClr val="CC8F8D"/>
    <a:srgbClr val="F4F4EC"/>
    <a:srgbClr val="EC2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48" d="100"/>
          <a:sy n="48" d="100"/>
        </p:scale>
        <p:origin x="1926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61588"/>
            <a:ext cx="8420100" cy="459834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6937258"/>
            <a:ext cx="7429500" cy="318887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22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1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03204"/>
            <a:ext cx="2135981" cy="1119316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03204"/>
            <a:ext cx="6284119" cy="111931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4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92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3292832"/>
            <a:ext cx="8543925" cy="549416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8838969"/>
            <a:ext cx="8543925" cy="2889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5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3516018"/>
            <a:ext cx="4210050" cy="83803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3516018"/>
            <a:ext cx="4210050" cy="83803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7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703207"/>
            <a:ext cx="8543925" cy="25529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3237796"/>
            <a:ext cx="4190702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4824589"/>
            <a:ext cx="4190702" cy="70962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3237796"/>
            <a:ext cx="4211340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4824589"/>
            <a:ext cx="4211340" cy="70962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94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96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0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901710"/>
            <a:ext cx="5014913" cy="938624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98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901710"/>
            <a:ext cx="5014913" cy="938624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08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03207"/>
            <a:ext cx="8543925" cy="25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3516018"/>
            <a:ext cx="8543925" cy="8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0B5F-DA27-434B-A396-B64C11CAE2D1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12241862"/>
            <a:ext cx="3343275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7914-391E-490F-BB73-C5DEF67AA0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9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2.png" /><Relationship Id="rId7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microsoft.com/office/2007/relationships/hdphoto" Target="../media/hdphoto2.wdp" /><Relationship Id="rId11" Type="http://schemas.openxmlformats.org/officeDocument/2006/relationships/image" Target="../media/image6.png" /><Relationship Id="rId5" Type="http://schemas.openxmlformats.org/officeDocument/2006/relationships/image" Target="../media/image3.png" /><Relationship Id="rId10" Type="http://schemas.microsoft.com/office/2007/relationships/hdphoto" Target="../media/hdphoto4.wdp" /><Relationship Id="rId4" Type="http://schemas.microsoft.com/office/2007/relationships/hdphoto" Target="../media/hdphoto1.wdp" /><Relationship Id="rId9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6.jpeg" /><Relationship Id="rId3" Type="http://schemas.openxmlformats.org/officeDocument/2006/relationships/image" Target="../media/image8.png" /><Relationship Id="rId7" Type="http://schemas.openxmlformats.org/officeDocument/2006/relationships/image" Target="../media/image11.png" /><Relationship Id="rId12" Type="http://schemas.microsoft.com/office/2007/relationships/hdphoto" Target="../media/hdphoto6.wdp" /><Relationship Id="rId2" Type="http://schemas.openxmlformats.org/officeDocument/2006/relationships/image" Target="../media/image7.jpeg" /><Relationship Id="rId16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5" Type="http://schemas.openxmlformats.org/officeDocument/2006/relationships/image" Target="../media/image18.jpeg" /><Relationship Id="rId10" Type="http://schemas.openxmlformats.org/officeDocument/2006/relationships/image" Target="../media/image14.png" /><Relationship Id="rId4" Type="http://schemas.microsoft.com/office/2007/relationships/hdphoto" Target="../media/hdphoto5.wdp" /><Relationship Id="rId9" Type="http://schemas.openxmlformats.org/officeDocument/2006/relationships/image" Target="../media/image13.png" /><Relationship Id="rId1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327495A-FCF3-42B3-B9ED-77D427FB589F}"/>
              </a:ext>
            </a:extLst>
          </p:cNvPr>
          <p:cNvGrpSpPr/>
          <p:nvPr/>
        </p:nvGrpSpPr>
        <p:grpSpPr>
          <a:xfrm>
            <a:off x="-292250" y="-106629"/>
            <a:ext cx="10490500" cy="13421258"/>
            <a:chOff x="-257392" y="-78628"/>
            <a:chExt cx="10490500" cy="1342125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126260-F192-40DC-9EB5-1601A34D829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40858" cy="132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10B0EE2-3F99-40A0-89BC-B39042C57AD1}"/>
                </a:ext>
              </a:extLst>
            </p:cNvPr>
            <p:cNvSpPr/>
            <p:nvPr/>
          </p:nvSpPr>
          <p:spPr>
            <a:xfrm>
              <a:off x="995681" y="-78628"/>
              <a:ext cx="8188960" cy="13286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-419" sz="825"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s-MX" sz="825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03C8F8E-AF87-452B-AD7D-5BECE2B0282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3" b="18704" l="13830" r="38475">
                          <a14:foregroundMark x1="13830" y1="12407" x2="13830" y2="10093"/>
                          <a14:foregroundMark x1="34397" y1="8889" x2="34397" y2="7963"/>
                          <a14:foregroundMark x1="19149" y1="15278" x2="25887" y2="17963"/>
                          <a14:foregroundMark x1="33511" y1="16481" x2="33511" y2="16481"/>
                          <a14:foregroundMark x1="35638" y1="16481" x2="33511" y2="14537"/>
                          <a14:foregroundMark x1="18440" y1="18241" x2="19149" y2="18704"/>
                          <a14:foregroundMark x1="19149" y1="18796" x2="23050" y2="17222"/>
                          <a14:foregroundMark x1="33688" y1="17222" x2="38475" y2="1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4" t="6760" r="59249" b="80709"/>
            <a:stretch/>
          </p:blipFill>
          <p:spPr bwMode="auto">
            <a:xfrm rot="21398742" flipH="1">
              <a:off x="28844" y="11232530"/>
              <a:ext cx="1928314" cy="2110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4B1A78E-7E94-4329-8E8F-3BD6F0DD962E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3" b="18704" l="13830" r="38475">
                          <a14:foregroundMark x1="13830" y1="12407" x2="13830" y2="10093"/>
                          <a14:foregroundMark x1="34397" y1="8889" x2="34397" y2="7963"/>
                          <a14:foregroundMark x1="19149" y1="15278" x2="25887" y2="17963"/>
                          <a14:foregroundMark x1="33511" y1="16481" x2="33511" y2="16481"/>
                          <a14:foregroundMark x1="35638" y1="16481" x2="33511" y2="14537"/>
                          <a14:foregroundMark x1="18440" y1="18241" x2="19149" y2="18704"/>
                          <a14:foregroundMark x1="19149" y1="18796" x2="23050" y2="17222"/>
                          <a14:foregroundMark x1="33688" y1="17222" x2="38475" y2="149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4" t="6760" r="59249" b="80709"/>
            <a:stretch/>
          </p:blipFill>
          <p:spPr bwMode="auto">
            <a:xfrm>
              <a:off x="8069139" y="11225592"/>
              <a:ext cx="2048474" cy="1954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4BAD6F6-BC3D-4FB3-B0C2-26719B455A05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11" b="28607" l="28627" r="52998">
                          <a14:foregroundMark x1="41973" y1="3764" x2="43520" y2="27102"/>
                          <a14:foregroundMark x1="40426" y1="28607" x2="38104" y2="22710"/>
                          <a14:foregroundMark x1="44294" y1="16060" x2="42360" y2="11794"/>
                          <a14:foregroundMark x1="35397" y1="20828" x2="35397" y2="12171"/>
                          <a14:foregroundMark x1="32882" y1="12798" x2="38104" y2="5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65" t="1" r="43795" b="68856"/>
            <a:stretch/>
          </p:blipFill>
          <p:spPr bwMode="auto">
            <a:xfrm>
              <a:off x="7953644" y="6305412"/>
              <a:ext cx="2279464" cy="33165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D1A5F4B-4E1A-4D6D-AE82-C2AA6641095A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57" b="16311" l="74245" r="96980">
                          <a14:foregroundMark x1="74600" y1="5521" x2="78863" y2="13676"/>
                          <a14:foregroundMark x1="78863" y1="13676" x2="87034" y2="16311"/>
                          <a14:foregroundMark x1="87034" y1="16311" x2="87034" y2="16311"/>
                          <a14:foregroundMark x1="90409" y1="4517" x2="90409" y2="2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2" b="82410"/>
            <a:stretch/>
          </p:blipFill>
          <p:spPr bwMode="auto">
            <a:xfrm>
              <a:off x="201259" y="3435056"/>
              <a:ext cx="1710255" cy="16694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A6BDC40-1EB9-4AD5-92E8-69FE7AD403A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11" b="28607" l="28627" r="52998">
                          <a14:foregroundMark x1="41973" y1="3764" x2="43520" y2="27102"/>
                          <a14:foregroundMark x1="40426" y1="28607" x2="38104" y2="22710"/>
                          <a14:foregroundMark x1="44294" y1="16060" x2="42360" y2="11794"/>
                          <a14:foregroundMark x1="35397" y1="20828" x2="35397" y2="12171"/>
                          <a14:foregroundMark x1="32882" y1="12798" x2="38104" y2="5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65" t="1" r="43795" b="68856"/>
            <a:stretch/>
          </p:blipFill>
          <p:spPr bwMode="auto">
            <a:xfrm>
              <a:off x="-257392" y="-78628"/>
              <a:ext cx="2500786" cy="34350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A76D6-76B4-4DE1-AEE6-B3F415D191A4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57" b="16311" l="74245" r="96980">
                          <a14:foregroundMark x1="74600" y1="5521" x2="78863" y2="13676"/>
                          <a14:foregroundMark x1="78863" y1="13676" x2="87034" y2="16311"/>
                          <a14:foregroundMark x1="87034" y1="16311" x2="87034" y2="16311"/>
                          <a14:foregroundMark x1="90409" y1="4517" x2="90409" y2="26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2" b="82410"/>
            <a:stretch/>
          </p:blipFill>
          <p:spPr bwMode="auto">
            <a:xfrm>
              <a:off x="8377296" y="9690796"/>
              <a:ext cx="1672036" cy="16362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074760C-545A-4F41-9AD8-0A23CBA418CF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33" b="28901" l="40426" r="61170">
                          <a14:foregroundMark x1="40603" y1="14716" x2="58581" y2="21331"/>
                          <a14:foregroundMark x1="46986" y1="24468" x2="49291" y2="14362"/>
                          <a14:foregroundMark x1="49291" y1="14362" x2="49291" y2="14716"/>
                          <a14:foregroundMark x1="47872" y1="23050" x2="53014" y2="15071"/>
                          <a14:foregroundMark x1="53014" y1="15071" x2="55851" y2="15603"/>
                          <a14:foregroundMark x1="64030" y1="15968" x2="70213" y2="12411"/>
                          <a14:foregroundMark x1="50177" y1="23936" x2="58533" y2="19130"/>
                          <a14:foregroundMark x1="70213" y1="12411" x2="63135" y2="11718"/>
                          <a14:foregroundMark x1="57767" y1="15495" x2="53723" y2="20213"/>
                          <a14:foregroundMark x1="53723" y1="20213" x2="53014" y2="20745"/>
                          <a14:foregroundMark x1="50177" y1="24823" x2="54433" y2="18972"/>
                          <a14:foregroundMark x1="52128" y1="22163" x2="48936" y2="24468"/>
                          <a14:foregroundMark x1="53723" y1="24468" x2="49823" y2="18617"/>
                          <a14:foregroundMark x1="50355" y1="26596" x2="55496" y2="22872"/>
                          <a14:backgroundMark x1="59752" y1="10284" x2="61879" y2="20390"/>
                          <a14:backgroundMark x1="61879" y1="20390" x2="61170" y2="2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5" t="1382" r="38707" b="67741"/>
            <a:stretch/>
          </p:blipFill>
          <p:spPr bwMode="auto">
            <a:xfrm>
              <a:off x="625612" y="5277610"/>
              <a:ext cx="683815" cy="863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9DBDC4-7342-4458-AEB3-4D788EFEEF4F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33" b="28901" l="40426" r="61170">
                          <a14:foregroundMark x1="40603" y1="14716" x2="58581" y2="21331"/>
                          <a14:foregroundMark x1="46986" y1="24468" x2="49291" y2="14362"/>
                          <a14:foregroundMark x1="49291" y1="14362" x2="49291" y2="14716"/>
                          <a14:foregroundMark x1="47872" y1="23050" x2="53014" y2="15071"/>
                          <a14:foregroundMark x1="53014" y1="15071" x2="55851" y2="15603"/>
                          <a14:foregroundMark x1="64030" y1="15968" x2="70213" y2="12411"/>
                          <a14:foregroundMark x1="50177" y1="23936" x2="58533" y2="19130"/>
                          <a14:foregroundMark x1="70213" y1="12411" x2="63135" y2="11718"/>
                          <a14:foregroundMark x1="57767" y1="15495" x2="53723" y2="20213"/>
                          <a14:foregroundMark x1="53723" y1="20213" x2="53014" y2="20745"/>
                          <a14:foregroundMark x1="50177" y1="24823" x2="54433" y2="18972"/>
                          <a14:foregroundMark x1="52128" y1="22163" x2="48936" y2="24468"/>
                          <a14:foregroundMark x1="53723" y1="24468" x2="49823" y2="18617"/>
                          <a14:foregroundMark x1="50355" y1="26596" x2="55496" y2="22872"/>
                          <a14:backgroundMark x1="59752" y1="10284" x2="61879" y2="20390"/>
                          <a14:backgroundMark x1="61879" y1="20390" x2="61170" y2="2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5" t="1382" r="38707" b="67741"/>
            <a:stretch/>
          </p:blipFill>
          <p:spPr bwMode="auto">
            <a:xfrm>
              <a:off x="544940" y="6388915"/>
              <a:ext cx="683815" cy="863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3C474B6-8263-48B6-A9F3-5BC756DE3141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33" b="28901" l="40426" r="61170">
                          <a14:foregroundMark x1="40603" y1="14716" x2="58581" y2="21331"/>
                          <a14:foregroundMark x1="46986" y1="24468" x2="49291" y2="14362"/>
                          <a14:foregroundMark x1="49291" y1="14362" x2="49291" y2="14716"/>
                          <a14:foregroundMark x1="47872" y1="23050" x2="53014" y2="15071"/>
                          <a14:foregroundMark x1="53014" y1="15071" x2="55851" y2="15603"/>
                          <a14:foregroundMark x1="64030" y1="15968" x2="70213" y2="12411"/>
                          <a14:foregroundMark x1="50177" y1="23936" x2="58533" y2="19130"/>
                          <a14:foregroundMark x1="70213" y1="12411" x2="63135" y2="11718"/>
                          <a14:foregroundMark x1="57767" y1="15495" x2="53723" y2="20213"/>
                          <a14:foregroundMark x1="53723" y1="20213" x2="53014" y2="20745"/>
                          <a14:foregroundMark x1="50177" y1="24823" x2="54433" y2="18972"/>
                          <a14:foregroundMark x1="52128" y1="22163" x2="48936" y2="24468"/>
                          <a14:foregroundMark x1="53723" y1="24468" x2="49823" y2="18617"/>
                          <a14:foregroundMark x1="50355" y1="26596" x2="55496" y2="22872"/>
                          <a14:backgroundMark x1="59752" y1="10284" x2="61879" y2="20390"/>
                          <a14:backgroundMark x1="61879" y1="20390" x2="61170" y2="2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5" t="1382" r="38707" b="67741"/>
            <a:stretch/>
          </p:blipFill>
          <p:spPr bwMode="auto">
            <a:xfrm>
              <a:off x="651093" y="7401182"/>
              <a:ext cx="683815" cy="863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13CA5E2-8BCA-45E3-910E-F4423B33469B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33" b="28901" l="40426" r="61170">
                          <a14:foregroundMark x1="40603" y1="14716" x2="58581" y2="21331"/>
                          <a14:foregroundMark x1="46986" y1="24468" x2="49291" y2="14362"/>
                          <a14:foregroundMark x1="49291" y1="14362" x2="49291" y2="14716"/>
                          <a14:foregroundMark x1="47872" y1="23050" x2="53014" y2="15071"/>
                          <a14:foregroundMark x1="53014" y1="15071" x2="55851" y2="15603"/>
                          <a14:foregroundMark x1="64030" y1="15968" x2="70213" y2="12411"/>
                          <a14:foregroundMark x1="50177" y1="23936" x2="58533" y2="19130"/>
                          <a14:foregroundMark x1="70213" y1="12411" x2="63135" y2="11718"/>
                          <a14:foregroundMark x1="57767" y1="15495" x2="53723" y2="20213"/>
                          <a14:foregroundMark x1="53723" y1="20213" x2="53014" y2="20745"/>
                          <a14:foregroundMark x1="50177" y1="24823" x2="54433" y2="18972"/>
                          <a14:foregroundMark x1="52128" y1="22163" x2="48936" y2="24468"/>
                          <a14:foregroundMark x1="53723" y1="24468" x2="49823" y2="18617"/>
                          <a14:foregroundMark x1="50355" y1="26596" x2="55496" y2="22872"/>
                          <a14:backgroundMark x1="59752" y1="10284" x2="61879" y2="20390"/>
                          <a14:backgroundMark x1="61879" y1="20390" x2="61170" y2="2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5" t="1382" r="38707" b="67741"/>
            <a:stretch/>
          </p:blipFill>
          <p:spPr bwMode="auto">
            <a:xfrm>
              <a:off x="643252" y="8857685"/>
              <a:ext cx="683815" cy="863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095EB64-2ED5-45F1-843C-8634B6B1872A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33" b="28901" l="40426" r="61170">
                          <a14:foregroundMark x1="40603" y1="14716" x2="58581" y2="21331"/>
                          <a14:foregroundMark x1="46986" y1="24468" x2="49291" y2="14362"/>
                          <a14:foregroundMark x1="49291" y1="14362" x2="49291" y2="14716"/>
                          <a14:foregroundMark x1="47872" y1="23050" x2="53014" y2="15071"/>
                          <a14:foregroundMark x1="53014" y1="15071" x2="55851" y2="15603"/>
                          <a14:foregroundMark x1="64030" y1="15968" x2="70213" y2="12411"/>
                          <a14:foregroundMark x1="50177" y1="23936" x2="58533" y2="19130"/>
                          <a14:foregroundMark x1="70213" y1="12411" x2="63135" y2="11718"/>
                          <a14:foregroundMark x1="57767" y1="15495" x2="53723" y2="20213"/>
                          <a14:foregroundMark x1="53723" y1="20213" x2="53014" y2="20745"/>
                          <a14:foregroundMark x1="50177" y1="24823" x2="54433" y2="18972"/>
                          <a14:foregroundMark x1="52128" y1="22163" x2="48936" y2="24468"/>
                          <a14:foregroundMark x1="53723" y1="24468" x2="49823" y2="18617"/>
                          <a14:foregroundMark x1="50355" y1="26596" x2="55496" y2="22872"/>
                          <a14:backgroundMark x1="59752" y1="10284" x2="61879" y2="20390"/>
                          <a14:backgroundMark x1="61879" y1="20390" x2="61170" y2="2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55" t="1382" r="38707" b="67741"/>
            <a:stretch/>
          </p:blipFill>
          <p:spPr bwMode="auto">
            <a:xfrm>
              <a:off x="608844" y="10129759"/>
              <a:ext cx="683815" cy="8637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1.png">
              <a:extLst>
                <a:ext uri="{FF2B5EF4-FFF2-40B4-BE49-F238E27FC236}">
                  <a16:creationId xmlns:a16="http://schemas.microsoft.com/office/drawing/2014/main" id="{CB739399-BCA9-438D-A164-F2DC987D24DD}"/>
                </a:ext>
              </a:extLst>
            </p:cNvPr>
            <p:cNvPicPr/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216661" y="0"/>
              <a:ext cx="1565154" cy="2100524"/>
            </a:xfrm>
            <a:prstGeom prst="rect">
              <a:avLst/>
            </a:prstGeom>
            <a:ln/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4C0A5FF1-90E0-4F54-878E-4DF0343AC1CC}"/>
                </a:ext>
              </a:extLst>
            </p:cNvPr>
            <p:cNvSpPr txBox="1"/>
            <p:nvPr/>
          </p:nvSpPr>
          <p:spPr>
            <a:xfrm>
              <a:off x="1911515" y="2100524"/>
              <a:ext cx="672144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5400" b="1" dirty="0">
                  <a:latin typeface="Borealis" pitchFamily="2" charset="0"/>
                  <a:ea typeface="Arial" panose="020B0604020202020204" pitchFamily="34" charset="0"/>
                  <a:cs typeface="Arial" panose="020B0604020202020204" pitchFamily="34" charset="0"/>
                </a:rPr>
                <a:t>Escuela Normal de Educación Preescolar</a:t>
              </a:r>
              <a:endParaRPr lang="es-MX" sz="5400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2E93798-1458-45A7-A7BA-BCE1435CF434}"/>
                </a:ext>
              </a:extLst>
            </p:cNvPr>
            <p:cNvSpPr txBox="1"/>
            <p:nvPr/>
          </p:nvSpPr>
          <p:spPr>
            <a:xfrm>
              <a:off x="1259991" y="4123682"/>
              <a:ext cx="7414283" cy="8279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000" dirty="0"/>
                <a:t>Ciclo 2021-2022</a:t>
              </a:r>
            </a:p>
            <a:p>
              <a:pPr algn="ctr"/>
              <a:r>
                <a:rPr lang="es-MX" sz="2800" b="1" dirty="0"/>
                <a:t>Asignatura:</a:t>
              </a:r>
              <a:r>
                <a:rPr lang="es-MX" sz="2800" dirty="0"/>
                <a:t> Teatro</a:t>
              </a:r>
            </a:p>
            <a:p>
              <a:pPr algn="ctr"/>
              <a:r>
                <a:rPr lang="es-MX" sz="2800" b="1" dirty="0"/>
                <a:t>Maestro: </a:t>
              </a:r>
              <a:r>
                <a:rPr lang="es-MX" sz="2800" dirty="0"/>
                <a:t>Miguel Andrés Rivera Castro</a:t>
              </a:r>
            </a:p>
            <a:p>
              <a:pPr algn="ctr"/>
              <a:r>
                <a:rPr lang="es-MX" sz="2800" b="1" dirty="0"/>
                <a:t>Unidad I. “Teatro en la Educación Preescolar”</a:t>
              </a:r>
            </a:p>
            <a:p>
              <a:pPr algn="ctr"/>
              <a:r>
                <a:rPr lang="es-MX" sz="2800" b="1" dirty="0"/>
                <a:t>6° Semestre Sección “A”</a:t>
              </a:r>
            </a:p>
            <a:p>
              <a:pPr algn="ctr"/>
              <a:r>
                <a:rPr lang="es-MX" sz="2000" b="1" dirty="0"/>
                <a:t>Alumnas:</a:t>
              </a:r>
            </a:p>
            <a:p>
              <a:pPr algn="ctr"/>
              <a:r>
                <a:rPr lang="es-MX" sz="2000" dirty="0"/>
                <a:t>María Fernanda Bustos Dávila No. L #5  </a:t>
              </a:r>
            </a:p>
            <a:p>
              <a:pPr algn="ctr"/>
              <a:r>
                <a:rPr lang="es-MX" sz="2000" dirty="0"/>
                <a:t>Blanca Guadalupe Ramírez García No. L#21 </a:t>
              </a:r>
            </a:p>
            <a:p>
              <a:pPr algn="ctr"/>
              <a:r>
                <a:rPr lang="es-MX" sz="2000" dirty="0"/>
                <a:t>Alma Delia Urdiales Bustos No. L#25 </a:t>
              </a:r>
            </a:p>
            <a:p>
              <a:pPr algn="ctr"/>
              <a:r>
                <a:rPr lang="es-MX" sz="2000" dirty="0"/>
                <a:t>Rosa Edith Valdés Constante </a:t>
              </a:r>
              <a:r>
                <a:rPr lang="es-MX" sz="2000" dirty="0" err="1"/>
                <a:t>No.L</a:t>
              </a:r>
              <a:r>
                <a:rPr lang="es-MX" sz="2000" dirty="0"/>
                <a:t> #26</a:t>
              </a:r>
            </a:p>
            <a:p>
              <a:pPr algn="ctr"/>
              <a:r>
                <a:rPr lang="es-MX" sz="2000" dirty="0" err="1"/>
                <a:t>Juritzi</a:t>
              </a:r>
              <a:r>
                <a:rPr lang="es-MX" sz="2000" dirty="0"/>
                <a:t> Mariel </a:t>
              </a:r>
              <a:r>
                <a:rPr lang="es-MX" sz="2000" dirty="0" err="1"/>
                <a:t>Zuñiga</a:t>
              </a:r>
              <a:r>
                <a:rPr lang="es-MX" sz="2000" dirty="0"/>
                <a:t> Muñoz   </a:t>
              </a:r>
              <a:r>
                <a:rPr lang="es-MX" sz="2000" dirty="0" err="1"/>
                <a:t>No.L</a:t>
              </a:r>
              <a:r>
                <a:rPr lang="es-MX" sz="2000" dirty="0"/>
                <a:t> #28</a:t>
              </a:r>
            </a:p>
            <a:p>
              <a:pPr algn="ctr"/>
              <a:endParaRPr lang="es-MX" sz="2000" dirty="0"/>
            </a:p>
            <a:p>
              <a:pPr algn="ctr"/>
              <a:r>
                <a:rPr lang="es-MX" sz="2000" b="1" dirty="0"/>
                <a:t>Competencias:</a:t>
              </a:r>
            </a:p>
            <a:p>
              <a:pPr algn="ctr"/>
              <a:r>
                <a:rPr lang="es-MX" sz="2000" dirty="0"/>
                <a:t>•	Detecta los procesos de aprendizaje de sus alumnos para favorecer su desarrollo cognitivo y socioemocional.</a:t>
              </a:r>
            </a:p>
            <a:p>
              <a:pPr algn="ctr"/>
              <a:r>
                <a:rPr lang="es-MX" sz="2000" dirty="0"/>
                <a:t>•	Integra recursos de la investigación educativa para enriquecer su práctica profesional, expresando su interés por el conocimiento, la ciencia y la mejora de la educación.</a:t>
              </a:r>
            </a:p>
            <a:p>
              <a:pPr algn="ctr"/>
              <a:r>
                <a:rPr lang="es-MX" sz="2000" dirty="0"/>
                <a:t>•	Comprende la importancia del teatro en el desarrollo integral de los niños y niñas en educación preescolar.</a:t>
              </a:r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r>
                <a:rPr lang="es-MX" sz="2000" dirty="0"/>
                <a:t>Saltillo, Coahuila							Abril 2022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7C237B78-2D01-4142-8700-9D646C834393}"/>
                </a:ext>
              </a:extLst>
            </p:cNvPr>
            <p:cNvGrpSpPr/>
            <p:nvPr/>
          </p:nvGrpSpPr>
          <p:grpSpPr>
            <a:xfrm>
              <a:off x="8825340" y="431290"/>
              <a:ext cx="789968" cy="5715885"/>
              <a:chOff x="8825340" y="431290"/>
              <a:chExt cx="789968" cy="5715885"/>
            </a:xfrm>
          </p:grpSpPr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09A71D75-42CE-4489-AEF8-665788210676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33" b="28901" l="40426" r="61170">
                            <a14:foregroundMark x1="40603" y1="14716" x2="58581" y2="21331"/>
                            <a14:foregroundMark x1="46986" y1="24468" x2="49291" y2="14362"/>
                            <a14:foregroundMark x1="49291" y1="14362" x2="49291" y2="14716"/>
                            <a14:foregroundMark x1="47872" y1="23050" x2="53014" y2="15071"/>
                            <a14:foregroundMark x1="53014" y1="15071" x2="55851" y2="15603"/>
                            <a14:foregroundMark x1="64030" y1="15968" x2="70213" y2="12411"/>
                            <a14:foregroundMark x1="50177" y1="23936" x2="58533" y2="19130"/>
                            <a14:foregroundMark x1="70213" y1="12411" x2="63135" y2="11718"/>
                            <a14:foregroundMark x1="57767" y1="15495" x2="53723" y2="20213"/>
                            <a14:foregroundMark x1="53723" y1="20213" x2="53014" y2="20745"/>
                            <a14:foregroundMark x1="50177" y1="24823" x2="54433" y2="18972"/>
                            <a14:foregroundMark x1="52128" y1="22163" x2="48936" y2="24468"/>
                            <a14:foregroundMark x1="53723" y1="24468" x2="49823" y2="18617"/>
                            <a14:foregroundMark x1="50355" y1="26596" x2="55496" y2="22872"/>
                            <a14:backgroundMark x1="59752" y1="10284" x2="61879" y2="20390"/>
                            <a14:backgroundMark x1="61879" y1="20390" x2="61170" y2="235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1382" r="38707" b="67741"/>
              <a:stretch/>
            </p:blipFill>
            <p:spPr bwMode="auto">
              <a:xfrm>
                <a:off x="8906012" y="431290"/>
                <a:ext cx="683815" cy="8637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9C3BA534-0CB8-4E1C-A511-3D817A44EFCE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33" b="28901" l="40426" r="61170">
                            <a14:foregroundMark x1="40603" y1="14716" x2="58581" y2="21331"/>
                            <a14:foregroundMark x1="46986" y1="24468" x2="49291" y2="14362"/>
                            <a14:foregroundMark x1="49291" y1="14362" x2="49291" y2="14716"/>
                            <a14:foregroundMark x1="47872" y1="23050" x2="53014" y2="15071"/>
                            <a14:foregroundMark x1="53014" y1="15071" x2="55851" y2="15603"/>
                            <a14:foregroundMark x1="64030" y1="15968" x2="70213" y2="12411"/>
                            <a14:foregroundMark x1="50177" y1="23936" x2="58533" y2="19130"/>
                            <a14:foregroundMark x1="70213" y1="12411" x2="63135" y2="11718"/>
                            <a14:foregroundMark x1="57767" y1="15495" x2="53723" y2="20213"/>
                            <a14:foregroundMark x1="53723" y1="20213" x2="53014" y2="20745"/>
                            <a14:foregroundMark x1="50177" y1="24823" x2="54433" y2="18972"/>
                            <a14:foregroundMark x1="52128" y1="22163" x2="48936" y2="24468"/>
                            <a14:foregroundMark x1="53723" y1="24468" x2="49823" y2="18617"/>
                            <a14:foregroundMark x1="50355" y1="26596" x2="55496" y2="22872"/>
                            <a14:backgroundMark x1="59752" y1="10284" x2="61879" y2="20390"/>
                            <a14:backgroundMark x1="61879" y1="20390" x2="61170" y2="235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1382" r="38707" b="67741"/>
              <a:stretch/>
            </p:blipFill>
            <p:spPr bwMode="auto">
              <a:xfrm>
                <a:off x="8825340" y="1542595"/>
                <a:ext cx="683815" cy="8637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7DF20170-F238-4C7C-830F-B46EEE842B25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33" b="28901" l="40426" r="61170">
                            <a14:foregroundMark x1="40603" y1="14716" x2="58581" y2="21331"/>
                            <a14:foregroundMark x1="46986" y1="24468" x2="49291" y2="14362"/>
                            <a14:foregroundMark x1="49291" y1="14362" x2="49291" y2="14716"/>
                            <a14:foregroundMark x1="47872" y1="23050" x2="53014" y2="15071"/>
                            <a14:foregroundMark x1="53014" y1="15071" x2="55851" y2="15603"/>
                            <a14:foregroundMark x1="64030" y1="15968" x2="70213" y2="12411"/>
                            <a14:foregroundMark x1="50177" y1="23936" x2="58533" y2="19130"/>
                            <a14:foregroundMark x1="70213" y1="12411" x2="63135" y2="11718"/>
                            <a14:foregroundMark x1="57767" y1="15495" x2="53723" y2="20213"/>
                            <a14:foregroundMark x1="53723" y1="20213" x2="53014" y2="20745"/>
                            <a14:foregroundMark x1="50177" y1="24823" x2="54433" y2="18972"/>
                            <a14:foregroundMark x1="52128" y1="22163" x2="48936" y2="24468"/>
                            <a14:foregroundMark x1="53723" y1="24468" x2="49823" y2="18617"/>
                            <a14:foregroundMark x1="50355" y1="26596" x2="55496" y2="22872"/>
                            <a14:backgroundMark x1="59752" y1="10284" x2="61879" y2="20390"/>
                            <a14:backgroundMark x1="61879" y1="20390" x2="61170" y2="235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1382" r="38707" b="67741"/>
              <a:stretch/>
            </p:blipFill>
            <p:spPr bwMode="auto">
              <a:xfrm>
                <a:off x="8931493" y="2554862"/>
                <a:ext cx="683815" cy="8637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9B3E4533-40C5-478F-AA28-14BAF84D985E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33" b="28901" l="40426" r="61170">
                            <a14:foregroundMark x1="40603" y1="14716" x2="58581" y2="21331"/>
                            <a14:foregroundMark x1="46986" y1="24468" x2="49291" y2="14362"/>
                            <a14:foregroundMark x1="49291" y1="14362" x2="49291" y2="14716"/>
                            <a14:foregroundMark x1="47872" y1="23050" x2="53014" y2="15071"/>
                            <a14:foregroundMark x1="53014" y1="15071" x2="55851" y2="15603"/>
                            <a14:foregroundMark x1="64030" y1="15968" x2="70213" y2="12411"/>
                            <a14:foregroundMark x1="50177" y1="23936" x2="58533" y2="19130"/>
                            <a14:foregroundMark x1="70213" y1="12411" x2="63135" y2="11718"/>
                            <a14:foregroundMark x1="57767" y1="15495" x2="53723" y2="20213"/>
                            <a14:foregroundMark x1="53723" y1="20213" x2="53014" y2="20745"/>
                            <a14:foregroundMark x1="50177" y1="24823" x2="54433" y2="18972"/>
                            <a14:foregroundMark x1="52128" y1="22163" x2="48936" y2="24468"/>
                            <a14:foregroundMark x1="53723" y1="24468" x2="49823" y2="18617"/>
                            <a14:foregroundMark x1="50355" y1="26596" x2="55496" y2="22872"/>
                            <a14:backgroundMark x1="59752" y1="10284" x2="61879" y2="20390"/>
                            <a14:backgroundMark x1="61879" y1="20390" x2="61170" y2="235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1382" r="38707" b="67741"/>
              <a:stretch/>
            </p:blipFill>
            <p:spPr bwMode="auto">
              <a:xfrm>
                <a:off x="8923652" y="4011365"/>
                <a:ext cx="683815" cy="8637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56D6E3D2-080A-4BE7-A177-248ADB407FD0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33" b="28901" l="40426" r="61170">
                            <a14:foregroundMark x1="40603" y1="14716" x2="58581" y2="21331"/>
                            <a14:foregroundMark x1="46986" y1="24468" x2="49291" y2="14362"/>
                            <a14:foregroundMark x1="49291" y1="14362" x2="49291" y2="14716"/>
                            <a14:foregroundMark x1="47872" y1="23050" x2="53014" y2="15071"/>
                            <a14:foregroundMark x1="53014" y1="15071" x2="55851" y2="15603"/>
                            <a14:foregroundMark x1="64030" y1="15968" x2="70213" y2="12411"/>
                            <a14:foregroundMark x1="50177" y1="23936" x2="58533" y2="19130"/>
                            <a14:foregroundMark x1="70213" y1="12411" x2="63135" y2="11718"/>
                            <a14:foregroundMark x1="57767" y1="15495" x2="53723" y2="20213"/>
                            <a14:foregroundMark x1="53723" y1="20213" x2="53014" y2="20745"/>
                            <a14:foregroundMark x1="50177" y1="24823" x2="54433" y2="18972"/>
                            <a14:foregroundMark x1="52128" y1="22163" x2="48936" y2="24468"/>
                            <a14:foregroundMark x1="53723" y1="24468" x2="49823" y2="18617"/>
                            <a14:foregroundMark x1="50355" y1="26596" x2="55496" y2="22872"/>
                            <a14:backgroundMark x1="59752" y1="10284" x2="61879" y2="20390"/>
                            <a14:backgroundMark x1="61879" y1="20390" x2="61170" y2="235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1382" r="38707" b="67741"/>
              <a:stretch/>
            </p:blipFill>
            <p:spPr bwMode="auto">
              <a:xfrm>
                <a:off x="8889244" y="5283439"/>
                <a:ext cx="683815" cy="8637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0678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411A4F-F342-4F68-BE98-DCD709D9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37095" cy="131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FA2B647-ABF2-4A2B-8209-E8CE7632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05" y="-1"/>
            <a:ext cx="8037095" cy="131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D88E52A-4E5D-43B4-9C57-E01C0B46E8CD}"/>
              </a:ext>
            </a:extLst>
          </p:cNvPr>
          <p:cNvSpPr/>
          <p:nvPr/>
        </p:nvSpPr>
        <p:spPr>
          <a:xfrm>
            <a:off x="960823" y="-65065"/>
            <a:ext cx="8188960" cy="13286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419" sz="825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MX" sz="825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4751FE1-F687-4678-8A8D-CA36A6A8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11" b="84371" l="2305" r="23582">
                        <a14:foregroundMark x1="8511" y1="66490" x2="8632" y2="61050"/>
                        <a14:foregroundMark x1="7092" y1="84371" x2="7624" y2="75099"/>
                        <a14:backgroundMark x1="6560" y1="59735" x2="10816" y2="58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51" r="73665" b="15349"/>
          <a:stretch/>
        </p:blipFill>
        <p:spPr bwMode="auto">
          <a:xfrm>
            <a:off x="6899493" y="8685217"/>
            <a:ext cx="3387892" cy="4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472B45-699B-40CA-A0EF-8A112FF97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88" b="98532" l="2813" r="25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320" r="71874"/>
          <a:stretch/>
        </p:blipFill>
        <p:spPr bwMode="auto">
          <a:xfrm>
            <a:off x="-149350" y="28001"/>
            <a:ext cx="2167606" cy="15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8F02C8E-E410-4BFD-B3AC-C95E08509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44" b="58940" l="40780" r="74468">
                        <a14:foregroundMark x1="46809" y1="54702" x2="50000" y2="54172"/>
                        <a14:backgroundMark x1="49291" y1="57351" x2="54078" y2="59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90" t="47371" r="21307" b="42044"/>
          <a:stretch/>
        </p:blipFill>
        <p:spPr bwMode="auto">
          <a:xfrm rot="4692917">
            <a:off x="7957356" y="7425434"/>
            <a:ext cx="2384855" cy="8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23E62DD-4D17-4636-88CE-2AABD81FD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51" b="67947" l="43440" r="97163">
                        <a14:foregroundMark x1="44149" y1="66093" x2="71454" y2="62649"/>
                        <a14:foregroundMark x1="71454" y1="62649" x2="85638" y2="63179"/>
                        <a14:foregroundMark x1="85638" y1="63179" x2="90957" y2="63046"/>
                        <a14:foregroundMark x1="90957" y1="63046" x2="92021" y2="63046"/>
                        <a14:foregroundMark x1="95035" y1="64371" x2="57447" y2="59470"/>
                        <a14:foregroundMark x1="57447" y1="59470" x2="47872" y2="60000"/>
                        <a14:foregroundMark x1="47872" y1="60000" x2="43794" y2="58808"/>
                        <a14:foregroundMark x1="43794" y1="58808" x2="43617" y2="58543"/>
                        <a14:foregroundMark x1="44681" y1="63974" x2="52305" y2="60795"/>
                        <a14:foregroundMark x1="52305" y1="60795" x2="56915" y2="60662"/>
                        <a14:foregroundMark x1="56915" y1="60662" x2="57447" y2="60795"/>
                        <a14:foregroundMark x1="48582" y1="64768" x2="87234" y2="58808"/>
                        <a14:foregroundMark x1="87234" y1="58808" x2="97163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67" t="56020" r="-632" b="30436"/>
          <a:stretch/>
        </p:blipFill>
        <p:spPr bwMode="auto">
          <a:xfrm rot="16757595">
            <a:off x="-1135863" y="3086512"/>
            <a:ext cx="4140631" cy="11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076F3F-3FED-4C31-A1E9-AC3C87858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83" b="42252" l="17376" r="49823">
                        <a14:foregroundMark x1="34929" y1="39338" x2="37943" y2="28344"/>
                        <a14:foregroundMark x1="37943" y1="28344" x2="32801" y2="18146"/>
                        <a14:foregroundMark x1="39716" y1="20000" x2="38652" y2="17616"/>
                        <a14:foregroundMark x1="43085" y1="20000" x2="29965" y2="23841"/>
                        <a14:foregroundMark x1="29965" y1="23841" x2="24645" y2="28742"/>
                        <a14:foregroundMark x1="24645" y1="28742" x2="27305" y2="33775"/>
                        <a14:foregroundMark x1="27305" y1="33775" x2="33156" y2="38411"/>
                        <a14:foregroundMark x1="33156" y1="38411" x2="38830" y2="37086"/>
                        <a14:foregroundMark x1="38830" y1="37086" x2="37057" y2="33245"/>
                        <a14:foregroundMark x1="37057" y1="33245" x2="31738" y2="28477"/>
                        <a14:foregroundMark x1="31738" y1="28477" x2="35993" y2="24371"/>
                        <a14:foregroundMark x1="35993" y1="24371" x2="41489" y2="24238"/>
                        <a14:foregroundMark x1="41489" y1="24238" x2="44326" y2="30066"/>
                        <a14:foregroundMark x1="39184" y1="36689" x2="35284" y2="28212"/>
                        <a14:foregroundMark x1="35284" y1="28212" x2="28014" y2="25298"/>
                        <a14:foregroundMark x1="28014" y1="25298" x2="29078" y2="25828"/>
                        <a14:foregroundMark x1="30496" y1="38411" x2="35106" y2="27682"/>
                        <a14:foregroundMark x1="35106" y1="27682" x2="40603" y2="35629"/>
                        <a14:foregroundMark x1="24645" y1="26623" x2="33865" y2="26225"/>
                        <a14:foregroundMark x1="33865" y1="26225" x2="34752" y2="26225"/>
                        <a14:foregroundMark x1="33511" y1="18411" x2="33511" y2="1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7" t="16216" r="45992" b="54760"/>
          <a:stretch/>
        </p:blipFill>
        <p:spPr bwMode="auto">
          <a:xfrm>
            <a:off x="-265888" y="11380331"/>
            <a:ext cx="2122084" cy="20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7C9E4F2-2CDF-4180-8B74-96E864D9C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11" b="82604" l="31844" r="52862">
                        <a14:foregroundMark x1="45213" y1="79868" x2="45745" y2="76821"/>
                        <a14:foregroundMark x1="45745" y1="76821" x2="44858" y2="7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66524" r="44511" b="15609"/>
          <a:stretch/>
        </p:blipFill>
        <p:spPr bwMode="auto">
          <a:xfrm>
            <a:off x="7996397" y="2631717"/>
            <a:ext cx="2306772" cy="21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5CCF0BC-D2A2-428F-BC47-2A5AFBA72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85" b="22649" l="47695" r="63830">
                        <a14:foregroundMark x1="50887" y1="19735" x2="55142" y2="14570"/>
                        <a14:foregroundMark x1="55142" y1="14570" x2="54965" y2="12185"/>
                        <a14:foregroundMark x1="58688" y1="20662" x2="59574" y2="17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68" t="11793" r="34151" b="76035"/>
          <a:stretch/>
        </p:blipFill>
        <p:spPr bwMode="auto">
          <a:xfrm rot="19925605">
            <a:off x="442966" y="6016754"/>
            <a:ext cx="1049052" cy="8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62BCE0-CF44-4D72-A6EE-02A852FBEE29}"/>
              </a:ext>
            </a:extLst>
          </p:cNvPr>
          <p:cNvSpPr txBox="1"/>
          <p:nvPr/>
        </p:nvSpPr>
        <p:spPr>
          <a:xfrm>
            <a:off x="1780755" y="185073"/>
            <a:ext cx="723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rgbClr val="CC8F8D"/>
                </a:solidFill>
                <a:latin typeface="Flubber" panose="00000400000000000000" pitchFamily="2" charset="0"/>
              </a:rPr>
              <a:t>ESCENOGRAFIA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52A331-A938-4DE6-9573-72AA49B5D159}"/>
              </a:ext>
            </a:extLst>
          </p:cNvPr>
          <p:cNvSpPr txBox="1"/>
          <p:nvPr/>
        </p:nvSpPr>
        <p:spPr>
          <a:xfrm>
            <a:off x="1853643" y="257961"/>
            <a:ext cx="723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rgbClr val="AD1C21"/>
                </a:solidFill>
                <a:latin typeface="Flubber" panose="00000400000000000000" pitchFamily="2" charset="0"/>
              </a:rPr>
              <a:t>ESCENOGRAFIA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D30AB9A-3A97-41F2-8196-4F1C35DA9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21" b="48377" l="2613" r="20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38077" r="77444" b="50479"/>
          <a:stretch/>
        </p:blipFill>
        <p:spPr bwMode="auto">
          <a:xfrm>
            <a:off x="8034899" y="62473"/>
            <a:ext cx="2007704" cy="10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Un dibujo de una cocina&#10;&#10;Descripción generada automáticamente con confianza baja">
            <a:extLst>
              <a:ext uri="{FF2B5EF4-FFF2-40B4-BE49-F238E27FC236}">
                <a16:creationId xmlns:a16="http://schemas.microsoft.com/office/drawing/2014/main" id="{3383029A-63D1-4622-BD56-71BE29B0AF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98" y="1653778"/>
            <a:ext cx="5539055" cy="33234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905C39-AF55-47CB-8370-9C0D65D9BAC8}"/>
              </a:ext>
            </a:extLst>
          </p:cNvPr>
          <p:cNvSpPr txBox="1"/>
          <p:nvPr/>
        </p:nvSpPr>
        <p:spPr>
          <a:xfrm>
            <a:off x="1324946" y="4991756"/>
            <a:ext cx="4368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badi" panose="020B0604020104020204" pitchFamily="34" charset="0"/>
              </a:rPr>
              <a:t>Impresión en formato de lona</a:t>
            </a:r>
          </a:p>
          <a:p>
            <a:endParaRPr lang="es-MX" sz="2400" dirty="0">
              <a:latin typeface="Abadi" panose="020B0604020104020204" pitchFamily="34" charset="0"/>
            </a:endParaRPr>
          </a:p>
          <a:p>
            <a:r>
              <a:rPr lang="es-MX" sz="2400" dirty="0">
                <a:latin typeface="Abadi" panose="020B0604020104020204" pitchFamily="34" charset="0"/>
              </a:rPr>
              <a:t>2.5 m de ancho</a:t>
            </a:r>
          </a:p>
          <a:p>
            <a:r>
              <a:rPr lang="es-MX" sz="2400" dirty="0">
                <a:latin typeface="Abadi" panose="020B0604020104020204" pitchFamily="34" charset="0"/>
              </a:rPr>
              <a:t>1.10 m </a:t>
            </a:r>
            <a:r>
              <a:rPr lang="es-MX" sz="2400">
                <a:latin typeface="Abadi" panose="020B0604020104020204" pitchFamily="34" charset="0"/>
              </a:rPr>
              <a:t>de largo</a:t>
            </a:r>
            <a:r>
              <a:rPr lang="es-US" sz="2400">
                <a:latin typeface="Abadi" panose="020B0604020104020204" pitchFamily="34" charset="0"/>
              </a:rPr>
              <a:t>   </a:t>
            </a:r>
            <a:endParaRPr lang="es-MX" sz="2400" dirty="0">
              <a:latin typeface="Abadi" panose="020B0604020104020204" pitchFamily="34" charset="0"/>
            </a:endParaRPr>
          </a:p>
          <a:p>
            <a:endParaRPr lang="es-MX" sz="2400" dirty="0">
              <a:latin typeface="Abadi" panose="020B0604020104020204" pitchFamily="34" charset="0"/>
            </a:endParaRPr>
          </a:p>
          <a:p>
            <a:r>
              <a:rPr lang="es-MX" sz="2400">
                <a:latin typeface="Abadi" panose="020B0604020104020204" pitchFamily="34" charset="0"/>
              </a:rPr>
              <a:t>$480</a:t>
            </a:r>
            <a:r>
              <a:rPr lang="es-US" sz="2400">
                <a:latin typeface="Abadi" panose="020B0604020104020204" pitchFamily="34" charset="0"/>
              </a:rPr>
              <a:t> </a:t>
            </a:r>
            <a:endParaRPr lang="es-MX" sz="2400" dirty="0">
              <a:latin typeface="Abadi" panose="020B06040201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E83340-3B0E-E1D7-DD22-A811DA608229}"/>
              </a:ext>
            </a:extLst>
          </p:cNvPr>
          <p:cNvSpPr txBox="1"/>
          <p:nvPr/>
        </p:nvSpPr>
        <p:spPr>
          <a:xfrm>
            <a:off x="4644506" y="5585818"/>
            <a:ext cx="404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latin typeface="Abadi" panose="020B0604020104020204" pitchFamily="34" charset="0"/>
              </a:rPr>
              <a:t>SE HACE ENTREGA DE LA LONA EL DIA MIERCOLES 4 DE MAYO</a:t>
            </a:r>
          </a:p>
          <a:p>
            <a:endParaRPr lang="es-MX" sz="2400" dirty="0">
              <a:latin typeface="Abadi" panose="020B0604020104020204" pitchFamily="34" charset="0"/>
            </a:endParaRPr>
          </a:p>
        </p:txBody>
      </p:sp>
      <p:pic>
        <p:nvPicPr>
          <p:cNvPr id="3" name="Imagen 6">
            <a:extLst>
              <a:ext uri="{FF2B5EF4-FFF2-40B4-BE49-F238E27FC236}">
                <a16:creationId xmlns:a16="http://schemas.microsoft.com/office/drawing/2014/main" id="{7EFED4D0-DEA3-76E5-0485-F9C0F42980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0" y="7261020"/>
            <a:ext cx="2746207" cy="27462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E66C10-5B86-1B24-D122-EE46D4F3559A}"/>
              </a:ext>
            </a:extLst>
          </p:cNvPr>
          <p:cNvSpPr txBox="1"/>
          <p:nvPr/>
        </p:nvSpPr>
        <p:spPr>
          <a:xfrm>
            <a:off x="1487520" y="9418530"/>
            <a:ext cx="580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latin typeface="Abadi" panose="020B0604020104020204" pitchFamily="34" charset="0"/>
              </a:rPr>
              <a:t>Arbustos dibujados en cartón con pintura acrílica  Se elaborarán 3 </a:t>
            </a:r>
            <a:endParaRPr lang="es-MX" sz="2400" dirty="0">
              <a:latin typeface="Abadi" panose="020B0604020104020204" pitchFamily="34" charset="0"/>
            </a:endParaRPr>
          </a:p>
        </p:txBody>
      </p:sp>
      <p:pic>
        <p:nvPicPr>
          <p:cNvPr id="10" name="Imagen 10">
            <a:extLst>
              <a:ext uri="{FF2B5EF4-FFF2-40B4-BE49-F238E27FC236}">
                <a16:creationId xmlns:a16="http://schemas.microsoft.com/office/drawing/2014/main" id="{17AB4096-6BC5-8B0D-B5EE-CC1F625395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05" y="7003041"/>
            <a:ext cx="2478725" cy="2478725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9E02D54A-709E-7AD2-2AB5-90A59E43C7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4" y="10561369"/>
            <a:ext cx="1435519" cy="23067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2CE8D-99F2-47FC-54AD-D64FDECB0D1A}"/>
              </a:ext>
            </a:extLst>
          </p:cNvPr>
          <p:cNvSpPr txBox="1"/>
          <p:nvPr/>
        </p:nvSpPr>
        <p:spPr>
          <a:xfrm>
            <a:off x="3760427" y="10314591"/>
            <a:ext cx="3738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latin typeface="Abadi" panose="020B0604020104020204" pitchFamily="34" charset="0"/>
              </a:rPr>
              <a:t>Vitrina elaborada con papel destraza y tazas hecha en fomi.</a:t>
            </a:r>
          </a:p>
          <a:p>
            <a:endParaRPr lang="es-US" sz="2400">
              <a:latin typeface="Abadi" panose="020B0604020104020204" pitchFamily="34" charset="0"/>
            </a:endParaRPr>
          </a:p>
          <a:p>
            <a:r>
              <a:rPr lang="es-US" sz="2400">
                <a:latin typeface="Abadi" panose="020B0604020104020204" pitchFamily="34" charset="0"/>
              </a:rPr>
              <a:t>1.90 m de largo</a:t>
            </a:r>
          </a:p>
          <a:p>
            <a:r>
              <a:rPr lang="es-US" sz="2400">
                <a:latin typeface="Abadi" panose="020B0604020104020204" pitchFamily="34" charset="0"/>
              </a:rPr>
              <a:t>73 cm de ancho</a:t>
            </a:r>
          </a:p>
          <a:p>
            <a:r>
              <a:rPr lang="es-US" sz="2400">
                <a:latin typeface="Abadi" panose="020B0604020104020204" pitchFamily="34" charset="0"/>
              </a:rPr>
              <a:t>Se realizará una sola</a:t>
            </a:r>
            <a:endParaRPr lang="es-MX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82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181</Words>
  <Application>Microsoft Office PowerPoint</Application>
  <PresentationFormat>Personalizado</PresentationFormat>
  <Paragraphs>32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DELIA URDIALES BUSTOS</dc:creator>
  <cp:lastModifiedBy>ALMA DELIA URDIALES BUSTOS</cp:lastModifiedBy>
  <cp:revision>16</cp:revision>
  <dcterms:created xsi:type="dcterms:W3CDTF">2022-03-05T01:20:40Z</dcterms:created>
  <dcterms:modified xsi:type="dcterms:W3CDTF">2022-04-30T01:16:08Z</dcterms:modified>
</cp:coreProperties>
</file>