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Lst>
  <p:notesMasterIdLst>
    <p:notesMasterId r:id="rId26"/>
  </p:notesMasterIdLst>
  <p:sldIdLst>
    <p:sldId id="256" r:id="rId3"/>
    <p:sldId id="257" r:id="rId4"/>
    <p:sldId id="258" r:id="rId5"/>
    <p:sldId id="259" r:id="rId6"/>
    <p:sldId id="260" r:id="rId7"/>
    <p:sldId id="261" r:id="rId8"/>
    <p:sldId id="262" r:id="rId9"/>
    <p:sldId id="263" r:id="rId10"/>
    <p:sldId id="268" r:id="rId11"/>
    <p:sldId id="284" r:id="rId12"/>
    <p:sldId id="295" r:id="rId13"/>
    <p:sldId id="296" r:id="rId14"/>
    <p:sldId id="297" r:id="rId15"/>
    <p:sldId id="280" r:id="rId16"/>
    <p:sldId id="279" r:id="rId17"/>
    <p:sldId id="278" r:id="rId18"/>
    <p:sldId id="277" r:id="rId19"/>
    <p:sldId id="276" r:id="rId20"/>
    <p:sldId id="265" r:id="rId21"/>
    <p:sldId id="298" r:id="rId22"/>
    <p:sldId id="282" r:id="rId23"/>
    <p:sldId id="281" r:id="rId24"/>
    <p:sldId id="270"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BDF070-C18B-46C3-BF75-4FD4EED51632}">
  <a:tblStyle styleId="{C5BDF070-C18B-46C3-BF75-4FD4EED516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9eef0a04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9eef0a04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6"/>
        <p:cNvGrpSpPr/>
        <p:nvPr/>
      </p:nvGrpSpPr>
      <p:grpSpPr>
        <a:xfrm>
          <a:off x="0" y="0"/>
          <a:ext cx="0" cy="0"/>
          <a:chOff x="0" y="0"/>
          <a:chExt cx="0" cy="0"/>
        </a:xfrm>
      </p:grpSpPr>
      <p:sp>
        <p:nvSpPr>
          <p:cNvPr id="8807" name="Google Shape;8807;g540b121389_2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8" name="Google Shape;8808;g540b121389_2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6"/>
        <p:cNvGrpSpPr/>
        <p:nvPr/>
      </p:nvGrpSpPr>
      <p:grpSpPr>
        <a:xfrm>
          <a:off x="0" y="0"/>
          <a:ext cx="0" cy="0"/>
          <a:chOff x="0" y="0"/>
          <a:chExt cx="0" cy="0"/>
        </a:xfrm>
      </p:grpSpPr>
      <p:sp>
        <p:nvSpPr>
          <p:cNvPr id="7407" name="Google Shape;7407;g9eef0a043f_0_2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8" name="Google Shape;7408;g9eef0a043f_0_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927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10d28a34f4f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10d28a34f4f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73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10ce4aee534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10ce4aee534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00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10d28a34f4f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10d28a34f4f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839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10ce4aee534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10ce4aee534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7069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10d28a34f4f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10d28a34f4f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459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10ce4aee534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10ce4aee534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1662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10d28a34f4f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10d28a34f4f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4104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d83d5f64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d83d5f64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5"/>
        <p:cNvGrpSpPr/>
        <p:nvPr/>
      </p:nvGrpSpPr>
      <p:grpSpPr>
        <a:xfrm>
          <a:off x="0" y="0"/>
          <a:ext cx="0" cy="0"/>
          <a:chOff x="0" y="0"/>
          <a:chExt cx="0" cy="0"/>
        </a:xfrm>
      </p:grpSpPr>
      <p:sp>
        <p:nvSpPr>
          <p:cNvPr id="7206" name="Google Shape;7206;g9eef0a043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7" name="Google Shape;7207;g9eef0a043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g10d41a10c44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7" name="Google Shape;1547;g10d41a10c44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10d4950c30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10d4950c30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067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10d28a34f4f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10d28a34f4f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103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10d4950c30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10d4950c30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8"/>
        <p:cNvGrpSpPr/>
        <p:nvPr/>
      </p:nvGrpSpPr>
      <p:grpSpPr>
        <a:xfrm>
          <a:off x="0" y="0"/>
          <a:ext cx="0" cy="0"/>
          <a:chOff x="0" y="0"/>
          <a:chExt cx="0" cy="0"/>
        </a:xfrm>
      </p:grpSpPr>
      <p:sp>
        <p:nvSpPr>
          <p:cNvPr id="7299" name="Google Shape;7299;g9eef0a043f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0" name="Google Shape;7300;g9eef0a043f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5"/>
        <p:cNvGrpSpPr/>
        <p:nvPr/>
      </p:nvGrpSpPr>
      <p:grpSpPr>
        <a:xfrm>
          <a:off x="0" y="0"/>
          <a:ext cx="0" cy="0"/>
          <a:chOff x="0" y="0"/>
          <a:chExt cx="0" cy="0"/>
        </a:xfrm>
      </p:grpSpPr>
      <p:sp>
        <p:nvSpPr>
          <p:cNvPr id="7306" name="Google Shape;7306;g9eef0a043f_0_1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7" name="Google Shape;7307;g9eef0a043f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6"/>
        <p:cNvGrpSpPr/>
        <p:nvPr/>
      </p:nvGrpSpPr>
      <p:grpSpPr>
        <a:xfrm>
          <a:off x="0" y="0"/>
          <a:ext cx="0" cy="0"/>
          <a:chOff x="0" y="0"/>
          <a:chExt cx="0" cy="0"/>
        </a:xfrm>
      </p:grpSpPr>
      <p:sp>
        <p:nvSpPr>
          <p:cNvPr id="7317" name="Google Shape;7317;g9eef0a043f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8" name="Google Shape;7318;g9eef0a043f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6"/>
        <p:cNvGrpSpPr/>
        <p:nvPr/>
      </p:nvGrpSpPr>
      <p:grpSpPr>
        <a:xfrm>
          <a:off x="0" y="0"/>
          <a:ext cx="0" cy="0"/>
          <a:chOff x="0" y="0"/>
          <a:chExt cx="0" cy="0"/>
        </a:xfrm>
      </p:grpSpPr>
      <p:sp>
        <p:nvSpPr>
          <p:cNvPr id="7407" name="Google Shape;7407;g9eef0a043f_0_2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8" name="Google Shape;7408;g9eef0a043f_0_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0"/>
        <p:cNvGrpSpPr/>
        <p:nvPr/>
      </p:nvGrpSpPr>
      <p:grpSpPr>
        <a:xfrm>
          <a:off x="0" y="0"/>
          <a:ext cx="0" cy="0"/>
          <a:chOff x="0" y="0"/>
          <a:chExt cx="0" cy="0"/>
        </a:xfrm>
      </p:grpSpPr>
      <p:sp>
        <p:nvSpPr>
          <p:cNvPr id="7771" name="Google Shape;7771;g9eef0a043f_0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2" name="Google Shape;7772;g9eef0a043f_0_4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title"/>
          </p:nvPr>
        </p:nvSpPr>
        <p:spPr>
          <a:xfrm>
            <a:off x="1625100" y="1153123"/>
            <a:ext cx="5893800" cy="233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 name="Google Shape;12;p2"/>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 name="Google Shape;13;p2"/>
          <p:cNvSpPr/>
          <p:nvPr/>
        </p:nvSpPr>
        <p:spPr>
          <a:xfrm>
            <a:off x="-24459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8711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46382" y="790541"/>
            <a:ext cx="2258379" cy="640553"/>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629873" y="4385269"/>
            <a:ext cx="1773362" cy="564914"/>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16_1_1">
    <p:spTree>
      <p:nvGrpSpPr>
        <p:cNvPr id="1" name="Shape 3189"/>
        <p:cNvGrpSpPr/>
        <p:nvPr/>
      </p:nvGrpSpPr>
      <p:grpSpPr>
        <a:xfrm>
          <a:off x="0" y="0"/>
          <a:ext cx="0" cy="0"/>
          <a:chOff x="0" y="0"/>
          <a:chExt cx="0" cy="0"/>
        </a:xfrm>
      </p:grpSpPr>
      <p:pic>
        <p:nvPicPr>
          <p:cNvPr id="3190" name="Google Shape;3190;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3191" name="Google Shape;3191;p20"/>
          <p:cNvSpPr txBox="1">
            <a:spLocks noGrp="1"/>
          </p:cNvSpPr>
          <p:nvPr>
            <p:ph type="subTitle" idx="1"/>
          </p:nvPr>
        </p:nvSpPr>
        <p:spPr>
          <a:xfrm>
            <a:off x="3767775" y="1926660"/>
            <a:ext cx="1584600" cy="64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2" name="Google Shape;3192;p20"/>
          <p:cNvSpPr txBox="1">
            <a:spLocks noGrp="1"/>
          </p:cNvSpPr>
          <p:nvPr>
            <p:ph type="subTitle" idx="2"/>
          </p:nvPr>
        </p:nvSpPr>
        <p:spPr>
          <a:xfrm>
            <a:off x="6279850" y="2476381"/>
            <a:ext cx="1967700" cy="64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600"/>
              <a:buNone/>
              <a:defRPr sz="2000" b="1">
                <a:latin typeface="Caveat Brush"/>
                <a:ea typeface="Caveat Brush"/>
                <a:cs typeface="Caveat Brush"/>
                <a:sym typeface="Caveat Brush"/>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3" name="Google Shape;3193;p20"/>
          <p:cNvSpPr txBox="1">
            <a:spLocks noGrp="1"/>
          </p:cNvSpPr>
          <p:nvPr>
            <p:ph type="subTitle" idx="3"/>
          </p:nvPr>
        </p:nvSpPr>
        <p:spPr>
          <a:xfrm>
            <a:off x="900014" y="2476381"/>
            <a:ext cx="1967700" cy="64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4" name="Google Shape;3194;p20"/>
          <p:cNvSpPr txBox="1">
            <a:spLocks noGrp="1"/>
          </p:cNvSpPr>
          <p:nvPr>
            <p:ph type="subTitle" idx="4"/>
          </p:nvPr>
        </p:nvSpPr>
        <p:spPr>
          <a:xfrm>
            <a:off x="3406730" y="2592314"/>
            <a:ext cx="2322600" cy="8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None/>
              <a:defRPr sz="1500">
                <a:solidFill>
                  <a:schemeClr val="accent3"/>
                </a:solidFill>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5" name="Google Shape;3195;p20"/>
          <p:cNvSpPr txBox="1">
            <a:spLocks noGrp="1"/>
          </p:cNvSpPr>
          <p:nvPr>
            <p:ph type="subTitle" idx="5"/>
          </p:nvPr>
        </p:nvSpPr>
        <p:spPr>
          <a:xfrm>
            <a:off x="6102401" y="3145275"/>
            <a:ext cx="2322600" cy="8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None/>
              <a:defRPr sz="1500">
                <a:solidFill>
                  <a:schemeClr val="accent3"/>
                </a:solidFill>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6" name="Google Shape;3196;p20"/>
          <p:cNvSpPr txBox="1">
            <a:spLocks noGrp="1"/>
          </p:cNvSpPr>
          <p:nvPr>
            <p:ph type="subTitle" idx="6"/>
          </p:nvPr>
        </p:nvSpPr>
        <p:spPr>
          <a:xfrm>
            <a:off x="722575" y="3141926"/>
            <a:ext cx="2322600" cy="8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None/>
              <a:defRPr sz="1500">
                <a:solidFill>
                  <a:schemeClr val="accent3"/>
                </a:solidFill>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grpSp>
        <p:nvGrpSpPr>
          <p:cNvPr id="3197" name="Google Shape;3197;p20"/>
          <p:cNvGrpSpPr/>
          <p:nvPr/>
        </p:nvGrpSpPr>
        <p:grpSpPr>
          <a:xfrm>
            <a:off x="8020525" y="4467113"/>
            <a:ext cx="2106500" cy="597475"/>
            <a:chOff x="-2810250" y="3572525"/>
            <a:chExt cx="2106500" cy="597475"/>
          </a:xfrm>
        </p:grpSpPr>
        <p:sp>
          <p:nvSpPr>
            <p:cNvPr id="3198" name="Google Shape;3198;p20"/>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0"/>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0"/>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0"/>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0"/>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0"/>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0"/>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0"/>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0"/>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0"/>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0"/>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0"/>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0"/>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0"/>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0"/>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0"/>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0"/>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0"/>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0"/>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0"/>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0"/>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0"/>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0"/>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0"/>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0"/>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0"/>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0"/>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0"/>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0"/>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0"/>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0"/>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0"/>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0"/>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0"/>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0"/>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0"/>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0"/>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0"/>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0"/>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0"/>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0"/>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0"/>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0"/>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0"/>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0"/>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0"/>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0"/>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0"/>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0"/>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0"/>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0"/>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0"/>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0"/>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0"/>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0"/>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0"/>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0"/>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0"/>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0"/>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0"/>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0"/>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0"/>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0"/>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0"/>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0"/>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0"/>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0"/>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0"/>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0"/>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0"/>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0"/>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0"/>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0"/>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0"/>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0"/>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0"/>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0"/>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0"/>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0"/>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0"/>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0"/>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0"/>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0"/>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0"/>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0"/>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0"/>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0"/>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0"/>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0"/>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0"/>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0"/>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0"/>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0"/>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0"/>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0"/>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0"/>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0"/>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0"/>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0"/>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0"/>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0"/>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0"/>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0"/>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0"/>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0"/>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0"/>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0"/>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0"/>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0"/>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0"/>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08" name="Google Shape;3308;p20"/>
          <p:cNvPicPr preferRelativeResize="0"/>
          <p:nvPr/>
        </p:nvPicPr>
        <p:blipFill>
          <a:blip r:embed="rId3">
            <a:alphaModFix amt="70000"/>
          </a:blip>
          <a:stretch>
            <a:fillRect/>
          </a:stretch>
        </p:blipFill>
        <p:spPr>
          <a:xfrm>
            <a:off x="8020526" y="604319"/>
            <a:ext cx="2619999" cy="465425"/>
          </a:xfrm>
          <a:prstGeom prst="rect">
            <a:avLst/>
          </a:prstGeom>
          <a:noFill/>
          <a:ln>
            <a:noFill/>
          </a:ln>
        </p:spPr>
      </p:pic>
      <p:pic>
        <p:nvPicPr>
          <p:cNvPr id="3309" name="Google Shape;3309;p20"/>
          <p:cNvPicPr preferRelativeResize="0"/>
          <p:nvPr/>
        </p:nvPicPr>
        <p:blipFill>
          <a:blip r:embed="rId4">
            <a:alphaModFix amt="68000"/>
          </a:blip>
          <a:stretch>
            <a:fillRect/>
          </a:stretch>
        </p:blipFill>
        <p:spPr>
          <a:xfrm>
            <a:off x="-357474" y="4599169"/>
            <a:ext cx="2619999" cy="465425"/>
          </a:xfrm>
          <a:prstGeom prst="rect">
            <a:avLst/>
          </a:prstGeom>
          <a:noFill/>
          <a:ln>
            <a:noFill/>
          </a:ln>
        </p:spPr>
      </p:pic>
      <p:grpSp>
        <p:nvGrpSpPr>
          <p:cNvPr id="3310" name="Google Shape;3310;p20"/>
          <p:cNvGrpSpPr/>
          <p:nvPr/>
        </p:nvGrpSpPr>
        <p:grpSpPr>
          <a:xfrm>
            <a:off x="-530175" y="538288"/>
            <a:ext cx="2106500" cy="597475"/>
            <a:chOff x="-2810250" y="3572525"/>
            <a:chExt cx="2106500" cy="597475"/>
          </a:xfrm>
        </p:grpSpPr>
        <p:sp>
          <p:nvSpPr>
            <p:cNvPr id="3311" name="Google Shape;3311;p20"/>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0"/>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0"/>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0"/>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0"/>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0"/>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0"/>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0"/>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0"/>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0"/>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0"/>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0"/>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0"/>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0"/>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0"/>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0"/>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0"/>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0"/>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0"/>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0"/>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0"/>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0"/>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0"/>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0"/>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0"/>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0"/>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0"/>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0"/>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0"/>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0"/>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0"/>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0"/>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0"/>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0"/>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0"/>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0"/>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0"/>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0"/>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0"/>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0"/>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0"/>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0"/>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0"/>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0"/>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0"/>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0"/>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0"/>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0"/>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0"/>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0"/>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0"/>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0"/>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0"/>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0"/>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0"/>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0"/>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0"/>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0"/>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0"/>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0"/>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0"/>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0"/>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0"/>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0"/>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0"/>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0"/>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0"/>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0"/>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0"/>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0"/>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0"/>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0"/>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0"/>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0"/>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0"/>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0"/>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0"/>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0"/>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0"/>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0"/>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0"/>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0"/>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0"/>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0"/>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0"/>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0"/>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0"/>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0"/>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0"/>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0"/>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0"/>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0"/>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0"/>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0"/>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0"/>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0"/>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0"/>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0"/>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0"/>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0"/>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0"/>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0"/>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0"/>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0"/>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0"/>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0"/>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0"/>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1" name="Google Shape;3421;p20"/>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CUSTOM_19">
    <p:spTree>
      <p:nvGrpSpPr>
        <p:cNvPr id="1" name="Shape 6135"/>
        <p:cNvGrpSpPr/>
        <p:nvPr/>
      </p:nvGrpSpPr>
      <p:grpSpPr>
        <a:xfrm>
          <a:off x="0" y="0"/>
          <a:ext cx="0" cy="0"/>
          <a:chOff x="0" y="0"/>
          <a:chExt cx="0" cy="0"/>
        </a:xfrm>
      </p:grpSpPr>
      <p:pic>
        <p:nvPicPr>
          <p:cNvPr id="6136" name="Google Shape;6136;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37" name="Google Shape;6137;p34"/>
          <p:cNvSpPr txBox="1">
            <a:spLocks noGrp="1"/>
          </p:cNvSpPr>
          <p:nvPr>
            <p:ph type="subTitle" idx="1"/>
          </p:nvPr>
        </p:nvSpPr>
        <p:spPr>
          <a:xfrm>
            <a:off x="3396689" y="3153975"/>
            <a:ext cx="3857100" cy="128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138" name="Google Shape;6138;p34"/>
          <p:cNvSpPr txBox="1">
            <a:spLocks noGrp="1"/>
          </p:cNvSpPr>
          <p:nvPr>
            <p:ph type="title"/>
          </p:nvPr>
        </p:nvSpPr>
        <p:spPr>
          <a:xfrm>
            <a:off x="714875" y="646650"/>
            <a:ext cx="7714200" cy="59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139" name="Google Shape;6139;p34"/>
          <p:cNvGrpSpPr/>
          <p:nvPr/>
        </p:nvGrpSpPr>
        <p:grpSpPr>
          <a:xfrm>
            <a:off x="-942425" y="646563"/>
            <a:ext cx="2106500" cy="597475"/>
            <a:chOff x="-2810250" y="3572525"/>
            <a:chExt cx="2106500" cy="597475"/>
          </a:xfrm>
        </p:grpSpPr>
        <p:sp>
          <p:nvSpPr>
            <p:cNvPr id="6140" name="Google Shape;6140;p3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0" name="Google Shape;6250;p34"/>
          <p:cNvGrpSpPr/>
          <p:nvPr/>
        </p:nvGrpSpPr>
        <p:grpSpPr>
          <a:xfrm>
            <a:off x="8137800" y="4488250"/>
            <a:ext cx="1637000" cy="521475"/>
            <a:chOff x="-4380075" y="3780200"/>
            <a:chExt cx="1637000" cy="521475"/>
          </a:xfrm>
        </p:grpSpPr>
        <p:sp>
          <p:nvSpPr>
            <p:cNvPr id="6251" name="Google Shape;6251;p34"/>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4"/>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4"/>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4"/>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4"/>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4"/>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4"/>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4"/>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4"/>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4"/>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4"/>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4"/>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4"/>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4"/>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4"/>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4"/>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4"/>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4"/>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4"/>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4"/>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4"/>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4"/>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4"/>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4"/>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4"/>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4"/>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4"/>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4"/>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4"/>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4"/>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4"/>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34"/>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4"/>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4"/>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4"/>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4"/>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4"/>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4"/>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4"/>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4"/>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4"/>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4"/>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4"/>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4"/>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4"/>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4"/>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4"/>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4"/>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4"/>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4"/>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4"/>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4"/>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4"/>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4"/>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4"/>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4"/>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4"/>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4"/>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4"/>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34"/>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34"/>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4"/>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4"/>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4"/>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4"/>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4"/>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4"/>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4"/>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19" name="Google Shape;6319;p34"/>
          <p:cNvPicPr preferRelativeResize="0"/>
          <p:nvPr/>
        </p:nvPicPr>
        <p:blipFill>
          <a:blip r:embed="rId3">
            <a:alphaModFix amt="85000"/>
          </a:blip>
          <a:stretch>
            <a:fillRect/>
          </a:stretch>
        </p:blipFill>
        <p:spPr>
          <a:xfrm rot="24">
            <a:off x="-1443738" y="3484257"/>
            <a:ext cx="2763902" cy="2215486"/>
          </a:xfrm>
          <a:prstGeom prst="rect">
            <a:avLst/>
          </a:prstGeom>
          <a:noFill/>
          <a:ln>
            <a:noFill/>
          </a:ln>
        </p:spPr>
      </p:pic>
      <p:pic>
        <p:nvPicPr>
          <p:cNvPr id="6320" name="Google Shape;6320;p34"/>
          <p:cNvPicPr preferRelativeResize="0"/>
          <p:nvPr/>
        </p:nvPicPr>
        <p:blipFill>
          <a:blip r:embed="rId4">
            <a:alphaModFix amt="72000"/>
          </a:blip>
          <a:stretch>
            <a:fillRect/>
          </a:stretch>
        </p:blipFill>
        <p:spPr>
          <a:xfrm rot="-10338121">
            <a:off x="7254874" y="-569443"/>
            <a:ext cx="2763902" cy="2215487"/>
          </a:xfrm>
          <a:prstGeom prst="rect">
            <a:avLst/>
          </a:prstGeom>
          <a:noFill/>
          <a:ln>
            <a:noFill/>
          </a:ln>
        </p:spPr>
      </p:pic>
      <p:sp>
        <p:nvSpPr>
          <p:cNvPr id="6321" name="Google Shape;6321;p34"/>
          <p:cNvSpPr txBox="1">
            <a:spLocks noGrp="1"/>
          </p:cNvSpPr>
          <p:nvPr>
            <p:ph type="title" idx="2" hasCustomPrompt="1"/>
          </p:nvPr>
        </p:nvSpPr>
        <p:spPr>
          <a:xfrm>
            <a:off x="2182400" y="1785450"/>
            <a:ext cx="792900" cy="79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322" name="Google Shape;6322;p34"/>
          <p:cNvSpPr txBox="1">
            <a:spLocks noGrp="1"/>
          </p:cNvSpPr>
          <p:nvPr>
            <p:ph type="subTitle" idx="3"/>
          </p:nvPr>
        </p:nvSpPr>
        <p:spPr>
          <a:xfrm>
            <a:off x="3387625" y="1541250"/>
            <a:ext cx="3857100" cy="128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323" name="Google Shape;6323;p34"/>
          <p:cNvSpPr txBox="1">
            <a:spLocks noGrp="1"/>
          </p:cNvSpPr>
          <p:nvPr>
            <p:ph type="title" idx="4" hasCustomPrompt="1"/>
          </p:nvPr>
        </p:nvSpPr>
        <p:spPr>
          <a:xfrm>
            <a:off x="2191452" y="3398175"/>
            <a:ext cx="792900" cy="79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6324"/>
        <p:cNvGrpSpPr/>
        <p:nvPr/>
      </p:nvGrpSpPr>
      <p:grpSpPr>
        <a:xfrm>
          <a:off x="0" y="0"/>
          <a:ext cx="0" cy="0"/>
          <a:chOff x="0" y="0"/>
          <a:chExt cx="0" cy="0"/>
        </a:xfrm>
      </p:grpSpPr>
      <p:pic>
        <p:nvPicPr>
          <p:cNvPr id="6325" name="Google Shape;6325;p3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326" name="Google Shape;6326;p35"/>
          <p:cNvGrpSpPr/>
          <p:nvPr/>
        </p:nvGrpSpPr>
        <p:grpSpPr>
          <a:xfrm>
            <a:off x="8020525" y="4467113"/>
            <a:ext cx="2106500" cy="597475"/>
            <a:chOff x="-2810250" y="3572525"/>
            <a:chExt cx="2106500" cy="597475"/>
          </a:xfrm>
        </p:grpSpPr>
        <p:sp>
          <p:nvSpPr>
            <p:cNvPr id="6327" name="Google Shape;6327;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37" name="Google Shape;6437;p35"/>
          <p:cNvPicPr preferRelativeResize="0"/>
          <p:nvPr/>
        </p:nvPicPr>
        <p:blipFill>
          <a:blip r:embed="rId3">
            <a:alphaModFix amt="82000"/>
          </a:blip>
          <a:stretch>
            <a:fillRect/>
          </a:stretch>
        </p:blipFill>
        <p:spPr>
          <a:xfrm>
            <a:off x="7120776" y="649069"/>
            <a:ext cx="2619999" cy="465425"/>
          </a:xfrm>
          <a:prstGeom prst="rect">
            <a:avLst/>
          </a:prstGeom>
          <a:noFill/>
          <a:ln>
            <a:noFill/>
          </a:ln>
        </p:spPr>
      </p:pic>
      <p:pic>
        <p:nvPicPr>
          <p:cNvPr id="6438" name="Google Shape;6438;p35"/>
          <p:cNvPicPr preferRelativeResize="0"/>
          <p:nvPr/>
        </p:nvPicPr>
        <p:blipFill>
          <a:blip r:embed="rId4">
            <a:alphaModFix amt="82000"/>
          </a:blip>
          <a:stretch>
            <a:fillRect/>
          </a:stretch>
        </p:blipFill>
        <p:spPr>
          <a:xfrm>
            <a:off x="-1043674" y="4533144"/>
            <a:ext cx="2619999" cy="465425"/>
          </a:xfrm>
          <a:prstGeom prst="rect">
            <a:avLst/>
          </a:prstGeom>
          <a:noFill/>
          <a:ln>
            <a:noFill/>
          </a:ln>
        </p:spPr>
      </p:pic>
      <p:grpSp>
        <p:nvGrpSpPr>
          <p:cNvPr id="6439" name="Google Shape;6439;p35"/>
          <p:cNvGrpSpPr/>
          <p:nvPr/>
        </p:nvGrpSpPr>
        <p:grpSpPr>
          <a:xfrm>
            <a:off x="-530175" y="538288"/>
            <a:ext cx="2106500" cy="597475"/>
            <a:chOff x="-2810250" y="3572525"/>
            <a:chExt cx="2106500" cy="597475"/>
          </a:xfrm>
        </p:grpSpPr>
        <p:sp>
          <p:nvSpPr>
            <p:cNvPr id="6440" name="Google Shape;6440;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6550"/>
        <p:cNvGrpSpPr/>
        <p:nvPr/>
      </p:nvGrpSpPr>
      <p:grpSpPr>
        <a:xfrm>
          <a:off x="0" y="0"/>
          <a:ext cx="0" cy="0"/>
          <a:chOff x="0" y="0"/>
          <a:chExt cx="0" cy="0"/>
        </a:xfrm>
      </p:grpSpPr>
      <p:pic>
        <p:nvPicPr>
          <p:cNvPr id="6551" name="Google Shape;6551;p3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552" name="Google Shape;6552;p36"/>
          <p:cNvGrpSpPr/>
          <p:nvPr/>
        </p:nvGrpSpPr>
        <p:grpSpPr>
          <a:xfrm>
            <a:off x="0" y="4603500"/>
            <a:ext cx="2106500" cy="597475"/>
            <a:chOff x="-2810250" y="3572525"/>
            <a:chExt cx="2106500" cy="597475"/>
          </a:xfrm>
        </p:grpSpPr>
        <p:sp>
          <p:nvSpPr>
            <p:cNvPr id="6553" name="Google Shape;6553;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3" name="Google Shape;6663;p36"/>
          <p:cNvGrpSpPr/>
          <p:nvPr/>
        </p:nvGrpSpPr>
        <p:grpSpPr>
          <a:xfrm flipH="1">
            <a:off x="7696200" y="550600"/>
            <a:ext cx="2106500" cy="597475"/>
            <a:chOff x="-2810250" y="3572525"/>
            <a:chExt cx="2106500" cy="597475"/>
          </a:xfrm>
        </p:grpSpPr>
        <p:sp>
          <p:nvSpPr>
            <p:cNvPr id="6664" name="Google Shape;6664;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74" name="Google Shape;6774;p36"/>
          <p:cNvPicPr preferRelativeResize="0"/>
          <p:nvPr/>
        </p:nvPicPr>
        <p:blipFill>
          <a:blip r:embed="rId3">
            <a:alphaModFix amt="64000"/>
          </a:blip>
          <a:stretch>
            <a:fillRect/>
          </a:stretch>
        </p:blipFill>
        <p:spPr>
          <a:xfrm rot="3318291">
            <a:off x="-431438" y="-1270594"/>
            <a:ext cx="1956100" cy="2963762"/>
          </a:xfrm>
          <a:prstGeom prst="rect">
            <a:avLst/>
          </a:prstGeom>
          <a:noFill/>
          <a:ln>
            <a:noFill/>
          </a:ln>
        </p:spPr>
      </p:pic>
      <p:pic>
        <p:nvPicPr>
          <p:cNvPr id="6775" name="Google Shape;6775;p36"/>
          <p:cNvPicPr preferRelativeResize="0"/>
          <p:nvPr/>
        </p:nvPicPr>
        <p:blipFill>
          <a:blip r:embed="rId4">
            <a:alphaModFix amt="64000"/>
          </a:blip>
          <a:stretch>
            <a:fillRect/>
          </a:stretch>
        </p:blipFill>
        <p:spPr>
          <a:xfrm rot="-2700011">
            <a:off x="6742811" y="3651283"/>
            <a:ext cx="3372624" cy="221120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6776"/>
        <p:cNvGrpSpPr/>
        <p:nvPr/>
      </p:nvGrpSpPr>
      <p:grpSpPr>
        <a:xfrm>
          <a:off x="0" y="0"/>
          <a:ext cx="0" cy="0"/>
          <a:chOff x="0" y="0"/>
          <a:chExt cx="0" cy="0"/>
        </a:xfrm>
      </p:grpSpPr>
      <p:pic>
        <p:nvPicPr>
          <p:cNvPr id="6777" name="Google Shape;6777;p3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778" name="Google Shape;6778;p37"/>
          <p:cNvGrpSpPr/>
          <p:nvPr/>
        </p:nvGrpSpPr>
        <p:grpSpPr>
          <a:xfrm>
            <a:off x="-1185137" y="840925"/>
            <a:ext cx="2106500" cy="597475"/>
            <a:chOff x="-2810250" y="3572525"/>
            <a:chExt cx="2106500" cy="597475"/>
          </a:xfrm>
        </p:grpSpPr>
        <p:sp>
          <p:nvSpPr>
            <p:cNvPr id="6779" name="Google Shape;6779;p3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37"/>
          <p:cNvGrpSpPr/>
          <p:nvPr/>
        </p:nvGrpSpPr>
        <p:grpSpPr>
          <a:xfrm>
            <a:off x="7738988" y="4488250"/>
            <a:ext cx="1637000" cy="521475"/>
            <a:chOff x="-4380075" y="3780200"/>
            <a:chExt cx="1637000" cy="521475"/>
          </a:xfrm>
        </p:grpSpPr>
        <p:sp>
          <p:nvSpPr>
            <p:cNvPr id="6890" name="Google Shape;6890;p3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8" name="Google Shape;6958;p37"/>
          <p:cNvPicPr preferRelativeResize="0"/>
          <p:nvPr/>
        </p:nvPicPr>
        <p:blipFill>
          <a:blip r:embed="rId3">
            <a:alphaModFix amt="67000"/>
          </a:blip>
          <a:stretch>
            <a:fillRect/>
          </a:stretch>
        </p:blipFill>
        <p:spPr>
          <a:xfrm>
            <a:off x="6785838" y="562625"/>
            <a:ext cx="3543300" cy="733425"/>
          </a:xfrm>
          <a:prstGeom prst="rect">
            <a:avLst/>
          </a:prstGeom>
          <a:noFill/>
          <a:ln>
            <a:noFill/>
          </a:ln>
        </p:spPr>
      </p:pic>
      <p:pic>
        <p:nvPicPr>
          <p:cNvPr id="6959" name="Google Shape;6959;p37"/>
          <p:cNvPicPr preferRelativeResize="0"/>
          <p:nvPr/>
        </p:nvPicPr>
        <p:blipFill>
          <a:blip r:embed="rId4">
            <a:alphaModFix amt="67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8_1_1_1">
    <p:spTree>
      <p:nvGrpSpPr>
        <p:cNvPr id="1" name="Shape 6960"/>
        <p:cNvGrpSpPr/>
        <p:nvPr/>
      </p:nvGrpSpPr>
      <p:grpSpPr>
        <a:xfrm>
          <a:off x="0" y="0"/>
          <a:ext cx="0" cy="0"/>
          <a:chOff x="0" y="0"/>
          <a:chExt cx="0" cy="0"/>
        </a:xfrm>
      </p:grpSpPr>
      <p:pic>
        <p:nvPicPr>
          <p:cNvPr id="6961" name="Google Shape;6961;p3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962" name="Google Shape;6962;p38"/>
          <p:cNvGrpSpPr/>
          <p:nvPr/>
        </p:nvGrpSpPr>
        <p:grpSpPr>
          <a:xfrm>
            <a:off x="-786325" y="840925"/>
            <a:ext cx="2106500" cy="597475"/>
            <a:chOff x="-2810250" y="3572525"/>
            <a:chExt cx="2106500" cy="597475"/>
          </a:xfrm>
        </p:grpSpPr>
        <p:sp>
          <p:nvSpPr>
            <p:cNvPr id="6963" name="Google Shape;6963;p38"/>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8"/>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8"/>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8"/>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8"/>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8"/>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8"/>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8"/>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8"/>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8"/>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8"/>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8"/>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8"/>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8"/>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8"/>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8"/>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8"/>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8"/>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8"/>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8"/>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8"/>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8"/>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8"/>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8"/>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8"/>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8"/>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8"/>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8"/>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8"/>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8"/>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8"/>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8"/>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8"/>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8"/>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8"/>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8"/>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8"/>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8"/>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8"/>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8"/>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8"/>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8"/>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8"/>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8"/>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8"/>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8"/>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8"/>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8"/>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8"/>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8"/>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8"/>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8"/>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8"/>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8"/>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8"/>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8"/>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8"/>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8"/>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8"/>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8"/>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8"/>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8"/>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8"/>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8"/>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8"/>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8"/>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8"/>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8"/>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8"/>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8"/>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8"/>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8"/>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8"/>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8"/>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8"/>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8"/>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8"/>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8"/>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8"/>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8"/>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8"/>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8"/>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8"/>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8"/>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8"/>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8"/>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8"/>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8"/>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8"/>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8"/>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8"/>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8"/>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8"/>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8"/>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8"/>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8"/>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8"/>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8"/>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8"/>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8"/>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8"/>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8"/>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8"/>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8"/>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8"/>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8"/>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8"/>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8"/>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8"/>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8"/>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3" name="Google Shape;7073;p38"/>
          <p:cNvGrpSpPr/>
          <p:nvPr/>
        </p:nvGrpSpPr>
        <p:grpSpPr>
          <a:xfrm>
            <a:off x="8137800" y="4488250"/>
            <a:ext cx="1637000" cy="521475"/>
            <a:chOff x="-4380075" y="3780200"/>
            <a:chExt cx="1637000" cy="521475"/>
          </a:xfrm>
        </p:grpSpPr>
        <p:sp>
          <p:nvSpPr>
            <p:cNvPr id="7074" name="Google Shape;7074;p38"/>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8"/>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8"/>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8"/>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8"/>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8"/>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8"/>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8"/>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8"/>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8"/>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8"/>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8"/>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8"/>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8"/>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8"/>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8"/>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8"/>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8"/>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8"/>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8"/>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8"/>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8"/>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8"/>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8"/>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8"/>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8"/>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8"/>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8"/>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8"/>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8"/>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8"/>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8"/>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8"/>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8"/>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8"/>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8"/>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8"/>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8"/>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8"/>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8"/>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8"/>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8"/>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8"/>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8"/>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8"/>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8"/>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8"/>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8"/>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8"/>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8"/>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8"/>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8"/>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8"/>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8"/>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8"/>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8"/>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8"/>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8"/>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8"/>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8"/>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8"/>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8"/>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8"/>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8"/>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8"/>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8"/>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8"/>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8"/>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2" name="Google Shape;7142;p38"/>
          <p:cNvPicPr preferRelativeResize="0"/>
          <p:nvPr/>
        </p:nvPicPr>
        <p:blipFill>
          <a:blip r:embed="rId3">
            <a:alphaModFix amt="78000"/>
          </a:blip>
          <a:stretch>
            <a:fillRect/>
          </a:stretch>
        </p:blipFill>
        <p:spPr>
          <a:xfrm rot="4087981">
            <a:off x="-1035713" y="2978796"/>
            <a:ext cx="2995599" cy="1964006"/>
          </a:xfrm>
          <a:prstGeom prst="rect">
            <a:avLst/>
          </a:prstGeom>
          <a:noFill/>
          <a:ln>
            <a:noFill/>
          </a:ln>
        </p:spPr>
      </p:pic>
      <p:pic>
        <p:nvPicPr>
          <p:cNvPr id="7143" name="Google Shape;7143;p38"/>
          <p:cNvPicPr preferRelativeResize="0"/>
          <p:nvPr/>
        </p:nvPicPr>
        <p:blipFill>
          <a:blip r:embed="rId4">
            <a:alphaModFix amt="72000"/>
          </a:blip>
          <a:stretch>
            <a:fillRect/>
          </a:stretch>
        </p:blipFill>
        <p:spPr>
          <a:xfrm rot="-7867873">
            <a:off x="6954277" y="-481791"/>
            <a:ext cx="3426521" cy="22465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0524" y="-4515"/>
            <a:ext cx="1868438" cy="1352393"/>
            <a:chOff x="-40524" y="-4515"/>
            <a:chExt cx="1868438" cy="1352393"/>
          </a:xfrm>
        </p:grpSpPr>
        <p:sp>
          <p:nvSpPr>
            <p:cNvPr id="10" name="Google Shape;10;p2"/>
            <p:cNvSpPr/>
            <p:nvPr/>
          </p:nvSpPr>
          <p:spPr>
            <a:xfrm>
              <a:off x="77081" y="-1814"/>
              <a:ext cx="1427127" cy="1258785"/>
            </a:xfrm>
            <a:custGeom>
              <a:avLst/>
              <a:gdLst/>
              <a:ahLst/>
              <a:cxnLst/>
              <a:rect l="l" t="t" r="r" b="b"/>
              <a:pathLst>
                <a:path w="44685" h="39414" extrusionOk="0">
                  <a:moveTo>
                    <a:pt x="29564" y="0"/>
                  </a:moveTo>
                  <a:cubicBezTo>
                    <a:pt x="25215" y="1610"/>
                    <a:pt x="18874" y="5070"/>
                    <a:pt x="13493" y="8068"/>
                  </a:cubicBezTo>
                  <a:cubicBezTo>
                    <a:pt x="6968" y="11704"/>
                    <a:pt x="1" y="17290"/>
                    <a:pt x="7447" y="26541"/>
                  </a:cubicBezTo>
                  <a:cubicBezTo>
                    <a:pt x="11454" y="31522"/>
                    <a:pt x="19581" y="36330"/>
                    <a:pt x="25885" y="39414"/>
                  </a:cubicBezTo>
                  <a:lnTo>
                    <a:pt x="25885" y="34599"/>
                  </a:lnTo>
                  <a:cubicBezTo>
                    <a:pt x="25708" y="34513"/>
                    <a:pt x="25508" y="34420"/>
                    <a:pt x="25273" y="34335"/>
                  </a:cubicBezTo>
                  <a:cubicBezTo>
                    <a:pt x="22265" y="33211"/>
                    <a:pt x="18510" y="31513"/>
                    <a:pt x="15555" y="29139"/>
                  </a:cubicBezTo>
                  <a:cubicBezTo>
                    <a:pt x="13414" y="27417"/>
                    <a:pt x="11695" y="25338"/>
                    <a:pt x="10990" y="22864"/>
                  </a:cubicBezTo>
                  <a:cubicBezTo>
                    <a:pt x="10847" y="22362"/>
                    <a:pt x="10745" y="21845"/>
                    <a:pt x="10690" y="21312"/>
                  </a:cubicBezTo>
                  <a:cubicBezTo>
                    <a:pt x="10130" y="15854"/>
                    <a:pt x="13986" y="13058"/>
                    <a:pt x="18708" y="10992"/>
                  </a:cubicBezTo>
                  <a:cubicBezTo>
                    <a:pt x="21286" y="9861"/>
                    <a:pt x="26077" y="8756"/>
                    <a:pt x="28597" y="7746"/>
                  </a:cubicBezTo>
                  <a:cubicBezTo>
                    <a:pt x="31928" y="6410"/>
                    <a:pt x="37714" y="4841"/>
                    <a:pt x="44684" y="0"/>
                  </a:cubicBezTo>
                  <a:close/>
                </a:path>
              </a:pathLst>
            </a:custGeom>
            <a:solidFill>
              <a:srgbClr val="F5A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393729" y="887"/>
              <a:ext cx="1434185" cy="1104399"/>
            </a:xfrm>
            <a:custGeom>
              <a:avLst/>
              <a:gdLst/>
              <a:ahLst/>
              <a:cxnLst/>
              <a:rect l="l" t="t" r="r" b="b"/>
              <a:pathLst>
                <a:path w="44906" h="34580" extrusionOk="0">
                  <a:moveTo>
                    <a:pt x="34685" y="0"/>
                  </a:moveTo>
                  <a:cubicBezTo>
                    <a:pt x="33280" y="612"/>
                    <a:pt x="28473" y="3872"/>
                    <a:pt x="22346" y="5960"/>
                  </a:cubicBezTo>
                  <a:cubicBezTo>
                    <a:pt x="18031" y="7429"/>
                    <a:pt x="15116" y="8432"/>
                    <a:pt x="10875" y="10101"/>
                  </a:cubicBezTo>
                  <a:cubicBezTo>
                    <a:pt x="10071" y="10418"/>
                    <a:pt x="9313" y="10725"/>
                    <a:pt x="8709" y="10992"/>
                  </a:cubicBezTo>
                  <a:cubicBezTo>
                    <a:pt x="5139" y="12554"/>
                    <a:pt x="1474" y="14809"/>
                    <a:pt x="736" y="18940"/>
                  </a:cubicBezTo>
                  <a:cubicBezTo>
                    <a:pt x="0" y="23057"/>
                    <a:pt x="2901" y="27108"/>
                    <a:pt x="6015" y="29558"/>
                  </a:cubicBezTo>
                  <a:cubicBezTo>
                    <a:pt x="8930" y="31849"/>
                    <a:pt x="12414" y="33258"/>
                    <a:pt x="15886" y="34580"/>
                  </a:cubicBezTo>
                  <a:lnTo>
                    <a:pt x="15886" y="31539"/>
                  </a:lnTo>
                  <a:cubicBezTo>
                    <a:pt x="12680" y="30003"/>
                    <a:pt x="9159" y="28051"/>
                    <a:pt x="7201" y="25560"/>
                  </a:cubicBezTo>
                  <a:cubicBezTo>
                    <a:pt x="4799" y="22502"/>
                    <a:pt x="5946" y="18590"/>
                    <a:pt x="9328" y="16266"/>
                  </a:cubicBezTo>
                  <a:cubicBezTo>
                    <a:pt x="12983" y="13751"/>
                    <a:pt x="22689" y="10908"/>
                    <a:pt x="24722" y="10387"/>
                  </a:cubicBezTo>
                  <a:cubicBezTo>
                    <a:pt x="29016" y="9284"/>
                    <a:pt x="36476" y="6348"/>
                    <a:pt x="44905" y="0"/>
                  </a:cubicBezTo>
                  <a:close/>
                </a:path>
              </a:pathLst>
            </a:custGeom>
            <a:solidFill>
              <a:srgbClr val="4CE6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40524" y="-4515"/>
              <a:ext cx="1138412" cy="1352393"/>
            </a:xfrm>
            <a:custGeom>
              <a:avLst/>
              <a:gdLst/>
              <a:ahLst/>
              <a:cxnLst/>
              <a:rect l="l" t="t" r="r" b="b"/>
              <a:pathLst>
                <a:path w="35645" h="42345" extrusionOk="0">
                  <a:moveTo>
                    <a:pt x="22741" y="0"/>
                  </a:moveTo>
                  <a:cubicBezTo>
                    <a:pt x="20241" y="926"/>
                    <a:pt x="14840" y="3805"/>
                    <a:pt x="10811" y="6632"/>
                  </a:cubicBezTo>
                  <a:cubicBezTo>
                    <a:pt x="2944" y="12151"/>
                    <a:pt x="1" y="21450"/>
                    <a:pt x="7359" y="29046"/>
                  </a:cubicBezTo>
                  <a:cubicBezTo>
                    <a:pt x="13445" y="35327"/>
                    <a:pt x="19262" y="38416"/>
                    <a:pt x="29821" y="42345"/>
                  </a:cubicBezTo>
                  <a:lnTo>
                    <a:pt x="29821" y="39414"/>
                  </a:lnTo>
                  <a:cubicBezTo>
                    <a:pt x="23517" y="36330"/>
                    <a:pt x="14909" y="31872"/>
                    <a:pt x="11383" y="26541"/>
                  </a:cubicBezTo>
                  <a:cubicBezTo>
                    <a:pt x="5261" y="17290"/>
                    <a:pt x="10795" y="11504"/>
                    <a:pt x="17429" y="8068"/>
                  </a:cubicBezTo>
                  <a:cubicBezTo>
                    <a:pt x="24127" y="4598"/>
                    <a:pt x="29185" y="3336"/>
                    <a:pt x="35645" y="0"/>
                  </a:cubicBezTo>
                  <a:close/>
                </a:path>
              </a:pathLst>
            </a:custGeom>
            <a:solidFill>
              <a:srgbClr val="FFD8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13;p2"/>
          <p:cNvGrpSpPr/>
          <p:nvPr/>
        </p:nvGrpSpPr>
        <p:grpSpPr>
          <a:xfrm>
            <a:off x="0" y="-4525"/>
            <a:ext cx="9145786" cy="5163847"/>
            <a:chOff x="0" y="-4525"/>
            <a:chExt cx="9145786" cy="5163847"/>
          </a:xfrm>
        </p:grpSpPr>
        <p:sp>
          <p:nvSpPr>
            <p:cNvPr id="14" name="Google Shape;14;p2"/>
            <p:cNvSpPr/>
            <p:nvPr/>
          </p:nvSpPr>
          <p:spPr>
            <a:xfrm>
              <a:off x="0" y="-4525"/>
              <a:ext cx="4063874" cy="2849161"/>
            </a:xfrm>
            <a:custGeom>
              <a:avLst/>
              <a:gdLst/>
              <a:ahLst/>
              <a:cxnLst/>
              <a:rect l="l" t="t" r="r" b="b"/>
              <a:pathLst>
                <a:path w="126709" h="88835" extrusionOk="0">
                  <a:moveTo>
                    <a:pt x="108683" y="1"/>
                  </a:moveTo>
                  <a:cubicBezTo>
                    <a:pt x="108514" y="253"/>
                    <a:pt x="108340" y="501"/>
                    <a:pt x="108162" y="749"/>
                  </a:cubicBezTo>
                  <a:cubicBezTo>
                    <a:pt x="107126" y="1996"/>
                    <a:pt x="105988" y="3154"/>
                    <a:pt x="104747" y="4196"/>
                  </a:cubicBezTo>
                  <a:cubicBezTo>
                    <a:pt x="103261" y="5249"/>
                    <a:pt x="101678" y="6144"/>
                    <a:pt x="100025" y="6904"/>
                  </a:cubicBezTo>
                  <a:cubicBezTo>
                    <a:pt x="96568" y="8247"/>
                    <a:pt x="92922" y="9102"/>
                    <a:pt x="89260" y="9654"/>
                  </a:cubicBezTo>
                  <a:cubicBezTo>
                    <a:pt x="77792" y="11026"/>
                    <a:pt x="66048" y="10123"/>
                    <a:pt x="54799" y="13183"/>
                  </a:cubicBezTo>
                  <a:cubicBezTo>
                    <a:pt x="48327" y="14945"/>
                    <a:pt x="42169" y="18126"/>
                    <a:pt x="37406" y="22910"/>
                  </a:cubicBezTo>
                  <a:cubicBezTo>
                    <a:pt x="34787" y="25539"/>
                    <a:pt x="32504" y="28668"/>
                    <a:pt x="30996" y="32071"/>
                  </a:cubicBezTo>
                  <a:cubicBezTo>
                    <a:pt x="29508" y="35435"/>
                    <a:pt x="28398" y="38805"/>
                    <a:pt x="27715" y="42417"/>
                  </a:cubicBezTo>
                  <a:cubicBezTo>
                    <a:pt x="26493" y="48870"/>
                    <a:pt x="26186" y="55559"/>
                    <a:pt x="23848" y="61743"/>
                  </a:cubicBezTo>
                  <a:cubicBezTo>
                    <a:pt x="23183" y="63162"/>
                    <a:pt x="22402" y="64519"/>
                    <a:pt x="21500" y="65800"/>
                  </a:cubicBezTo>
                  <a:cubicBezTo>
                    <a:pt x="20552" y="66922"/>
                    <a:pt x="19514" y="67958"/>
                    <a:pt x="18392" y="68903"/>
                  </a:cubicBezTo>
                  <a:cubicBezTo>
                    <a:pt x="17071" y="69841"/>
                    <a:pt x="15668" y="70656"/>
                    <a:pt x="14199" y="71344"/>
                  </a:cubicBezTo>
                  <a:cubicBezTo>
                    <a:pt x="12449" y="72003"/>
                    <a:pt x="10639" y="72492"/>
                    <a:pt x="8794" y="72811"/>
                  </a:cubicBezTo>
                  <a:cubicBezTo>
                    <a:pt x="7785" y="72908"/>
                    <a:pt x="6773" y="72957"/>
                    <a:pt x="5761" y="72957"/>
                  </a:cubicBezTo>
                  <a:cubicBezTo>
                    <a:pt x="4626" y="72957"/>
                    <a:pt x="3490" y="72896"/>
                    <a:pt x="2357" y="72775"/>
                  </a:cubicBezTo>
                  <a:cubicBezTo>
                    <a:pt x="2269" y="72771"/>
                    <a:pt x="2182" y="72770"/>
                    <a:pt x="2095" y="72770"/>
                  </a:cubicBezTo>
                  <a:cubicBezTo>
                    <a:pt x="1362" y="72770"/>
                    <a:pt x="664" y="72895"/>
                    <a:pt x="0" y="73144"/>
                  </a:cubicBezTo>
                  <a:lnTo>
                    <a:pt x="0" y="88291"/>
                  </a:lnTo>
                  <a:cubicBezTo>
                    <a:pt x="755" y="88527"/>
                    <a:pt x="1541" y="88646"/>
                    <a:pt x="2357" y="88648"/>
                  </a:cubicBezTo>
                  <a:cubicBezTo>
                    <a:pt x="3504" y="88771"/>
                    <a:pt x="4655" y="88835"/>
                    <a:pt x="5806" y="88835"/>
                  </a:cubicBezTo>
                  <a:cubicBezTo>
                    <a:pt x="6776" y="88835"/>
                    <a:pt x="7746" y="88789"/>
                    <a:pt x="8713" y="88696"/>
                  </a:cubicBezTo>
                  <a:cubicBezTo>
                    <a:pt x="11396" y="88439"/>
                    <a:pt x="14102" y="88043"/>
                    <a:pt x="16685" y="87248"/>
                  </a:cubicBezTo>
                  <a:cubicBezTo>
                    <a:pt x="21824" y="85669"/>
                    <a:pt x="26503" y="83019"/>
                    <a:pt x="30465" y="79383"/>
                  </a:cubicBezTo>
                  <a:cubicBezTo>
                    <a:pt x="34544" y="75637"/>
                    <a:pt x="37328" y="70868"/>
                    <a:pt x="39240" y="65720"/>
                  </a:cubicBezTo>
                  <a:cubicBezTo>
                    <a:pt x="40773" y="61588"/>
                    <a:pt x="41409" y="57204"/>
                    <a:pt x="42028" y="52866"/>
                  </a:cubicBezTo>
                  <a:cubicBezTo>
                    <a:pt x="42667" y="48389"/>
                    <a:pt x="43307" y="43865"/>
                    <a:pt x="44910" y="39619"/>
                  </a:cubicBezTo>
                  <a:cubicBezTo>
                    <a:pt x="45545" y="38264"/>
                    <a:pt x="46291" y="36969"/>
                    <a:pt x="47150" y="35743"/>
                  </a:cubicBezTo>
                  <a:cubicBezTo>
                    <a:pt x="48141" y="34571"/>
                    <a:pt x="49234" y="33488"/>
                    <a:pt x="50410" y="32499"/>
                  </a:cubicBezTo>
                  <a:cubicBezTo>
                    <a:pt x="51910" y="31433"/>
                    <a:pt x="53508" y="30518"/>
                    <a:pt x="55180" y="29747"/>
                  </a:cubicBezTo>
                  <a:cubicBezTo>
                    <a:pt x="58411" y="28501"/>
                    <a:pt x="61802" y="27732"/>
                    <a:pt x="65224" y="27218"/>
                  </a:cubicBezTo>
                  <a:cubicBezTo>
                    <a:pt x="70822" y="26546"/>
                    <a:pt x="76468" y="26432"/>
                    <a:pt x="82092" y="26115"/>
                  </a:cubicBezTo>
                  <a:cubicBezTo>
                    <a:pt x="88445" y="25758"/>
                    <a:pt x="94879" y="25120"/>
                    <a:pt x="101004" y="23313"/>
                  </a:cubicBezTo>
                  <a:cubicBezTo>
                    <a:pt x="103976" y="22434"/>
                    <a:pt x="106912" y="21270"/>
                    <a:pt x="109650" y="19817"/>
                  </a:cubicBezTo>
                  <a:cubicBezTo>
                    <a:pt x="112117" y="18510"/>
                    <a:pt x="114410" y="16814"/>
                    <a:pt x="116496" y="14967"/>
                  </a:cubicBezTo>
                  <a:cubicBezTo>
                    <a:pt x="118541" y="13157"/>
                    <a:pt x="120244" y="11000"/>
                    <a:pt x="121839" y="8790"/>
                  </a:cubicBezTo>
                  <a:cubicBezTo>
                    <a:pt x="123137" y="6994"/>
                    <a:pt x="124247" y="5068"/>
                    <a:pt x="125240" y="3089"/>
                  </a:cubicBezTo>
                  <a:cubicBezTo>
                    <a:pt x="125752" y="2070"/>
                    <a:pt x="126240" y="1041"/>
                    <a:pt x="126709"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2021850" y="671181"/>
              <a:ext cx="7123685" cy="4487236"/>
            </a:xfrm>
            <a:custGeom>
              <a:avLst/>
              <a:gdLst/>
              <a:ahLst/>
              <a:cxnLst/>
              <a:rect l="l" t="t" r="r" b="b"/>
              <a:pathLst>
                <a:path w="221818" h="139724" extrusionOk="0">
                  <a:moveTo>
                    <a:pt x="217438" y="1"/>
                  </a:moveTo>
                  <a:cubicBezTo>
                    <a:pt x="211569" y="1"/>
                    <a:pt x="205642" y="938"/>
                    <a:pt x="199994" y="2337"/>
                  </a:cubicBezTo>
                  <a:cubicBezTo>
                    <a:pt x="192707" y="4142"/>
                    <a:pt x="185540" y="6940"/>
                    <a:pt x="178975" y="10583"/>
                  </a:cubicBezTo>
                  <a:cubicBezTo>
                    <a:pt x="172900" y="13953"/>
                    <a:pt x="167147" y="18244"/>
                    <a:pt x="162880" y="23768"/>
                  </a:cubicBezTo>
                  <a:cubicBezTo>
                    <a:pt x="158637" y="29259"/>
                    <a:pt x="156299" y="35796"/>
                    <a:pt x="154913" y="42542"/>
                  </a:cubicBezTo>
                  <a:cubicBezTo>
                    <a:pt x="153565" y="49095"/>
                    <a:pt x="152753" y="55774"/>
                    <a:pt x="150326" y="62039"/>
                  </a:cubicBezTo>
                  <a:cubicBezTo>
                    <a:pt x="149324" y="64232"/>
                    <a:pt x="148121" y="66315"/>
                    <a:pt x="146709" y="68273"/>
                  </a:cubicBezTo>
                  <a:cubicBezTo>
                    <a:pt x="145033" y="70306"/>
                    <a:pt x="143149" y="72147"/>
                    <a:pt x="141106" y="73814"/>
                  </a:cubicBezTo>
                  <a:cubicBezTo>
                    <a:pt x="138623" y="75626"/>
                    <a:pt x="135961" y="77155"/>
                    <a:pt x="133160" y="78419"/>
                  </a:cubicBezTo>
                  <a:cubicBezTo>
                    <a:pt x="128719" y="80169"/>
                    <a:pt x="124066" y="81269"/>
                    <a:pt x="119349" y="81972"/>
                  </a:cubicBezTo>
                  <a:cubicBezTo>
                    <a:pt x="112837" y="82763"/>
                    <a:pt x="106276" y="82903"/>
                    <a:pt x="99717" y="82903"/>
                  </a:cubicBezTo>
                  <a:cubicBezTo>
                    <a:pt x="96504" y="82903"/>
                    <a:pt x="93293" y="82869"/>
                    <a:pt x="90087" y="82862"/>
                  </a:cubicBezTo>
                  <a:cubicBezTo>
                    <a:pt x="89804" y="82862"/>
                    <a:pt x="89522" y="82861"/>
                    <a:pt x="89240" y="82861"/>
                  </a:cubicBezTo>
                  <a:cubicBezTo>
                    <a:pt x="78782" y="82861"/>
                    <a:pt x="68359" y="83307"/>
                    <a:pt x="58078" y="85413"/>
                  </a:cubicBezTo>
                  <a:cubicBezTo>
                    <a:pt x="49154" y="87239"/>
                    <a:pt x="40267" y="90430"/>
                    <a:pt x="32592" y="95397"/>
                  </a:cubicBezTo>
                  <a:cubicBezTo>
                    <a:pt x="25327" y="100098"/>
                    <a:pt x="19429" y="106091"/>
                    <a:pt x="14281" y="112994"/>
                  </a:cubicBezTo>
                  <a:cubicBezTo>
                    <a:pt x="8975" y="120109"/>
                    <a:pt x="4899" y="128058"/>
                    <a:pt x="1053" y="136027"/>
                  </a:cubicBezTo>
                  <a:cubicBezTo>
                    <a:pt x="474" y="137228"/>
                    <a:pt x="79" y="138456"/>
                    <a:pt x="1" y="139723"/>
                  </a:cubicBezTo>
                  <a:lnTo>
                    <a:pt x="16876" y="139723"/>
                  </a:lnTo>
                  <a:cubicBezTo>
                    <a:pt x="20160" y="133149"/>
                    <a:pt x="23729" y="126691"/>
                    <a:pt x="28139" y="120804"/>
                  </a:cubicBezTo>
                  <a:cubicBezTo>
                    <a:pt x="30966" y="117264"/>
                    <a:pt x="34119" y="114006"/>
                    <a:pt x="37645" y="111161"/>
                  </a:cubicBezTo>
                  <a:cubicBezTo>
                    <a:pt x="41103" y="108601"/>
                    <a:pt x="44839" y="106460"/>
                    <a:pt x="48773" y="104717"/>
                  </a:cubicBezTo>
                  <a:cubicBezTo>
                    <a:pt x="54995" y="102219"/>
                    <a:pt x="61550" y="100667"/>
                    <a:pt x="68179" y="99700"/>
                  </a:cubicBezTo>
                  <a:cubicBezTo>
                    <a:pt x="74946" y="98873"/>
                    <a:pt x="81766" y="98733"/>
                    <a:pt x="88581" y="98733"/>
                  </a:cubicBezTo>
                  <a:cubicBezTo>
                    <a:pt x="90661" y="98733"/>
                    <a:pt x="92741" y="98746"/>
                    <a:pt x="94818" y="98757"/>
                  </a:cubicBezTo>
                  <a:cubicBezTo>
                    <a:pt x="95851" y="98762"/>
                    <a:pt x="96883" y="98765"/>
                    <a:pt x="97915" y="98765"/>
                  </a:cubicBezTo>
                  <a:cubicBezTo>
                    <a:pt x="106621" y="98765"/>
                    <a:pt x="115289" y="98535"/>
                    <a:pt x="123926" y="97228"/>
                  </a:cubicBezTo>
                  <a:cubicBezTo>
                    <a:pt x="132939" y="95864"/>
                    <a:pt x="142061" y="92811"/>
                    <a:pt x="149417" y="87306"/>
                  </a:cubicBezTo>
                  <a:cubicBezTo>
                    <a:pt x="154094" y="83803"/>
                    <a:pt x="158101" y="79874"/>
                    <a:pt x="161332" y="74971"/>
                  </a:cubicBezTo>
                  <a:cubicBezTo>
                    <a:pt x="163906" y="71064"/>
                    <a:pt x="165745" y="66599"/>
                    <a:pt x="167035" y="62110"/>
                  </a:cubicBezTo>
                  <a:cubicBezTo>
                    <a:pt x="169300" y="54231"/>
                    <a:pt x="169671" y="45856"/>
                    <a:pt x="172624" y="38170"/>
                  </a:cubicBezTo>
                  <a:cubicBezTo>
                    <a:pt x="173388" y="36512"/>
                    <a:pt x="174284" y="34924"/>
                    <a:pt x="175339" y="33433"/>
                  </a:cubicBezTo>
                  <a:cubicBezTo>
                    <a:pt x="176875" y="31600"/>
                    <a:pt x="178618" y="29957"/>
                    <a:pt x="180477" y="28452"/>
                  </a:cubicBezTo>
                  <a:cubicBezTo>
                    <a:pt x="184399" y="25559"/>
                    <a:pt x="188697" y="23204"/>
                    <a:pt x="193160" y="21246"/>
                  </a:cubicBezTo>
                  <a:cubicBezTo>
                    <a:pt x="198886" y="18922"/>
                    <a:pt x="204875" y="17222"/>
                    <a:pt x="210988" y="16296"/>
                  </a:cubicBezTo>
                  <a:cubicBezTo>
                    <a:pt x="213230" y="16035"/>
                    <a:pt x="215482" y="15886"/>
                    <a:pt x="217736" y="15886"/>
                  </a:cubicBezTo>
                  <a:cubicBezTo>
                    <a:pt x="219015" y="15886"/>
                    <a:pt x="220294" y="15934"/>
                    <a:pt x="221572" y="16036"/>
                  </a:cubicBezTo>
                  <a:cubicBezTo>
                    <a:pt x="221653" y="16044"/>
                    <a:pt x="221734" y="16046"/>
                    <a:pt x="221818" y="16048"/>
                  </a:cubicBezTo>
                  <a:lnTo>
                    <a:pt x="221818" y="185"/>
                  </a:lnTo>
                  <a:cubicBezTo>
                    <a:pt x="221737" y="178"/>
                    <a:pt x="221656" y="168"/>
                    <a:pt x="221572" y="163"/>
                  </a:cubicBezTo>
                  <a:cubicBezTo>
                    <a:pt x="220200" y="53"/>
                    <a:pt x="218821" y="1"/>
                    <a:pt x="217438"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7173650" y="2934025"/>
              <a:ext cx="1972136" cy="2225297"/>
            </a:xfrm>
            <a:custGeom>
              <a:avLst/>
              <a:gdLst/>
              <a:ahLst/>
              <a:cxnLst/>
              <a:rect l="l" t="t" r="r" b="b"/>
              <a:pathLst>
                <a:path w="60560" h="68334" extrusionOk="0">
                  <a:moveTo>
                    <a:pt x="60559" y="0"/>
                  </a:moveTo>
                  <a:cubicBezTo>
                    <a:pt x="56761" y="984"/>
                    <a:pt x="53056" y="2420"/>
                    <a:pt x="49694" y="4403"/>
                  </a:cubicBezTo>
                  <a:cubicBezTo>
                    <a:pt x="47143" y="5906"/>
                    <a:pt x="44724" y="7765"/>
                    <a:pt x="42636" y="9863"/>
                  </a:cubicBezTo>
                  <a:cubicBezTo>
                    <a:pt x="40409" y="12099"/>
                    <a:pt x="38440" y="14702"/>
                    <a:pt x="37164" y="17600"/>
                  </a:cubicBezTo>
                  <a:cubicBezTo>
                    <a:pt x="36321" y="19507"/>
                    <a:pt x="35557" y="21410"/>
                    <a:pt x="35045" y="23429"/>
                  </a:cubicBezTo>
                  <a:cubicBezTo>
                    <a:pt x="34685" y="24855"/>
                    <a:pt x="34423" y="26303"/>
                    <a:pt x="34211" y="27758"/>
                  </a:cubicBezTo>
                  <a:cubicBezTo>
                    <a:pt x="33744" y="30951"/>
                    <a:pt x="33440" y="34161"/>
                    <a:pt x="33040" y="37361"/>
                  </a:cubicBezTo>
                  <a:cubicBezTo>
                    <a:pt x="32804" y="38952"/>
                    <a:pt x="32511" y="40535"/>
                    <a:pt x="32089" y="42088"/>
                  </a:cubicBezTo>
                  <a:cubicBezTo>
                    <a:pt x="31663" y="43662"/>
                    <a:pt x="31106" y="45210"/>
                    <a:pt x="30496" y="46726"/>
                  </a:cubicBezTo>
                  <a:cubicBezTo>
                    <a:pt x="29125" y="49810"/>
                    <a:pt x="27460" y="52756"/>
                    <a:pt x="25467" y="55482"/>
                  </a:cubicBezTo>
                  <a:cubicBezTo>
                    <a:pt x="23696" y="57656"/>
                    <a:pt x="21712" y="59642"/>
                    <a:pt x="19538" y="61414"/>
                  </a:cubicBezTo>
                  <a:cubicBezTo>
                    <a:pt x="17007" y="63281"/>
                    <a:pt x="14299" y="64928"/>
                    <a:pt x="11440" y="66238"/>
                  </a:cubicBezTo>
                  <a:cubicBezTo>
                    <a:pt x="9392" y="67026"/>
                    <a:pt x="7280" y="67624"/>
                    <a:pt x="5117" y="67998"/>
                  </a:cubicBezTo>
                  <a:cubicBezTo>
                    <a:pt x="4066" y="68098"/>
                    <a:pt x="3010" y="68149"/>
                    <a:pt x="1951" y="68149"/>
                  </a:cubicBezTo>
                  <a:cubicBezTo>
                    <a:pt x="1859" y="68149"/>
                    <a:pt x="1766" y="68148"/>
                    <a:pt x="1674" y="68148"/>
                  </a:cubicBezTo>
                  <a:cubicBezTo>
                    <a:pt x="1647" y="68147"/>
                    <a:pt x="1621" y="68147"/>
                    <a:pt x="1594" y="68147"/>
                  </a:cubicBezTo>
                  <a:cubicBezTo>
                    <a:pt x="1067" y="68147"/>
                    <a:pt x="530" y="68213"/>
                    <a:pt x="0" y="68333"/>
                  </a:cubicBezTo>
                  <a:lnTo>
                    <a:pt x="35318" y="68333"/>
                  </a:lnTo>
                  <a:cubicBezTo>
                    <a:pt x="37483" y="65967"/>
                    <a:pt x="39409" y="63366"/>
                    <a:pt x="41086" y="60666"/>
                  </a:cubicBezTo>
                  <a:cubicBezTo>
                    <a:pt x="42262" y="58773"/>
                    <a:pt x="43295" y="56792"/>
                    <a:pt x="44198" y="54756"/>
                  </a:cubicBezTo>
                  <a:cubicBezTo>
                    <a:pt x="45339" y="52187"/>
                    <a:pt x="46455" y="49555"/>
                    <a:pt x="47246" y="46853"/>
                  </a:cubicBezTo>
                  <a:cubicBezTo>
                    <a:pt x="48670" y="41971"/>
                    <a:pt x="48939" y="36825"/>
                    <a:pt x="49548" y="31789"/>
                  </a:cubicBezTo>
                  <a:cubicBezTo>
                    <a:pt x="49901" y="29451"/>
                    <a:pt x="50384" y="27127"/>
                    <a:pt x="51199" y="24905"/>
                  </a:cubicBezTo>
                  <a:cubicBezTo>
                    <a:pt x="51623" y="24027"/>
                    <a:pt x="52108" y="23184"/>
                    <a:pt x="52658" y="22379"/>
                  </a:cubicBezTo>
                  <a:cubicBezTo>
                    <a:pt x="53570" y="21321"/>
                    <a:pt x="54580" y="20345"/>
                    <a:pt x="55652" y="19450"/>
                  </a:cubicBezTo>
                  <a:cubicBezTo>
                    <a:pt x="57156" y="18378"/>
                    <a:pt x="58761" y="17464"/>
                    <a:pt x="60438" y="16690"/>
                  </a:cubicBezTo>
                  <a:cubicBezTo>
                    <a:pt x="60478" y="16673"/>
                    <a:pt x="60519" y="16659"/>
                    <a:pt x="60559" y="16642"/>
                  </a:cubicBezTo>
                  <a:lnTo>
                    <a:pt x="60559" y="0"/>
                  </a:lnTo>
                  <a:close/>
                </a:path>
              </a:pathLst>
            </a:custGeom>
            <a:solidFill>
              <a:srgbClr val="FFFFFF">
                <a:alpha val="31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17;p2"/>
          <p:cNvGrpSpPr/>
          <p:nvPr/>
        </p:nvGrpSpPr>
        <p:grpSpPr>
          <a:xfrm>
            <a:off x="7024907" y="3322591"/>
            <a:ext cx="2201630" cy="1913663"/>
            <a:chOff x="7039840" y="3226481"/>
            <a:chExt cx="2201630" cy="1913663"/>
          </a:xfrm>
        </p:grpSpPr>
        <p:sp>
          <p:nvSpPr>
            <p:cNvPr id="18" name="Google Shape;18;p2"/>
            <p:cNvSpPr/>
            <p:nvPr/>
          </p:nvSpPr>
          <p:spPr>
            <a:xfrm>
              <a:off x="7420863" y="3426638"/>
              <a:ext cx="1675186" cy="1711914"/>
            </a:xfrm>
            <a:custGeom>
              <a:avLst/>
              <a:gdLst/>
              <a:ahLst/>
              <a:cxnLst/>
              <a:rect l="l" t="t" r="r" b="b"/>
              <a:pathLst>
                <a:path w="52452" h="53602" extrusionOk="0">
                  <a:moveTo>
                    <a:pt x="31828" y="1"/>
                  </a:moveTo>
                  <a:lnTo>
                    <a:pt x="31828" y="6470"/>
                  </a:lnTo>
                  <a:cubicBezTo>
                    <a:pt x="32418" y="6975"/>
                    <a:pt x="33045" y="7454"/>
                    <a:pt x="33545" y="8054"/>
                  </a:cubicBezTo>
                  <a:cubicBezTo>
                    <a:pt x="38407" y="13883"/>
                    <a:pt x="39510" y="19196"/>
                    <a:pt x="39593" y="20019"/>
                  </a:cubicBezTo>
                  <a:cubicBezTo>
                    <a:pt x="40436" y="28432"/>
                    <a:pt x="35938" y="32847"/>
                    <a:pt x="30382" y="36159"/>
                  </a:cubicBezTo>
                  <a:cubicBezTo>
                    <a:pt x="27349" y="37967"/>
                    <a:pt x="21679" y="39795"/>
                    <a:pt x="18712" y="41417"/>
                  </a:cubicBezTo>
                  <a:cubicBezTo>
                    <a:pt x="14819" y="43546"/>
                    <a:pt x="8059" y="46091"/>
                    <a:pt x="1" y="53601"/>
                  </a:cubicBezTo>
                  <a:lnTo>
                    <a:pt x="15321" y="53601"/>
                  </a:lnTo>
                  <a:cubicBezTo>
                    <a:pt x="20634" y="50863"/>
                    <a:pt x="30616" y="45127"/>
                    <a:pt x="36685" y="40543"/>
                  </a:cubicBezTo>
                  <a:cubicBezTo>
                    <a:pt x="44339" y="34761"/>
                    <a:pt x="52451" y="25963"/>
                    <a:pt x="43286" y="11861"/>
                  </a:cubicBezTo>
                  <a:cubicBezTo>
                    <a:pt x="40562" y="7668"/>
                    <a:pt x="36343" y="3589"/>
                    <a:pt x="31828" y="1"/>
                  </a:cubicBezTo>
                  <a:close/>
                </a:path>
              </a:pathLst>
            </a:custGeom>
            <a:solidFill>
              <a:srgbClr val="FFD8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7039840" y="3629542"/>
              <a:ext cx="1669948" cy="1509015"/>
            </a:xfrm>
            <a:custGeom>
              <a:avLst/>
              <a:gdLst/>
              <a:ahLst/>
              <a:cxnLst/>
              <a:rect l="l" t="t" r="r" b="b"/>
              <a:pathLst>
                <a:path w="52288" h="47249" extrusionOk="0">
                  <a:moveTo>
                    <a:pt x="43758" y="1"/>
                  </a:moveTo>
                  <a:lnTo>
                    <a:pt x="43758" y="7471"/>
                  </a:lnTo>
                  <a:cubicBezTo>
                    <a:pt x="46556" y="12104"/>
                    <a:pt x="45296" y="18055"/>
                    <a:pt x="41405" y="21674"/>
                  </a:cubicBezTo>
                  <a:cubicBezTo>
                    <a:pt x="37133" y="25646"/>
                    <a:pt x="25668" y="30282"/>
                    <a:pt x="23265" y="31140"/>
                  </a:cubicBezTo>
                  <a:cubicBezTo>
                    <a:pt x="18262" y="32923"/>
                    <a:pt x="9656" y="37533"/>
                    <a:pt x="1" y="47248"/>
                  </a:cubicBezTo>
                  <a:lnTo>
                    <a:pt x="12019" y="47248"/>
                  </a:lnTo>
                  <a:cubicBezTo>
                    <a:pt x="13964" y="45932"/>
                    <a:pt x="19374" y="41122"/>
                    <a:pt x="26237" y="37917"/>
                  </a:cubicBezTo>
                  <a:cubicBezTo>
                    <a:pt x="31328" y="35540"/>
                    <a:pt x="34764" y="33919"/>
                    <a:pt x="39762" y="31233"/>
                  </a:cubicBezTo>
                  <a:cubicBezTo>
                    <a:pt x="40710" y="30723"/>
                    <a:pt x="41600" y="30230"/>
                    <a:pt x="42312" y="29806"/>
                  </a:cubicBezTo>
                  <a:cubicBezTo>
                    <a:pt x="46510" y="27304"/>
                    <a:pt x="50801" y="23727"/>
                    <a:pt x="51547" y="17329"/>
                  </a:cubicBezTo>
                  <a:cubicBezTo>
                    <a:pt x="52287" y="10952"/>
                    <a:pt x="48704" y="4768"/>
                    <a:pt x="44915" y="1063"/>
                  </a:cubicBezTo>
                  <a:cubicBezTo>
                    <a:pt x="44536" y="694"/>
                    <a:pt x="44151" y="341"/>
                    <a:pt x="43758" y="1"/>
                  </a:cubicBezTo>
                  <a:close/>
                </a:path>
              </a:pathLst>
            </a:custGeom>
            <a:solidFill>
              <a:srgbClr val="F5A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7908207" y="3226481"/>
              <a:ext cx="1333263" cy="1913663"/>
            </a:xfrm>
            <a:custGeom>
              <a:avLst/>
              <a:gdLst/>
              <a:ahLst/>
              <a:cxnLst/>
              <a:rect l="l" t="t" r="r" b="b"/>
              <a:pathLst>
                <a:path w="41746" h="59919" extrusionOk="0">
                  <a:moveTo>
                    <a:pt x="16569" y="0"/>
                  </a:moveTo>
                  <a:lnTo>
                    <a:pt x="16569" y="6534"/>
                  </a:lnTo>
                  <a:cubicBezTo>
                    <a:pt x="21245" y="10063"/>
                    <a:pt x="25196" y="14242"/>
                    <a:pt x="28027" y="18321"/>
                  </a:cubicBezTo>
                  <a:cubicBezTo>
                    <a:pt x="37173" y="31501"/>
                    <a:pt x="29215" y="41531"/>
                    <a:pt x="21426" y="47003"/>
                  </a:cubicBezTo>
                  <a:cubicBezTo>
                    <a:pt x="13564" y="52527"/>
                    <a:pt x="7582" y="54604"/>
                    <a:pt x="0" y="59918"/>
                  </a:cubicBezTo>
                  <a:lnTo>
                    <a:pt x="14838" y="59918"/>
                  </a:lnTo>
                  <a:cubicBezTo>
                    <a:pt x="17788" y="58423"/>
                    <a:pt x="24648" y="53523"/>
                    <a:pt x="29354" y="49055"/>
                  </a:cubicBezTo>
                  <a:cubicBezTo>
                    <a:pt x="38543" y="40335"/>
                    <a:pt x="41745" y="25898"/>
                    <a:pt x="32735" y="14352"/>
                  </a:cubicBezTo>
                  <a:cubicBezTo>
                    <a:pt x="27763" y="7980"/>
                    <a:pt x="22979" y="3801"/>
                    <a:pt x="16569" y="0"/>
                  </a:cubicBezTo>
                  <a:close/>
                </a:path>
              </a:pathLst>
            </a:custGeom>
            <a:solidFill>
              <a:srgbClr val="A5A2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oogle Shape;21;p2"/>
          <p:cNvGrpSpPr/>
          <p:nvPr/>
        </p:nvGrpSpPr>
        <p:grpSpPr>
          <a:xfrm>
            <a:off x="721945" y="544950"/>
            <a:ext cx="7705177" cy="4064075"/>
            <a:chOff x="721945" y="544950"/>
            <a:chExt cx="7705177" cy="4064075"/>
          </a:xfrm>
        </p:grpSpPr>
        <p:grpSp>
          <p:nvGrpSpPr>
            <p:cNvPr id="22" name="Google Shape;22;p2"/>
            <p:cNvGrpSpPr/>
            <p:nvPr/>
          </p:nvGrpSpPr>
          <p:grpSpPr>
            <a:xfrm>
              <a:off x="727556" y="544950"/>
              <a:ext cx="7688700" cy="4064075"/>
              <a:chOff x="721950" y="544950"/>
              <a:chExt cx="7688700" cy="4064075"/>
            </a:xfrm>
          </p:grpSpPr>
          <p:sp>
            <p:nvSpPr>
              <p:cNvPr id="23" name="Google Shape;23;p2"/>
              <p:cNvSpPr/>
              <p:nvPr/>
            </p:nvSpPr>
            <p:spPr>
              <a:xfrm>
                <a:off x="721950" y="544950"/>
                <a:ext cx="7688700" cy="507900"/>
              </a:xfrm>
              <a:prstGeom prst="round2SameRect">
                <a:avLst>
                  <a:gd name="adj1" fmla="val 50000"/>
                  <a:gd name="adj2" fmla="val 0"/>
                </a:avLst>
              </a:prstGeom>
              <a:solidFill>
                <a:srgbClr val="F5A2A2"/>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721950" y="1051025"/>
                <a:ext cx="7688700" cy="3558000"/>
              </a:xfrm>
              <a:prstGeom prst="rect">
                <a:avLst/>
              </a:prstGeom>
              <a:solidFill>
                <a:srgbClr val="FFEEE5"/>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2561586" y="1049772"/>
                <a:ext cx="5841497" cy="891408"/>
              </a:xfrm>
              <a:custGeom>
                <a:avLst/>
                <a:gdLst/>
                <a:ahLst/>
                <a:cxnLst/>
                <a:rect l="l" t="t" r="r" b="b"/>
                <a:pathLst>
                  <a:path w="182904" h="27911" extrusionOk="0">
                    <a:moveTo>
                      <a:pt x="0" y="0"/>
                    </a:moveTo>
                    <a:cubicBezTo>
                      <a:pt x="8688" y="22829"/>
                      <a:pt x="35357" y="27911"/>
                      <a:pt x="57097" y="27911"/>
                    </a:cubicBezTo>
                    <a:cubicBezTo>
                      <a:pt x="68428" y="27911"/>
                      <a:pt x="78420" y="26530"/>
                      <a:pt x="83828" y="25563"/>
                    </a:cubicBezTo>
                    <a:cubicBezTo>
                      <a:pt x="107047" y="21412"/>
                      <a:pt x="182903" y="16583"/>
                      <a:pt x="182903" y="16583"/>
                    </a:cubicBezTo>
                    <a:lnTo>
                      <a:pt x="182903" y="4179"/>
                    </a:lnTo>
                    <a:cubicBezTo>
                      <a:pt x="96624" y="9235"/>
                      <a:pt x="92311" y="16605"/>
                      <a:pt x="61887" y="16605"/>
                    </a:cubicBezTo>
                    <a:cubicBezTo>
                      <a:pt x="60453" y="16605"/>
                      <a:pt x="58960" y="16588"/>
                      <a:pt x="57399" y="16555"/>
                    </a:cubicBezTo>
                    <a:cubicBezTo>
                      <a:pt x="22712" y="15805"/>
                      <a:pt x="16518" y="0"/>
                      <a:pt x="16518" y="0"/>
                    </a:cubicBezTo>
                    <a:close/>
                  </a:path>
                </a:pathLst>
              </a:custGeom>
              <a:solidFill>
                <a:srgbClr val="F5A2A2">
                  <a:alpha val="34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2170375" y="663050"/>
                <a:ext cx="5846700" cy="269100"/>
              </a:xfrm>
              <a:prstGeom prst="roundRect">
                <a:avLst>
                  <a:gd name="adj" fmla="val 50000"/>
                </a:avLst>
              </a:prstGeom>
              <a:solidFill>
                <a:srgbClr val="FFFFFF">
                  <a:alpha val="31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 name="Google Shape;27;p2"/>
            <p:cNvSpPr/>
            <p:nvPr/>
          </p:nvSpPr>
          <p:spPr>
            <a:xfrm>
              <a:off x="727556" y="1183249"/>
              <a:ext cx="927385" cy="661196"/>
            </a:xfrm>
            <a:custGeom>
              <a:avLst/>
              <a:gdLst/>
              <a:ahLst/>
              <a:cxnLst/>
              <a:rect l="l" t="t" r="r" b="b"/>
              <a:pathLst>
                <a:path w="34714" h="24750" extrusionOk="0">
                  <a:moveTo>
                    <a:pt x="10660" y="1"/>
                  </a:moveTo>
                  <a:cubicBezTo>
                    <a:pt x="5242" y="1"/>
                    <a:pt x="0" y="667"/>
                    <a:pt x="0" y="667"/>
                  </a:cubicBezTo>
                  <a:lnTo>
                    <a:pt x="0" y="24634"/>
                  </a:lnTo>
                  <a:cubicBezTo>
                    <a:pt x="0" y="24634"/>
                    <a:pt x="5518" y="24749"/>
                    <a:pt x="12044" y="24749"/>
                  </a:cubicBezTo>
                  <a:cubicBezTo>
                    <a:pt x="15306" y="24749"/>
                    <a:pt x="18821" y="24721"/>
                    <a:pt x="22024" y="24634"/>
                  </a:cubicBezTo>
                  <a:cubicBezTo>
                    <a:pt x="31632" y="24372"/>
                    <a:pt x="34713" y="21179"/>
                    <a:pt x="34713" y="17771"/>
                  </a:cubicBezTo>
                  <a:cubicBezTo>
                    <a:pt x="34713" y="14364"/>
                    <a:pt x="29448" y="14673"/>
                    <a:pt x="22024" y="13745"/>
                  </a:cubicBezTo>
                  <a:cubicBezTo>
                    <a:pt x="14599" y="12816"/>
                    <a:pt x="18900" y="9409"/>
                    <a:pt x="18900" y="9409"/>
                  </a:cubicBezTo>
                  <a:cubicBezTo>
                    <a:pt x="18900" y="9409"/>
                    <a:pt x="25112" y="6932"/>
                    <a:pt x="22024" y="2596"/>
                  </a:cubicBezTo>
                  <a:cubicBezTo>
                    <a:pt x="20560" y="541"/>
                    <a:pt x="15539" y="1"/>
                    <a:pt x="10660" y="1"/>
                  </a:cubicBezTo>
                  <a:close/>
                </a:path>
              </a:pathLst>
            </a:custGeom>
            <a:solidFill>
              <a:srgbClr val="F5C4C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721945" y="1752413"/>
              <a:ext cx="4467960" cy="1618113"/>
            </a:xfrm>
            <a:custGeom>
              <a:avLst/>
              <a:gdLst/>
              <a:ahLst/>
              <a:cxnLst/>
              <a:rect l="l" t="t" r="r" b="b"/>
              <a:pathLst>
                <a:path w="139897" h="50665" extrusionOk="0">
                  <a:moveTo>
                    <a:pt x="27675" y="0"/>
                  </a:moveTo>
                  <a:cubicBezTo>
                    <a:pt x="6182" y="0"/>
                    <a:pt x="0" y="13091"/>
                    <a:pt x="0" y="13091"/>
                  </a:cubicBezTo>
                  <a:lnTo>
                    <a:pt x="0" y="50664"/>
                  </a:lnTo>
                  <a:cubicBezTo>
                    <a:pt x="0" y="50522"/>
                    <a:pt x="15544" y="50475"/>
                    <a:pt x="36269" y="50475"/>
                  </a:cubicBezTo>
                  <a:cubicBezTo>
                    <a:pt x="77720" y="50475"/>
                    <a:pt x="139896" y="50664"/>
                    <a:pt x="139896" y="50664"/>
                  </a:cubicBezTo>
                  <a:lnTo>
                    <a:pt x="139896" y="32598"/>
                  </a:lnTo>
                  <a:cubicBezTo>
                    <a:pt x="139896" y="32598"/>
                    <a:pt x="131152" y="35237"/>
                    <a:pt x="117535" y="35237"/>
                  </a:cubicBezTo>
                  <a:cubicBezTo>
                    <a:pt x="110469" y="35237"/>
                    <a:pt x="102090" y="34526"/>
                    <a:pt x="92941" y="32367"/>
                  </a:cubicBezTo>
                  <a:cubicBezTo>
                    <a:pt x="69948" y="26943"/>
                    <a:pt x="57528" y="924"/>
                    <a:pt x="29410" y="28"/>
                  </a:cubicBezTo>
                  <a:cubicBezTo>
                    <a:pt x="28821" y="9"/>
                    <a:pt x="28243" y="0"/>
                    <a:pt x="27675"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721945" y="2116287"/>
              <a:ext cx="7705177" cy="2480937"/>
            </a:xfrm>
            <a:custGeom>
              <a:avLst/>
              <a:gdLst/>
              <a:ahLst/>
              <a:cxnLst/>
              <a:rect l="l" t="t" r="r" b="b"/>
              <a:pathLst>
                <a:path w="241258" h="77681" extrusionOk="0">
                  <a:moveTo>
                    <a:pt x="193410" y="0"/>
                  </a:moveTo>
                  <a:cubicBezTo>
                    <a:pt x="192205" y="0"/>
                    <a:pt x="190997" y="36"/>
                    <a:pt x="189787" y="109"/>
                  </a:cubicBezTo>
                  <a:cubicBezTo>
                    <a:pt x="178188" y="806"/>
                    <a:pt x="172104" y="2742"/>
                    <a:pt x="162415" y="8276"/>
                  </a:cubicBezTo>
                  <a:cubicBezTo>
                    <a:pt x="149804" y="15474"/>
                    <a:pt x="146880" y="18510"/>
                    <a:pt x="130683" y="24540"/>
                  </a:cubicBezTo>
                  <a:cubicBezTo>
                    <a:pt x="125065" y="26632"/>
                    <a:pt x="117792" y="27521"/>
                    <a:pt x="110650" y="27521"/>
                  </a:cubicBezTo>
                  <a:cubicBezTo>
                    <a:pt x="101712" y="27521"/>
                    <a:pt x="92977" y="26128"/>
                    <a:pt x="87945" y="23956"/>
                  </a:cubicBezTo>
                  <a:cubicBezTo>
                    <a:pt x="65552" y="14289"/>
                    <a:pt x="46430" y="10927"/>
                    <a:pt x="28404" y="10927"/>
                  </a:cubicBezTo>
                  <a:cubicBezTo>
                    <a:pt x="18732" y="10927"/>
                    <a:pt x="9376" y="11895"/>
                    <a:pt x="0" y="13377"/>
                  </a:cubicBezTo>
                  <a:lnTo>
                    <a:pt x="0" y="77681"/>
                  </a:lnTo>
                  <a:lnTo>
                    <a:pt x="241257" y="77681"/>
                  </a:lnTo>
                  <a:lnTo>
                    <a:pt x="241257" y="22573"/>
                  </a:lnTo>
                  <a:lnTo>
                    <a:pt x="236273" y="17653"/>
                  </a:lnTo>
                  <a:cubicBezTo>
                    <a:pt x="224820" y="6344"/>
                    <a:pt x="209409" y="0"/>
                    <a:pt x="193410"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721945" y="2900021"/>
              <a:ext cx="7705177" cy="1708944"/>
            </a:xfrm>
            <a:custGeom>
              <a:avLst/>
              <a:gdLst/>
              <a:ahLst/>
              <a:cxnLst/>
              <a:rect l="l" t="t" r="r" b="b"/>
              <a:pathLst>
                <a:path w="241258" h="53509" extrusionOk="0">
                  <a:moveTo>
                    <a:pt x="25983" y="1"/>
                  </a:moveTo>
                  <a:cubicBezTo>
                    <a:pt x="9993" y="1"/>
                    <a:pt x="0" y="3970"/>
                    <a:pt x="0" y="3970"/>
                  </a:cubicBezTo>
                  <a:lnTo>
                    <a:pt x="0" y="53509"/>
                  </a:lnTo>
                  <a:lnTo>
                    <a:pt x="241257" y="53509"/>
                  </a:lnTo>
                  <a:lnTo>
                    <a:pt x="241257" y="14302"/>
                  </a:lnTo>
                  <a:cubicBezTo>
                    <a:pt x="241257" y="14302"/>
                    <a:pt x="231544" y="3101"/>
                    <a:pt x="206259" y="3101"/>
                  </a:cubicBezTo>
                  <a:cubicBezTo>
                    <a:pt x="196175" y="3101"/>
                    <a:pt x="183615" y="4882"/>
                    <a:pt x="168206" y="9866"/>
                  </a:cubicBezTo>
                  <a:cubicBezTo>
                    <a:pt x="156131" y="13771"/>
                    <a:pt x="149804" y="20489"/>
                    <a:pt x="114515" y="22689"/>
                  </a:cubicBezTo>
                  <a:cubicBezTo>
                    <a:pt x="113774" y="22735"/>
                    <a:pt x="113017" y="22758"/>
                    <a:pt x="112245" y="22758"/>
                  </a:cubicBezTo>
                  <a:cubicBezTo>
                    <a:pt x="101250" y="22758"/>
                    <a:pt x="87159" y="18149"/>
                    <a:pt x="72808" y="11188"/>
                  </a:cubicBezTo>
                  <a:cubicBezTo>
                    <a:pt x="54792" y="2448"/>
                    <a:pt x="38539" y="1"/>
                    <a:pt x="25983" y="1"/>
                  </a:cubicBezTo>
                  <a:close/>
                </a:path>
              </a:pathLst>
            </a:custGeom>
            <a:solidFill>
              <a:srgbClr val="A5A2F4"/>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1;p2"/>
            <p:cNvGrpSpPr/>
            <p:nvPr/>
          </p:nvGrpSpPr>
          <p:grpSpPr>
            <a:xfrm>
              <a:off x="883456" y="696120"/>
              <a:ext cx="877593" cy="199609"/>
              <a:chOff x="883456" y="696120"/>
              <a:chExt cx="877593" cy="199609"/>
            </a:xfrm>
          </p:grpSpPr>
          <p:sp>
            <p:nvSpPr>
              <p:cNvPr id="32" name="Google Shape;32;p2"/>
              <p:cNvSpPr/>
              <p:nvPr/>
            </p:nvSpPr>
            <p:spPr>
              <a:xfrm>
                <a:off x="1225706" y="696120"/>
                <a:ext cx="199641" cy="199609"/>
              </a:xfrm>
              <a:custGeom>
                <a:avLst/>
                <a:gdLst/>
                <a:ahLst/>
                <a:cxnLst/>
                <a:rect l="l" t="t" r="r" b="b"/>
                <a:pathLst>
                  <a:path w="6251" h="6250" extrusionOk="0">
                    <a:moveTo>
                      <a:pt x="3127" y="1"/>
                    </a:moveTo>
                    <a:cubicBezTo>
                      <a:pt x="1400" y="1"/>
                      <a:pt x="0" y="1399"/>
                      <a:pt x="0" y="3125"/>
                    </a:cubicBezTo>
                    <a:cubicBezTo>
                      <a:pt x="0" y="4851"/>
                      <a:pt x="1400" y="6249"/>
                      <a:pt x="3127" y="6249"/>
                    </a:cubicBezTo>
                    <a:cubicBezTo>
                      <a:pt x="4851" y="6249"/>
                      <a:pt x="6251" y="4851"/>
                      <a:pt x="6251" y="3125"/>
                    </a:cubicBezTo>
                    <a:cubicBezTo>
                      <a:pt x="6251" y="1399"/>
                      <a:pt x="4851" y="1"/>
                      <a:pt x="3127" y="1"/>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561376" y="696120"/>
                <a:ext cx="199673" cy="199609"/>
              </a:xfrm>
              <a:custGeom>
                <a:avLst/>
                <a:gdLst/>
                <a:ahLst/>
                <a:cxnLst/>
                <a:rect l="l" t="t" r="r" b="b"/>
                <a:pathLst>
                  <a:path w="6252" h="6250" extrusionOk="0">
                    <a:moveTo>
                      <a:pt x="3127" y="1"/>
                    </a:moveTo>
                    <a:cubicBezTo>
                      <a:pt x="1401" y="1"/>
                      <a:pt x="1" y="1399"/>
                      <a:pt x="1" y="3125"/>
                    </a:cubicBezTo>
                    <a:cubicBezTo>
                      <a:pt x="1" y="4851"/>
                      <a:pt x="1401" y="6249"/>
                      <a:pt x="3127" y="6249"/>
                    </a:cubicBezTo>
                    <a:cubicBezTo>
                      <a:pt x="4851" y="6249"/>
                      <a:pt x="6252" y="4851"/>
                      <a:pt x="6252" y="3125"/>
                    </a:cubicBezTo>
                    <a:cubicBezTo>
                      <a:pt x="6252" y="1399"/>
                      <a:pt x="4851" y="1"/>
                      <a:pt x="3127" y="1"/>
                    </a:cubicBezTo>
                    <a:close/>
                  </a:path>
                </a:pathLst>
              </a:custGeom>
              <a:solidFill>
                <a:srgbClr val="A5A2F4"/>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883456" y="696120"/>
                <a:ext cx="199673" cy="199609"/>
              </a:xfrm>
              <a:custGeom>
                <a:avLst/>
                <a:gdLst/>
                <a:ahLst/>
                <a:cxnLst/>
                <a:rect l="l" t="t" r="r" b="b"/>
                <a:pathLst>
                  <a:path w="6252" h="6250" extrusionOk="0">
                    <a:moveTo>
                      <a:pt x="3125" y="1"/>
                    </a:moveTo>
                    <a:cubicBezTo>
                      <a:pt x="1399" y="1"/>
                      <a:pt x="1" y="1399"/>
                      <a:pt x="1" y="3125"/>
                    </a:cubicBezTo>
                    <a:cubicBezTo>
                      <a:pt x="1" y="4851"/>
                      <a:pt x="1399" y="6249"/>
                      <a:pt x="3125" y="6249"/>
                    </a:cubicBezTo>
                    <a:cubicBezTo>
                      <a:pt x="4851" y="6249"/>
                      <a:pt x="6251" y="4851"/>
                      <a:pt x="6251" y="3125"/>
                    </a:cubicBezTo>
                    <a:cubicBezTo>
                      <a:pt x="6251" y="1399"/>
                      <a:pt x="4851" y="1"/>
                      <a:pt x="3125"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5" name="Google Shape;35;p2"/>
          <p:cNvSpPr txBox="1">
            <a:spLocks noGrp="1"/>
          </p:cNvSpPr>
          <p:nvPr>
            <p:ph type="ctrTitle"/>
          </p:nvPr>
        </p:nvSpPr>
        <p:spPr>
          <a:xfrm>
            <a:off x="2069784" y="1531725"/>
            <a:ext cx="5004300" cy="44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2100">
                <a:solidFill>
                  <a:srgbClr val="0B3A87"/>
                </a:solidFill>
                <a:latin typeface="Poppins Black"/>
                <a:ea typeface="Poppins Black"/>
                <a:cs typeface="Poppins Black"/>
                <a:sym typeface="Poppins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 name="Google Shape;36;p2"/>
          <p:cNvSpPr txBox="1">
            <a:spLocks noGrp="1"/>
          </p:cNvSpPr>
          <p:nvPr>
            <p:ph type="subTitle" idx="1"/>
          </p:nvPr>
        </p:nvSpPr>
        <p:spPr>
          <a:xfrm>
            <a:off x="5639288" y="3637450"/>
            <a:ext cx="2259900" cy="661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600">
                <a:solidFill>
                  <a:srgbClr val="0B3A8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7" name="Google Shape;37;p2"/>
          <p:cNvSpPr txBox="1">
            <a:spLocks noGrp="1"/>
          </p:cNvSpPr>
          <p:nvPr>
            <p:ph type="ctrTitle" idx="2"/>
          </p:nvPr>
        </p:nvSpPr>
        <p:spPr>
          <a:xfrm>
            <a:off x="2069775" y="1969325"/>
            <a:ext cx="5004300" cy="750600"/>
          </a:xfrm>
          <a:prstGeom prst="rect">
            <a:avLst/>
          </a:prstGeom>
          <a:effectLst>
            <a:outerShdw dist="66675" dir="8400000" algn="bl" rotWithShape="0">
              <a:schemeClr val="dk1"/>
            </a:outerShdw>
          </a:effectLst>
        </p:spPr>
        <p:txBody>
          <a:bodyPr spcFirstLastPara="1" wrap="square" lIns="91425" tIns="91425" rIns="91425" bIns="91425" anchor="ctr" anchorCtr="0">
            <a:noAutofit/>
          </a:bodyPr>
          <a:lstStyle>
            <a:lvl1pPr lvl="0" algn="ctr" rtl="0">
              <a:spcBef>
                <a:spcPts val="0"/>
              </a:spcBef>
              <a:spcAft>
                <a:spcPts val="0"/>
              </a:spcAft>
              <a:buSzPts val="5200"/>
              <a:buNone/>
              <a:defRPr sz="40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 name="Google Shape;38;p2"/>
          <p:cNvSpPr/>
          <p:nvPr/>
        </p:nvSpPr>
        <p:spPr>
          <a:xfrm>
            <a:off x="2615534" y="118464"/>
            <a:ext cx="141771" cy="141834"/>
          </a:xfrm>
          <a:custGeom>
            <a:avLst/>
            <a:gdLst/>
            <a:ahLst/>
            <a:cxnLst/>
            <a:rect l="l" t="t" r="r" b="b"/>
            <a:pathLst>
              <a:path w="4439" h="4441" extrusionOk="0">
                <a:moveTo>
                  <a:pt x="2219" y="0"/>
                </a:moveTo>
                <a:cubicBezTo>
                  <a:pt x="993" y="0"/>
                  <a:pt x="0" y="993"/>
                  <a:pt x="0" y="2219"/>
                </a:cubicBezTo>
                <a:cubicBezTo>
                  <a:pt x="0" y="3446"/>
                  <a:pt x="993" y="4441"/>
                  <a:pt x="2219" y="4441"/>
                </a:cubicBezTo>
                <a:cubicBezTo>
                  <a:pt x="3446" y="4441"/>
                  <a:pt x="4439" y="3446"/>
                  <a:pt x="4439" y="2219"/>
                </a:cubicBezTo>
                <a:cubicBezTo>
                  <a:pt x="4439" y="993"/>
                  <a:pt x="3446" y="0"/>
                  <a:pt x="2219" y="0"/>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8636316" y="2909248"/>
            <a:ext cx="319903" cy="319803"/>
          </a:xfrm>
          <a:custGeom>
            <a:avLst/>
            <a:gdLst/>
            <a:ahLst/>
            <a:cxnLst/>
            <a:rect l="l" t="t" r="r" b="b"/>
            <a:pathLst>
              <a:path w="9664" h="9661" extrusionOk="0">
                <a:moveTo>
                  <a:pt x="4832" y="0"/>
                </a:moveTo>
                <a:cubicBezTo>
                  <a:pt x="2163" y="0"/>
                  <a:pt x="1" y="2163"/>
                  <a:pt x="1" y="4829"/>
                </a:cubicBezTo>
                <a:cubicBezTo>
                  <a:pt x="1" y="7499"/>
                  <a:pt x="2163" y="9661"/>
                  <a:pt x="4832" y="9661"/>
                </a:cubicBezTo>
                <a:cubicBezTo>
                  <a:pt x="7499" y="9661"/>
                  <a:pt x="9664" y="7499"/>
                  <a:pt x="9664" y="4829"/>
                </a:cubicBezTo>
                <a:cubicBezTo>
                  <a:pt x="9664" y="2163"/>
                  <a:pt x="7499" y="0"/>
                  <a:pt x="4832" y="0"/>
                </a:cubicBezTo>
                <a:close/>
              </a:path>
            </a:pathLst>
          </a:custGeom>
          <a:solidFill>
            <a:schemeClr val="lt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5481" y="4856296"/>
            <a:ext cx="146942" cy="147041"/>
          </a:xfrm>
          <a:custGeom>
            <a:avLst/>
            <a:gdLst/>
            <a:ahLst/>
            <a:cxnLst/>
            <a:rect l="l" t="t" r="r" b="b"/>
            <a:pathLst>
              <a:path w="4439" h="4442" extrusionOk="0">
                <a:moveTo>
                  <a:pt x="2219" y="1"/>
                </a:moveTo>
                <a:cubicBezTo>
                  <a:pt x="993" y="1"/>
                  <a:pt x="0" y="996"/>
                  <a:pt x="0" y="2222"/>
                </a:cubicBezTo>
                <a:cubicBezTo>
                  <a:pt x="0" y="3446"/>
                  <a:pt x="993" y="4442"/>
                  <a:pt x="2219" y="4442"/>
                </a:cubicBezTo>
                <a:cubicBezTo>
                  <a:pt x="3446" y="4442"/>
                  <a:pt x="4439" y="3446"/>
                  <a:pt x="4439" y="2222"/>
                </a:cubicBezTo>
                <a:cubicBezTo>
                  <a:pt x="4439" y="996"/>
                  <a:pt x="3446" y="1"/>
                  <a:pt x="2219" y="1"/>
                </a:cubicBezTo>
                <a:close/>
              </a:path>
            </a:pathLst>
          </a:custGeom>
          <a:solidFill>
            <a:schemeClr val="accent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41;p2"/>
          <p:cNvGrpSpPr/>
          <p:nvPr/>
        </p:nvGrpSpPr>
        <p:grpSpPr>
          <a:xfrm>
            <a:off x="8424003" y="272603"/>
            <a:ext cx="600333" cy="563775"/>
            <a:chOff x="8424003" y="272603"/>
            <a:chExt cx="600333" cy="563775"/>
          </a:xfrm>
        </p:grpSpPr>
        <p:sp>
          <p:nvSpPr>
            <p:cNvPr id="42" name="Google Shape;42;p2"/>
            <p:cNvSpPr/>
            <p:nvPr/>
          </p:nvSpPr>
          <p:spPr>
            <a:xfrm>
              <a:off x="8691019" y="508109"/>
              <a:ext cx="333317" cy="328269"/>
            </a:xfrm>
            <a:custGeom>
              <a:avLst/>
              <a:gdLst/>
              <a:ahLst/>
              <a:cxnLst/>
              <a:rect l="l" t="t" r="r" b="b"/>
              <a:pathLst>
                <a:path w="4688" h="4617" extrusionOk="0">
                  <a:moveTo>
                    <a:pt x="2479" y="0"/>
                  </a:moveTo>
                  <a:cubicBezTo>
                    <a:pt x="2434" y="0"/>
                    <a:pt x="2393" y="26"/>
                    <a:pt x="2381" y="83"/>
                  </a:cubicBezTo>
                  <a:cubicBezTo>
                    <a:pt x="1930" y="1411"/>
                    <a:pt x="1529" y="1787"/>
                    <a:pt x="126" y="2037"/>
                  </a:cubicBezTo>
                  <a:cubicBezTo>
                    <a:pt x="0" y="2063"/>
                    <a:pt x="0" y="2238"/>
                    <a:pt x="126" y="2288"/>
                  </a:cubicBezTo>
                  <a:cubicBezTo>
                    <a:pt x="1454" y="2714"/>
                    <a:pt x="1830" y="3140"/>
                    <a:pt x="2081" y="4519"/>
                  </a:cubicBezTo>
                  <a:cubicBezTo>
                    <a:pt x="2094" y="4585"/>
                    <a:pt x="2149" y="4616"/>
                    <a:pt x="2202" y="4616"/>
                  </a:cubicBezTo>
                  <a:cubicBezTo>
                    <a:pt x="2249" y="4616"/>
                    <a:pt x="2294" y="4591"/>
                    <a:pt x="2306" y="4544"/>
                  </a:cubicBezTo>
                  <a:cubicBezTo>
                    <a:pt x="2757" y="3190"/>
                    <a:pt x="3183" y="2814"/>
                    <a:pt x="4562" y="2564"/>
                  </a:cubicBezTo>
                  <a:cubicBezTo>
                    <a:pt x="4687" y="2539"/>
                    <a:pt x="4687" y="2388"/>
                    <a:pt x="4562" y="2338"/>
                  </a:cubicBezTo>
                  <a:cubicBezTo>
                    <a:pt x="3233" y="1912"/>
                    <a:pt x="2858" y="1486"/>
                    <a:pt x="2607" y="108"/>
                  </a:cubicBezTo>
                  <a:cubicBezTo>
                    <a:pt x="2593" y="39"/>
                    <a:pt x="2534" y="0"/>
                    <a:pt x="2479" y="0"/>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8424003" y="272603"/>
              <a:ext cx="267336" cy="264776"/>
            </a:xfrm>
            <a:custGeom>
              <a:avLst/>
              <a:gdLst/>
              <a:ahLst/>
              <a:cxnLst/>
              <a:rect l="l" t="t" r="r" b="b"/>
              <a:pathLst>
                <a:path w="3760" h="3724" extrusionOk="0">
                  <a:moveTo>
                    <a:pt x="2002" y="1"/>
                  </a:moveTo>
                  <a:cubicBezTo>
                    <a:pt x="1962" y="1"/>
                    <a:pt x="1918" y="26"/>
                    <a:pt x="1905" y="76"/>
                  </a:cubicBezTo>
                  <a:cubicBezTo>
                    <a:pt x="1554" y="1154"/>
                    <a:pt x="1203" y="1454"/>
                    <a:pt x="101" y="1655"/>
                  </a:cubicBezTo>
                  <a:cubicBezTo>
                    <a:pt x="0" y="1680"/>
                    <a:pt x="0" y="1805"/>
                    <a:pt x="76" y="1830"/>
                  </a:cubicBezTo>
                  <a:cubicBezTo>
                    <a:pt x="1153" y="2181"/>
                    <a:pt x="1454" y="2532"/>
                    <a:pt x="1655" y="3635"/>
                  </a:cubicBezTo>
                  <a:cubicBezTo>
                    <a:pt x="1669" y="3691"/>
                    <a:pt x="1722" y="3724"/>
                    <a:pt x="1771" y="3724"/>
                  </a:cubicBezTo>
                  <a:cubicBezTo>
                    <a:pt x="1809" y="3724"/>
                    <a:pt x="1844" y="3704"/>
                    <a:pt x="1855" y="3660"/>
                  </a:cubicBezTo>
                  <a:cubicBezTo>
                    <a:pt x="2206" y="2582"/>
                    <a:pt x="2557" y="2281"/>
                    <a:pt x="3660" y="2081"/>
                  </a:cubicBezTo>
                  <a:cubicBezTo>
                    <a:pt x="3760" y="2056"/>
                    <a:pt x="3760" y="1931"/>
                    <a:pt x="3685" y="1880"/>
                  </a:cubicBezTo>
                  <a:cubicBezTo>
                    <a:pt x="2607" y="1530"/>
                    <a:pt x="2306" y="1204"/>
                    <a:pt x="2081" y="76"/>
                  </a:cubicBezTo>
                  <a:cubicBezTo>
                    <a:pt x="2081" y="26"/>
                    <a:pt x="2043" y="1"/>
                    <a:pt x="200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 name="Google Shape;44;p2"/>
          <p:cNvSpPr/>
          <p:nvPr/>
        </p:nvSpPr>
        <p:spPr>
          <a:xfrm>
            <a:off x="227601" y="1254142"/>
            <a:ext cx="199354" cy="199354"/>
          </a:xfrm>
          <a:custGeom>
            <a:avLst/>
            <a:gdLst/>
            <a:ahLst/>
            <a:cxnLst/>
            <a:rect l="l" t="t" r="r" b="b"/>
            <a:pathLst>
              <a:path w="6242" h="6242" extrusionOk="0">
                <a:moveTo>
                  <a:pt x="3122" y="1"/>
                </a:moveTo>
                <a:cubicBezTo>
                  <a:pt x="1398" y="1"/>
                  <a:pt x="0" y="1398"/>
                  <a:pt x="0" y="3122"/>
                </a:cubicBezTo>
                <a:cubicBezTo>
                  <a:pt x="0" y="4844"/>
                  <a:pt x="1398" y="6242"/>
                  <a:pt x="3122" y="6242"/>
                </a:cubicBezTo>
                <a:cubicBezTo>
                  <a:pt x="4843" y="6242"/>
                  <a:pt x="6241" y="4844"/>
                  <a:pt x="6241" y="3122"/>
                </a:cubicBezTo>
                <a:cubicBezTo>
                  <a:pt x="6241" y="1398"/>
                  <a:pt x="4843" y="1"/>
                  <a:pt x="3122" y="1"/>
                </a:cubicBezTo>
                <a:close/>
              </a:path>
            </a:pathLst>
          </a:custGeom>
          <a:solidFill>
            <a:schemeClr val="accent6"/>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48980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5"/>
        <p:cNvGrpSpPr/>
        <p:nvPr/>
      </p:nvGrpSpPr>
      <p:grpSpPr>
        <a:xfrm>
          <a:off x="0" y="0"/>
          <a:ext cx="0" cy="0"/>
          <a:chOff x="0" y="0"/>
          <a:chExt cx="0" cy="0"/>
        </a:xfrm>
      </p:grpSpPr>
      <p:grpSp>
        <p:nvGrpSpPr>
          <p:cNvPr id="96" name="Google Shape;96;p4"/>
          <p:cNvGrpSpPr/>
          <p:nvPr/>
        </p:nvGrpSpPr>
        <p:grpSpPr>
          <a:xfrm>
            <a:off x="-40524" y="-4515"/>
            <a:ext cx="1868438" cy="1352393"/>
            <a:chOff x="-40524" y="-4515"/>
            <a:chExt cx="1868438" cy="1352393"/>
          </a:xfrm>
        </p:grpSpPr>
        <p:sp>
          <p:nvSpPr>
            <p:cNvPr id="97" name="Google Shape;97;p4"/>
            <p:cNvSpPr/>
            <p:nvPr/>
          </p:nvSpPr>
          <p:spPr>
            <a:xfrm>
              <a:off x="77081" y="-1814"/>
              <a:ext cx="1427127" cy="1258785"/>
            </a:xfrm>
            <a:custGeom>
              <a:avLst/>
              <a:gdLst/>
              <a:ahLst/>
              <a:cxnLst/>
              <a:rect l="l" t="t" r="r" b="b"/>
              <a:pathLst>
                <a:path w="44685" h="39414" extrusionOk="0">
                  <a:moveTo>
                    <a:pt x="29564" y="0"/>
                  </a:moveTo>
                  <a:cubicBezTo>
                    <a:pt x="25215" y="1610"/>
                    <a:pt x="18874" y="5070"/>
                    <a:pt x="13493" y="8068"/>
                  </a:cubicBezTo>
                  <a:cubicBezTo>
                    <a:pt x="6968" y="11704"/>
                    <a:pt x="1" y="17290"/>
                    <a:pt x="7447" y="26541"/>
                  </a:cubicBezTo>
                  <a:cubicBezTo>
                    <a:pt x="11454" y="31522"/>
                    <a:pt x="19581" y="36330"/>
                    <a:pt x="25885" y="39414"/>
                  </a:cubicBezTo>
                  <a:lnTo>
                    <a:pt x="25885" y="34599"/>
                  </a:lnTo>
                  <a:cubicBezTo>
                    <a:pt x="25708" y="34513"/>
                    <a:pt x="25508" y="34420"/>
                    <a:pt x="25273" y="34335"/>
                  </a:cubicBezTo>
                  <a:cubicBezTo>
                    <a:pt x="22265" y="33211"/>
                    <a:pt x="18510" y="31513"/>
                    <a:pt x="15555" y="29139"/>
                  </a:cubicBezTo>
                  <a:cubicBezTo>
                    <a:pt x="13414" y="27417"/>
                    <a:pt x="11695" y="25338"/>
                    <a:pt x="10990" y="22864"/>
                  </a:cubicBezTo>
                  <a:cubicBezTo>
                    <a:pt x="10847" y="22362"/>
                    <a:pt x="10745" y="21845"/>
                    <a:pt x="10690" y="21312"/>
                  </a:cubicBezTo>
                  <a:cubicBezTo>
                    <a:pt x="10130" y="15854"/>
                    <a:pt x="13986" y="13058"/>
                    <a:pt x="18708" y="10992"/>
                  </a:cubicBezTo>
                  <a:cubicBezTo>
                    <a:pt x="21286" y="9861"/>
                    <a:pt x="26077" y="8756"/>
                    <a:pt x="28597" y="7746"/>
                  </a:cubicBezTo>
                  <a:cubicBezTo>
                    <a:pt x="31928" y="6410"/>
                    <a:pt x="37714" y="4841"/>
                    <a:pt x="44684" y="0"/>
                  </a:cubicBezTo>
                  <a:close/>
                </a:path>
              </a:pathLst>
            </a:custGeom>
            <a:solidFill>
              <a:srgbClr val="F5A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4"/>
            <p:cNvSpPr/>
            <p:nvPr/>
          </p:nvSpPr>
          <p:spPr>
            <a:xfrm>
              <a:off x="393729" y="887"/>
              <a:ext cx="1434185" cy="1104399"/>
            </a:xfrm>
            <a:custGeom>
              <a:avLst/>
              <a:gdLst/>
              <a:ahLst/>
              <a:cxnLst/>
              <a:rect l="l" t="t" r="r" b="b"/>
              <a:pathLst>
                <a:path w="44906" h="34580" extrusionOk="0">
                  <a:moveTo>
                    <a:pt x="34685" y="0"/>
                  </a:moveTo>
                  <a:cubicBezTo>
                    <a:pt x="33280" y="612"/>
                    <a:pt x="28473" y="3872"/>
                    <a:pt x="22346" y="5960"/>
                  </a:cubicBezTo>
                  <a:cubicBezTo>
                    <a:pt x="18031" y="7429"/>
                    <a:pt x="15116" y="8432"/>
                    <a:pt x="10875" y="10101"/>
                  </a:cubicBezTo>
                  <a:cubicBezTo>
                    <a:pt x="10071" y="10418"/>
                    <a:pt x="9313" y="10725"/>
                    <a:pt x="8709" y="10992"/>
                  </a:cubicBezTo>
                  <a:cubicBezTo>
                    <a:pt x="5139" y="12554"/>
                    <a:pt x="1474" y="14809"/>
                    <a:pt x="736" y="18940"/>
                  </a:cubicBezTo>
                  <a:cubicBezTo>
                    <a:pt x="0" y="23057"/>
                    <a:pt x="2901" y="27108"/>
                    <a:pt x="6015" y="29558"/>
                  </a:cubicBezTo>
                  <a:cubicBezTo>
                    <a:pt x="8930" y="31849"/>
                    <a:pt x="12414" y="33258"/>
                    <a:pt x="15886" y="34580"/>
                  </a:cubicBezTo>
                  <a:lnTo>
                    <a:pt x="15886" y="31539"/>
                  </a:lnTo>
                  <a:cubicBezTo>
                    <a:pt x="12680" y="30003"/>
                    <a:pt x="9159" y="28051"/>
                    <a:pt x="7201" y="25560"/>
                  </a:cubicBezTo>
                  <a:cubicBezTo>
                    <a:pt x="4799" y="22502"/>
                    <a:pt x="5946" y="18590"/>
                    <a:pt x="9328" y="16266"/>
                  </a:cubicBezTo>
                  <a:cubicBezTo>
                    <a:pt x="12983" y="13751"/>
                    <a:pt x="22689" y="10908"/>
                    <a:pt x="24722" y="10387"/>
                  </a:cubicBezTo>
                  <a:cubicBezTo>
                    <a:pt x="29016" y="9284"/>
                    <a:pt x="36476" y="6348"/>
                    <a:pt x="44905" y="0"/>
                  </a:cubicBezTo>
                  <a:close/>
                </a:path>
              </a:pathLst>
            </a:custGeom>
            <a:solidFill>
              <a:srgbClr val="4CE6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4"/>
            <p:cNvSpPr/>
            <p:nvPr/>
          </p:nvSpPr>
          <p:spPr>
            <a:xfrm>
              <a:off x="-40524" y="-4515"/>
              <a:ext cx="1138412" cy="1352393"/>
            </a:xfrm>
            <a:custGeom>
              <a:avLst/>
              <a:gdLst/>
              <a:ahLst/>
              <a:cxnLst/>
              <a:rect l="l" t="t" r="r" b="b"/>
              <a:pathLst>
                <a:path w="35645" h="42345" extrusionOk="0">
                  <a:moveTo>
                    <a:pt x="22741" y="0"/>
                  </a:moveTo>
                  <a:cubicBezTo>
                    <a:pt x="20241" y="926"/>
                    <a:pt x="14840" y="3805"/>
                    <a:pt x="10811" y="6632"/>
                  </a:cubicBezTo>
                  <a:cubicBezTo>
                    <a:pt x="2944" y="12151"/>
                    <a:pt x="1" y="21450"/>
                    <a:pt x="7359" y="29046"/>
                  </a:cubicBezTo>
                  <a:cubicBezTo>
                    <a:pt x="13445" y="35327"/>
                    <a:pt x="19262" y="38416"/>
                    <a:pt x="29821" y="42345"/>
                  </a:cubicBezTo>
                  <a:lnTo>
                    <a:pt x="29821" y="39414"/>
                  </a:lnTo>
                  <a:cubicBezTo>
                    <a:pt x="23517" y="36330"/>
                    <a:pt x="14909" y="31872"/>
                    <a:pt x="11383" y="26541"/>
                  </a:cubicBezTo>
                  <a:cubicBezTo>
                    <a:pt x="5261" y="17290"/>
                    <a:pt x="10795" y="11504"/>
                    <a:pt x="17429" y="8068"/>
                  </a:cubicBezTo>
                  <a:cubicBezTo>
                    <a:pt x="24127" y="4598"/>
                    <a:pt x="29185" y="3336"/>
                    <a:pt x="35645" y="0"/>
                  </a:cubicBezTo>
                  <a:close/>
                </a:path>
              </a:pathLst>
            </a:custGeom>
            <a:solidFill>
              <a:srgbClr val="FFD8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0" name="Google Shape;100;p4"/>
          <p:cNvSpPr/>
          <p:nvPr/>
        </p:nvSpPr>
        <p:spPr>
          <a:xfrm>
            <a:off x="0" y="-4525"/>
            <a:ext cx="4063874" cy="2849161"/>
          </a:xfrm>
          <a:custGeom>
            <a:avLst/>
            <a:gdLst/>
            <a:ahLst/>
            <a:cxnLst/>
            <a:rect l="l" t="t" r="r" b="b"/>
            <a:pathLst>
              <a:path w="126709" h="88835" extrusionOk="0">
                <a:moveTo>
                  <a:pt x="108683" y="1"/>
                </a:moveTo>
                <a:cubicBezTo>
                  <a:pt x="108514" y="253"/>
                  <a:pt x="108340" y="501"/>
                  <a:pt x="108162" y="749"/>
                </a:cubicBezTo>
                <a:cubicBezTo>
                  <a:pt x="107126" y="1996"/>
                  <a:pt x="105988" y="3154"/>
                  <a:pt x="104747" y="4196"/>
                </a:cubicBezTo>
                <a:cubicBezTo>
                  <a:pt x="103261" y="5249"/>
                  <a:pt x="101678" y="6144"/>
                  <a:pt x="100025" y="6904"/>
                </a:cubicBezTo>
                <a:cubicBezTo>
                  <a:pt x="96568" y="8247"/>
                  <a:pt x="92922" y="9102"/>
                  <a:pt x="89260" y="9654"/>
                </a:cubicBezTo>
                <a:cubicBezTo>
                  <a:pt x="77792" y="11026"/>
                  <a:pt x="66048" y="10123"/>
                  <a:pt x="54799" y="13183"/>
                </a:cubicBezTo>
                <a:cubicBezTo>
                  <a:pt x="48327" y="14945"/>
                  <a:pt x="42169" y="18126"/>
                  <a:pt x="37406" y="22910"/>
                </a:cubicBezTo>
                <a:cubicBezTo>
                  <a:pt x="34787" y="25539"/>
                  <a:pt x="32504" y="28668"/>
                  <a:pt x="30996" y="32071"/>
                </a:cubicBezTo>
                <a:cubicBezTo>
                  <a:pt x="29508" y="35435"/>
                  <a:pt x="28398" y="38805"/>
                  <a:pt x="27715" y="42417"/>
                </a:cubicBezTo>
                <a:cubicBezTo>
                  <a:pt x="26493" y="48870"/>
                  <a:pt x="26186" y="55559"/>
                  <a:pt x="23848" y="61743"/>
                </a:cubicBezTo>
                <a:cubicBezTo>
                  <a:pt x="23183" y="63162"/>
                  <a:pt x="22402" y="64519"/>
                  <a:pt x="21500" y="65800"/>
                </a:cubicBezTo>
                <a:cubicBezTo>
                  <a:pt x="20552" y="66922"/>
                  <a:pt x="19514" y="67958"/>
                  <a:pt x="18392" y="68903"/>
                </a:cubicBezTo>
                <a:cubicBezTo>
                  <a:pt x="17071" y="69841"/>
                  <a:pt x="15668" y="70656"/>
                  <a:pt x="14199" y="71344"/>
                </a:cubicBezTo>
                <a:cubicBezTo>
                  <a:pt x="12449" y="72003"/>
                  <a:pt x="10639" y="72492"/>
                  <a:pt x="8794" y="72811"/>
                </a:cubicBezTo>
                <a:cubicBezTo>
                  <a:pt x="7785" y="72908"/>
                  <a:pt x="6773" y="72957"/>
                  <a:pt x="5761" y="72957"/>
                </a:cubicBezTo>
                <a:cubicBezTo>
                  <a:pt x="4626" y="72957"/>
                  <a:pt x="3490" y="72896"/>
                  <a:pt x="2357" y="72775"/>
                </a:cubicBezTo>
                <a:cubicBezTo>
                  <a:pt x="2269" y="72771"/>
                  <a:pt x="2182" y="72770"/>
                  <a:pt x="2095" y="72770"/>
                </a:cubicBezTo>
                <a:cubicBezTo>
                  <a:pt x="1362" y="72770"/>
                  <a:pt x="664" y="72895"/>
                  <a:pt x="0" y="73144"/>
                </a:cubicBezTo>
                <a:lnTo>
                  <a:pt x="0" y="88291"/>
                </a:lnTo>
                <a:cubicBezTo>
                  <a:pt x="755" y="88527"/>
                  <a:pt x="1541" y="88646"/>
                  <a:pt x="2357" y="88648"/>
                </a:cubicBezTo>
                <a:cubicBezTo>
                  <a:pt x="3504" y="88771"/>
                  <a:pt x="4655" y="88835"/>
                  <a:pt x="5806" y="88835"/>
                </a:cubicBezTo>
                <a:cubicBezTo>
                  <a:pt x="6776" y="88835"/>
                  <a:pt x="7746" y="88789"/>
                  <a:pt x="8713" y="88696"/>
                </a:cubicBezTo>
                <a:cubicBezTo>
                  <a:pt x="11396" y="88439"/>
                  <a:pt x="14102" y="88043"/>
                  <a:pt x="16685" y="87248"/>
                </a:cubicBezTo>
                <a:cubicBezTo>
                  <a:pt x="21824" y="85669"/>
                  <a:pt x="26503" y="83019"/>
                  <a:pt x="30465" y="79383"/>
                </a:cubicBezTo>
                <a:cubicBezTo>
                  <a:pt x="34544" y="75637"/>
                  <a:pt x="37328" y="70868"/>
                  <a:pt x="39240" y="65720"/>
                </a:cubicBezTo>
                <a:cubicBezTo>
                  <a:pt x="40773" y="61588"/>
                  <a:pt x="41409" y="57204"/>
                  <a:pt x="42028" y="52866"/>
                </a:cubicBezTo>
                <a:cubicBezTo>
                  <a:pt x="42667" y="48389"/>
                  <a:pt x="43307" y="43865"/>
                  <a:pt x="44910" y="39619"/>
                </a:cubicBezTo>
                <a:cubicBezTo>
                  <a:pt x="45545" y="38264"/>
                  <a:pt x="46291" y="36969"/>
                  <a:pt x="47150" y="35743"/>
                </a:cubicBezTo>
                <a:cubicBezTo>
                  <a:pt x="48141" y="34571"/>
                  <a:pt x="49234" y="33488"/>
                  <a:pt x="50410" y="32499"/>
                </a:cubicBezTo>
                <a:cubicBezTo>
                  <a:pt x="51910" y="31433"/>
                  <a:pt x="53508" y="30518"/>
                  <a:pt x="55180" y="29747"/>
                </a:cubicBezTo>
                <a:cubicBezTo>
                  <a:pt x="58411" y="28501"/>
                  <a:pt x="61802" y="27732"/>
                  <a:pt x="65224" y="27218"/>
                </a:cubicBezTo>
                <a:cubicBezTo>
                  <a:pt x="70822" y="26546"/>
                  <a:pt x="76468" y="26432"/>
                  <a:pt x="82092" y="26115"/>
                </a:cubicBezTo>
                <a:cubicBezTo>
                  <a:pt x="88445" y="25758"/>
                  <a:pt x="94879" y="25120"/>
                  <a:pt x="101004" y="23313"/>
                </a:cubicBezTo>
                <a:cubicBezTo>
                  <a:pt x="103976" y="22434"/>
                  <a:pt x="106912" y="21270"/>
                  <a:pt x="109650" y="19817"/>
                </a:cubicBezTo>
                <a:cubicBezTo>
                  <a:pt x="112117" y="18510"/>
                  <a:pt x="114410" y="16814"/>
                  <a:pt x="116496" y="14967"/>
                </a:cubicBezTo>
                <a:cubicBezTo>
                  <a:pt x="118541" y="13157"/>
                  <a:pt x="120244" y="11000"/>
                  <a:pt x="121839" y="8790"/>
                </a:cubicBezTo>
                <a:cubicBezTo>
                  <a:pt x="123137" y="6994"/>
                  <a:pt x="124247" y="5068"/>
                  <a:pt x="125240" y="3089"/>
                </a:cubicBezTo>
                <a:cubicBezTo>
                  <a:pt x="125752" y="2070"/>
                  <a:pt x="126240" y="1041"/>
                  <a:pt x="126709"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4"/>
          <p:cNvSpPr/>
          <p:nvPr/>
        </p:nvSpPr>
        <p:spPr>
          <a:xfrm>
            <a:off x="2021850" y="671181"/>
            <a:ext cx="7123685" cy="4487236"/>
          </a:xfrm>
          <a:custGeom>
            <a:avLst/>
            <a:gdLst/>
            <a:ahLst/>
            <a:cxnLst/>
            <a:rect l="l" t="t" r="r" b="b"/>
            <a:pathLst>
              <a:path w="221818" h="139724" extrusionOk="0">
                <a:moveTo>
                  <a:pt x="217438" y="1"/>
                </a:moveTo>
                <a:cubicBezTo>
                  <a:pt x="211569" y="1"/>
                  <a:pt x="205642" y="938"/>
                  <a:pt x="199994" y="2337"/>
                </a:cubicBezTo>
                <a:cubicBezTo>
                  <a:pt x="192707" y="4142"/>
                  <a:pt x="185540" y="6940"/>
                  <a:pt x="178975" y="10583"/>
                </a:cubicBezTo>
                <a:cubicBezTo>
                  <a:pt x="172900" y="13953"/>
                  <a:pt x="167147" y="18244"/>
                  <a:pt x="162880" y="23768"/>
                </a:cubicBezTo>
                <a:cubicBezTo>
                  <a:pt x="158637" y="29259"/>
                  <a:pt x="156299" y="35796"/>
                  <a:pt x="154913" y="42542"/>
                </a:cubicBezTo>
                <a:cubicBezTo>
                  <a:pt x="153565" y="49095"/>
                  <a:pt x="152753" y="55774"/>
                  <a:pt x="150326" y="62039"/>
                </a:cubicBezTo>
                <a:cubicBezTo>
                  <a:pt x="149324" y="64232"/>
                  <a:pt x="148121" y="66315"/>
                  <a:pt x="146709" y="68273"/>
                </a:cubicBezTo>
                <a:cubicBezTo>
                  <a:pt x="145033" y="70306"/>
                  <a:pt x="143149" y="72147"/>
                  <a:pt x="141106" y="73814"/>
                </a:cubicBezTo>
                <a:cubicBezTo>
                  <a:pt x="138623" y="75626"/>
                  <a:pt x="135961" y="77155"/>
                  <a:pt x="133160" y="78419"/>
                </a:cubicBezTo>
                <a:cubicBezTo>
                  <a:pt x="128719" y="80169"/>
                  <a:pt x="124066" y="81269"/>
                  <a:pt x="119349" y="81972"/>
                </a:cubicBezTo>
                <a:cubicBezTo>
                  <a:pt x="112837" y="82763"/>
                  <a:pt x="106276" y="82903"/>
                  <a:pt x="99717" y="82903"/>
                </a:cubicBezTo>
                <a:cubicBezTo>
                  <a:pt x="96504" y="82903"/>
                  <a:pt x="93293" y="82869"/>
                  <a:pt x="90087" y="82862"/>
                </a:cubicBezTo>
                <a:cubicBezTo>
                  <a:pt x="89804" y="82862"/>
                  <a:pt x="89522" y="82861"/>
                  <a:pt x="89240" y="82861"/>
                </a:cubicBezTo>
                <a:cubicBezTo>
                  <a:pt x="78782" y="82861"/>
                  <a:pt x="68359" y="83307"/>
                  <a:pt x="58078" y="85413"/>
                </a:cubicBezTo>
                <a:cubicBezTo>
                  <a:pt x="49154" y="87239"/>
                  <a:pt x="40267" y="90430"/>
                  <a:pt x="32592" y="95397"/>
                </a:cubicBezTo>
                <a:cubicBezTo>
                  <a:pt x="25327" y="100098"/>
                  <a:pt x="19429" y="106091"/>
                  <a:pt x="14281" y="112994"/>
                </a:cubicBezTo>
                <a:cubicBezTo>
                  <a:pt x="8975" y="120109"/>
                  <a:pt x="4899" y="128058"/>
                  <a:pt x="1053" y="136027"/>
                </a:cubicBezTo>
                <a:cubicBezTo>
                  <a:pt x="474" y="137228"/>
                  <a:pt x="79" y="138456"/>
                  <a:pt x="1" y="139723"/>
                </a:cubicBezTo>
                <a:lnTo>
                  <a:pt x="16876" y="139723"/>
                </a:lnTo>
                <a:cubicBezTo>
                  <a:pt x="20160" y="133149"/>
                  <a:pt x="23729" y="126691"/>
                  <a:pt x="28139" y="120804"/>
                </a:cubicBezTo>
                <a:cubicBezTo>
                  <a:pt x="30966" y="117264"/>
                  <a:pt x="34119" y="114006"/>
                  <a:pt x="37645" y="111161"/>
                </a:cubicBezTo>
                <a:cubicBezTo>
                  <a:pt x="41103" y="108601"/>
                  <a:pt x="44839" y="106460"/>
                  <a:pt x="48773" y="104717"/>
                </a:cubicBezTo>
                <a:cubicBezTo>
                  <a:pt x="54995" y="102219"/>
                  <a:pt x="61550" y="100667"/>
                  <a:pt x="68179" y="99700"/>
                </a:cubicBezTo>
                <a:cubicBezTo>
                  <a:pt x="74946" y="98873"/>
                  <a:pt x="81766" y="98733"/>
                  <a:pt x="88581" y="98733"/>
                </a:cubicBezTo>
                <a:cubicBezTo>
                  <a:pt x="90661" y="98733"/>
                  <a:pt x="92741" y="98746"/>
                  <a:pt x="94818" y="98757"/>
                </a:cubicBezTo>
                <a:cubicBezTo>
                  <a:pt x="95851" y="98762"/>
                  <a:pt x="96883" y="98765"/>
                  <a:pt x="97915" y="98765"/>
                </a:cubicBezTo>
                <a:cubicBezTo>
                  <a:pt x="106621" y="98765"/>
                  <a:pt x="115289" y="98535"/>
                  <a:pt x="123926" y="97228"/>
                </a:cubicBezTo>
                <a:cubicBezTo>
                  <a:pt x="132939" y="95864"/>
                  <a:pt x="142061" y="92811"/>
                  <a:pt x="149417" y="87306"/>
                </a:cubicBezTo>
                <a:cubicBezTo>
                  <a:pt x="154094" y="83803"/>
                  <a:pt x="158101" y="79874"/>
                  <a:pt x="161332" y="74971"/>
                </a:cubicBezTo>
                <a:cubicBezTo>
                  <a:pt x="163906" y="71064"/>
                  <a:pt x="165745" y="66599"/>
                  <a:pt x="167035" y="62110"/>
                </a:cubicBezTo>
                <a:cubicBezTo>
                  <a:pt x="169300" y="54231"/>
                  <a:pt x="169671" y="45856"/>
                  <a:pt x="172624" y="38170"/>
                </a:cubicBezTo>
                <a:cubicBezTo>
                  <a:pt x="173388" y="36512"/>
                  <a:pt x="174284" y="34924"/>
                  <a:pt x="175339" y="33433"/>
                </a:cubicBezTo>
                <a:cubicBezTo>
                  <a:pt x="176875" y="31600"/>
                  <a:pt x="178618" y="29957"/>
                  <a:pt x="180477" y="28452"/>
                </a:cubicBezTo>
                <a:cubicBezTo>
                  <a:pt x="184399" y="25559"/>
                  <a:pt x="188697" y="23204"/>
                  <a:pt x="193160" y="21246"/>
                </a:cubicBezTo>
                <a:cubicBezTo>
                  <a:pt x="198886" y="18922"/>
                  <a:pt x="204875" y="17222"/>
                  <a:pt x="210988" y="16296"/>
                </a:cubicBezTo>
                <a:cubicBezTo>
                  <a:pt x="213230" y="16035"/>
                  <a:pt x="215482" y="15886"/>
                  <a:pt x="217736" y="15886"/>
                </a:cubicBezTo>
                <a:cubicBezTo>
                  <a:pt x="219015" y="15886"/>
                  <a:pt x="220294" y="15934"/>
                  <a:pt x="221572" y="16036"/>
                </a:cubicBezTo>
                <a:cubicBezTo>
                  <a:pt x="221653" y="16044"/>
                  <a:pt x="221734" y="16046"/>
                  <a:pt x="221818" y="16048"/>
                </a:cubicBezTo>
                <a:lnTo>
                  <a:pt x="221818" y="185"/>
                </a:lnTo>
                <a:cubicBezTo>
                  <a:pt x="221737" y="178"/>
                  <a:pt x="221656" y="168"/>
                  <a:pt x="221572" y="163"/>
                </a:cubicBezTo>
                <a:cubicBezTo>
                  <a:pt x="220200" y="53"/>
                  <a:pt x="218821" y="1"/>
                  <a:pt x="217438"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4"/>
          <p:cNvSpPr/>
          <p:nvPr/>
        </p:nvSpPr>
        <p:spPr>
          <a:xfrm>
            <a:off x="7173650" y="2934025"/>
            <a:ext cx="1972136" cy="2225297"/>
          </a:xfrm>
          <a:custGeom>
            <a:avLst/>
            <a:gdLst/>
            <a:ahLst/>
            <a:cxnLst/>
            <a:rect l="l" t="t" r="r" b="b"/>
            <a:pathLst>
              <a:path w="60560" h="68334" extrusionOk="0">
                <a:moveTo>
                  <a:pt x="60559" y="0"/>
                </a:moveTo>
                <a:cubicBezTo>
                  <a:pt x="56761" y="984"/>
                  <a:pt x="53056" y="2420"/>
                  <a:pt x="49694" y="4403"/>
                </a:cubicBezTo>
                <a:cubicBezTo>
                  <a:pt x="47143" y="5906"/>
                  <a:pt x="44724" y="7765"/>
                  <a:pt x="42636" y="9863"/>
                </a:cubicBezTo>
                <a:cubicBezTo>
                  <a:pt x="40409" y="12099"/>
                  <a:pt x="38440" y="14702"/>
                  <a:pt x="37164" y="17600"/>
                </a:cubicBezTo>
                <a:cubicBezTo>
                  <a:pt x="36321" y="19507"/>
                  <a:pt x="35557" y="21410"/>
                  <a:pt x="35045" y="23429"/>
                </a:cubicBezTo>
                <a:cubicBezTo>
                  <a:pt x="34685" y="24855"/>
                  <a:pt x="34423" y="26303"/>
                  <a:pt x="34211" y="27758"/>
                </a:cubicBezTo>
                <a:cubicBezTo>
                  <a:pt x="33744" y="30951"/>
                  <a:pt x="33440" y="34161"/>
                  <a:pt x="33040" y="37361"/>
                </a:cubicBezTo>
                <a:cubicBezTo>
                  <a:pt x="32804" y="38952"/>
                  <a:pt x="32511" y="40535"/>
                  <a:pt x="32089" y="42088"/>
                </a:cubicBezTo>
                <a:cubicBezTo>
                  <a:pt x="31663" y="43662"/>
                  <a:pt x="31106" y="45210"/>
                  <a:pt x="30496" y="46726"/>
                </a:cubicBezTo>
                <a:cubicBezTo>
                  <a:pt x="29125" y="49810"/>
                  <a:pt x="27460" y="52756"/>
                  <a:pt x="25467" y="55482"/>
                </a:cubicBezTo>
                <a:cubicBezTo>
                  <a:pt x="23696" y="57656"/>
                  <a:pt x="21712" y="59642"/>
                  <a:pt x="19538" y="61414"/>
                </a:cubicBezTo>
                <a:cubicBezTo>
                  <a:pt x="17007" y="63281"/>
                  <a:pt x="14299" y="64928"/>
                  <a:pt x="11440" y="66238"/>
                </a:cubicBezTo>
                <a:cubicBezTo>
                  <a:pt x="9392" y="67026"/>
                  <a:pt x="7280" y="67624"/>
                  <a:pt x="5117" y="67998"/>
                </a:cubicBezTo>
                <a:cubicBezTo>
                  <a:pt x="4066" y="68098"/>
                  <a:pt x="3010" y="68149"/>
                  <a:pt x="1951" y="68149"/>
                </a:cubicBezTo>
                <a:cubicBezTo>
                  <a:pt x="1859" y="68149"/>
                  <a:pt x="1766" y="68148"/>
                  <a:pt x="1674" y="68148"/>
                </a:cubicBezTo>
                <a:cubicBezTo>
                  <a:pt x="1647" y="68147"/>
                  <a:pt x="1621" y="68147"/>
                  <a:pt x="1594" y="68147"/>
                </a:cubicBezTo>
                <a:cubicBezTo>
                  <a:pt x="1067" y="68147"/>
                  <a:pt x="530" y="68213"/>
                  <a:pt x="0" y="68333"/>
                </a:cubicBezTo>
                <a:lnTo>
                  <a:pt x="35318" y="68333"/>
                </a:lnTo>
                <a:cubicBezTo>
                  <a:pt x="37483" y="65967"/>
                  <a:pt x="39409" y="63366"/>
                  <a:pt x="41086" y="60666"/>
                </a:cubicBezTo>
                <a:cubicBezTo>
                  <a:pt x="42262" y="58773"/>
                  <a:pt x="43295" y="56792"/>
                  <a:pt x="44198" y="54756"/>
                </a:cubicBezTo>
                <a:cubicBezTo>
                  <a:pt x="45339" y="52187"/>
                  <a:pt x="46455" y="49555"/>
                  <a:pt x="47246" y="46853"/>
                </a:cubicBezTo>
                <a:cubicBezTo>
                  <a:pt x="48670" y="41971"/>
                  <a:pt x="48939" y="36825"/>
                  <a:pt x="49548" y="31789"/>
                </a:cubicBezTo>
                <a:cubicBezTo>
                  <a:pt x="49901" y="29451"/>
                  <a:pt x="50384" y="27127"/>
                  <a:pt x="51199" y="24905"/>
                </a:cubicBezTo>
                <a:cubicBezTo>
                  <a:pt x="51623" y="24027"/>
                  <a:pt x="52108" y="23184"/>
                  <a:pt x="52658" y="22379"/>
                </a:cubicBezTo>
                <a:cubicBezTo>
                  <a:pt x="53570" y="21321"/>
                  <a:pt x="54580" y="20345"/>
                  <a:pt x="55652" y="19450"/>
                </a:cubicBezTo>
                <a:cubicBezTo>
                  <a:pt x="57156" y="18378"/>
                  <a:pt x="58761" y="17464"/>
                  <a:pt x="60438" y="16690"/>
                </a:cubicBezTo>
                <a:cubicBezTo>
                  <a:pt x="60478" y="16673"/>
                  <a:pt x="60519" y="16659"/>
                  <a:pt x="60559" y="16642"/>
                </a:cubicBezTo>
                <a:lnTo>
                  <a:pt x="60559" y="0"/>
                </a:lnTo>
                <a:close/>
              </a:path>
            </a:pathLst>
          </a:custGeom>
          <a:solidFill>
            <a:srgbClr val="FFFFFF">
              <a:alpha val="31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3" name="Google Shape;103;p4"/>
          <p:cNvGrpSpPr/>
          <p:nvPr/>
        </p:nvGrpSpPr>
        <p:grpSpPr>
          <a:xfrm>
            <a:off x="7024907" y="3322591"/>
            <a:ext cx="2201630" cy="1913663"/>
            <a:chOff x="7039840" y="3226481"/>
            <a:chExt cx="2201630" cy="1913663"/>
          </a:xfrm>
        </p:grpSpPr>
        <p:sp>
          <p:nvSpPr>
            <p:cNvPr id="104" name="Google Shape;104;p4"/>
            <p:cNvSpPr/>
            <p:nvPr/>
          </p:nvSpPr>
          <p:spPr>
            <a:xfrm>
              <a:off x="7420863" y="3426638"/>
              <a:ext cx="1675186" cy="1711914"/>
            </a:xfrm>
            <a:custGeom>
              <a:avLst/>
              <a:gdLst/>
              <a:ahLst/>
              <a:cxnLst/>
              <a:rect l="l" t="t" r="r" b="b"/>
              <a:pathLst>
                <a:path w="52452" h="53602" extrusionOk="0">
                  <a:moveTo>
                    <a:pt x="31828" y="1"/>
                  </a:moveTo>
                  <a:lnTo>
                    <a:pt x="31828" y="6470"/>
                  </a:lnTo>
                  <a:cubicBezTo>
                    <a:pt x="32418" y="6975"/>
                    <a:pt x="33045" y="7454"/>
                    <a:pt x="33545" y="8054"/>
                  </a:cubicBezTo>
                  <a:cubicBezTo>
                    <a:pt x="38407" y="13883"/>
                    <a:pt x="39510" y="19196"/>
                    <a:pt x="39593" y="20019"/>
                  </a:cubicBezTo>
                  <a:cubicBezTo>
                    <a:pt x="40436" y="28432"/>
                    <a:pt x="35938" y="32847"/>
                    <a:pt x="30382" y="36159"/>
                  </a:cubicBezTo>
                  <a:cubicBezTo>
                    <a:pt x="27349" y="37967"/>
                    <a:pt x="21679" y="39795"/>
                    <a:pt x="18712" y="41417"/>
                  </a:cubicBezTo>
                  <a:cubicBezTo>
                    <a:pt x="14819" y="43546"/>
                    <a:pt x="8059" y="46091"/>
                    <a:pt x="1" y="53601"/>
                  </a:cubicBezTo>
                  <a:lnTo>
                    <a:pt x="15321" y="53601"/>
                  </a:lnTo>
                  <a:cubicBezTo>
                    <a:pt x="20634" y="50863"/>
                    <a:pt x="30616" y="45127"/>
                    <a:pt x="36685" y="40543"/>
                  </a:cubicBezTo>
                  <a:cubicBezTo>
                    <a:pt x="44339" y="34761"/>
                    <a:pt x="52451" y="25963"/>
                    <a:pt x="43286" y="11861"/>
                  </a:cubicBezTo>
                  <a:cubicBezTo>
                    <a:pt x="40562" y="7668"/>
                    <a:pt x="36343" y="3589"/>
                    <a:pt x="31828" y="1"/>
                  </a:cubicBezTo>
                  <a:close/>
                </a:path>
              </a:pathLst>
            </a:custGeom>
            <a:solidFill>
              <a:srgbClr val="FFD8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4"/>
            <p:cNvSpPr/>
            <p:nvPr/>
          </p:nvSpPr>
          <p:spPr>
            <a:xfrm>
              <a:off x="7039840" y="3629542"/>
              <a:ext cx="1669948" cy="1509015"/>
            </a:xfrm>
            <a:custGeom>
              <a:avLst/>
              <a:gdLst/>
              <a:ahLst/>
              <a:cxnLst/>
              <a:rect l="l" t="t" r="r" b="b"/>
              <a:pathLst>
                <a:path w="52288" h="47249" extrusionOk="0">
                  <a:moveTo>
                    <a:pt x="43758" y="1"/>
                  </a:moveTo>
                  <a:lnTo>
                    <a:pt x="43758" y="7471"/>
                  </a:lnTo>
                  <a:cubicBezTo>
                    <a:pt x="46556" y="12104"/>
                    <a:pt x="45296" y="18055"/>
                    <a:pt x="41405" y="21674"/>
                  </a:cubicBezTo>
                  <a:cubicBezTo>
                    <a:pt x="37133" y="25646"/>
                    <a:pt x="25668" y="30282"/>
                    <a:pt x="23265" y="31140"/>
                  </a:cubicBezTo>
                  <a:cubicBezTo>
                    <a:pt x="18262" y="32923"/>
                    <a:pt x="9656" y="37533"/>
                    <a:pt x="1" y="47248"/>
                  </a:cubicBezTo>
                  <a:lnTo>
                    <a:pt x="12019" y="47248"/>
                  </a:lnTo>
                  <a:cubicBezTo>
                    <a:pt x="13964" y="45932"/>
                    <a:pt x="19374" y="41122"/>
                    <a:pt x="26237" y="37917"/>
                  </a:cubicBezTo>
                  <a:cubicBezTo>
                    <a:pt x="31328" y="35540"/>
                    <a:pt x="34764" y="33919"/>
                    <a:pt x="39762" y="31233"/>
                  </a:cubicBezTo>
                  <a:cubicBezTo>
                    <a:pt x="40710" y="30723"/>
                    <a:pt x="41600" y="30230"/>
                    <a:pt x="42312" y="29806"/>
                  </a:cubicBezTo>
                  <a:cubicBezTo>
                    <a:pt x="46510" y="27304"/>
                    <a:pt x="50801" y="23727"/>
                    <a:pt x="51547" y="17329"/>
                  </a:cubicBezTo>
                  <a:cubicBezTo>
                    <a:pt x="52287" y="10952"/>
                    <a:pt x="48704" y="4768"/>
                    <a:pt x="44915" y="1063"/>
                  </a:cubicBezTo>
                  <a:cubicBezTo>
                    <a:pt x="44536" y="694"/>
                    <a:pt x="44151" y="341"/>
                    <a:pt x="43758" y="1"/>
                  </a:cubicBezTo>
                  <a:close/>
                </a:path>
              </a:pathLst>
            </a:custGeom>
            <a:solidFill>
              <a:srgbClr val="F5A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7908207" y="3226481"/>
              <a:ext cx="1333263" cy="1913663"/>
            </a:xfrm>
            <a:custGeom>
              <a:avLst/>
              <a:gdLst/>
              <a:ahLst/>
              <a:cxnLst/>
              <a:rect l="l" t="t" r="r" b="b"/>
              <a:pathLst>
                <a:path w="41746" h="59919" extrusionOk="0">
                  <a:moveTo>
                    <a:pt x="16569" y="0"/>
                  </a:moveTo>
                  <a:lnTo>
                    <a:pt x="16569" y="6534"/>
                  </a:lnTo>
                  <a:cubicBezTo>
                    <a:pt x="21245" y="10063"/>
                    <a:pt x="25196" y="14242"/>
                    <a:pt x="28027" y="18321"/>
                  </a:cubicBezTo>
                  <a:cubicBezTo>
                    <a:pt x="37173" y="31501"/>
                    <a:pt x="29215" y="41531"/>
                    <a:pt x="21426" y="47003"/>
                  </a:cubicBezTo>
                  <a:cubicBezTo>
                    <a:pt x="13564" y="52527"/>
                    <a:pt x="7582" y="54604"/>
                    <a:pt x="0" y="59918"/>
                  </a:cubicBezTo>
                  <a:lnTo>
                    <a:pt x="14838" y="59918"/>
                  </a:lnTo>
                  <a:cubicBezTo>
                    <a:pt x="17788" y="58423"/>
                    <a:pt x="24648" y="53523"/>
                    <a:pt x="29354" y="49055"/>
                  </a:cubicBezTo>
                  <a:cubicBezTo>
                    <a:pt x="38543" y="40335"/>
                    <a:pt x="41745" y="25898"/>
                    <a:pt x="32735" y="14352"/>
                  </a:cubicBezTo>
                  <a:cubicBezTo>
                    <a:pt x="27763" y="7980"/>
                    <a:pt x="22979" y="3801"/>
                    <a:pt x="16569" y="0"/>
                  </a:cubicBezTo>
                  <a:close/>
                </a:path>
              </a:pathLst>
            </a:custGeom>
            <a:solidFill>
              <a:srgbClr val="A5A2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 name="Google Shape;107;p4"/>
          <p:cNvGrpSpPr/>
          <p:nvPr/>
        </p:nvGrpSpPr>
        <p:grpSpPr>
          <a:xfrm>
            <a:off x="727556" y="544950"/>
            <a:ext cx="7688700" cy="4064075"/>
            <a:chOff x="727556" y="544950"/>
            <a:chExt cx="7688700" cy="4064075"/>
          </a:xfrm>
        </p:grpSpPr>
        <p:grpSp>
          <p:nvGrpSpPr>
            <p:cNvPr id="108" name="Google Shape;108;p4"/>
            <p:cNvGrpSpPr/>
            <p:nvPr/>
          </p:nvGrpSpPr>
          <p:grpSpPr>
            <a:xfrm>
              <a:off x="727556" y="544950"/>
              <a:ext cx="7688700" cy="4064075"/>
              <a:chOff x="727556" y="544950"/>
              <a:chExt cx="7688700" cy="4064075"/>
            </a:xfrm>
          </p:grpSpPr>
          <p:grpSp>
            <p:nvGrpSpPr>
              <p:cNvPr id="109" name="Google Shape;109;p4"/>
              <p:cNvGrpSpPr/>
              <p:nvPr/>
            </p:nvGrpSpPr>
            <p:grpSpPr>
              <a:xfrm>
                <a:off x="727556" y="544950"/>
                <a:ext cx="7688700" cy="4064075"/>
                <a:chOff x="721950" y="544950"/>
                <a:chExt cx="7688700" cy="4064075"/>
              </a:xfrm>
            </p:grpSpPr>
            <p:sp>
              <p:nvSpPr>
                <p:cNvPr id="110" name="Google Shape;110;p4"/>
                <p:cNvSpPr/>
                <p:nvPr/>
              </p:nvSpPr>
              <p:spPr>
                <a:xfrm>
                  <a:off x="721950" y="544950"/>
                  <a:ext cx="7688700" cy="507900"/>
                </a:xfrm>
                <a:prstGeom prst="round2SameRect">
                  <a:avLst>
                    <a:gd name="adj1" fmla="val 50000"/>
                    <a:gd name="adj2" fmla="val 0"/>
                  </a:avLst>
                </a:prstGeom>
                <a:solidFill>
                  <a:srgbClr val="F5A2A2"/>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4"/>
                <p:cNvSpPr/>
                <p:nvPr/>
              </p:nvSpPr>
              <p:spPr>
                <a:xfrm>
                  <a:off x="721950" y="1051025"/>
                  <a:ext cx="7688700" cy="3558000"/>
                </a:xfrm>
                <a:prstGeom prst="rect">
                  <a:avLst/>
                </a:prstGeom>
                <a:solidFill>
                  <a:srgbClr val="FFEEE5"/>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4"/>
                <p:cNvSpPr/>
                <p:nvPr/>
              </p:nvSpPr>
              <p:spPr>
                <a:xfrm>
                  <a:off x="2170375" y="663050"/>
                  <a:ext cx="5846700" cy="269100"/>
                </a:xfrm>
                <a:prstGeom prst="roundRect">
                  <a:avLst>
                    <a:gd name="adj" fmla="val 50000"/>
                  </a:avLst>
                </a:prstGeom>
                <a:solidFill>
                  <a:srgbClr val="FFFFFF">
                    <a:alpha val="31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 name="Google Shape;113;p4"/>
              <p:cNvGrpSpPr/>
              <p:nvPr/>
            </p:nvGrpSpPr>
            <p:grpSpPr>
              <a:xfrm>
                <a:off x="883456" y="696120"/>
                <a:ext cx="877593" cy="199609"/>
                <a:chOff x="883456" y="696120"/>
                <a:chExt cx="877593" cy="199609"/>
              </a:xfrm>
            </p:grpSpPr>
            <p:sp>
              <p:nvSpPr>
                <p:cNvPr id="114" name="Google Shape;114;p4"/>
                <p:cNvSpPr/>
                <p:nvPr/>
              </p:nvSpPr>
              <p:spPr>
                <a:xfrm>
                  <a:off x="1225706" y="696120"/>
                  <a:ext cx="199641" cy="199609"/>
                </a:xfrm>
                <a:custGeom>
                  <a:avLst/>
                  <a:gdLst/>
                  <a:ahLst/>
                  <a:cxnLst/>
                  <a:rect l="l" t="t" r="r" b="b"/>
                  <a:pathLst>
                    <a:path w="6251" h="6250" extrusionOk="0">
                      <a:moveTo>
                        <a:pt x="3127" y="1"/>
                      </a:moveTo>
                      <a:cubicBezTo>
                        <a:pt x="1400" y="1"/>
                        <a:pt x="0" y="1399"/>
                        <a:pt x="0" y="3125"/>
                      </a:cubicBezTo>
                      <a:cubicBezTo>
                        <a:pt x="0" y="4851"/>
                        <a:pt x="1400" y="6249"/>
                        <a:pt x="3127" y="6249"/>
                      </a:cubicBezTo>
                      <a:cubicBezTo>
                        <a:pt x="4851" y="6249"/>
                        <a:pt x="6251" y="4851"/>
                        <a:pt x="6251" y="3125"/>
                      </a:cubicBezTo>
                      <a:cubicBezTo>
                        <a:pt x="6251" y="1399"/>
                        <a:pt x="4851" y="1"/>
                        <a:pt x="3127" y="1"/>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4"/>
                <p:cNvSpPr/>
                <p:nvPr/>
              </p:nvSpPr>
              <p:spPr>
                <a:xfrm>
                  <a:off x="1561376" y="696120"/>
                  <a:ext cx="199673" cy="199609"/>
                </a:xfrm>
                <a:custGeom>
                  <a:avLst/>
                  <a:gdLst/>
                  <a:ahLst/>
                  <a:cxnLst/>
                  <a:rect l="l" t="t" r="r" b="b"/>
                  <a:pathLst>
                    <a:path w="6252" h="6250" extrusionOk="0">
                      <a:moveTo>
                        <a:pt x="3127" y="1"/>
                      </a:moveTo>
                      <a:cubicBezTo>
                        <a:pt x="1401" y="1"/>
                        <a:pt x="1" y="1399"/>
                        <a:pt x="1" y="3125"/>
                      </a:cubicBezTo>
                      <a:cubicBezTo>
                        <a:pt x="1" y="4851"/>
                        <a:pt x="1401" y="6249"/>
                        <a:pt x="3127" y="6249"/>
                      </a:cubicBezTo>
                      <a:cubicBezTo>
                        <a:pt x="4851" y="6249"/>
                        <a:pt x="6252" y="4851"/>
                        <a:pt x="6252" y="3125"/>
                      </a:cubicBezTo>
                      <a:cubicBezTo>
                        <a:pt x="6252" y="1399"/>
                        <a:pt x="4851" y="1"/>
                        <a:pt x="3127" y="1"/>
                      </a:cubicBezTo>
                      <a:close/>
                    </a:path>
                  </a:pathLst>
                </a:custGeom>
                <a:solidFill>
                  <a:srgbClr val="A5A2F4"/>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4"/>
                <p:cNvSpPr/>
                <p:nvPr/>
              </p:nvSpPr>
              <p:spPr>
                <a:xfrm>
                  <a:off x="883456" y="696120"/>
                  <a:ext cx="199673" cy="199609"/>
                </a:xfrm>
                <a:custGeom>
                  <a:avLst/>
                  <a:gdLst/>
                  <a:ahLst/>
                  <a:cxnLst/>
                  <a:rect l="l" t="t" r="r" b="b"/>
                  <a:pathLst>
                    <a:path w="6252" h="6250" extrusionOk="0">
                      <a:moveTo>
                        <a:pt x="3125" y="1"/>
                      </a:moveTo>
                      <a:cubicBezTo>
                        <a:pt x="1399" y="1"/>
                        <a:pt x="1" y="1399"/>
                        <a:pt x="1" y="3125"/>
                      </a:cubicBezTo>
                      <a:cubicBezTo>
                        <a:pt x="1" y="4851"/>
                        <a:pt x="1399" y="6249"/>
                        <a:pt x="3125" y="6249"/>
                      </a:cubicBezTo>
                      <a:cubicBezTo>
                        <a:pt x="4851" y="6249"/>
                        <a:pt x="6251" y="4851"/>
                        <a:pt x="6251" y="3125"/>
                      </a:cubicBezTo>
                      <a:cubicBezTo>
                        <a:pt x="6251" y="1399"/>
                        <a:pt x="4851" y="1"/>
                        <a:pt x="3125"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17" name="Google Shape;117;p4"/>
            <p:cNvSpPr/>
            <p:nvPr/>
          </p:nvSpPr>
          <p:spPr>
            <a:xfrm>
              <a:off x="2567193" y="1049772"/>
              <a:ext cx="5841497" cy="891408"/>
            </a:xfrm>
            <a:custGeom>
              <a:avLst/>
              <a:gdLst/>
              <a:ahLst/>
              <a:cxnLst/>
              <a:rect l="l" t="t" r="r" b="b"/>
              <a:pathLst>
                <a:path w="182904" h="27911" extrusionOk="0">
                  <a:moveTo>
                    <a:pt x="0" y="0"/>
                  </a:moveTo>
                  <a:cubicBezTo>
                    <a:pt x="8688" y="22829"/>
                    <a:pt x="35357" y="27911"/>
                    <a:pt x="57097" y="27911"/>
                  </a:cubicBezTo>
                  <a:cubicBezTo>
                    <a:pt x="68428" y="27911"/>
                    <a:pt x="78420" y="26530"/>
                    <a:pt x="83828" y="25563"/>
                  </a:cubicBezTo>
                  <a:cubicBezTo>
                    <a:pt x="107047" y="21412"/>
                    <a:pt x="182903" y="16583"/>
                    <a:pt x="182903" y="16583"/>
                  </a:cubicBezTo>
                  <a:lnTo>
                    <a:pt x="182903" y="4179"/>
                  </a:lnTo>
                  <a:cubicBezTo>
                    <a:pt x="96624" y="9235"/>
                    <a:pt x="92311" y="16605"/>
                    <a:pt x="61887" y="16605"/>
                  </a:cubicBezTo>
                  <a:cubicBezTo>
                    <a:pt x="60453" y="16605"/>
                    <a:pt x="58960" y="16588"/>
                    <a:pt x="57399" y="16555"/>
                  </a:cubicBezTo>
                  <a:cubicBezTo>
                    <a:pt x="22712" y="15805"/>
                    <a:pt x="16518" y="0"/>
                    <a:pt x="16518" y="0"/>
                  </a:cubicBezTo>
                  <a:close/>
                </a:path>
              </a:pathLst>
            </a:custGeom>
            <a:solidFill>
              <a:srgbClr val="F5A2A2">
                <a:alpha val="34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8" name="Google Shape;118;p4"/>
          <p:cNvSpPr txBox="1">
            <a:spLocks noGrp="1"/>
          </p:cNvSpPr>
          <p:nvPr>
            <p:ph type="title"/>
          </p:nvPr>
        </p:nvSpPr>
        <p:spPr>
          <a:xfrm>
            <a:off x="2170800" y="662400"/>
            <a:ext cx="5790300" cy="2700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9" name="Google Shape;119;p4"/>
          <p:cNvSpPr txBox="1">
            <a:spLocks noGrp="1"/>
          </p:cNvSpPr>
          <p:nvPr>
            <p:ph type="body" idx="1"/>
          </p:nvPr>
        </p:nvSpPr>
        <p:spPr>
          <a:xfrm>
            <a:off x="825725" y="1044400"/>
            <a:ext cx="7491600" cy="3563100"/>
          </a:xfrm>
          <a:prstGeom prst="rect">
            <a:avLst/>
          </a:prstGeom>
        </p:spPr>
        <p:txBody>
          <a:bodyPr spcFirstLastPara="1" wrap="square" lIns="91425" tIns="91425" rIns="91425" bIns="91425" anchor="ctr" anchorCtr="0">
            <a:noAutofit/>
          </a:bodyPr>
          <a:lstStyle>
            <a:lvl1pPr marL="457200" lvl="0" indent="-295275">
              <a:lnSpc>
                <a:spcPct val="100000"/>
              </a:lnSpc>
              <a:spcBef>
                <a:spcPts val="0"/>
              </a:spcBef>
              <a:spcAft>
                <a:spcPts val="0"/>
              </a:spcAft>
              <a:buSzPts val="1050"/>
              <a:buAutoNum type="arabicPeriod"/>
              <a:defRPr sz="1050"/>
            </a:lvl1pPr>
            <a:lvl2pPr marL="914400" lvl="1" indent="-295275">
              <a:spcBef>
                <a:spcPts val="0"/>
              </a:spcBef>
              <a:spcAft>
                <a:spcPts val="0"/>
              </a:spcAft>
              <a:buSzPts val="1050"/>
              <a:buAutoNum type="alphaLcPeriod"/>
              <a:defRPr sz="1050"/>
            </a:lvl2pPr>
            <a:lvl3pPr marL="1371600" lvl="2" indent="-295275">
              <a:spcBef>
                <a:spcPts val="0"/>
              </a:spcBef>
              <a:spcAft>
                <a:spcPts val="0"/>
              </a:spcAft>
              <a:buSzPts val="1050"/>
              <a:buAutoNum type="romanLcPeriod"/>
              <a:defRPr sz="1050"/>
            </a:lvl3pPr>
            <a:lvl4pPr marL="1828800" lvl="3" indent="-295275">
              <a:spcBef>
                <a:spcPts val="0"/>
              </a:spcBef>
              <a:spcAft>
                <a:spcPts val="0"/>
              </a:spcAft>
              <a:buSzPts val="1050"/>
              <a:buAutoNum type="arabicPeriod"/>
              <a:defRPr sz="1050"/>
            </a:lvl4pPr>
            <a:lvl5pPr marL="2286000" lvl="4" indent="-295275">
              <a:spcBef>
                <a:spcPts val="0"/>
              </a:spcBef>
              <a:spcAft>
                <a:spcPts val="0"/>
              </a:spcAft>
              <a:buSzPts val="1050"/>
              <a:buAutoNum type="alphaLcPeriod"/>
              <a:defRPr sz="1050"/>
            </a:lvl5pPr>
            <a:lvl6pPr marL="2743200" lvl="5" indent="-295275">
              <a:spcBef>
                <a:spcPts val="0"/>
              </a:spcBef>
              <a:spcAft>
                <a:spcPts val="0"/>
              </a:spcAft>
              <a:buSzPts val="1050"/>
              <a:buAutoNum type="romanLcPeriod"/>
              <a:defRPr sz="1050"/>
            </a:lvl6pPr>
            <a:lvl7pPr marL="3200400" lvl="6" indent="-295275">
              <a:spcBef>
                <a:spcPts val="0"/>
              </a:spcBef>
              <a:spcAft>
                <a:spcPts val="0"/>
              </a:spcAft>
              <a:buSzPts val="1050"/>
              <a:buAutoNum type="arabicPeriod"/>
              <a:defRPr sz="1050"/>
            </a:lvl7pPr>
            <a:lvl8pPr marL="3657600" lvl="7" indent="-295275">
              <a:spcBef>
                <a:spcPts val="0"/>
              </a:spcBef>
              <a:spcAft>
                <a:spcPts val="0"/>
              </a:spcAft>
              <a:buSzPts val="1050"/>
              <a:buAutoNum type="alphaLcPeriod"/>
              <a:defRPr sz="1050"/>
            </a:lvl8pPr>
            <a:lvl9pPr marL="4114800" lvl="8" indent="-295275">
              <a:spcBef>
                <a:spcPts val="0"/>
              </a:spcBef>
              <a:spcAft>
                <a:spcPts val="0"/>
              </a:spcAft>
              <a:buSzPts val="1050"/>
              <a:buAutoNum type="romanLcPeriod"/>
              <a:defRPr sz="1050"/>
            </a:lvl9pPr>
          </a:lstStyle>
          <a:p>
            <a:endParaRPr/>
          </a:p>
        </p:txBody>
      </p:sp>
      <p:sp>
        <p:nvSpPr>
          <p:cNvPr id="120" name="Google Shape;120;p4"/>
          <p:cNvSpPr/>
          <p:nvPr/>
        </p:nvSpPr>
        <p:spPr>
          <a:xfrm flipH="1">
            <a:off x="223159" y="2909248"/>
            <a:ext cx="319903" cy="319803"/>
          </a:xfrm>
          <a:custGeom>
            <a:avLst/>
            <a:gdLst/>
            <a:ahLst/>
            <a:cxnLst/>
            <a:rect l="l" t="t" r="r" b="b"/>
            <a:pathLst>
              <a:path w="9664" h="9661" extrusionOk="0">
                <a:moveTo>
                  <a:pt x="4832" y="0"/>
                </a:moveTo>
                <a:cubicBezTo>
                  <a:pt x="2163" y="0"/>
                  <a:pt x="1" y="2163"/>
                  <a:pt x="1" y="4829"/>
                </a:cubicBezTo>
                <a:cubicBezTo>
                  <a:pt x="1" y="7499"/>
                  <a:pt x="2163" y="9661"/>
                  <a:pt x="4832" y="9661"/>
                </a:cubicBezTo>
                <a:cubicBezTo>
                  <a:pt x="7499" y="9661"/>
                  <a:pt x="9664" y="7499"/>
                  <a:pt x="9664" y="4829"/>
                </a:cubicBezTo>
                <a:cubicBezTo>
                  <a:pt x="9664" y="2163"/>
                  <a:pt x="7499" y="0"/>
                  <a:pt x="4832" y="0"/>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4"/>
          <p:cNvSpPr/>
          <p:nvPr/>
        </p:nvSpPr>
        <p:spPr>
          <a:xfrm flipH="1">
            <a:off x="8755222" y="1748367"/>
            <a:ext cx="199354" cy="199354"/>
          </a:xfrm>
          <a:custGeom>
            <a:avLst/>
            <a:gdLst/>
            <a:ahLst/>
            <a:cxnLst/>
            <a:rect l="l" t="t" r="r" b="b"/>
            <a:pathLst>
              <a:path w="6242" h="6242" extrusionOk="0">
                <a:moveTo>
                  <a:pt x="3122" y="1"/>
                </a:moveTo>
                <a:cubicBezTo>
                  <a:pt x="1398" y="1"/>
                  <a:pt x="0" y="1398"/>
                  <a:pt x="0" y="3122"/>
                </a:cubicBezTo>
                <a:cubicBezTo>
                  <a:pt x="0" y="4844"/>
                  <a:pt x="1398" y="6242"/>
                  <a:pt x="3122" y="6242"/>
                </a:cubicBezTo>
                <a:cubicBezTo>
                  <a:pt x="4843" y="6242"/>
                  <a:pt x="6241" y="4844"/>
                  <a:pt x="6241" y="3122"/>
                </a:cubicBezTo>
                <a:cubicBezTo>
                  <a:pt x="6241" y="1398"/>
                  <a:pt x="4843" y="1"/>
                  <a:pt x="3122" y="1"/>
                </a:cubicBezTo>
                <a:close/>
              </a:path>
            </a:pathLst>
          </a:custGeom>
          <a:solidFill>
            <a:schemeClr val="accent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4"/>
          <p:cNvSpPr/>
          <p:nvPr/>
        </p:nvSpPr>
        <p:spPr>
          <a:xfrm flipH="1">
            <a:off x="3723854" y="4818296"/>
            <a:ext cx="146942" cy="147041"/>
          </a:xfrm>
          <a:custGeom>
            <a:avLst/>
            <a:gdLst/>
            <a:ahLst/>
            <a:cxnLst/>
            <a:rect l="l" t="t" r="r" b="b"/>
            <a:pathLst>
              <a:path w="4439" h="4442" extrusionOk="0">
                <a:moveTo>
                  <a:pt x="2219" y="1"/>
                </a:moveTo>
                <a:cubicBezTo>
                  <a:pt x="993" y="1"/>
                  <a:pt x="0" y="996"/>
                  <a:pt x="0" y="2222"/>
                </a:cubicBezTo>
                <a:cubicBezTo>
                  <a:pt x="0" y="3446"/>
                  <a:pt x="993" y="4442"/>
                  <a:pt x="2219" y="4442"/>
                </a:cubicBezTo>
                <a:cubicBezTo>
                  <a:pt x="3446" y="4442"/>
                  <a:pt x="4439" y="3446"/>
                  <a:pt x="4439" y="2222"/>
                </a:cubicBezTo>
                <a:cubicBezTo>
                  <a:pt x="4439" y="996"/>
                  <a:pt x="3446" y="1"/>
                  <a:pt x="2219" y="1"/>
                </a:cubicBezTo>
                <a:close/>
              </a:path>
            </a:pathLst>
          </a:custGeom>
          <a:solidFill>
            <a:schemeClr val="accent6"/>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4"/>
          <p:cNvSpPr/>
          <p:nvPr/>
        </p:nvSpPr>
        <p:spPr>
          <a:xfrm flipH="1">
            <a:off x="6098870" y="4719494"/>
            <a:ext cx="308580" cy="308580"/>
          </a:xfrm>
          <a:custGeom>
            <a:avLst/>
            <a:gdLst/>
            <a:ahLst/>
            <a:cxnLst/>
            <a:rect l="l" t="t" r="r" b="b"/>
            <a:pathLst>
              <a:path w="9662" h="9662" extrusionOk="0">
                <a:moveTo>
                  <a:pt x="4830" y="1"/>
                </a:moveTo>
                <a:cubicBezTo>
                  <a:pt x="2163" y="1"/>
                  <a:pt x="1" y="2163"/>
                  <a:pt x="1" y="4832"/>
                </a:cubicBezTo>
                <a:cubicBezTo>
                  <a:pt x="1" y="7499"/>
                  <a:pt x="2163" y="9661"/>
                  <a:pt x="4830" y="9661"/>
                </a:cubicBezTo>
                <a:cubicBezTo>
                  <a:pt x="7499" y="9661"/>
                  <a:pt x="9662" y="7499"/>
                  <a:pt x="9662" y="4832"/>
                </a:cubicBezTo>
                <a:cubicBezTo>
                  <a:pt x="9662" y="2163"/>
                  <a:pt x="7499" y="1"/>
                  <a:pt x="4830" y="1"/>
                </a:cubicBezTo>
                <a:close/>
              </a:path>
            </a:pathLst>
          </a:custGeom>
          <a:solidFill>
            <a:schemeClr val="accent5"/>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6240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24"/>
        <p:cNvGrpSpPr/>
        <p:nvPr/>
      </p:nvGrpSpPr>
      <p:grpSpPr>
        <a:xfrm>
          <a:off x="0" y="0"/>
          <a:ext cx="0" cy="0"/>
          <a:chOff x="0" y="0"/>
          <a:chExt cx="0" cy="0"/>
        </a:xfrm>
      </p:grpSpPr>
      <p:sp>
        <p:nvSpPr>
          <p:cNvPr id="125" name="Google Shape;125;p5"/>
          <p:cNvSpPr/>
          <p:nvPr/>
        </p:nvSpPr>
        <p:spPr>
          <a:xfrm>
            <a:off x="0" y="-4525"/>
            <a:ext cx="4063874" cy="2849161"/>
          </a:xfrm>
          <a:custGeom>
            <a:avLst/>
            <a:gdLst/>
            <a:ahLst/>
            <a:cxnLst/>
            <a:rect l="l" t="t" r="r" b="b"/>
            <a:pathLst>
              <a:path w="126709" h="88835" extrusionOk="0">
                <a:moveTo>
                  <a:pt x="108683" y="1"/>
                </a:moveTo>
                <a:cubicBezTo>
                  <a:pt x="108514" y="253"/>
                  <a:pt x="108340" y="501"/>
                  <a:pt x="108162" y="749"/>
                </a:cubicBezTo>
                <a:cubicBezTo>
                  <a:pt x="107126" y="1996"/>
                  <a:pt x="105988" y="3154"/>
                  <a:pt x="104747" y="4196"/>
                </a:cubicBezTo>
                <a:cubicBezTo>
                  <a:pt x="103261" y="5249"/>
                  <a:pt x="101678" y="6144"/>
                  <a:pt x="100025" y="6904"/>
                </a:cubicBezTo>
                <a:cubicBezTo>
                  <a:pt x="96568" y="8247"/>
                  <a:pt x="92922" y="9102"/>
                  <a:pt x="89260" y="9654"/>
                </a:cubicBezTo>
                <a:cubicBezTo>
                  <a:pt x="77792" y="11026"/>
                  <a:pt x="66048" y="10123"/>
                  <a:pt x="54799" y="13183"/>
                </a:cubicBezTo>
                <a:cubicBezTo>
                  <a:pt x="48327" y="14945"/>
                  <a:pt x="42169" y="18126"/>
                  <a:pt x="37406" y="22910"/>
                </a:cubicBezTo>
                <a:cubicBezTo>
                  <a:pt x="34787" y="25539"/>
                  <a:pt x="32504" y="28668"/>
                  <a:pt x="30996" y="32071"/>
                </a:cubicBezTo>
                <a:cubicBezTo>
                  <a:pt x="29508" y="35435"/>
                  <a:pt x="28398" y="38805"/>
                  <a:pt x="27715" y="42417"/>
                </a:cubicBezTo>
                <a:cubicBezTo>
                  <a:pt x="26493" y="48870"/>
                  <a:pt x="26186" y="55559"/>
                  <a:pt x="23848" y="61743"/>
                </a:cubicBezTo>
                <a:cubicBezTo>
                  <a:pt x="23183" y="63162"/>
                  <a:pt x="22402" y="64519"/>
                  <a:pt x="21500" y="65800"/>
                </a:cubicBezTo>
                <a:cubicBezTo>
                  <a:pt x="20552" y="66922"/>
                  <a:pt x="19514" y="67958"/>
                  <a:pt x="18392" y="68903"/>
                </a:cubicBezTo>
                <a:cubicBezTo>
                  <a:pt x="17071" y="69841"/>
                  <a:pt x="15668" y="70656"/>
                  <a:pt x="14199" y="71344"/>
                </a:cubicBezTo>
                <a:cubicBezTo>
                  <a:pt x="12449" y="72003"/>
                  <a:pt x="10639" y="72492"/>
                  <a:pt x="8794" y="72811"/>
                </a:cubicBezTo>
                <a:cubicBezTo>
                  <a:pt x="7785" y="72908"/>
                  <a:pt x="6773" y="72957"/>
                  <a:pt x="5761" y="72957"/>
                </a:cubicBezTo>
                <a:cubicBezTo>
                  <a:pt x="4626" y="72957"/>
                  <a:pt x="3490" y="72896"/>
                  <a:pt x="2357" y="72775"/>
                </a:cubicBezTo>
                <a:cubicBezTo>
                  <a:pt x="2269" y="72771"/>
                  <a:pt x="2182" y="72770"/>
                  <a:pt x="2095" y="72770"/>
                </a:cubicBezTo>
                <a:cubicBezTo>
                  <a:pt x="1362" y="72770"/>
                  <a:pt x="664" y="72895"/>
                  <a:pt x="0" y="73144"/>
                </a:cubicBezTo>
                <a:lnTo>
                  <a:pt x="0" y="88291"/>
                </a:lnTo>
                <a:cubicBezTo>
                  <a:pt x="755" y="88527"/>
                  <a:pt x="1541" y="88646"/>
                  <a:pt x="2357" y="88648"/>
                </a:cubicBezTo>
                <a:cubicBezTo>
                  <a:pt x="3504" y="88771"/>
                  <a:pt x="4655" y="88835"/>
                  <a:pt x="5806" y="88835"/>
                </a:cubicBezTo>
                <a:cubicBezTo>
                  <a:pt x="6776" y="88835"/>
                  <a:pt x="7746" y="88789"/>
                  <a:pt x="8713" y="88696"/>
                </a:cubicBezTo>
                <a:cubicBezTo>
                  <a:pt x="11396" y="88439"/>
                  <a:pt x="14102" y="88043"/>
                  <a:pt x="16685" y="87248"/>
                </a:cubicBezTo>
                <a:cubicBezTo>
                  <a:pt x="21824" y="85669"/>
                  <a:pt x="26503" y="83019"/>
                  <a:pt x="30465" y="79383"/>
                </a:cubicBezTo>
                <a:cubicBezTo>
                  <a:pt x="34544" y="75637"/>
                  <a:pt x="37328" y="70868"/>
                  <a:pt x="39240" y="65720"/>
                </a:cubicBezTo>
                <a:cubicBezTo>
                  <a:pt x="40773" y="61588"/>
                  <a:pt x="41409" y="57204"/>
                  <a:pt x="42028" y="52866"/>
                </a:cubicBezTo>
                <a:cubicBezTo>
                  <a:pt x="42667" y="48389"/>
                  <a:pt x="43307" y="43865"/>
                  <a:pt x="44910" y="39619"/>
                </a:cubicBezTo>
                <a:cubicBezTo>
                  <a:pt x="45545" y="38264"/>
                  <a:pt x="46291" y="36969"/>
                  <a:pt x="47150" y="35743"/>
                </a:cubicBezTo>
                <a:cubicBezTo>
                  <a:pt x="48141" y="34571"/>
                  <a:pt x="49234" y="33488"/>
                  <a:pt x="50410" y="32499"/>
                </a:cubicBezTo>
                <a:cubicBezTo>
                  <a:pt x="51910" y="31433"/>
                  <a:pt x="53508" y="30518"/>
                  <a:pt x="55180" y="29747"/>
                </a:cubicBezTo>
                <a:cubicBezTo>
                  <a:pt x="58411" y="28501"/>
                  <a:pt x="61802" y="27732"/>
                  <a:pt x="65224" y="27218"/>
                </a:cubicBezTo>
                <a:cubicBezTo>
                  <a:pt x="70822" y="26546"/>
                  <a:pt x="76468" y="26432"/>
                  <a:pt x="82092" y="26115"/>
                </a:cubicBezTo>
                <a:cubicBezTo>
                  <a:pt x="88445" y="25758"/>
                  <a:pt x="94879" y="25120"/>
                  <a:pt x="101004" y="23313"/>
                </a:cubicBezTo>
                <a:cubicBezTo>
                  <a:pt x="103976" y="22434"/>
                  <a:pt x="106912" y="21270"/>
                  <a:pt x="109650" y="19817"/>
                </a:cubicBezTo>
                <a:cubicBezTo>
                  <a:pt x="112117" y="18510"/>
                  <a:pt x="114410" y="16814"/>
                  <a:pt x="116496" y="14967"/>
                </a:cubicBezTo>
                <a:cubicBezTo>
                  <a:pt x="118541" y="13157"/>
                  <a:pt x="120244" y="11000"/>
                  <a:pt x="121839" y="8790"/>
                </a:cubicBezTo>
                <a:cubicBezTo>
                  <a:pt x="123137" y="6994"/>
                  <a:pt x="124247" y="5068"/>
                  <a:pt x="125240" y="3089"/>
                </a:cubicBezTo>
                <a:cubicBezTo>
                  <a:pt x="125752" y="2070"/>
                  <a:pt x="126240" y="1041"/>
                  <a:pt x="126709"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2021850" y="671181"/>
            <a:ext cx="7123685" cy="4487236"/>
          </a:xfrm>
          <a:custGeom>
            <a:avLst/>
            <a:gdLst/>
            <a:ahLst/>
            <a:cxnLst/>
            <a:rect l="l" t="t" r="r" b="b"/>
            <a:pathLst>
              <a:path w="221818" h="139724" extrusionOk="0">
                <a:moveTo>
                  <a:pt x="217438" y="1"/>
                </a:moveTo>
                <a:cubicBezTo>
                  <a:pt x="211569" y="1"/>
                  <a:pt x="205642" y="938"/>
                  <a:pt x="199994" y="2337"/>
                </a:cubicBezTo>
                <a:cubicBezTo>
                  <a:pt x="192707" y="4142"/>
                  <a:pt x="185540" y="6940"/>
                  <a:pt x="178975" y="10583"/>
                </a:cubicBezTo>
                <a:cubicBezTo>
                  <a:pt x="172900" y="13953"/>
                  <a:pt x="167147" y="18244"/>
                  <a:pt x="162880" y="23768"/>
                </a:cubicBezTo>
                <a:cubicBezTo>
                  <a:pt x="158637" y="29259"/>
                  <a:pt x="156299" y="35796"/>
                  <a:pt x="154913" y="42542"/>
                </a:cubicBezTo>
                <a:cubicBezTo>
                  <a:pt x="153565" y="49095"/>
                  <a:pt x="152753" y="55774"/>
                  <a:pt x="150326" y="62039"/>
                </a:cubicBezTo>
                <a:cubicBezTo>
                  <a:pt x="149324" y="64232"/>
                  <a:pt x="148121" y="66315"/>
                  <a:pt x="146709" y="68273"/>
                </a:cubicBezTo>
                <a:cubicBezTo>
                  <a:pt x="145033" y="70306"/>
                  <a:pt x="143149" y="72147"/>
                  <a:pt x="141106" y="73814"/>
                </a:cubicBezTo>
                <a:cubicBezTo>
                  <a:pt x="138623" y="75626"/>
                  <a:pt x="135961" y="77155"/>
                  <a:pt x="133160" y="78419"/>
                </a:cubicBezTo>
                <a:cubicBezTo>
                  <a:pt x="128719" y="80169"/>
                  <a:pt x="124066" y="81269"/>
                  <a:pt x="119349" y="81972"/>
                </a:cubicBezTo>
                <a:cubicBezTo>
                  <a:pt x="112837" y="82763"/>
                  <a:pt x="106276" y="82903"/>
                  <a:pt x="99717" y="82903"/>
                </a:cubicBezTo>
                <a:cubicBezTo>
                  <a:pt x="96504" y="82903"/>
                  <a:pt x="93293" y="82869"/>
                  <a:pt x="90087" y="82862"/>
                </a:cubicBezTo>
                <a:cubicBezTo>
                  <a:pt x="89804" y="82862"/>
                  <a:pt x="89522" y="82861"/>
                  <a:pt x="89240" y="82861"/>
                </a:cubicBezTo>
                <a:cubicBezTo>
                  <a:pt x="78782" y="82861"/>
                  <a:pt x="68359" y="83307"/>
                  <a:pt x="58078" y="85413"/>
                </a:cubicBezTo>
                <a:cubicBezTo>
                  <a:pt x="49154" y="87239"/>
                  <a:pt x="40267" y="90430"/>
                  <a:pt x="32592" y="95397"/>
                </a:cubicBezTo>
                <a:cubicBezTo>
                  <a:pt x="25327" y="100098"/>
                  <a:pt x="19429" y="106091"/>
                  <a:pt x="14281" y="112994"/>
                </a:cubicBezTo>
                <a:cubicBezTo>
                  <a:pt x="8975" y="120109"/>
                  <a:pt x="4899" y="128058"/>
                  <a:pt x="1053" y="136027"/>
                </a:cubicBezTo>
                <a:cubicBezTo>
                  <a:pt x="474" y="137228"/>
                  <a:pt x="79" y="138456"/>
                  <a:pt x="1" y="139723"/>
                </a:cubicBezTo>
                <a:lnTo>
                  <a:pt x="16876" y="139723"/>
                </a:lnTo>
                <a:cubicBezTo>
                  <a:pt x="20160" y="133149"/>
                  <a:pt x="23729" y="126691"/>
                  <a:pt x="28139" y="120804"/>
                </a:cubicBezTo>
                <a:cubicBezTo>
                  <a:pt x="30966" y="117264"/>
                  <a:pt x="34119" y="114006"/>
                  <a:pt x="37645" y="111161"/>
                </a:cubicBezTo>
                <a:cubicBezTo>
                  <a:pt x="41103" y="108601"/>
                  <a:pt x="44839" y="106460"/>
                  <a:pt x="48773" y="104717"/>
                </a:cubicBezTo>
                <a:cubicBezTo>
                  <a:pt x="54995" y="102219"/>
                  <a:pt x="61550" y="100667"/>
                  <a:pt x="68179" y="99700"/>
                </a:cubicBezTo>
                <a:cubicBezTo>
                  <a:pt x="74946" y="98873"/>
                  <a:pt x="81766" y="98733"/>
                  <a:pt x="88581" y="98733"/>
                </a:cubicBezTo>
                <a:cubicBezTo>
                  <a:pt x="90661" y="98733"/>
                  <a:pt x="92741" y="98746"/>
                  <a:pt x="94818" y="98757"/>
                </a:cubicBezTo>
                <a:cubicBezTo>
                  <a:pt x="95851" y="98762"/>
                  <a:pt x="96883" y="98765"/>
                  <a:pt x="97915" y="98765"/>
                </a:cubicBezTo>
                <a:cubicBezTo>
                  <a:pt x="106621" y="98765"/>
                  <a:pt x="115289" y="98535"/>
                  <a:pt x="123926" y="97228"/>
                </a:cubicBezTo>
                <a:cubicBezTo>
                  <a:pt x="132939" y="95864"/>
                  <a:pt x="142061" y="92811"/>
                  <a:pt x="149417" y="87306"/>
                </a:cubicBezTo>
                <a:cubicBezTo>
                  <a:pt x="154094" y="83803"/>
                  <a:pt x="158101" y="79874"/>
                  <a:pt x="161332" y="74971"/>
                </a:cubicBezTo>
                <a:cubicBezTo>
                  <a:pt x="163906" y="71064"/>
                  <a:pt x="165745" y="66599"/>
                  <a:pt x="167035" y="62110"/>
                </a:cubicBezTo>
                <a:cubicBezTo>
                  <a:pt x="169300" y="54231"/>
                  <a:pt x="169671" y="45856"/>
                  <a:pt x="172624" y="38170"/>
                </a:cubicBezTo>
                <a:cubicBezTo>
                  <a:pt x="173388" y="36512"/>
                  <a:pt x="174284" y="34924"/>
                  <a:pt x="175339" y="33433"/>
                </a:cubicBezTo>
                <a:cubicBezTo>
                  <a:pt x="176875" y="31600"/>
                  <a:pt x="178618" y="29957"/>
                  <a:pt x="180477" y="28452"/>
                </a:cubicBezTo>
                <a:cubicBezTo>
                  <a:pt x="184399" y="25559"/>
                  <a:pt x="188697" y="23204"/>
                  <a:pt x="193160" y="21246"/>
                </a:cubicBezTo>
                <a:cubicBezTo>
                  <a:pt x="198886" y="18922"/>
                  <a:pt x="204875" y="17222"/>
                  <a:pt x="210988" y="16296"/>
                </a:cubicBezTo>
                <a:cubicBezTo>
                  <a:pt x="213230" y="16035"/>
                  <a:pt x="215482" y="15886"/>
                  <a:pt x="217736" y="15886"/>
                </a:cubicBezTo>
                <a:cubicBezTo>
                  <a:pt x="219015" y="15886"/>
                  <a:pt x="220294" y="15934"/>
                  <a:pt x="221572" y="16036"/>
                </a:cubicBezTo>
                <a:cubicBezTo>
                  <a:pt x="221653" y="16044"/>
                  <a:pt x="221734" y="16046"/>
                  <a:pt x="221818" y="16048"/>
                </a:cubicBezTo>
                <a:lnTo>
                  <a:pt x="221818" y="185"/>
                </a:lnTo>
                <a:cubicBezTo>
                  <a:pt x="221737" y="178"/>
                  <a:pt x="221656" y="168"/>
                  <a:pt x="221572" y="163"/>
                </a:cubicBezTo>
                <a:cubicBezTo>
                  <a:pt x="220200" y="53"/>
                  <a:pt x="218821" y="1"/>
                  <a:pt x="217438"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5"/>
          <p:cNvGrpSpPr/>
          <p:nvPr/>
        </p:nvGrpSpPr>
        <p:grpSpPr>
          <a:xfrm>
            <a:off x="-87008" y="3226481"/>
            <a:ext cx="2201630" cy="1913663"/>
            <a:chOff x="-87008" y="3226481"/>
            <a:chExt cx="2201630" cy="1913663"/>
          </a:xfrm>
        </p:grpSpPr>
        <p:sp>
          <p:nvSpPr>
            <p:cNvPr id="128" name="Google Shape;128;p5"/>
            <p:cNvSpPr/>
            <p:nvPr/>
          </p:nvSpPr>
          <p:spPr>
            <a:xfrm flipH="1">
              <a:off x="58414" y="3426638"/>
              <a:ext cx="1675186" cy="1711914"/>
            </a:xfrm>
            <a:custGeom>
              <a:avLst/>
              <a:gdLst/>
              <a:ahLst/>
              <a:cxnLst/>
              <a:rect l="l" t="t" r="r" b="b"/>
              <a:pathLst>
                <a:path w="52452" h="53602" extrusionOk="0">
                  <a:moveTo>
                    <a:pt x="31828" y="1"/>
                  </a:moveTo>
                  <a:lnTo>
                    <a:pt x="31828" y="6470"/>
                  </a:lnTo>
                  <a:cubicBezTo>
                    <a:pt x="32418" y="6975"/>
                    <a:pt x="33045" y="7454"/>
                    <a:pt x="33545" y="8054"/>
                  </a:cubicBezTo>
                  <a:cubicBezTo>
                    <a:pt x="38407" y="13883"/>
                    <a:pt x="39510" y="19196"/>
                    <a:pt x="39593" y="20019"/>
                  </a:cubicBezTo>
                  <a:cubicBezTo>
                    <a:pt x="40436" y="28432"/>
                    <a:pt x="35938" y="32847"/>
                    <a:pt x="30382" y="36159"/>
                  </a:cubicBezTo>
                  <a:cubicBezTo>
                    <a:pt x="27349" y="37967"/>
                    <a:pt x="21679" y="39795"/>
                    <a:pt x="18712" y="41417"/>
                  </a:cubicBezTo>
                  <a:cubicBezTo>
                    <a:pt x="14819" y="43546"/>
                    <a:pt x="8059" y="46091"/>
                    <a:pt x="1" y="53601"/>
                  </a:cubicBezTo>
                  <a:lnTo>
                    <a:pt x="15321" y="53601"/>
                  </a:lnTo>
                  <a:cubicBezTo>
                    <a:pt x="20634" y="50863"/>
                    <a:pt x="30616" y="45127"/>
                    <a:pt x="36685" y="40543"/>
                  </a:cubicBezTo>
                  <a:cubicBezTo>
                    <a:pt x="44339" y="34761"/>
                    <a:pt x="52451" y="25963"/>
                    <a:pt x="43286" y="11861"/>
                  </a:cubicBezTo>
                  <a:cubicBezTo>
                    <a:pt x="40562" y="7668"/>
                    <a:pt x="36343" y="3589"/>
                    <a:pt x="31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flipH="1">
              <a:off x="444674" y="3629542"/>
              <a:ext cx="1669948" cy="1509015"/>
            </a:xfrm>
            <a:custGeom>
              <a:avLst/>
              <a:gdLst/>
              <a:ahLst/>
              <a:cxnLst/>
              <a:rect l="l" t="t" r="r" b="b"/>
              <a:pathLst>
                <a:path w="52288" h="47249" extrusionOk="0">
                  <a:moveTo>
                    <a:pt x="43758" y="1"/>
                  </a:moveTo>
                  <a:lnTo>
                    <a:pt x="43758" y="7471"/>
                  </a:lnTo>
                  <a:cubicBezTo>
                    <a:pt x="46556" y="12104"/>
                    <a:pt x="45296" y="18055"/>
                    <a:pt x="41405" y="21674"/>
                  </a:cubicBezTo>
                  <a:cubicBezTo>
                    <a:pt x="37133" y="25646"/>
                    <a:pt x="25668" y="30282"/>
                    <a:pt x="23265" y="31140"/>
                  </a:cubicBezTo>
                  <a:cubicBezTo>
                    <a:pt x="18262" y="32923"/>
                    <a:pt x="9656" y="37533"/>
                    <a:pt x="1" y="47248"/>
                  </a:cubicBezTo>
                  <a:lnTo>
                    <a:pt x="12019" y="47248"/>
                  </a:lnTo>
                  <a:cubicBezTo>
                    <a:pt x="13964" y="45932"/>
                    <a:pt x="19374" y="41122"/>
                    <a:pt x="26237" y="37917"/>
                  </a:cubicBezTo>
                  <a:cubicBezTo>
                    <a:pt x="31328" y="35540"/>
                    <a:pt x="34764" y="33919"/>
                    <a:pt x="39762" y="31233"/>
                  </a:cubicBezTo>
                  <a:cubicBezTo>
                    <a:pt x="40710" y="30723"/>
                    <a:pt x="41600" y="30230"/>
                    <a:pt x="42312" y="29806"/>
                  </a:cubicBezTo>
                  <a:cubicBezTo>
                    <a:pt x="46510" y="27304"/>
                    <a:pt x="50801" y="23727"/>
                    <a:pt x="51547" y="17329"/>
                  </a:cubicBezTo>
                  <a:cubicBezTo>
                    <a:pt x="52287" y="10952"/>
                    <a:pt x="48704" y="4768"/>
                    <a:pt x="44915" y="1063"/>
                  </a:cubicBezTo>
                  <a:cubicBezTo>
                    <a:pt x="44536" y="694"/>
                    <a:pt x="44151" y="341"/>
                    <a:pt x="43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flipH="1">
              <a:off x="-87008" y="3226481"/>
              <a:ext cx="1333263" cy="1913663"/>
            </a:xfrm>
            <a:custGeom>
              <a:avLst/>
              <a:gdLst/>
              <a:ahLst/>
              <a:cxnLst/>
              <a:rect l="l" t="t" r="r" b="b"/>
              <a:pathLst>
                <a:path w="41746" h="59919" extrusionOk="0">
                  <a:moveTo>
                    <a:pt x="16569" y="0"/>
                  </a:moveTo>
                  <a:lnTo>
                    <a:pt x="16569" y="6534"/>
                  </a:lnTo>
                  <a:cubicBezTo>
                    <a:pt x="21245" y="10063"/>
                    <a:pt x="25196" y="14242"/>
                    <a:pt x="28027" y="18321"/>
                  </a:cubicBezTo>
                  <a:cubicBezTo>
                    <a:pt x="37173" y="31501"/>
                    <a:pt x="29215" y="41531"/>
                    <a:pt x="21426" y="47003"/>
                  </a:cubicBezTo>
                  <a:cubicBezTo>
                    <a:pt x="13564" y="52527"/>
                    <a:pt x="7582" y="54604"/>
                    <a:pt x="0" y="59918"/>
                  </a:cubicBezTo>
                  <a:lnTo>
                    <a:pt x="14838" y="59918"/>
                  </a:lnTo>
                  <a:cubicBezTo>
                    <a:pt x="17788" y="58423"/>
                    <a:pt x="24648" y="53523"/>
                    <a:pt x="29354" y="49055"/>
                  </a:cubicBezTo>
                  <a:cubicBezTo>
                    <a:pt x="38543" y="40335"/>
                    <a:pt x="41745" y="25898"/>
                    <a:pt x="32735" y="14352"/>
                  </a:cubicBezTo>
                  <a:cubicBezTo>
                    <a:pt x="27763" y="7980"/>
                    <a:pt x="22979" y="3801"/>
                    <a:pt x="165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5"/>
          <p:cNvSpPr/>
          <p:nvPr/>
        </p:nvSpPr>
        <p:spPr>
          <a:xfrm>
            <a:off x="7173650" y="2934025"/>
            <a:ext cx="1972136" cy="2225297"/>
          </a:xfrm>
          <a:custGeom>
            <a:avLst/>
            <a:gdLst/>
            <a:ahLst/>
            <a:cxnLst/>
            <a:rect l="l" t="t" r="r" b="b"/>
            <a:pathLst>
              <a:path w="60560" h="68334" extrusionOk="0">
                <a:moveTo>
                  <a:pt x="60559" y="0"/>
                </a:moveTo>
                <a:cubicBezTo>
                  <a:pt x="56761" y="984"/>
                  <a:pt x="53056" y="2420"/>
                  <a:pt x="49694" y="4403"/>
                </a:cubicBezTo>
                <a:cubicBezTo>
                  <a:pt x="47143" y="5906"/>
                  <a:pt x="44724" y="7765"/>
                  <a:pt x="42636" y="9863"/>
                </a:cubicBezTo>
                <a:cubicBezTo>
                  <a:pt x="40409" y="12099"/>
                  <a:pt x="38440" y="14702"/>
                  <a:pt x="37164" y="17600"/>
                </a:cubicBezTo>
                <a:cubicBezTo>
                  <a:pt x="36321" y="19507"/>
                  <a:pt x="35557" y="21410"/>
                  <a:pt x="35045" y="23429"/>
                </a:cubicBezTo>
                <a:cubicBezTo>
                  <a:pt x="34685" y="24855"/>
                  <a:pt x="34423" y="26303"/>
                  <a:pt x="34211" y="27758"/>
                </a:cubicBezTo>
                <a:cubicBezTo>
                  <a:pt x="33744" y="30951"/>
                  <a:pt x="33440" y="34161"/>
                  <a:pt x="33040" y="37361"/>
                </a:cubicBezTo>
                <a:cubicBezTo>
                  <a:pt x="32804" y="38952"/>
                  <a:pt x="32511" y="40535"/>
                  <a:pt x="32089" y="42088"/>
                </a:cubicBezTo>
                <a:cubicBezTo>
                  <a:pt x="31663" y="43662"/>
                  <a:pt x="31106" y="45210"/>
                  <a:pt x="30496" y="46726"/>
                </a:cubicBezTo>
                <a:cubicBezTo>
                  <a:pt x="29125" y="49810"/>
                  <a:pt x="27460" y="52756"/>
                  <a:pt x="25467" y="55482"/>
                </a:cubicBezTo>
                <a:cubicBezTo>
                  <a:pt x="23696" y="57656"/>
                  <a:pt x="21712" y="59642"/>
                  <a:pt x="19538" y="61414"/>
                </a:cubicBezTo>
                <a:cubicBezTo>
                  <a:pt x="17007" y="63281"/>
                  <a:pt x="14299" y="64928"/>
                  <a:pt x="11440" y="66238"/>
                </a:cubicBezTo>
                <a:cubicBezTo>
                  <a:pt x="9392" y="67026"/>
                  <a:pt x="7280" y="67624"/>
                  <a:pt x="5117" y="67998"/>
                </a:cubicBezTo>
                <a:cubicBezTo>
                  <a:pt x="4066" y="68098"/>
                  <a:pt x="3010" y="68149"/>
                  <a:pt x="1951" y="68149"/>
                </a:cubicBezTo>
                <a:cubicBezTo>
                  <a:pt x="1859" y="68149"/>
                  <a:pt x="1766" y="68148"/>
                  <a:pt x="1674" y="68148"/>
                </a:cubicBezTo>
                <a:cubicBezTo>
                  <a:pt x="1647" y="68147"/>
                  <a:pt x="1621" y="68147"/>
                  <a:pt x="1594" y="68147"/>
                </a:cubicBezTo>
                <a:cubicBezTo>
                  <a:pt x="1067" y="68147"/>
                  <a:pt x="530" y="68213"/>
                  <a:pt x="0" y="68333"/>
                </a:cubicBezTo>
                <a:lnTo>
                  <a:pt x="35318" y="68333"/>
                </a:lnTo>
                <a:cubicBezTo>
                  <a:pt x="37483" y="65967"/>
                  <a:pt x="39409" y="63366"/>
                  <a:pt x="41086" y="60666"/>
                </a:cubicBezTo>
                <a:cubicBezTo>
                  <a:pt x="42262" y="58773"/>
                  <a:pt x="43295" y="56792"/>
                  <a:pt x="44198" y="54756"/>
                </a:cubicBezTo>
                <a:cubicBezTo>
                  <a:pt x="45339" y="52187"/>
                  <a:pt x="46455" y="49555"/>
                  <a:pt x="47246" y="46853"/>
                </a:cubicBezTo>
                <a:cubicBezTo>
                  <a:pt x="48670" y="41971"/>
                  <a:pt x="48939" y="36825"/>
                  <a:pt x="49548" y="31789"/>
                </a:cubicBezTo>
                <a:cubicBezTo>
                  <a:pt x="49901" y="29451"/>
                  <a:pt x="50384" y="27127"/>
                  <a:pt x="51199" y="24905"/>
                </a:cubicBezTo>
                <a:cubicBezTo>
                  <a:pt x="51623" y="24027"/>
                  <a:pt x="52108" y="23184"/>
                  <a:pt x="52658" y="22379"/>
                </a:cubicBezTo>
                <a:cubicBezTo>
                  <a:pt x="53570" y="21321"/>
                  <a:pt x="54580" y="20345"/>
                  <a:pt x="55652" y="19450"/>
                </a:cubicBezTo>
                <a:cubicBezTo>
                  <a:pt x="57156" y="18378"/>
                  <a:pt x="58761" y="17464"/>
                  <a:pt x="60438" y="16690"/>
                </a:cubicBezTo>
                <a:cubicBezTo>
                  <a:pt x="60478" y="16673"/>
                  <a:pt x="60519" y="16659"/>
                  <a:pt x="60559" y="16642"/>
                </a:cubicBezTo>
                <a:lnTo>
                  <a:pt x="60559" y="0"/>
                </a:ln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5"/>
          <p:cNvGrpSpPr/>
          <p:nvPr/>
        </p:nvGrpSpPr>
        <p:grpSpPr>
          <a:xfrm>
            <a:off x="7326547" y="-4515"/>
            <a:ext cx="1868438" cy="1352393"/>
            <a:chOff x="7326547" y="-4515"/>
            <a:chExt cx="1868438" cy="1352393"/>
          </a:xfrm>
        </p:grpSpPr>
        <p:sp>
          <p:nvSpPr>
            <p:cNvPr id="133" name="Google Shape;133;p5"/>
            <p:cNvSpPr/>
            <p:nvPr/>
          </p:nvSpPr>
          <p:spPr>
            <a:xfrm flipH="1">
              <a:off x="7650254" y="-1814"/>
              <a:ext cx="1427127" cy="1258785"/>
            </a:xfrm>
            <a:custGeom>
              <a:avLst/>
              <a:gdLst/>
              <a:ahLst/>
              <a:cxnLst/>
              <a:rect l="l" t="t" r="r" b="b"/>
              <a:pathLst>
                <a:path w="44685" h="39414" extrusionOk="0">
                  <a:moveTo>
                    <a:pt x="29564" y="0"/>
                  </a:moveTo>
                  <a:cubicBezTo>
                    <a:pt x="25215" y="1610"/>
                    <a:pt x="18874" y="5070"/>
                    <a:pt x="13493" y="8068"/>
                  </a:cubicBezTo>
                  <a:cubicBezTo>
                    <a:pt x="6968" y="11704"/>
                    <a:pt x="1" y="17290"/>
                    <a:pt x="7447" y="26541"/>
                  </a:cubicBezTo>
                  <a:cubicBezTo>
                    <a:pt x="11454" y="31522"/>
                    <a:pt x="19581" y="36330"/>
                    <a:pt x="25885" y="39414"/>
                  </a:cubicBezTo>
                  <a:lnTo>
                    <a:pt x="25885" y="34599"/>
                  </a:lnTo>
                  <a:cubicBezTo>
                    <a:pt x="25708" y="34513"/>
                    <a:pt x="25508" y="34420"/>
                    <a:pt x="25273" y="34335"/>
                  </a:cubicBezTo>
                  <a:cubicBezTo>
                    <a:pt x="22265" y="33211"/>
                    <a:pt x="18510" y="31513"/>
                    <a:pt x="15555" y="29139"/>
                  </a:cubicBezTo>
                  <a:cubicBezTo>
                    <a:pt x="13414" y="27417"/>
                    <a:pt x="11695" y="25338"/>
                    <a:pt x="10990" y="22864"/>
                  </a:cubicBezTo>
                  <a:cubicBezTo>
                    <a:pt x="10847" y="22362"/>
                    <a:pt x="10745" y="21845"/>
                    <a:pt x="10690" y="21312"/>
                  </a:cubicBezTo>
                  <a:cubicBezTo>
                    <a:pt x="10130" y="15854"/>
                    <a:pt x="13986" y="13058"/>
                    <a:pt x="18708" y="10992"/>
                  </a:cubicBezTo>
                  <a:cubicBezTo>
                    <a:pt x="21286" y="9861"/>
                    <a:pt x="26077" y="8756"/>
                    <a:pt x="28597" y="7746"/>
                  </a:cubicBezTo>
                  <a:cubicBezTo>
                    <a:pt x="31928" y="6410"/>
                    <a:pt x="37714" y="4841"/>
                    <a:pt x="44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flipH="1">
              <a:off x="7326547" y="887"/>
              <a:ext cx="1434185" cy="1104399"/>
            </a:xfrm>
            <a:custGeom>
              <a:avLst/>
              <a:gdLst/>
              <a:ahLst/>
              <a:cxnLst/>
              <a:rect l="l" t="t" r="r" b="b"/>
              <a:pathLst>
                <a:path w="44906" h="34580" extrusionOk="0">
                  <a:moveTo>
                    <a:pt x="34685" y="0"/>
                  </a:moveTo>
                  <a:cubicBezTo>
                    <a:pt x="33280" y="612"/>
                    <a:pt x="28473" y="3872"/>
                    <a:pt x="22346" y="5960"/>
                  </a:cubicBezTo>
                  <a:cubicBezTo>
                    <a:pt x="18031" y="7429"/>
                    <a:pt x="15116" y="8432"/>
                    <a:pt x="10875" y="10101"/>
                  </a:cubicBezTo>
                  <a:cubicBezTo>
                    <a:pt x="10071" y="10418"/>
                    <a:pt x="9313" y="10725"/>
                    <a:pt x="8709" y="10992"/>
                  </a:cubicBezTo>
                  <a:cubicBezTo>
                    <a:pt x="5139" y="12554"/>
                    <a:pt x="1474" y="14809"/>
                    <a:pt x="736" y="18940"/>
                  </a:cubicBezTo>
                  <a:cubicBezTo>
                    <a:pt x="0" y="23057"/>
                    <a:pt x="2901" y="27108"/>
                    <a:pt x="6015" y="29558"/>
                  </a:cubicBezTo>
                  <a:cubicBezTo>
                    <a:pt x="8930" y="31849"/>
                    <a:pt x="12414" y="33258"/>
                    <a:pt x="15886" y="34580"/>
                  </a:cubicBezTo>
                  <a:lnTo>
                    <a:pt x="15886" y="31539"/>
                  </a:lnTo>
                  <a:cubicBezTo>
                    <a:pt x="12680" y="30003"/>
                    <a:pt x="9159" y="28051"/>
                    <a:pt x="7201" y="25560"/>
                  </a:cubicBezTo>
                  <a:cubicBezTo>
                    <a:pt x="4799" y="22502"/>
                    <a:pt x="5946" y="18590"/>
                    <a:pt x="9328" y="16266"/>
                  </a:cubicBezTo>
                  <a:cubicBezTo>
                    <a:pt x="12983" y="13751"/>
                    <a:pt x="22689" y="10908"/>
                    <a:pt x="24722" y="10387"/>
                  </a:cubicBezTo>
                  <a:cubicBezTo>
                    <a:pt x="29016" y="9284"/>
                    <a:pt x="36476" y="6348"/>
                    <a:pt x="44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flipH="1">
              <a:off x="8056574" y="-4515"/>
              <a:ext cx="1138412" cy="1352393"/>
            </a:xfrm>
            <a:custGeom>
              <a:avLst/>
              <a:gdLst/>
              <a:ahLst/>
              <a:cxnLst/>
              <a:rect l="l" t="t" r="r" b="b"/>
              <a:pathLst>
                <a:path w="35645" h="42345" extrusionOk="0">
                  <a:moveTo>
                    <a:pt x="22741" y="0"/>
                  </a:moveTo>
                  <a:cubicBezTo>
                    <a:pt x="20241" y="926"/>
                    <a:pt x="14840" y="3805"/>
                    <a:pt x="10811" y="6632"/>
                  </a:cubicBezTo>
                  <a:cubicBezTo>
                    <a:pt x="2944" y="12151"/>
                    <a:pt x="1" y="21450"/>
                    <a:pt x="7359" y="29046"/>
                  </a:cubicBezTo>
                  <a:cubicBezTo>
                    <a:pt x="13445" y="35327"/>
                    <a:pt x="19262" y="38416"/>
                    <a:pt x="29821" y="42345"/>
                  </a:cubicBezTo>
                  <a:lnTo>
                    <a:pt x="29821" y="39414"/>
                  </a:lnTo>
                  <a:cubicBezTo>
                    <a:pt x="23517" y="36330"/>
                    <a:pt x="14909" y="31872"/>
                    <a:pt x="11383" y="26541"/>
                  </a:cubicBezTo>
                  <a:cubicBezTo>
                    <a:pt x="5261" y="17290"/>
                    <a:pt x="10795" y="11504"/>
                    <a:pt x="17429" y="8068"/>
                  </a:cubicBezTo>
                  <a:cubicBezTo>
                    <a:pt x="24127" y="4598"/>
                    <a:pt x="29185" y="3336"/>
                    <a:pt x="35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5"/>
          <p:cNvGrpSpPr/>
          <p:nvPr/>
        </p:nvGrpSpPr>
        <p:grpSpPr>
          <a:xfrm>
            <a:off x="727556" y="544950"/>
            <a:ext cx="7688700" cy="4064075"/>
            <a:chOff x="727556" y="544950"/>
            <a:chExt cx="7688700" cy="4064075"/>
          </a:xfrm>
        </p:grpSpPr>
        <p:grpSp>
          <p:nvGrpSpPr>
            <p:cNvPr id="137" name="Google Shape;137;p5"/>
            <p:cNvGrpSpPr/>
            <p:nvPr/>
          </p:nvGrpSpPr>
          <p:grpSpPr>
            <a:xfrm>
              <a:off x="727556" y="544950"/>
              <a:ext cx="7688700" cy="4064075"/>
              <a:chOff x="721950" y="544950"/>
              <a:chExt cx="7688700" cy="4064075"/>
            </a:xfrm>
          </p:grpSpPr>
          <p:sp>
            <p:nvSpPr>
              <p:cNvPr id="138" name="Google Shape;138;p5"/>
              <p:cNvSpPr/>
              <p:nvPr/>
            </p:nvSpPr>
            <p:spPr>
              <a:xfrm>
                <a:off x="721950" y="544950"/>
                <a:ext cx="7688700" cy="507900"/>
              </a:xfrm>
              <a:prstGeom prst="round2SameRect">
                <a:avLst>
                  <a:gd name="adj1" fmla="val 50000"/>
                  <a:gd name="adj2" fmla="val 0"/>
                </a:avLst>
              </a:prstGeom>
              <a:solidFill>
                <a:srgbClr val="F5A2A2"/>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21950" y="1051025"/>
                <a:ext cx="7688700" cy="3558000"/>
              </a:xfrm>
              <a:prstGeom prst="rect">
                <a:avLst/>
              </a:prstGeom>
              <a:solidFill>
                <a:srgbClr val="FFEEE5"/>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2170375" y="663050"/>
                <a:ext cx="5846700" cy="269100"/>
              </a:xfrm>
              <a:prstGeom prst="roundRect">
                <a:avLst>
                  <a:gd name="adj" fmla="val 50000"/>
                </a:avLst>
              </a:pr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5"/>
            <p:cNvGrpSpPr/>
            <p:nvPr/>
          </p:nvGrpSpPr>
          <p:grpSpPr>
            <a:xfrm>
              <a:off x="883456" y="696120"/>
              <a:ext cx="877593" cy="199609"/>
              <a:chOff x="883456" y="696120"/>
              <a:chExt cx="877593" cy="199609"/>
            </a:xfrm>
          </p:grpSpPr>
          <p:sp>
            <p:nvSpPr>
              <p:cNvPr id="142" name="Google Shape;142;p5"/>
              <p:cNvSpPr/>
              <p:nvPr/>
            </p:nvSpPr>
            <p:spPr>
              <a:xfrm>
                <a:off x="1225706" y="696120"/>
                <a:ext cx="199641" cy="199609"/>
              </a:xfrm>
              <a:custGeom>
                <a:avLst/>
                <a:gdLst/>
                <a:ahLst/>
                <a:cxnLst/>
                <a:rect l="l" t="t" r="r" b="b"/>
                <a:pathLst>
                  <a:path w="6251" h="6250" extrusionOk="0">
                    <a:moveTo>
                      <a:pt x="3127" y="1"/>
                    </a:moveTo>
                    <a:cubicBezTo>
                      <a:pt x="1400" y="1"/>
                      <a:pt x="0" y="1399"/>
                      <a:pt x="0" y="3125"/>
                    </a:cubicBezTo>
                    <a:cubicBezTo>
                      <a:pt x="0" y="4851"/>
                      <a:pt x="1400" y="6249"/>
                      <a:pt x="3127" y="6249"/>
                    </a:cubicBezTo>
                    <a:cubicBezTo>
                      <a:pt x="4851" y="6249"/>
                      <a:pt x="6251" y="4851"/>
                      <a:pt x="6251" y="3125"/>
                    </a:cubicBezTo>
                    <a:cubicBezTo>
                      <a:pt x="6251" y="1399"/>
                      <a:pt x="4851" y="1"/>
                      <a:pt x="3127" y="1"/>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561376" y="696120"/>
                <a:ext cx="199673" cy="199609"/>
              </a:xfrm>
              <a:custGeom>
                <a:avLst/>
                <a:gdLst/>
                <a:ahLst/>
                <a:cxnLst/>
                <a:rect l="l" t="t" r="r" b="b"/>
                <a:pathLst>
                  <a:path w="6252" h="6250" extrusionOk="0">
                    <a:moveTo>
                      <a:pt x="3127" y="1"/>
                    </a:moveTo>
                    <a:cubicBezTo>
                      <a:pt x="1401" y="1"/>
                      <a:pt x="1" y="1399"/>
                      <a:pt x="1" y="3125"/>
                    </a:cubicBezTo>
                    <a:cubicBezTo>
                      <a:pt x="1" y="4851"/>
                      <a:pt x="1401" y="6249"/>
                      <a:pt x="3127" y="6249"/>
                    </a:cubicBezTo>
                    <a:cubicBezTo>
                      <a:pt x="4851" y="6249"/>
                      <a:pt x="6252" y="4851"/>
                      <a:pt x="6252" y="3125"/>
                    </a:cubicBezTo>
                    <a:cubicBezTo>
                      <a:pt x="6252" y="1399"/>
                      <a:pt x="4851" y="1"/>
                      <a:pt x="3127" y="1"/>
                    </a:cubicBezTo>
                    <a:close/>
                  </a:path>
                </a:pathLst>
              </a:custGeom>
              <a:solidFill>
                <a:srgbClr val="A5A2F4"/>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883456" y="696120"/>
                <a:ext cx="199673" cy="199609"/>
              </a:xfrm>
              <a:custGeom>
                <a:avLst/>
                <a:gdLst/>
                <a:ahLst/>
                <a:cxnLst/>
                <a:rect l="l" t="t" r="r" b="b"/>
                <a:pathLst>
                  <a:path w="6252" h="6250" extrusionOk="0">
                    <a:moveTo>
                      <a:pt x="3125" y="1"/>
                    </a:moveTo>
                    <a:cubicBezTo>
                      <a:pt x="1399" y="1"/>
                      <a:pt x="1" y="1399"/>
                      <a:pt x="1" y="3125"/>
                    </a:cubicBezTo>
                    <a:cubicBezTo>
                      <a:pt x="1" y="4851"/>
                      <a:pt x="1399" y="6249"/>
                      <a:pt x="3125" y="6249"/>
                    </a:cubicBezTo>
                    <a:cubicBezTo>
                      <a:pt x="4851" y="6249"/>
                      <a:pt x="6251" y="4851"/>
                      <a:pt x="6251" y="3125"/>
                    </a:cubicBezTo>
                    <a:cubicBezTo>
                      <a:pt x="6251" y="1399"/>
                      <a:pt x="4851" y="1"/>
                      <a:pt x="3125"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5" name="Google Shape;145;p5"/>
          <p:cNvSpPr txBox="1">
            <a:spLocks noGrp="1"/>
          </p:cNvSpPr>
          <p:nvPr>
            <p:ph type="title"/>
          </p:nvPr>
        </p:nvSpPr>
        <p:spPr>
          <a:xfrm>
            <a:off x="2170800" y="662400"/>
            <a:ext cx="5788800" cy="270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 name="Google Shape;146;p5"/>
          <p:cNvSpPr txBox="1">
            <a:spLocks noGrp="1"/>
          </p:cNvSpPr>
          <p:nvPr>
            <p:ph type="title" idx="2"/>
          </p:nvPr>
        </p:nvSpPr>
        <p:spPr>
          <a:xfrm>
            <a:off x="1271141" y="2598850"/>
            <a:ext cx="2994300" cy="3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5"/>
          <p:cNvSpPr txBox="1">
            <a:spLocks noGrp="1"/>
          </p:cNvSpPr>
          <p:nvPr>
            <p:ph type="title" idx="3"/>
          </p:nvPr>
        </p:nvSpPr>
        <p:spPr>
          <a:xfrm>
            <a:off x="4878559" y="2598850"/>
            <a:ext cx="2994300" cy="3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5"/>
          <p:cNvSpPr/>
          <p:nvPr/>
        </p:nvSpPr>
        <p:spPr>
          <a:xfrm>
            <a:off x="2567193" y="1049772"/>
            <a:ext cx="5841497" cy="891408"/>
          </a:xfrm>
          <a:custGeom>
            <a:avLst/>
            <a:gdLst/>
            <a:ahLst/>
            <a:cxnLst/>
            <a:rect l="l" t="t" r="r" b="b"/>
            <a:pathLst>
              <a:path w="182904" h="27911" extrusionOk="0">
                <a:moveTo>
                  <a:pt x="0" y="0"/>
                </a:moveTo>
                <a:cubicBezTo>
                  <a:pt x="8688" y="22829"/>
                  <a:pt x="35357" y="27911"/>
                  <a:pt x="57097" y="27911"/>
                </a:cubicBezTo>
                <a:cubicBezTo>
                  <a:pt x="68428" y="27911"/>
                  <a:pt x="78420" y="26530"/>
                  <a:pt x="83828" y="25563"/>
                </a:cubicBezTo>
                <a:cubicBezTo>
                  <a:pt x="107047" y="21412"/>
                  <a:pt x="182903" y="16583"/>
                  <a:pt x="182903" y="16583"/>
                </a:cubicBezTo>
                <a:lnTo>
                  <a:pt x="182903" y="4179"/>
                </a:lnTo>
                <a:cubicBezTo>
                  <a:pt x="96624" y="9235"/>
                  <a:pt x="92311" y="16605"/>
                  <a:pt x="61887" y="16605"/>
                </a:cubicBezTo>
                <a:cubicBezTo>
                  <a:pt x="60453" y="16605"/>
                  <a:pt x="58960" y="16588"/>
                  <a:pt x="57399" y="16555"/>
                </a:cubicBezTo>
                <a:cubicBezTo>
                  <a:pt x="22712" y="15805"/>
                  <a:pt x="16518" y="0"/>
                  <a:pt x="16518" y="0"/>
                </a:cubicBezTo>
                <a:close/>
              </a:path>
            </a:pathLst>
          </a:custGeom>
          <a:solidFill>
            <a:srgbClr val="F5A2A2">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flipH="1">
            <a:off x="1980819" y="1318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flipH="1">
            <a:off x="198244" y="2909248"/>
            <a:ext cx="319903" cy="319803"/>
          </a:xfrm>
          <a:custGeom>
            <a:avLst/>
            <a:gdLst/>
            <a:ahLst/>
            <a:cxnLst/>
            <a:rect l="l" t="t" r="r" b="b"/>
            <a:pathLst>
              <a:path w="9664" h="9661" extrusionOk="0">
                <a:moveTo>
                  <a:pt x="4832" y="0"/>
                </a:moveTo>
                <a:cubicBezTo>
                  <a:pt x="2163" y="0"/>
                  <a:pt x="1" y="2163"/>
                  <a:pt x="1" y="4829"/>
                </a:cubicBezTo>
                <a:cubicBezTo>
                  <a:pt x="1" y="7499"/>
                  <a:pt x="2163" y="9661"/>
                  <a:pt x="4832" y="9661"/>
                </a:cubicBezTo>
                <a:cubicBezTo>
                  <a:pt x="7499" y="9661"/>
                  <a:pt x="9664" y="7499"/>
                  <a:pt x="9664" y="4829"/>
                </a:cubicBezTo>
                <a:cubicBezTo>
                  <a:pt x="9664" y="2163"/>
                  <a:pt x="7499" y="0"/>
                  <a:pt x="483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171130" y="1220334"/>
            <a:ext cx="146942" cy="146975"/>
          </a:xfrm>
          <a:custGeom>
            <a:avLst/>
            <a:gdLst/>
            <a:ahLst/>
            <a:cxnLst/>
            <a:rect l="l" t="t" r="r" b="b"/>
            <a:pathLst>
              <a:path w="4439" h="4440" extrusionOk="0">
                <a:moveTo>
                  <a:pt x="2219" y="1"/>
                </a:moveTo>
                <a:cubicBezTo>
                  <a:pt x="993" y="1"/>
                  <a:pt x="0" y="994"/>
                  <a:pt x="0" y="2220"/>
                </a:cubicBezTo>
                <a:cubicBezTo>
                  <a:pt x="0" y="3446"/>
                  <a:pt x="993" y="4439"/>
                  <a:pt x="2219" y="4439"/>
                </a:cubicBezTo>
                <a:cubicBezTo>
                  <a:pt x="3446" y="4439"/>
                  <a:pt x="4439" y="3446"/>
                  <a:pt x="4439" y="2220"/>
                </a:cubicBezTo>
                <a:cubicBezTo>
                  <a:pt x="4439" y="994"/>
                  <a:pt x="3446" y="1"/>
                  <a:pt x="221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flipH="1">
            <a:off x="3698939" y="4818296"/>
            <a:ext cx="146942" cy="147041"/>
          </a:xfrm>
          <a:custGeom>
            <a:avLst/>
            <a:gdLst/>
            <a:ahLst/>
            <a:cxnLst/>
            <a:rect l="l" t="t" r="r" b="b"/>
            <a:pathLst>
              <a:path w="4439" h="4442" extrusionOk="0">
                <a:moveTo>
                  <a:pt x="2219" y="1"/>
                </a:moveTo>
                <a:cubicBezTo>
                  <a:pt x="993" y="1"/>
                  <a:pt x="0" y="996"/>
                  <a:pt x="0" y="2222"/>
                </a:cubicBezTo>
                <a:cubicBezTo>
                  <a:pt x="0" y="3446"/>
                  <a:pt x="993" y="4442"/>
                  <a:pt x="2219" y="4442"/>
                </a:cubicBezTo>
                <a:cubicBezTo>
                  <a:pt x="3446" y="4442"/>
                  <a:pt x="4439" y="3446"/>
                  <a:pt x="4439" y="2222"/>
                </a:cubicBezTo>
                <a:cubicBezTo>
                  <a:pt x="4439" y="996"/>
                  <a:pt x="3446" y="1"/>
                  <a:pt x="221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flipH="1">
            <a:off x="6315083" y="181051"/>
            <a:ext cx="141771" cy="141834"/>
          </a:xfrm>
          <a:custGeom>
            <a:avLst/>
            <a:gdLst/>
            <a:ahLst/>
            <a:cxnLst/>
            <a:rect l="l" t="t" r="r" b="b"/>
            <a:pathLst>
              <a:path w="4439" h="4441" extrusionOk="0">
                <a:moveTo>
                  <a:pt x="2219" y="0"/>
                </a:moveTo>
                <a:cubicBezTo>
                  <a:pt x="993" y="0"/>
                  <a:pt x="0" y="993"/>
                  <a:pt x="0" y="2219"/>
                </a:cubicBezTo>
                <a:cubicBezTo>
                  <a:pt x="0" y="3446"/>
                  <a:pt x="993" y="4441"/>
                  <a:pt x="2219" y="4441"/>
                </a:cubicBezTo>
                <a:cubicBezTo>
                  <a:pt x="3446" y="4441"/>
                  <a:pt x="4439" y="3446"/>
                  <a:pt x="4439" y="2219"/>
                </a:cubicBezTo>
                <a:cubicBezTo>
                  <a:pt x="4439" y="993"/>
                  <a:pt x="3446" y="0"/>
                  <a:pt x="2219"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flipH="1">
            <a:off x="7917106" y="4741294"/>
            <a:ext cx="308580" cy="308580"/>
          </a:xfrm>
          <a:custGeom>
            <a:avLst/>
            <a:gdLst/>
            <a:ahLst/>
            <a:cxnLst/>
            <a:rect l="l" t="t" r="r" b="b"/>
            <a:pathLst>
              <a:path w="9662" h="9662" extrusionOk="0">
                <a:moveTo>
                  <a:pt x="4830" y="1"/>
                </a:moveTo>
                <a:cubicBezTo>
                  <a:pt x="2163" y="1"/>
                  <a:pt x="1" y="2163"/>
                  <a:pt x="1" y="4832"/>
                </a:cubicBezTo>
                <a:cubicBezTo>
                  <a:pt x="1" y="7499"/>
                  <a:pt x="2163" y="9661"/>
                  <a:pt x="4830" y="9661"/>
                </a:cubicBezTo>
                <a:cubicBezTo>
                  <a:pt x="7499" y="9661"/>
                  <a:pt x="9662" y="7499"/>
                  <a:pt x="9662" y="4832"/>
                </a:cubicBezTo>
                <a:cubicBezTo>
                  <a:pt x="9662" y="2163"/>
                  <a:pt x="7499" y="1"/>
                  <a:pt x="48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5"/>
          <p:cNvGrpSpPr/>
          <p:nvPr/>
        </p:nvGrpSpPr>
        <p:grpSpPr>
          <a:xfrm>
            <a:off x="8275344" y="779366"/>
            <a:ext cx="333317" cy="333246"/>
            <a:chOff x="3902081" y="-1924086"/>
            <a:chExt cx="333317" cy="333246"/>
          </a:xfrm>
        </p:grpSpPr>
        <p:sp>
          <p:nvSpPr>
            <p:cNvPr id="156" name="Google Shape;156;p5"/>
            <p:cNvSpPr/>
            <p:nvPr/>
          </p:nvSpPr>
          <p:spPr>
            <a:xfrm>
              <a:off x="3902081" y="-1921028"/>
              <a:ext cx="333317" cy="328269"/>
            </a:xfrm>
            <a:custGeom>
              <a:avLst/>
              <a:gdLst/>
              <a:ahLst/>
              <a:cxnLst/>
              <a:rect l="l" t="t" r="r" b="b"/>
              <a:pathLst>
                <a:path w="4688" h="4617" extrusionOk="0">
                  <a:moveTo>
                    <a:pt x="2479" y="0"/>
                  </a:moveTo>
                  <a:cubicBezTo>
                    <a:pt x="2434" y="0"/>
                    <a:pt x="2393" y="26"/>
                    <a:pt x="2381" y="83"/>
                  </a:cubicBezTo>
                  <a:cubicBezTo>
                    <a:pt x="1930" y="1411"/>
                    <a:pt x="1529" y="1787"/>
                    <a:pt x="126" y="2037"/>
                  </a:cubicBezTo>
                  <a:cubicBezTo>
                    <a:pt x="0" y="2063"/>
                    <a:pt x="0" y="2238"/>
                    <a:pt x="126" y="2288"/>
                  </a:cubicBezTo>
                  <a:cubicBezTo>
                    <a:pt x="1454" y="2714"/>
                    <a:pt x="1830" y="3140"/>
                    <a:pt x="2081" y="4519"/>
                  </a:cubicBezTo>
                  <a:cubicBezTo>
                    <a:pt x="2094" y="4585"/>
                    <a:pt x="2149" y="4616"/>
                    <a:pt x="2202" y="4616"/>
                  </a:cubicBezTo>
                  <a:cubicBezTo>
                    <a:pt x="2249" y="4616"/>
                    <a:pt x="2294" y="4591"/>
                    <a:pt x="2306" y="4544"/>
                  </a:cubicBezTo>
                  <a:cubicBezTo>
                    <a:pt x="2757" y="3190"/>
                    <a:pt x="3183" y="2814"/>
                    <a:pt x="4562" y="2564"/>
                  </a:cubicBezTo>
                  <a:cubicBezTo>
                    <a:pt x="4687" y="2539"/>
                    <a:pt x="4687" y="2388"/>
                    <a:pt x="4562" y="2338"/>
                  </a:cubicBezTo>
                  <a:cubicBezTo>
                    <a:pt x="3233" y="1912"/>
                    <a:pt x="2858" y="1486"/>
                    <a:pt x="2607" y="108"/>
                  </a:cubicBezTo>
                  <a:cubicBezTo>
                    <a:pt x="2593" y="39"/>
                    <a:pt x="2534" y="0"/>
                    <a:pt x="2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3902081" y="-1924086"/>
              <a:ext cx="333317" cy="333246"/>
            </a:xfrm>
            <a:custGeom>
              <a:avLst/>
              <a:gdLst/>
              <a:ahLst/>
              <a:cxnLst/>
              <a:rect l="l" t="t" r="r" b="b"/>
              <a:pathLst>
                <a:path w="4688" h="4687" fill="none" extrusionOk="0">
                  <a:moveTo>
                    <a:pt x="4562" y="2607"/>
                  </a:moveTo>
                  <a:cubicBezTo>
                    <a:pt x="3183" y="2857"/>
                    <a:pt x="2757" y="3233"/>
                    <a:pt x="2306" y="4587"/>
                  </a:cubicBezTo>
                  <a:cubicBezTo>
                    <a:pt x="2281" y="4687"/>
                    <a:pt x="2106" y="4687"/>
                    <a:pt x="2081" y="4562"/>
                  </a:cubicBezTo>
                  <a:cubicBezTo>
                    <a:pt x="1830" y="3183"/>
                    <a:pt x="1454" y="2757"/>
                    <a:pt x="126" y="2331"/>
                  </a:cubicBezTo>
                  <a:cubicBezTo>
                    <a:pt x="0" y="2281"/>
                    <a:pt x="0" y="2106"/>
                    <a:pt x="126" y="2080"/>
                  </a:cubicBezTo>
                  <a:cubicBezTo>
                    <a:pt x="1529" y="1830"/>
                    <a:pt x="1930" y="1454"/>
                    <a:pt x="2381" y="126"/>
                  </a:cubicBezTo>
                  <a:cubicBezTo>
                    <a:pt x="2406" y="0"/>
                    <a:pt x="2582" y="25"/>
                    <a:pt x="2607" y="151"/>
                  </a:cubicBezTo>
                  <a:cubicBezTo>
                    <a:pt x="2858" y="1529"/>
                    <a:pt x="3233" y="1955"/>
                    <a:pt x="4562" y="2381"/>
                  </a:cubicBezTo>
                  <a:cubicBezTo>
                    <a:pt x="4687" y="2431"/>
                    <a:pt x="4687" y="2582"/>
                    <a:pt x="4562" y="2607"/>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5"/>
          <p:cNvGrpSpPr/>
          <p:nvPr/>
        </p:nvGrpSpPr>
        <p:grpSpPr>
          <a:xfrm>
            <a:off x="7908253" y="392652"/>
            <a:ext cx="267336" cy="269185"/>
            <a:chOff x="3534991" y="-2310800"/>
            <a:chExt cx="267336" cy="269185"/>
          </a:xfrm>
        </p:grpSpPr>
        <p:sp>
          <p:nvSpPr>
            <p:cNvPr id="159" name="Google Shape;159;p5"/>
            <p:cNvSpPr/>
            <p:nvPr/>
          </p:nvSpPr>
          <p:spPr>
            <a:xfrm>
              <a:off x="3534991" y="-2309022"/>
              <a:ext cx="267336" cy="264776"/>
            </a:xfrm>
            <a:custGeom>
              <a:avLst/>
              <a:gdLst/>
              <a:ahLst/>
              <a:cxnLst/>
              <a:rect l="l" t="t" r="r" b="b"/>
              <a:pathLst>
                <a:path w="3760" h="3724" extrusionOk="0">
                  <a:moveTo>
                    <a:pt x="2002" y="1"/>
                  </a:moveTo>
                  <a:cubicBezTo>
                    <a:pt x="1962" y="1"/>
                    <a:pt x="1918" y="26"/>
                    <a:pt x="1905" y="76"/>
                  </a:cubicBezTo>
                  <a:cubicBezTo>
                    <a:pt x="1554" y="1154"/>
                    <a:pt x="1203" y="1454"/>
                    <a:pt x="101" y="1655"/>
                  </a:cubicBezTo>
                  <a:cubicBezTo>
                    <a:pt x="0" y="1680"/>
                    <a:pt x="0" y="1805"/>
                    <a:pt x="76" y="1830"/>
                  </a:cubicBezTo>
                  <a:cubicBezTo>
                    <a:pt x="1153" y="2181"/>
                    <a:pt x="1454" y="2532"/>
                    <a:pt x="1655" y="3635"/>
                  </a:cubicBezTo>
                  <a:cubicBezTo>
                    <a:pt x="1669" y="3691"/>
                    <a:pt x="1722" y="3724"/>
                    <a:pt x="1771" y="3724"/>
                  </a:cubicBezTo>
                  <a:cubicBezTo>
                    <a:pt x="1809" y="3724"/>
                    <a:pt x="1844" y="3704"/>
                    <a:pt x="1855" y="3660"/>
                  </a:cubicBezTo>
                  <a:cubicBezTo>
                    <a:pt x="2206" y="2582"/>
                    <a:pt x="2557" y="2281"/>
                    <a:pt x="3660" y="2081"/>
                  </a:cubicBezTo>
                  <a:cubicBezTo>
                    <a:pt x="3760" y="2056"/>
                    <a:pt x="3760" y="1931"/>
                    <a:pt x="3685" y="1880"/>
                  </a:cubicBezTo>
                  <a:cubicBezTo>
                    <a:pt x="2607" y="1530"/>
                    <a:pt x="2306" y="1204"/>
                    <a:pt x="2081" y="76"/>
                  </a:cubicBezTo>
                  <a:cubicBezTo>
                    <a:pt x="2081" y="26"/>
                    <a:pt x="2043" y="1"/>
                    <a:pt x="2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3534991" y="-2310800"/>
              <a:ext cx="267336" cy="269185"/>
            </a:xfrm>
            <a:custGeom>
              <a:avLst/>
              <a:gdLst/>
              <a:ahLst/>
              <a:cxnLst/>
              <a:rect l="l" t="t" r="r" b="b"/>
              <a:pathLst>
                <a:path w="3760" h="3786" fill="none" extrusionOk="0">
                  <a:moveTo>
                    <a:pt x="3660" y="2106"/>
                  </a:moveTo>
                  <a:cubicBezTo>
                    <a:pt x="2557" y="2306"/>
                    <a:pt x="2206" y="2607"/>
                    <a:pt x="1855" y="3685"/>
                  </a:cubicBezTo>
                  <a:cubicBezTo>
                    <a:pt x="1830" y="3785"/>
                    <a:pt x="1680" y="3760"/>
                    <a:pt x="1655" y="3660"/>
                  </a:cubicBezTo>
                  <a:cubicBezTo>
                    <a:pt x="1454" y="2557"/>
                    <a:pt x="1153" y="2206"/>
                    <a:pt x="76" y="1855"/>
                  </a:cubicBezTo>
                  <a:cubicBezTo>
                    <a:pt x="0" y="1830"/>
                    <a:pt x="0" y="1705"/>
                    <a:pt x="101" y="1680"/>
                  </a:cubicBezTo>
                  <a:cubicBezTo>
                    <a:pt x="1203" y="1479"/>
                    <a:pt x="1554" y="1179"/>
                    <a:pt x="1905" y="101"/>
                  </a:cubicBezTo>
                  <a:cubicBezTo>
                    <a:pt x="1930" y="1"/>
                    <a:pt x="2081" y="1"/>
                    <a:pt x="2081" y="101"/>
                  </a:cubicBezTo>
                  <a:cubicBezTo>
                    <a:pt x="2306" y="1229"/>
                    <a:pt x="2607" y="1555"/>
                    <a:pt x="3685" y="1905"/>
                  </a:cubicBezTo>
                  <a:cubicBezTo>
                    <a:pt x="3760" y="1956"/>
                    <a:pt x="3760" y="2081"/>
                    <a:pt x="3660" y="2106"/>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5"/>
          <p:cNvSpPr/>
          <p:nvPr/>
        </p:nvSpPr>
        <p:spPr>
          <a:xfrm flipH="1">
            <a:off x="8702783" y="2024592"/>
            <a:ext cx="199354" cy="199354"/>
          </a:xfrm>
          <a:custGeom>
            <a:avLst/>
            <a:gdLst/>
            <a:ahLst/>
            <a:cxnLst/>
            <a:rect l="l" t="t" r="r" b="b"/>
            <a:pathLst>
              <a:path w="6242" h="6242" extrusionOk="0">
                <a:moveTo>
                  <a:pt x="3122" y="1"/>
                </a:moveTo>
                <a:cubicBezTo>
                  <a:pt x="1398" y="1"/>
                  <a:pt x="0" y="1398"/>
                  <a:pt x="0" y="3122"/>
                </a:cubicBezTo>
                <a:cubicBezTo>
                  <a:pt x="0" y="4844"/>
                  <a:pt x="1398" y="6242"/>
                  <a:pt x="3122" y="6242"/>
                </a:cubicBezTo>
                <a:cubicBezTo>
                  <a:pt x="4843" y="6242"/>
                  <a:pt x="6241" y="4844"/>
                  <a:pt x="6241" y="3122"/>
                </a:cubicBezTo>
                <a:cubicBezTo>
                  <a:pt x="6241" y="1398"/>
                  <a:pt x="4843" y="1"/>
                  <a:pt x="3122"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727556" y="1392799"/>
            <a:ext cx="927385" cy="661196"/>
          </a:xfrm>
          <a:custGeom>
            <a:avLst/>
            <a:gdLst/>
            <a:ahLst/>
            <a:cxnLst/>
            <a:rect l="l" t="t" r="r" b="b"/>
            <a:pathLst>
              <a:path w="34714" h="24750" extrusionOk="0">
                <a:moveTo>
                  <a:pt x="10660" y="1"/>
                </a:moveTo>
                <a:cubicBezTo>
                  <a:pt x="5242" y="1"/>
                  <a:pt x="0" y="667"/>
                  <a:pt x="0" y="667"/>
                </a:cubicBezTo>
                <a:lnTo>
                  <a:pt x="0" y="24634"/>
                </a:lnTo>
                <a:cubicBezTo>
                  <a:pt x="0" y="24634"/>
                  <a:pt x="5518" y="24749"/>
                  <a:pt x="12044" y="24749"/>
                </a:cubicBezTo>
                <a:cubicBezTo>
                  <a:pt x="15306" y="24749"/>
                  <a:pt x="18821" y="24721"/>
                  <a:pt x="22024" y="24634"/>
                </a:cubicBezTo>
                <a:cubicBezTo>
                  <a:pt x="31632" y="24372"/>
                  <a:pt x="34713" y="21179"/>
                  <a:pt x="34713" y="17771"/>
                </a:cubicBezTo>
                <a:cubicBezTo>
                  <a:pt x="34713" y="14364"/>
                  <a:pt x="29448" y="14673"/>
                  <a:pt x="22024" y="13745"/>
                </a:cubicBezTo>
                <a:cubicBezTo>
                  <a:pt x="14599" y="12816"/>
                  <a:pt x="18900" y="9409"/>
                  <a:pt x="18900" y="9409"/>
                </a:cubicBezTo>
                <a:cubicBezTo>
                  <a:pt x="18900" y="9409"/>
                  <a:pt x="25112" y="6932"/>
                  <a:pt x="22024" y="2596"/>
                </a:cubicBezTo>
                <a:cubicBezTo>
                  <a:pt x="20560" y="541"/>
                  <a:pt x="15539" y="1"/>
                  <a:pt x="10660" y="1"/>
                </a:cubicBezTo>
                <a:close/>
              </a:path>
            </a:pathLst>
          </a:custGeom>
          <a:solidFill>
            <a:srgbClr val="F5C4C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txBox="1">
            <a:spLocks noGrp="1"/>
          </p:cNvSpPr>
          <p:nvPr>
            <p:ph type="subTitle" idx="1"/>
          </p:nvPr>
        </p:nvSpPr>
        <p:spPr>
          <a:xfrm>
            <a:off x="1271141" y="2913775"/>
            <a:ext cx="2994300" cy="1225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4" name="Google Shape;164;p5"/>
          <p:cNvSpPr txBox="1">
            <a:spLocks noGrp="1"/>
          </p:cNvSpPr>
          <p:nvPr>
            <p:ph type="subTitle" idx="4"/>
          </p:nvPr>
        </p:nvSpPr>
        <p:spPr>
          <a:xfrm>
            <a:off x="4878559" y="2913775"/>
            <a:ext cx="2994300" cy="122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1495572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2"/>
        <p:cNvGrpSpPr/>
        <p:nvPr/>
      </p:nvGrpSpPr>
      <p:grpSpPr>
        <a:xfrm>
          <a:off x="0" y="0"/>
          <a:ext cx="0" cy="0"/>
          <a:chOff x="0" y="0"/>
          <a:chExt cx="0" cy="0"/>
        </a:xfrm>
      </p:grpSpPr>
      <p:grpSp>
        <p:nvGrpSpPr>
          <p:cNvPr id="513" name="Google Shape;513;p17"/>
          <p:cNvGrpSpPr/>
          <p:nvPr/>
        </p:nvGrpSpPr>
        <p:grpSpPr>
          <a:xfrm>
            <a:off x="-40524" y="-4515"/>
            <a:ext cx="1868438" cy="1352393"/>
            <a:chOff x="-40524" y="-4515"/>
            <a:chExt cx="1868438" cy="1352393"/>
          </a:xfrm>
        </p:grpSpPr>
        <p:sp>
          <p:nvSpPr>
            <p:cNvPr id="514" name="Google Shape;514;p17"/>
            <p:cNvSpPr/>
            <p:nvPr/>
          </p:nvSpPr>
          <p:spPr>
            <a:xfrm>
              <a:off x="77081" y="-1814"/>
              <a:ext cx="1427127" cy="1258785"/>
            </a:xfrm>
            <a:custGeom>
              <a:avLst/>
              <a:gdLst/>
              <a:ahLst/>
              <a:cxnLst/>
              <a:rect l="l" t="t" r="r" b="b"/>
              <a:pathLst>
                <a:path w="44685" h="39414" extrusionOk="0">
                  <a:moveTo>
                    <a:pt x="29564" y="0"/>
                  </a:moveTo>
                  <a:cubicBezTo>
                    <a:pt x="25215" y="1610"/>
                    <a:pt x="18874" y="5070"/>
                    <a:pt x="13493" y="8068"/>
                  </a:cubicBezTo>
                  <a:cubicBezTo>
                    <a:pt x="6968" y="11704"/>
                    <a:pt x="1" y="17290"/>
                    <a:pt x="7447" y="26541"/>
                  </a:cubicBezTo>
                  <a:cubicBezTo>
                    <a:pt x="11454" y="31522"/>
                    <a:pt x="19581" y="36330"/>
                    <a:pt x="25885" y="39414"/>
                  </a:cubicBezTo>
                  <a:lnTo>
                    <a:pt x="25885" y="34599"/>
                  </a:lnTo>
                  <a:cubicBezTo>
                    <a:pt x="25708" y="34513"/>
                    <a:pt x="25508" y="34420"/>
                    <a:pt x="25273" y="34335"/>
                  </a:cubicBezTo>
                  <a:cubicBezTo>
                    <a:pt x="22265" y="33211"/>
                    <a:pt x="18510" y="31513"/>
                    <a:pt x="15555" y="29139"/>
                  </a:cubicBezTo>
                  <a:cubicBezTo>
                    <a:pt x="13414" y="27417"/>
                    <a:pt x="11695" y="25338"/>
                    <a:pt x="10990" y="22864"/>
                  </a:cubicBezTo>
                  <a:cubicBezTo>
                    <a:pt x="10847" y="22362"/>
                    <a:pt x="10745" y="21845"/>
                    <a:pt x="10690" y="21312"/>
                  </a:cubicBezTo>
                  <a:cubicBezTo>
                    <a:pt x="10130" y="15854"/>
                    <a:pt x="13986" y="13058"/>
                    <a:pt x="18708" y="10992"/>
                  </a:cubicBezTo>
                  <a:cubicBezTo>
                    <a:pt x="21286" y="9861"/>
                    <a:pt x="26077" y="8756"/>
                    <a:pt x="28597" y="7746"/>
                  </a:cubicBezTo>
                  <a:cubicBezTo>
                    <a:pt x="31928" y="6410"/>
                    <a:pt x="37714" y="4841"/>
                    <a:pt x="44684" y="0"/>
                  </a:cubicBezTo>
                  <a:close/>
                </a:path>
              </a:pathLst>
            </a:custGeom>
            <a:solidFill>
              <a:srgbClr val="F5A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393729" y="887"/>
              <a:ext cx="1434185" cy="1104399"/>
            </a:xfrm>
            <a:custGeom>
              <a:avLst/>
              <a:gdLst/>
              <a:ahLst/>
              <a:cxnLst/>
              <a:rect l="l" t="t" r="r" b="b"/>
              <a:pathLst>
                <a:path w="44906" h="34580" extrusionOk="0">
                  <a:moveTo>
                    <a:pt x="34685" y="0"/>
                  </a:moveTo>
                  <a:cubicBezTo>
                    <a:pt x="33280" y="612"/>
                    <a:pt x="28473" y="3872"/>
                    <a:pt x="22346" y="5960"/>
                  </a:cubicBezTo>
                  <a:cubicBezTo>
                    <a:pt x="18031" y="7429"/>
                    <a:pt x="15116" y="8432"/>
                    <a:pt x="10875" y="10101"/>
                  </a:cubicBezTo>
                  <a:cubicBezTo>
                    <a:pt x="10071" y="10418"/>
                    <a:pt x="9313" y="10725"/>
                    <a:pt x="8709" y="10992"/>
                  </a:cubicBezTo>
                  <a:cubicBezTo>
                    <a:pt x="5139" y="12554"/>
                    <a:pt x="1474" y="14809"/>
                    <a:pt x="736" y="18940"/>
                  </a:cubicBezTo>
                  <a:cubicBezTo>
                    <a:pt x="0" y="23057"/>
                    <a:pt x="2901" y="27108"/>
                    <a:pt x="6015" y="29558"/>
                  </a:cubicBezTo>
                  <a:cubicBezTo>
                    <a:pt x="8930" y="31849"/>
                    <a:pt x="12414" y="33258"/>
                    <a:pt x="15886" y="34580"/>
                  </a:cubicBezTo>
                  <a:lnTo>
                    <a:pt x="15886" y="31539"/>
                  </a:lnTo>
                  <a:cubicBezTo>
                    <a:pt x="12680" y="30003"/>
                    <a:pt x="9159" y="28051"/>
                    <a:pt x="7201" y="25560"/>
                  </a:cubicBezTo>
                  <a:cubicBezTo>
                    <a:pt x="4799" y="22502"/>
                    <a:pt x="5946" y="18590"/>
                    <a:pt x="9328" y="16266"/>
                  </a:cubicBezTo>
                  <a:cubicBezTo>
                    <a:pt x="12983" y="13751"/>
                    <a:pt x="22689" y="10908"/>
                    <a:pt x="24722" y="10387"/>
                  </a:cubicBezTo>
                  <a:cubicBezTo>
                    <a:pt x="29016" y="9284"/>
                    <a:pt x="36476" y="6348"/>
                    <a:pt x="44905" y="0"/>
                  </a:cubicBezTo>
                  <a:close/>
                </a:path>
              </a:pathLst>
            </a:custGeom>
            <a:solidFill>
              <a:srgbClr val="4CE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40524" y="-4515"/>
              <a:ext cx="1138412" cy="1352393"/>
            </a:xfrm>
            <a:custGeom>
              <a:avLst/>
              <a:gdLst/>
              <a:ahLst/>
              <a:cxnLst/>
              <a:rect l="l" t="t" r="r" b="b"/>
              <a:pathLst>
                <a:path w="35645" h="42345" extrusionOk="0">
                  <a:moveTo>
                    <a:pt x="22741" y="0"/>
                  </a:moveTo>
                  <a:cubicBezTo>
                    <a:pt x="20241" y="926"/>
                    <a:pt x="14840" y="3805"/>
                    <a:pt x="10811" y="6632"/>
                  </a:cubicBezTo>
                  <a:cubicBezTo>
                    <a:pt x="2944" y="12151"/>
                    <a:pt x="1" y="21450"/>
                    <a:pt x="7359" y="29046"/>
                  </a:cubicBezTo>
                  <a:cubicBezTo>
                    <a:pt x="13445" y="35327"/>
                    <a:pt x="19262" y="38416"/>
                    <a:pt x="29821" y="42345"/>
                  </a:cubicBezTo>
                  <a:lnTo>
                    <a:pt x="29821" y="39414"/>
                  </a:lnTo>
                  <a:cubicBezTo>
                    <a:pt x="23517" y="36330"/>
                    <a:pt x="14909" y="31872"/>
                    <a:pt x="11383" y="26541"/>
                  </a:cubicBezTo>
                  <a:cubicBezTo>
                    <a:pt x="5261" y="17290"/>
                    <a:pt x="10795" y="11504"/>
                    <a:pt x="17429" y="8068"/>
                  </a:cubicBezTo>
                  <a:cubicBezTo>
                    <a:pt x="24127" y="4598"/>
                    <a:pt x="29185" y="3336"/>
                    <a:pt x="35645" y="0"/>
                  </a:cubicBezTo>
                  <a:close/>
                </a:path>
              </a:pathLst>
            </a:custGeom>
            <a:solidFill>
              <a:srgbClr val="FF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17"/>
          <p:cNvSpPr/>
          <p:nvPr/>
        </p:nvSpPr>
        <p:spPr>
          <a:xfrm>
            <a:off x="0" y="-4525"/>
            <a:ext cx="4063874" cy="2849161"/>
          </a:xfrm>
          <a:custGeom>
            <a:avLst/>
            <a:gdLst/>
            <a:ahLst/>
            <a:cxnLst/>
            <a:rect l="l" t="t" r="r" b="b"/>
            <a:pathLst>
              <a:path w="126709" h="88835" extrusionOk="0">
                <a:moveTo>
                  <a:pt x="108683" y="1"/>
                </a:moveTo>
                <a:cubicBezTo>
                  <a:pt x="108514" y="253"/>
                  <a:pt x="108340" y="501"/>
                  <a:pt x="108162" y="749"/>
                </a:cubicBezTo>
                <a:cubicBezTo>
                  <a:pt x="107126" y="1996"/>
                  <a:pt x="105988" y="3154"/>
                  <a:pt x="104747" y="4196"/>
                </a:cubicBezTo>
                <a:cubicBezTo>
                  <a:pt x="103261" y="5249"/>
                  <a:pt x="101678" y="6144"/>
                  <a:pt x="100025" y="6904"/>
                </a:cubicBezTo>
                <a:cubicBezTo>
                  <a:pt x="96568" y="8247"/>
                  <a:pt x="92922" y="9102"/>
                  <a:pt x="89260" y="9654"/>
                </a:cubicBezTo>
                <a:cubicBezTo>
                  <a:pt x="77792" y="11026"/>
                  <a:pt x="66048" y="10123"/>
                  <a:pt x="54799" y="13183"/>
                </a:cubicBezTo>
                <a:cubicBezTo>
                  <a:pt x="48327" y="14945"/>
                  <a:pt x="42169" y="18126"/>
                  <a:pt x="37406" y="22910"/>
                </a:cubicBezTo>
                <a:cubicBezTo>
                  <a:pt x="34787" y="25539"/>
                  <a:pt x="32504" y="28668"/>
                  <a:pt x="30996" y="32071"/>
                </a:cubicBezTo>
                <a:cubicBezTo>
                  <a:pt x="29508" y="35435"/>
                  <a:pt x="28398" y="38805"/>
                  <a:pt x="27715" y="42417"/>
                </a:cubicBezTo>
                <a:cubicBezTo>
                  <a:pt x="26493" y="48870"/>
                  <a:pt x="26186" y="55559"/>
                  <a:pt x="23848" y="61743"/>
                </a:cubicBezTo>
                <a:cubicBezTo>
                  <a:pt x="23183" y="63162"/>
                  <a:pt x="22402" y="64519"/>
                  <a:pt x="21500" y="65800"/>
                </a:cubicBezTo>
                <a:cubicBezTo>
                  <a:pt x="20552" y="66922"/>
                  <a:pt x="19514" y="67958"/>
                  <a:pt x="18392" y="68903"/>
                </a:cubicBezTo>
                <a:cubicBezTo>
                  <a:pt x="17071" y="69841"/>
                  <a:pt x="15668" y="70656"/>
                  <a:pt x="14199" y="71344"/>
                </a:cubicBezTo>
                <a:cubicBezTo>
                  <a:pt x="12449" y="72003"/>
                  <a:pt x="10639" y="72492"/>
                  <a:pt x="8794" y="72811"/>
                </a:cubicBezTo>
                <a:cubicBezTo>
                  <a:pt x="7785" y="72908"/>
                  <a:pt x="6773" y="72957"/>
                  <a:pt x="5761" y="72957"/>
                </a:cubicBezTo>
                <a:cubicBezTo>
                  <a:pt x="4626" y="72957"/>
                  <a:pt x="3490" y="72896"/>
                  <a:pt x="2357" y="72775"/>
                </a:cubicBezTo>
                <a:cubicBezTo>
                  <a:pt x="2269" y="72771"/>
                  <a:pt x="2182" y="72770"/>
                  <a:pt x="2095" y="72770"/>
                </a:cubicBezTo>
                <a:cubicBezTo>
                  <a:pt x="1362" y="72770"/>
                  <a:pt x="664" y="72895"/>
                  <a:pt x="0" y="73144"/>
                </a:cubicBezTo>
                <a:lnTo>
                  <a:pt x="0" y="88291"/>
                </a:lnTo>
                <a:cubicBezTo>
                  <a:pt x="755" y="88527"/>
                  <a:pt x="1541" y="88646"/>
                  <a:pt x="2357" y="88648"/>
                </a:cubicBezTo>
                <a:cubicBezTo>
                  <a:pt x="3504" y="88771"/>
                  <a:pt x="4655" y="88835"/>
                  <a:pt x="5806" y="88835"/>
                </a:cubicBezTo>
                <a:cubicBezTo>
                  <a:pt x="6776" y="88835"/>
                  <a:pt x="7746" y="88789"/>
                  <a:pt x="8713" y="88696"/>
                </a:cubicBezTo>
                <a:cubicBezTo>
                  <a:pt x="11396" y="88439"/>
                  <a:pt x="14102" y="88043"/>
                  <a:pt x="16685" y="87248"/>
                </a:cubicBezTo>
                <a:cubicBezTo>
                  <a:pt x="21824" y="85669"/>
                  <a:pt x="26503" y="83019"/>
                  <a:pt x="30465" y="79383"/>
                </a:cubicBezTo>
                <a:cubicBezTo>
                  <a:pt x="34544" y="75637"/>
                  <a:pt x="37328" y="70868"/>
                  <a:pt x="39240" y="65720"/>
                </a:cubicBezTo>
                <a:cubicBezTo>
                  <a:pt x="40773" y="61588"/>
                  <a:pt x="41409" y="57204"/>
                  <a:pt x="42028" y="52866"/>
                </a:cubicBezTo>
                <a:cubicBezTo>
                  <a:pt x="42667" y="48389"/>
                  <a:pt x="43307" y="43865"/>
                  <a:pt x="44910" y="39619"/>
                </a:cubicBezTo>
                <a:cubicBezTo>
                  <a:pt x="45545" y="38264"/>
                  <a:pt x="46291" y="36969"/>
                  <a:pt x="47150" y="35743"/>
                </a:cubicBezTo>
                <a:cubicBezTo>
                  <a:pt x="48141" y="34571"/>
                  <a:pt x="49234" y="33488"/>
                  <a:pt x="50410" y="32499"/>
                </a:cubicBezTo>
                <a:cubicBezTo>
                  <a:pt x="51910" y="31433"/>
                  <a:pt x="53508" y="30518"/>
                  <a:pt x="55180" y="29747"/>
                </a:cubicBezTo>
                <a:cubicBezTo>
                  <a:pt x="58411" y="28501"/>
                  <a:pt x="61802" y="27732"/>
                  <a:pt x="65224" y="27218"/>
                </a:cubicBezTo>
                <a:cubicBezTo>
                  <a:pt x="70822" y="26546"/>
                  <a:pt x="76468" y="26432"/>
                  <a:pt x="82092" y="26115"/>
                </a:cubicBezTo>
                <a:cubicBezTo>
                  <a:pt x="88445" y="25758"/>
                  <a:pt x="94879" y="25120"/>
                  <a:pt x="101004" y="23313"/>
                </a:cubicBezTo>
                <a:cubicBezTo>
                  <a:pt x="103976" y="22434"/>
                  <a:pt x="106912" y="21270"/>
                  <a:pt x="109650" y="19817"/>
                </a:cubicBezTo>
                <a:cubicBezTo>
                  <a:pt x="112117" y="18510"/>
                  <a:pt x="114410" y="16814"/>
                  <a:pt x="116496" y="14967"/>
                </a:cubicBezTo>
                <a:cubicBezTo>
                  <a:pt x="118541" y="13157"/>
                  <a:pt x="120244" y="11000"/>
                  <a:pt x="121839" y="8790"/>
                </a:cubicBezTo>
                <a:cubicBezTo>
                  <a:pt x="123137" y="6994"/>
                  <a:pt x="124247" y="5068"/>
                  <a:pt x="125240" y="3089"/>
                </a:cubicBezTo>
                <a:cubicBezTo>
                  <a:pt x="125752" y="2070"/>
                  <a:pt x="126240" y="1041"/>
                  <a:pt x="126709"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2021850" y="671181"/>
            <a:ext cx="7123685" cy="4487236"/>
          </a:xfrm>
          <a:custGeom>
            <a:avLst/>
            <a:gdLst/>
            <a:ahLst/>
            <a:cxnLst/>
            <a:rect l="l" t="t" r="r" b="b"/>
            <a:pathLst>
              <a:path w="221818" h="139724" extrusionOk="0">
                <a:moveTo>
                  <a:pt x="217438" y="1"/>
                </a:moveTo>
                <a:cubicBezTo>
                  <a:pt x="211569" y="1"/>
                  <a:pt x="205642" y="938"/>
                  <a:pt x="199994" y="2337"/>
                </a:cubicBezTo>
                <a:cubicBezTo>
                  <a:pt x="192707" y="4142"/>
                  <a:pt x="185540" y="6940"/>
                  <a:pt x="178975" y="10583"/>
                </a:cubicBezTo>
                <a:cubicBezTo>
                  <a:pt x="172900" y="13953"/>
                  <a:pt x="167147" y="18244"/>
                  <a:pt x="162880" y="23768"/>
                </a:cubicBezTo>
                <a:cubicBezTo>
                  <a:pt x="158637" y="29259"/>
                  <a:pt x="156299" y="35796"/>
                  <a:pt x="154913" y="42542"/>
                </a:cubicBezTo>
                <a:cubicBezTo>
                  <a:pt x="153565" y="49095"/>
                  <a:pt x="152753" y="55774"/>
                  <a:pt x="150326" y="62039"/>
                </a:cubicBezTo>
                <a:cubicBezTo>
                  <a:pt x="149324" y="64232"/>
                  <a:pt x="148121" y="66315"/>
                  <a:pt x="146709" y="68273"/>
                </a:cubicBezTo>
                <a:cubicBezTo>
                  <a:pt x="145033" y="70306"/>
                  <a:pt x="143149" y="72147"/>
                  <a:pt x="141106" y="73814"/>
                </a:cubicBezTo>
                <a:cubicBezTo>
                  <a:pt x="138623" y="75626"/>
                  <a:pt x="135961" y="77155"/>
                  <a:pt x="133160" y="78419"/>
                </a:cubicBezTo>
                <a:cubicBezTo>
                  <a:pt x="128719" y="80169"/>
                  <a:pt x="124066" y="81269"/>
                  <a:pt x="119349" y="81972"/>
                </a:cubicBezTo>
                <a:cubicBezTo>
                  <a:pt x="112837" y="82763"/>
                  <a:pt x="106276" y="82903"/>
                  <a:pt x="99717" y="82903"/>
                </a:cubicBezTo>
                <a:cubicBezTo>
                  <a:pt x="96504" y="82903"/>
                  <a:pt x="93293" y="82869"/>
                  <a:pt x="90087" y="82862"/>
                </a:cubicBezTo>
                <a:cubicBezTo>
                  <a:pt x="89804" y="82862"/>
                  <a:pt x="89522" y="82861"/>
                  <a:pt x="89240" y="82861"/>
                </a:cubicBezTo>
                <a:cubicBezTo>
                  <a:pt x="78782" y="82861"/>
                  <a:pt x="68359" y="83307"/>
                  <a:pt x="58078" y="85413"/>
                </a:cubicBezTo>
                <a:cubicBezTo>
                  <a:pt x="49154" y="87239"/>
                  <a:pt x="40267" y="90430"/>
                  <a:pt x="32592" y="95397"/>
                </a:cubicBezTo>
                <a:cubicBezTo>
                  <a:pt x="25327" y="100098"/>
                  <a:pt x="19429" y="106091"/>
                  <a:pt x="14281" y="112994"/>
                </a:cubicBezTo>
                <a:cubicBezTo>
                  <a:pt x="8975" y="120109"/>
                  <a:pt x="4899" y="128058"/>
                  <a:pt x="1053" y="136027"/>
                </a:cubicBezTo>
                <a:cubicBezTo>
                  <a:pt x="474" y="137228"/>
                  <a:pt x="79" y="138456"/>
                  <a:pt x="1" y="139723"/>
                </a:cubicBezTo>
                <a:lnTo>
                  <a:pt x="16876" y="139723"/>
                </a:lnTo>
                <a:cubicBezTo>
                  <a:pt x="20160" y="133149"/>
                  <a:pt x="23729" y="126691"/>
                  <a:pt x="28139" y="120804"/>
                </a:cubicBezTo>
                <a:cubicBezTo>
                  <a:pt x="30966" y="117264"/>
                  <a:pt x="34119" y="114006"/>
                  <a:pt x="37645" y="111161"/>
                </a:cubicBezTo>
                <a:cubicBezTo>
                  <a:pt x="41103" y="108601"/>
                  <a:pt x="44839" y="106460"/>
                  <a:pt x="48773" y="104717"/>
                </a:cubicBezTo>
                <a:cubicBezTo>
                  <a:pt x="54995" y="102219"/>
                  <a:pt x="61550" y="100667"/>
                  <a:pt x="68179" y="99700"/>
                </a:cubicBezTo>
                <a:cubicBezTo>
                  <a:pt x="74946" y="98873"/>
                  <a:pt x="81766" y="98733"/>
                  <a:pt x="88581" y="98733"/>
                </a:cubicBezTo>
                <a:cubicBezTo>
                  <a:pt x="90661" y="98733"/>
                  <a:pt x="92741" y="98746"/>
                  <a:pt x="94818" y="98757"/>
                </a:cubicBezTo>
                <a:cubicBezTo>
                  <a:pt x="95851" y="98762"/>
                  <a:pt x="96883" y="98765"/>
                  <a:pt x="97915" y="98765"/>
                </a:cubicBezTo>
                <a:cubicBezTo>
                  <a:pt x="106621" y="98765"/>
                  <a:pt x="115289" y="98535"/>
                  <a:pt x="123926" y="97228"/>
                </a:cubicBezTo>
                <a:cubicBezTo>
                  <a:pt x="132939" y="95864"/>
                  <a:pt x="142061" y="92811"/>
                  <a:pt x="149417" y="87306"/>
                </a:cubicBezTo>
                <a:cubicBezTo>
                  <a:pt x="154094" y="83803"/>
                  <a:pt x="158101" y="79874"/>
                  <a:pt x="161332" y="74971"/>
                </a:cubicBezTo>
                <a:cubicBezTo>
                  <a:pt x="163906" y="71064"/>
                  <a:pt x="165745" y="66599"/>
                  <a:pt x="167035" y="62110"/>
                </a:cubicBezTo>
                <a:cubicBezTo>
                  <a:pt x="169300" y="54231"/>
                  <a:pt x="169671" y="45856"/>
                  <a:pt x="172624" y="38170"/>
                </a:cubicBezTo>
                <a:cubicBezTo>
                  <a:pt x="173388" y="36512"/>
                  <a:pt x="174284" y="34924"/>
                  <a:pt x="175339" y="33433"/>
                </a:cubicBezTo>
                <a:cubicBezTo>
                  <a:pt x="176875" y="31600"/>
                  <a:pt x="178618" y="29957"/>
                  <a:pt x="180477" y="28452"/>
                </a:cubicBezTo>
                <a:cubicBezTo>
                  <a:pt x="184399" y="25559"/>
                  <a:pt x="188697" y="23204"/>
                  <a:pt x="193160" y="21246"/>
                </a:cubicBezTo>
                <a:cubicBezTo>
                  <a:pt x="198886" y="18922"/>
                  <a:pt x="204875" y="17222"/>
                  <a:pt x="210988" y="16296"/>
                </a:cubicBezTo>
                <a:cubicBezTo>
                  <a:pt x="213230" y="16035"/>
                  <a:pt x="215482" y="15886"/>
                  <a:pt x="217736" y="15886"/>
                </a:cubicBezTo>
                <a:cubicBezTo>
                  <a:pt x="219015" y="15886"/>
                  <a:pt x="220294" y="15934"/>
                  <a:pt x="221572" y="16036"/>
                </a:cubicBezTo>
                <a:cubicBezTo>
                  <a:pt x="221653" y="16044"/>
                  <a:pt x="221734" y="16046"/>
                  <a:pt x="221818" y="16048"/>
                </a:cubicBezTo>
                <a:lnTo>
                  <a:pt x="221818" y="185"/>
                </a:lnTo>
                <a:cubicBezTo>
                  <a:pt x="221737" y="178"/>
                  <a:pt x="221656" y="168"/>
                  <a:pt x="221572" y="163"/>
                </a:cubicBezTo>
                <a:cubicBezTo>
                  <a:pt x="220200" y="53"/>
                  <a:pt x="218821" y="1"/>
                  <a:pt x="217438"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7173650" y="2934025"/>
            <a:ext cx="1972136" cy="2225297"/>
          </a:xfrm>
          <a:custGeom>
            <a:avLst/>
            <a:gdLst/>
            <a:ahLst/>
            <a:cxnLst/>
            <a:rect l="l" t="t" r="r" b="b"/>
            <a:pathLst>
              <a:path w="60560" h="68334" extrusionOk="0">
                <a:moveTo>
                  <a:pt x="60559" y="0"/>
                </a:moveTo>
                <a:cubicBezTo>
                  <a:pt x="56761" y="984"/>
                  <a:pt x="53056" y="2420"/>
                  <a:pt x="49694" y="4403"/>
                </a:cubicBezTo>
                <a:cubicBezTo>
                  <a:pt x="47143" y="5906"/>
                  <a:pt x="44724" y="7765"/>
                  <a:pt x="42636" y="9863"/>
                </a:cubicBezTo>
                <a:cubicBezTo>
                  <a:pt x="40409" y="12099"/>
                  <a:pt x="38440" y="14702"/>
                  <a:pt x="37164" y="17600"/>
                </a:cubicBezTo>
                <a:cubicBezTo>
                  <a:pt x="36321" y="19507"/>
                  <a:pt x="35557" y="21410"/>
                  <a:pt x="35045" y="23429"/>
                </a:cubicBezTo>
                <a:cubicBezTo>
                  <a:pt x="34685" y="24855"/>
                  <a:pt x="34423" y="26303"/>
                  <a:pt x="34211" y="27758"/>
                </a:cubicBezTo>
                <a:cubicBezTo>
                  <a:pt x="33744" y="30951"/>
                  <a:pt x="33440" y="34161"/>
                  <a:pt x="33040" y="37361"/>
                </a:cubicBezTo>
                <a:cubicBezTo>
                  <a:pt x="32804" y="38952"/>
                  <a:pt x="32511" y="40535"/>
                  <a:pt x="32089" y="42088"/>
                </a:cubicBezTo>
                <a:cubicBezTo>
                  <a:pt x="31663" y="43662"/>
                  <a:pt x="31106" y="45210"/>
                  <a:pt x="30496" y="46726"/>
                </a:cubicBezTo>
                <a:cubicBezTo>
                  <a:pt x="29125" y="49810"/>
                  <a:pt x="27460" y="52756"/>
                  <a:pt x="25467" y="55482"/>
                </a:cubicBezTo>
                <a:cubicBezTo>
                  <a:pt x="23696" y="57656"/>
                  <a:pt x="21712" y="59642"/>
                  <a:pt x="19538" y="61414"/>
                </a:cubicBezTo>
                <a:cubicBezTo>
                  <a:pt x="17007" y="63281"/>
                  <a:pt x="14299" y="64928"/>
                  <a:pt x="11440" y="66238"/>
                </a:cubicBezTo>
                <a:cubicBezTo>
                  <a:pt x="9392" y="67026"/>
                  <a:pt x="7280" y="67624"/>
                  <a:pt x="5117" y="67998"/>
                </a:cubicBezTo>
                <a:cubicBezTo>
                  <a:pt x="4066" y="68098"/>
                  <a:pt x="3010" y="68149"/>
                  <a:pt x="1951" y="68149"/>
                </a:cubicBezTo>
                <a:cubicBezTo>
                  <a:pt x="1859" y="68149"/>
                  <a:pt x="1766" y="68148"/>
                  <a:pt x="1674" y="68148"/>
                </a:cubicBezTo>
                <a:cubicBezTo>
                  <a:pt x="1647" y="68147"/>
                  <a:pt x="1621" y="68147"/>
                  <a:pt x="1594" y="68147"/>
                </a:cubicBezTo>
                <a:cubicBezTo>
                  <a:pt x="1067" y="68147"/>
                  <a:pt x="530" y="68213"/>
                  <a:pt x="0" y="68333"/>
                </a:cubicBezTo>
                <a:lnTo>
                  <a:pt x="35318" y="68333"/>
                </a:lnTo>
                <a:cubicBezTo>
                  <a:pt x="37483" y="65967"/>
                  <a:pt x="39409" y="63366"/>
                  <a:pt x="41086" y="60666"/>
                </a:cubicBezTo>
                <a:cubicBezTo>
                  <a:pt x="42262" y="58773"/>
                  <a:pt x="43295" y="56792"/>
                  <a:pt x="44198" y="54756"/>
                </a:cubicBezTo>
                <a:cubicBezTo>
                  <a:pt x="45339" y="52187"/>
                  <a:pt x="46455" y="49555"/>
                  <a:pt x="47246" y="46853"/>
                </a:cubicBezTo>
                <a:cubicBezTo>
                  <a:pt x="48670" y="41971"/>
                  <a:pt x="48939" y="36825"/>
                  <a:pt x="49548" y="31789"/>
                </a:cubicBezTo>
                <a:cubicBezTo>
                  <a:pt x="49901" y="29451"/>
                  <a:pt x="50384" y="27127"/>
                  <a:pt x="51199" y="24905"/>
                </a:cubicBezTo>
                <a:cubicBezTo>
                  <a:pt x="51623" y="24027"/>
                  <a:pt x="52108" y="23184"/>
                  <a:pt x="52658" y="22379"/>
                </a:cubicBezTo>
                <a:cubicBezTo>
                  <a:pt x="53570" y="21321"/>
                  <a:pt x="54580" y="20345"/>
                  <a:pt x="55652" y="19450"/>
                </a:cubicBezTo>
                <a:cubicBezTo>
                  <a:pt x="57156" y="18378"/>
                  <a:pt x="58761" y="17464"/>
                  <a:pt x="60438" y="16690"/>
                </a:cubicBezTo>
                <a:cubicBezTo>
                  <a:pt x="60478" y="16673"/>
                  <a:pt x="60519" y="16659"/>
                  <a:pt x="60559" y="16642"/>
                </a:cubicBezTo>
                <a:lnTo>
                  <a:pt x="60559" y="0"/>
                </a:ln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7"/>
          <p:cNvGrpSpPr/>
          <p:nvPr/>
        </p:nvGrpSpPr>
        <p:grpSpPr>
          <a:xfrm>
            <a:off x="721950" y="544950"/>
            <a:ext cx="7694306" cy="4064128"/>
            <a:chOff x="721950" y="544950"/>
            <a:chExt cx="7694306" cy="4064128"/>
          </a:xfrm>
        </p:grpSpPr>
        <p:grpSp>
          <p:nvGrpSpPr>
            <p:cNvPr id="521" name="Google Shape;521;p17"/>
            <p:cNvGrpSpPr/>
            <p:nvPr/>
          </p:nvGrpSpPr>
          <p:grpSpPr>
            <a:xfrm>
              <a:off x="727556" y="544950"/>
              <a:ext cx="7688700" cy="4064075"/>
              <a:chOff x="727556" y="544950"/>
              <a:chExt cx="7688700" cy="4064075"/>
            </a:xfrm>
          </p:grpSpPr>
          <p:grpSp>
            <p:nvGrpSpPr>
              <p:cNvPr id="522" name="Google Shape;522;p17"/>
              <p:cNvGrpSpPr/>
              <p:nvPr/>
            </p:nvGrpSpPr>
            <p:grpSpPr>
              <a:xfrm>
                <a:off x="727556" y="544950"/>
                <a:ext cx="7688700" cy="4064075"/>
                <a:chOff x="721950" y="544950"/>
                <a:chExt cx="7688700" cy="4064075"/>
              </a:xfrm>
            </p:grpSpPr>
            <p:sp>
              <p:nvSpPr>
                <p:cNvPr id="523" name="Google Shape;523;p17"/>
                <p:cNvSpPr/>
                <p:nvPr/>
              </p:nvSpPr>
              <p:spPr>
                <a:xfrm>
                  <a:off x="721950" y="544950"/>
                  <a:ext cx="7688700" cy="507900"/>
                </a:xfrm>
                <a:prstGeom prst="round2SameRect">
                  <a:avLst>
                    <a:gd name="adj1" fmla="val 50000"/>
                    <a:gd name="adj2" fmla="val 0"/>
                  </a:avLst>
                </a:prstGeom>
                <a:solidFill>
                  <a:srgbClr val="F5A2A2"/>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721950" y="1051025"/>
                  <a:ext cx="7688700" cy="3558000"/>
                </a:xfrm>
                <a:prstGeom prst="rect">
                  <a:avLst/>
                </a:prstGeom>
                <a:solidFill>
                  <a:srgbClr val="FFEEE5"/>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2170375" y="663050"/>
                  <a:ext cx="5846700" cy="269100"/>
                </a:xfrm>
                <a:prstGeom prst="roundRect">
                  <a:avLst>
                    <a:gd name="adj" fmla="val 50000"/>
                  </a:avLst>
                </a:pr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17"/>
              <p:cNvGrpSpPr/>
              <p:nvPr/>
            </p:nvGrpSpPr>
            <p:grpSpPr>
              <a:xfrm>
                <a:off x="883456" y="696120"/>
                <a:ext cx="877593" cy="199609"/>
                <a:chOff x="883456" y="696120"/>
                <a:chExt cx="877593" cy="199609"/>
              </a:xfrm>
            </p:grpSpPr>
            <p:sp>
              <p:nvSpPr>
                <p:cNvPr id="527" name="Google Shape;527;p17"/>
                <p:cNvSpPr/>
                <p:nvPr/>
              </p:nvSpPr>
              <p:spPr>
                <a:xfrm>
                  <a:off x="1225706" y="696120"/>
                  <a:ext cx="199641" cy="199609"/>
                </a:xfrm>
                <a:custGeom>
                  <a:avLst/>
                  <a:gdLst/>
                  <a:ahLst/>
                  <a:cxnLst/>
                  <a:rect l="l" t="t" r="r" b="b"/>
                  <a:pathLst>
                    <a:path w="6251" h="6250" extrusionOk="0">
                      <a:moveTo>
                        <a:pt x="3127" y="1"/>
                      </a:moveTo>
                      <a:cubicBezTo>
                        <a:pt x="1400" y="1"/>
                        <a:pt x="0" y="1399"/>
                        <a:pt x="0" y="3125"/>
                      </a:cubicBezTo>
                      <a:cubicBezTo>
                        <a:pt x="0" y="4851"/>
                        <a:pt x="1400" y="6249"/>
                        <a:pt x="3127" y="6249"/>
                      </a:cubicBezTo>
                      <a:cubicBezTo>
                        <a:pt x="4851" y="6249"/>
                        <a:pt x="6251" y="4851"/>
                        <a:pt x="6251" y="3125"/>
                      </a:cubicBezTo>
                      <a:cubicBezTo>
                        <a:pt x="6251" y="1399"/>
                        <a:pt x="4851" y="1"/>
                        <a:pt x="3127" y="1"/>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1561376" y="696120"/>
                  <a:ext cx="199673" cy="199609"/>
                </a:xfrm>
                <a:custGeom>
                  <a:avLst/>
                  <a:gdLst/>
                  <a:ahLst/>
                  <a:cxnLst/>
                  <a:rect l="l" t="t" r="r" b="b"/>
                  <a:pathLst>
                    <a:path w="6252" h="6250" extrusionOk="0">
                      <a:moveTo>
                        <a:pt x="3127" y="1"/>
                      </a:moveTo>
                      <a:cubicBezTo>
                        <a:pt x="1401" y="1"/>
                        <a:pt x="1" y="1399"/>
                        <a:pt x="1" y="3125"/>
                      </a:cubicBezTo>
                      <a:cubicBezTo>
                        <a:pt x="1" y="4851"/>
                        <a:pt x="1401" y="6249"/>
                        <a:pt x="3127" y="6249"/>
                      </a:cubicBezTo>
                      <a:cubicBezTo>
                        <a:pt x="4851" y="6249"/>
                        <a:pt x="6252" y="4851"/>
                        <a:pt x="6252" y="3125"/>
                      </a:cubicBezTo>
                      <a:cubicBezTo>
                        <a:pt x="6252" y="1399"/>
                        <a:pt x="4851" y="1"/>
                        <a:pt x="3127" y="1"/>
                      </a:cubicBezTo>
                      <a:close/>
                    </a:path>
                  </a:pathLst>
                </a:custGeom>
                <a:solidFill>
                  <a:srgbClr val="A5A2F4"/>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883456" y="696120"/>
                  <a:ext cx="199673" cy="199609"/>
                </a:xfrm>
                <a:custGeom>
                  <a:avLst/>
                  <a:gdLst/>
                  <a:ahLst/>
                  <a:cxnLst/>
                  <a:rect l="l" t="t" r="r" b="b"/>
                  <a:pathLst>
                    <a:path w="6252" h="6250" extrusionOk="0">
                      <a:moveTo>
                        <a:pt x="3125" y="1"/>
                      </a:moveTo>
                      <a:cubicBezTo>
                        <a:pt x="1399" y="1"/>
                        <a:pt x="1" y="1399"/>
                        <a:pt x="1" y="3125"/>
                      </a:cubicBezTo>
                      <a:cubicBezTo>
                        <a:pt x="1" y="4851"/>
                        <a:pt x="1399" y="6249"/>
                        <a:pt x="3125" y="6249"/>
                      </a:cubicBezTo>
                      <a:cubicBezTo>
                        <a:pt x="4851" y="6249"/>
                        <a:pt x="6251" y="4851"/>
                        <a:pt x="6251" y="3125"/>
                      </a:cubicBezTo>
                      <a:cubicBezTo>
                        <a:pt x="6251" y="1399"/>
                        <a:pt x="4851" y="1"/>
                        <a:pt x="3125"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0" name="Google Shape;530;p17"/>
            <p:cNvSpPr/>
            <p:nvPr/>
          </p:nvSpPr>
          <p:spPr>
            <a:xfrm>
              <a:off x="721950" y="2844626"/>
              <a:ext cx="4467960" cy="1757442"/>
            </a:xfrm>
            <a:custGeom>
              <a:avLst/>
              <a:gdLst/>
              <a:ahLst/>
              <a:cxnLst/>
              <a:rect l="l" t="t" r="r" b="b"/>
              <a:pathLst>
                <a:path w="139897" h="50665" extrusionOk="0">
                  <a:moveTo>
                    <a:pt x="27675" y="0"/>
                  </a:moveTo>
                  <a:cubicBezTo>
                    <a:pt x="6182" y="0"/>
                    <a:pt x="0" y="13091"/>
                    <a:pt x="0" y="13091"/>
                  </a:cubicBezTo>
                  <a:lnTo>
                    <a:pt x="0" y="50664"/>
                  </a:lnTo>
                  <a:cubicBezTo>
                    <a:pt x="0" y="50522"/>
                    <a:pt x="15544" y="50475"/>
                    <a:pt x="36269" y="50475"/>
                  </a:cubicBezTo>
                  <a:cubicBezTo>
                    <a:pt x="77720" y="50475"/>
                    <a:pt x="139896" y="50664"/>
                    <a:pt x="139896" y="50664"/>
                  </a:cubicBezTo>
                  <a:lnTo>
                    <a:pt x="139896" y="32598"/>
                  </a:lnTo>
                  <a:cubicBezTo>
                    <a:pt x="139896" y="32598"/>
                    <a:pt x="131152" y="35237"/>
                    <a:pt x="117535" y="35237"/>
                  </a:cubicBezTo>
                  <a:cubicBezTo>
                    <a:pt x="110469" y="35237"/>
                    <a:pt x="102090" y="34526"/>
                    <a:pt x="92941" y="32367"/>
                  </a:cubicBezTo>
                  <a:cubicBezTo>
                    <a:pt x="69948" y="26943"/>
                    <a:pt x="57528" y="924"/>
                    <a:pt x="29410" y="28"/>
                  </a:cubicBezTo>
                  <a:cubicBezTo>
                    <a:pt x="28821" y="9"/>
                    <a:pt x="28243" y="0"/>
                    <a:pt x="27675"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727556" y="1183249"/>
              <a:ext cx="927385" cy="661196"/>
            </a:xfrm>
            <a:custGeom>
              <a:avLst/>
              <a:gdLst/>
              <a:ahLst/>
              <a:cxnLst/>
              <a:rect l="l" t="t" r="r" b="b"/>
              <a:pathLst>
                <a:path w="34714" h="24750" extrusionOk="0">
                  <a:moveTo>
                    <a:pt x="10660" y="1"/>
                  </a:moveTo>
                  <a:cubicBezTo>
                    <a:pt x="5242" y="1"/>
                    <a:pt x="0" y="667"/>
                    <a:pt x="0" y="667"/>
                  </a:cubicBezTo>
                  <a:lnTo>
                    <a:pt x="0" y="24634"/>
                  </a:lnTo>
                  <a:cubicBezTo>
                    <a:pt x="0" y="24634"/>
                    <a:pt x="5518" y="24749"/>
                    <a:pt x="12044" y="24749"/>
                  </a:cubicBezTo>
                  <a:cubicBezTo>
                    <a:pt x="15306" y="24749"/>
                    <a:pt x="18821" y="24721"/>
                    <a:pt x="22024" y="24634"/>
                  </a:cubicBezTo>
                  <a:cubicBezTo>
                    <a:pt x="31632" y="24372"/>
                    <a:pt x="34713" y="21179"/>
                    <a:pt x="34713" y="17771"/>
                  </a:cubicBezTo>
                  <a:cubicBezTo>
                    <a:pt x="34713" y="14364"/>
                    <a:pt x="29448" y="14673"/>
                    <a:pt x="22024" y="13745"/>
                  </a:cubicBezTo>
                  <a:cubicBezTo>
                    <a:pt x="14599" y="12816"/>
                    <a:pt x="18900" y="9409"/>
                    <a:pt x="18900" y="9409"/>
                  </a:cubicBezTo>
                  <a:cubicBezTo>
                    <a:pt x="18900" y="9409"/>
                    <a:pt x="25112" y="6932"/>
                    <a:pt x="22024" y="2596"/>
                  </a:cubicBezTo>
                  <a:cubicBezTo>
                    <a:pt x="20560" y="541"/>
                    <a:pt x="15539" y="1"/>
                    <a:pt x="10660" y="1"/>
                  </a:cubicBezTo>
                  <a:close/>
                </a:path>
              </a:pathLst>
            </a:custGeom>
            <a:solidFill>
              <a:srgbClr val="F5C4C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2567193" y="1049772"/>
              <a:ext cx="5841497" cy="891408"/>
            </a:xfrm>
            <a:custGeom>
              <a:avLst/>
              <a:gdLst/>
              <a:ahLst/>
              <a:cxnLst/>
              <a:rect l="l" t="t" r="r" b="b"/>
              <a:pathLst>
                <a:path w="182904" h="27911" extrusionOk="0">
                  <a:moveTo>
                    <a:pt x="0" y="0"/>
                  </a:moveTo>
                  <a:cubicBezTo>
                    <a:pt x="8688" y="22829"/>
                    <a:pt x="35357" y="27911"/>
                    <a:pt x="57097" y="27911"/>
                  </a:cubicBezTo>
                  <a:cubicBezTo>
                    <a:pt x="68428" y="27911"/>
                    <a:pt x="78420" y="26530"/>
                    <a:pt x="83828" y="25563"/>
                  </a:cubicBezTo>
                  <a:cubicBezTo>
                    <a:pt x="107047" y="21412"/>
                    <a:pt x="182903" y="16583"/>
                    <a:pt x="182903" y="16583"/>
                  </a:cubicBezTo>
                  <a:lnTo>
                    <a:pt x="182903" y="4179"/>
                  </a:lnTo>
                  <a:cubicBezTo>
                    <a:pt x="96624" y="9235"/>
                    <a:pt x="92311" y="16605"/>
                    <a:pt x="61887" y="16605"/>
                  </a:cubicBezTo>
                  <a:cubicBezTo>
                    <a:pt x="60453" y="16605"/>
                    <a:pt x="58960" y="16588"/>
                    <a:pt x="57399" y="16555"/>
                  </a:cubicBezTo>
                  <a:cubicBezTo>
                    <a:pt x="22712" y="15805"/>
                    <a:pt x="16518" y="0"/>
                    <a:pt x="16518" y="0"/>
                  </a:cubicBezTo>
                  <a:close/>
                </a:path>
              </a:pathLst>
            </a:custGeom>
            <a:solidFill>
              <a:srgbClr val="F5A2A2">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721950" y="3598026"/>
              <a:ext cx="7688892" cy="1011053"/>
            </a:xfrm>
            <a:custGeom>
              <a:avLst/>
              <a:gdLst/>
              <a:ahLst/>
              <a:cxnLst/>
              <a:rect l="l" t="t" r="r" b="b"/>
              <a:pathLst>
                <a:path w="241258" h="53509" extrusionOk="0">
                  <a:moveTo>
                    <a:pt x="25983" y="1"/>
                  </a:moveTo>
                  <a:cubicBezTo>
                    <a:pt x="9993" y="1"/>
                    <a:pt x="0" y="3970"/>
                    <a:pt x="0" y="3970"/>
                  </a:cubicBezTo>
                  <a:lnTo>
                    <a:pt x="0" y="53509"/>
                  </a:lnTo>
                  <a:lnTo>
                    <a:pt x="241257" y="53509"/>
                  </a:lnTo>
                  <a:lnTo>
                    <a:pt x="241257" y="14302"/>
                  </a:lnTo>
                  <a:cubicBezTo>
                    <a:pt x="241257" y="14302"/>
                    <a:pt x="231544" y="3101"/>
                    <a:pt x="206259" y="3101"/>
                  </a:cubicBezTo>
                  <a:cubicBezTo>
                    <a:pt x="196175" y="3101"/>
                    <a:pt x="183615" y="4882"/>
                    <a:pt x="168206" y="9866"/>
                  </a:cubicBezTo>
                  <a:cubicBezTo>
                    <a:pt x="156131" y="13771"/>
                    <a:pt x="149804" y="20489"/>
                    <a:pt x="114515" y="22689"/>
                  </a:cubicBezTo>
                  <a:cubicBezTo>
                    <a:pt x="113774" y="22735"/>
                    <a:pt x="113017" y="22758"/>
                    <a:pt x="112245" y="22758"/>
                  </a:cubicBezTo>
                  <a:cubicBezTo>
                    <a:pt x="101250" y="22758"/>
                    <a:pt x="87159" y="18149"/>
                    <a:pt x="72808" y="11188"/>
                  </a:cubicBezTo>
                  <a:cubicBezTo>
                    <a:pt x="54792" y="2448"/>
                    <a:pt x="38539" y="1"/>
                    <a:pt x="25983" y="1"/>
                  </a:cubicBezTo>
                  <a:close/>
                </a:path>
              </a:pathLst>
            </a:custGeom>
            <a:solidFill>
              <a:srgbClr val="A5A2F4"/>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7"/>
          <p:cNvGrpSpPr/>
          <p:nvPr/>
        </p:nvGrpSpPr>
        <p:grpSpPr>
          <a:xfrm>
            <a:off x="7024907" y="3322591"/>
            <a:ext cx="2201630" cy="1913663"/>
            <a:chOff x="7039840" y="3226481"/>
            <a:chExt cx="2201630" cy="1913663"/>
          </a:xfrm>
        </p:grpSpPr>
        <p:sp>
          <p:nvSpPr>
            <p:cNvPr id="535" name="Google Shape;535;p17"/>
            <p:cNvSpPr/>
            <p:nvPr/>
          </p:nvSpPr>
          <p:spPr>
            <a:xfrm>
              <a:off x="7420863" y="3426638"/>
              <a:ext cx="1675186" cy="1711914"/>
            </a:xfrm>
            <a:custGeom>
              <a:avLst/>
              <a:gdLst/>
              <a:ahLst/>
              <a:cxnLst/>
              <a:rect l="l" t="t" r="r" b="b"/>
              <a:pathLst>
                <a:path w="52452" h="53602" extrusionOk="0">
                  <a:moveTo>
                    <a:pt x="31828" y="1"/>
                  </a:moveTo>
                  <a:lnTo>
                    <a:pt x="31828" y="6470"/>
                  </a:lnTo>
                  <a:cubicBezTo>
                    <a:pt x="32418" y="6975"/>
                    <a:pt x="33045" y="7454"/>
                    <a:pt x="33545" y="8054"/>
                  </a:cubicBezTo>
                  <a:cubicBezTo>
                    <a:pt x="38407" y="13883"/>
                    <a:pt x="39510" y="19196"/>
                    <a:pt x="39593" y="20019"/>
                  </a:cubicBezTo>
                  <a:cubicBezTo>
                    <a:pt x="40436" y="28432"/>
                    <a:pt x="35938" y="32847"/>
                    <a:pt x="30382" y="36159"/>
                  </a:cubicBezTo>
                  <a:cubicBezTo>
                    <a:pt x="27349" y="37967"/>
                    <a:pt x="21679" y="39795"/>
                    <a:pt x="18712" y="41417"/>
                  </a:cubicBezTo>
                  <a:cubicBezTo>
                    <a:pt x="14819" y="43546"/>
                    <a:pt x="8059" y="46091"/>
                    <a:pt x="1" y="53601"/>
                  </a:cubicBezTo>
                  <a:lnTo>
                    <a:pt x="15321" y="53601"/>
                  </a:lnTo>
                  <a:cubicBezTo>
                    <a:pt x="20634" y="50863"/>
                    <a:pt x="30616" y="45127"/>
                    <a:pt x="36685" y="40543"/>
                  </a:cubicBezTo>
                  <a:cubicBezTo>
                    <a:pt x="44339" y="34761"/>
                    <a:pt x="52451" y="25963"/>
                    <a:pt x="43286" y="11861"/>
                  </a:cubicBezTo>
                  <a:cubicBezTo>
                    <a:pt x="40562" y="7668"/>
                    <a:pt x="36343" y="3589"/>
                    <a:pt x="31828" y="1"/>
                  </a:cubicBezTo>
                  <a:close/>
                </a:path>
              </a:pathLst>
            </a:custGeom>
            <a:solidFill>
              <a:srgbClr val="FF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7039840" y="3629542"/>
              <a:ext cx="1669948" cy="1509015"/>
            </a:xfrm>
            <a:custGeom>
              <a:avLst/>
              <a:gdLst/>
              <a:ahLst/>
              <a:cxnLst/>
              <a:rect l="l" t="t" r="r" b="b"/>
              <a:pathLst>
                <a:path w="52288" h="47249" extrusionOk="0">
                  <a:moveTo>
                    <a:pt x="43758" y="1"/>
                  </a:moveTo>
                  <a:lnTo>
                    <a:pt x="43758" y="7471"/>
                  </a:lnTo>
                  <a:cubicBezTo>
                    <a:pt x="46556" y="12104"/>
                    <a:pt x="45296" y="18055"/>
                    <a:pt x="41405" y="21674"/>
                  </a:cubicBezTo>
                  <a:cubicBezTo>
                    <a:pt x="37133" y="25646"/>
                    <a:pt x="25668" y="30282"/>
                    <a:pt x="23265" y="31140"/>
                  </a:cubicBezTo>
                  <a:cubicBezTo>
                    <a:pt x="18262" y="32923"/>
                    <a:pt x="9656" y="37533"/>
                    <a:pt x="1" y="47248"/>
                  </a:cubicBezTo>
                  <a:lnTo>
                    <a:pt x="12019" y="47248"/>
                  </a:lnTo>
                  <a:cubicBezTo>
                    <a:pt x="13964" y="45932"/>
                    <a:pt x="19374" y="41122"/>
                    <a:pt x="26237" y="37917"/>
                  </a:cubicBezTo>
                  <a:cubicBezTo>
                    <a:pt x="31328" y="35540"/>
                    <a:pt x="34764" y="33919"/>
                    <a:pt x="39762" y="31233"/>
                  </a:cubicBezTo>
                  <a:cubicBezTo>
                    <a:pt x="40710" y="30723"/>
                    <a:pt x="41600" y="30230"/>
                    <a:pt x="42312" y="29806"/>
                  </a:cubicBezTo>
                  <a:cubicBezTo>
                    <a:pt x="46510" y="27304"/>
                    <a:pt x="50801" y="23727"/>
                    <a:pt x="51547" y="17329"/>
                  </a:cubicBezTo>
                  <a:cubicBezTo>
                    <a:pt x="52287" y="10952"/>
                    <a:pt x="48704" y="4768"/>
                    <a:pt x="44915" y="1063"/>
                  </a:cubicBezTo>
                  <a:cubicBezTo>
                    <a:pt x="44536" y="694"/>
                    <a:pt x="44151" y="341"/>
                    <a:pt x="43758" y="1"/>
                  </a:cubicBezTo>
                  <a:close/>
                </a:path>
              </a:pathLst>
            </a:custGeom>
            <a:solidFill>
              <a:srgbClr val="F5A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a:off x="7908207" y="3226481"/>
              <a:ext cx="1333263" cy="1913663"/>
            </a:xfrm>
            <a:custGeom>
              <a:avLst/>
              <a:gdLst/>
              <a:ahLst/>
              <a:cxnLst/>
              <a:rect l="l" t="t" r="r" b="b"/>
              <a:pathLst>
                <a:path w="41746" h="59919" extrusionOk="0">
                  <a:moveTo>
                    <a:pt x="16569" y="0"/>
                  </a:moveTo>
                  <a:lnTo>
                    <a:pt x="16569" y="6534"/>
                  </a:lnTo>
                  <a:cubicBezTo>
                    <a:pt x="21245" y="10063"/>
                    <a:pt x="25196" y="14242"/>
                    <a:pt x="28027" y="18321"/>
                  </a:cubicBezTo>
                  <a:cubicBezTo>
                    <a:pt x="37173" y="31501"/>
                    <a:pt x="29215" y="41531"/>
                    <a:pt x="21426" y="47003"/>
                  </a:cubicBezTo>
                  <a:cubicBezTo>
                    <a:pt x="13564" y="52527"/>
                    <a:pt x="7582" y="54604"/>
                    <a:pt x="0" y="59918"/>
                  </a:cubicBezTo>
                  <a:lnTo>
                    <a:pt x="14838" y="59918"/>
                  </a:lnTo>
                  <a:cubicBezTo>
                    <a:pt x="17788" y="58423"/>
                    <a:pt x="24648" y="53523"/>
                    <a:pt x="29354" y="49055"/>
                  </a:cubicBezTo>
                  <a:cubicBezTo>
                    <a:pt x="38543" y="40335"/>
                    <a:pt x="41745" y="25898"/>
                    <a:pt x="32735" y="14352"/>
                  </a:cubicBezTo>
                  <a:cubicBezTo>
                    <a:pt x="27763" y="7980"/>
                    <a:pt x="22979" y="3801"/>
                    <a:pt x="16569" y="0"/>
                  </a:cubicBezTo>
                  <a:close/>
                </a:path>
              </a:pathLst>
            </a:custGeom>
            <a:solidFill>
              <a:srgbClr val="A5A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7"/>
          <p:cNvSpPr txBox="1">
            <a:spLocks noGrp="1"/>
          </p:cNvSpPr>
          <p:nvPr>
            <p:ph type="subTitle" idx="1"/>
          </p:nvPr>
        </p:nvSpPr>
        <p:spPr>
          <a:xfrm>
            <a:off x="1905613" y="1844513"/>
            <a:ext cx="5332500" cy="117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600"/>
              <a:buFont typeface="Poppins Medium"/>
              <a:buNone/>
              <a:defRPr sz="22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39" name="Google Shape;539;p17"/>
          <p:cNvSpPr txBox="1">
            <a:spLocks noGrp="1"/>
          </p:cNvSpPr>
          <p:nvPr>
            <p:ph type="title"/>
          </p:nvPr>
        </p:nvSpPr>
        <p:spPr>
          <a:xfrm>
            <a:off x="1905888" y="3029213"/>
            <a:ext cx="5332500" cy="542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Font typeface="Poppins Black"/>
              <a:buNone/>
              <a:defRPr sz="2000">
                <a:latin typeface="Poppins Black"/>
                <a:ea typeface="Poppins Black"/>
                <a:cs typeface="Poppins Black"/>
                <a:sym typeface="Poppins Black"/>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0" name="Google Shape;540;p17"/>
          <p:cNvSpPr/>
          <p:nvPr/>
        </p:nvSpPr>
        <p:spPr>
          <a:xfrm flipH="1">
            <a:off x="155041" y="508109"/>
            <a:ext cx="333317" cy="328269"/>
          </a:xfrm>
          <a:custGeom>
            <a:avLst/>
            <a:gdLst/>
            <a:ahLst/>
            <a:cxnLst/>
            <a:rect l="l" t="t" r="r" b="b"/>
            <a:pathLst>
              <a:path w="4688" h="4617" extrusionOk="0">
                <a:moveTo>
                  <a:pt x="2479" y="0"/>
                </a:moveTo>
                <a:cubicBezTo>
                  <a:pt x="2434" y="0"/>
                  <a:pt x="2393" y="26"/>
                  <a:pt x="2381" y="83"/>
                </a:cubicBezTo>
                <a:cubicBezTo>
                  <a:pt x="1930" y="1411"/>
                  <a:pt x="1529" y="1787"/>
                  <a:pt x="126" y="2037"/>
                </a:cubicBezTo>
                <a:cubicBezTo>
                  <a:pt x="0" y="2063"/>
                  <a:pt x="0" y="2238"/>
                  <a:pt x="126" y="2288"/>
                </a:cubicBezTo>
                <a:cubicBezTo>
                  <a:pt x="1454" y="2714"/>
                  <a:pt x="1830" y="3140"/>
                  <a:pt x="2081" y="4519"/>
                </a:cubicBezTo>
                <a:cubicBezTo>
                  <a:pt x="2094" y="4585"/>
                  <a:pt x="2149" y="4616"/>
                  <a:pt x="2202" y="4616"/>
                </a:cubicBezTo>
                <a:cubicBezTo>
                  <a:pt x="2249" y="4616"/>
                  <a:pt x="2294" y="4591"/>
                  <a:pt x="2306" y="4544"/>
                </a:cubicBezTo>
                <a:cubicBezTo>
                  <a:pt x="2757" y="3190"/>
                  <a:pt x="3183" y="2814"/>
                  <a:pt x="4562" y="2564"/>
                </a:cubicBezTo>
                <a:cubicBezTo>
                  <a:pt x="4687" y="2539"/>
                  <a:pt x="4687" y="2388"/>
                  <a:pt x="4562" y="2338"/>
                </a:cubicBezTo>
                <a:cubicBezTo>
                  <a:pt x="3233" y="1912"/>
                  <a:pt x="2858" y="1486"/>
                  <a:pt x="2607" y="108"/>
                </a:cubicBezTo>
                <a:cubicBezTo>
                  <a:pt x="2593" y="39"/>
                  <a:pt x="2534" y="0"/>
                  <a:pt x="2479" y="0"/>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7"/>
          <p:cNvSpPr/>
          <p:nvPr/>
        </p:nvSpPr>
        <p:spPr>
          <a:xfrm flipH="1">
            <a:off x="488038" y="272603"/>
            <a:ext cx="267336" cy="264776"/>
          </a:xfrm>
          <a:custGeom>
            <a:avLst/>
            <a:gdLst/>
            <a:ahLst/>
            <a:cxnLst/>
            <a:rect l="l" t="t" r="r" b="b"/>
            <a:pathLst>
              <a:path w="3760" h="3724" extrusionOk="0">
                <a:moveTo>
                  <a:pt x="2002" y="1"/>
                </a:moveTo>
                <a:cubicBezTo>
                  <a:pt x="1962" y="1"/>
                  <a:pt x="1918" y="26"/>
                  <a:pt x="1905" y="76"/>
                </a:cubicBezTo>
                <a:cubicBezTo>
                  <a:pt x="1554" y="1154"/>
                  <a:pt x="1203" y="1454"/>
                  <a:pt x="101" y="1655"/>
                </a:cubicBezTo>
                <a:cubicBezTo>
                  <a:pt x="0" y="1680"/>
                  <a:pt x="0" y="1805"/>
                  <a:pt x="76" y="1830"/>
                </a:cubicBezTo>
                <a:cubicBezTo>
                  <a:pt x="1153" y="2181"/>
                  <a:pt x="1454" y="2532"/>
                  <a:pt x="1655" y="3635"/>
                </a:cubicBezTo>
                <a:cubicBezTo>
                  <a:pt x="1669" y="3691"/>
                  <a:pt x="1722" y="3724"/>
                  <a:pt x="1771" y="3724"/>
                </a:cubicBezTo>
                <a:cubicBezTo>
                  <a:pt x="1809" y="3724"/>
                  <a:pt x="1844" y="3704"/>
                  <a:pt x="1855" y="3660"/>
                </a:cubicBezTo>
                <a:cubicBezTo>
                  <a:pt x="2206" y="2582"/>
                  <a:pt x="2557" y="2281"/>
                  <a:pt x="3660" y="2081"/>
                </a:cubicBezTo>
                <a:cubicBezTo>
                  <a:pt x="3760" y="2056"/>
                  <a:pt x="3760" y="1931"/>
                  <a:pt x="3685" y="1880"/>
                </a:cubicBezTo>
                <a:cubicBezTo>
                  <a:pt x="2607" y="1530"/>
                  <a:pt x="2306" y="1204"/>
                  <a:pt x="2081" y="76"/>
                </a:cubicBezTo>
                <a:cubicBezTo>
                  <a:pt x="2081" y="26"/>
                  <a:pt x="2043" y="1"/>
                  <a:pt x="200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a:off x="6865063" y="1318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a:off x="8636316" y="2909248"/>
            <a:ext cx="319903" cy="319803"/>
          </a:xfrm>
          <a:custGeom>
            <a:avLst/>
            <a:gdLst/>
            <a:ahLst/>
            <a:cxnLst/>
            <a:rect l="l" t="t" r="r" b="b"/>
            <a:pathLst>
              <a:path w="9664" h="9661" extrusionOk="0">
                <a:moveTo>
                  <a:pt x="4832" y="0"/>
                </a:moveTo>
                <a:cubicBezTo>
                  <a:pt x="2163" y="0"/>
                  <a:pt x="1" y="2163"/>
                  <a:pt x="1" y="4829"/>
                </a:cubicBezTo>
                <a:cubicBezTo>
                  <a:pt x="1" y="7499"/>
                  <a:pt x="2163" y="9661"/>
                  <a:pt x="4832" y="9661"/>
                </a:cubicBezTo>
                <a:cubicBezTo>
                  <a:pt x="7499" y="9661"/>
                  <a:pt x="9664" y="7499"/>
                  <a:pt x="9664" y="4829"/>
                </a:cubicBezTo>
                <a:cubicBezTo>
                  <a:pt x="9664" y="2163"/>
                  <a:pt x="7499" y="0"/>
                  <a:pt x="483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a:off x="8836390" y="1220334"/>
            <a:ext cx="146942" cy="146975"/>
          </a:xfrm>
          <a:custGeom>
            <a:avLst/>
            <a:gdLst/>
            <a:ahLst/>
            <a:cxnLst/>
            <a:rect l="l" t="t" r="r" b="b"/>
            <a:pathLst>
              <a:path w="4439" h="4440" extrusionOk="0">
                <a:moveTo>
                  <a:pt x="2219" y="1"/>
                </a:moveTo>
                <a:cubicBezTo>
                  <a:pt x="993" y="1"/>
                  <a:pt x="0" y="994"/>
                  <a:pt x="0" y="2220"/>
                </a:cubicBezTo>
                <a:cubicBezTo>
                  <a:pt x="0" y="3446"/>
                  <a:pt x="993" y="4439"/>
                  <a:pt x="2219" y="4439"/>
                </a:cubicBezTo>
                <a:cubicBezTo>
                  <a:pt x="3446" y="4439"/>
                  <a:pt x="4439" y="3446"/>
                  <a:pt x="4439" y="2220"/>
                </a:cubicBezTo>
                <a:cubicBezTo>
                  <a:pt x="4439" y="994"/>
                  <a:pt x="3446" y="1"/>
                  <a:pt x="221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2697609" y="181051"/>
            <a:ext cx="141771" cy="141834"/>
          </a:xfrm>
          <a:custGeom>
            <a:avLst/>
            <a:gdLst/>
            <a:ahLst/>
            <a:cxnLst/>
            <a:rect l="l" t="t" r="r" b="b"/>
            <a:pathLst>
              <a:path w="4439" h="4441" extrusionOk="0">
                <a:moveTo>
                  <a:pt x="2219" y="0"/>
                </a:moveTo>
                <a:cubicBezTo>
                  <a:pt x="993" y="0"/>
                  <a:pt x="0" y="993"/>
                  <a:pt x="0" y="2219"/>
                </a:cubicBezTo>
                <a:cubicBezTo>
                  <a:pt x="0" y="3446"/>
                  <a:pt x="993" y="4441"/>
                  <a:pt x="2219" y="4441"/>
                </a:cubicBezTo>
                <a:cubicBezTo>
                  <a:pt x="3446" y="4441"/>
                  <a:pt x="4439" y="3446"/>
                  <a:pt x="4439" y="2219"/>
                </a:cubicBezTo>
                <a:cubicBezTo>
                  <a:pt x="4439" y="993"/>
                  <a:pt x="3446" y="0"/>
                  <a:pt x="2219"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7"/>
          <p:cNvSpPr/>
          <p:nvPr/>
        </p:nvSpPr>
        <p:spPr>
          <a:xfrm>
            <a:off x="252326" y="2024592"/>
            <a:ext cx="199354" cy="199354"/>
          </a:xfrm>
          <a:custGeom>
            <a:avLst/>
            <a:gdLst/>
            <a:ahLst/>
            <a:cxnLst/>
            <a:rect l="l" t="t" r="r" b="b"/>
            <a:pathLst>
              <a:path w="6242" h="6242" extrusionOk="0">
                <a:moveTo>
                  <a:pt x="3122" y="1"/>
                </a:moveTo>
                <a:cubicBezTo>
                  <a:pt x="1398" y="1"/>
                  <a:pt x="0" y="1398"/>
                  <a:pt x="0" y="3122"/>
                </a:cubicBezTo>
                <a:cubicBezTo>
                  <a:pt x="0" y="4844"/>
                  <a:pt x="1398" y="6242"/>
                  <a:pt x="3122" y="6242"/>
                </a:cubicBezTo>
                <a:cubicBezTo>
                  <a:pt x="4843" y="6242"/>
                  <a:pt x="6241" y="4844"/>
                  <a:pt x="6241" y="3122"/>
                </a:cubicBezTo>
                <a:cubicBezTo>
                  <a:pt x="6241" y="1398"/>
                  <a:pt x="4843" y="1"/>
                  <a:pt x="312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7"/>
          <p:cNvSpPr/>
          <p:nvPr/>
        </p:nvSpPr>
        <p:spPr>
          <a:xfrm>
            <a:off x="5308581" y="4818296"/>
            <a:ext cx="146942" cy="147041"/>
          </a:xfrm>
          <a:custGeom>
            <a:avLst/>
            <a:gdLst/>
            <a:ahLst/>
            <a:cxnLst/>
            <a:rect l="l" t="t" r="r" b="b"/>
            <a:pathLst>
              <a:path w="4439" h="4442" extrusionOk="0">
                <a:moveTo>
                  <a:pt x="2219" y="1"/>
                </a:moveTo>
                <a:cubicBezTo>
                  <a:pt x="993" y="1"/>
                  <a:pt x="0" y="996"/>
                  <a:pt x="0" y="2222"/>
                </a:cubicBezTo>
                <a:cubicBezTo>
                  <a:pt x="0" y="3446"/>
                  <a:pt x="993" y="4442"/>
                  <a:pt x="2219" y="4442"/>
                </a:cubicBezTo>
                <a:cubicBezTo>
                  <a:pt x="3446" y="4442"/>
                  <a:pt x="4439" y="3446"/>
                  <a:pt x="4439" y="2222"/>
                </a:cubicBezTo>
                <a:cubicBezTo>
                  <a:pt x="4439" y="996"/>
                  <a:pt x="3446" y="1"/>
                  <a:pt x="221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928776" y="4741294"/>
            <a:ext cx="308580" cy="308580"/>
          </a:xfrm>
          <a:custGeom>
            <a:avLst/>
            <a:gdLst/>
            <a:ahLst/>
            <a:cxnLst/>
            <a:rect l="l" t="t" r="r" b="b"/>
            <a:pathLst>
              <a:path w="9662" h="9662" extrusionOk="0">
                <a:moveTo>
                  <a:pt x="4830" y="1"/>
                </a:moveTo>
                <a:cubicBezTo>
                  <a:pt x="2163" y="1"/>
                  <a:pt x="1" y="2163"/>
                  <a:pt x="1" y="4832"/>
                </a:cubicBezTo>
                <a:cubicBezTo>
                  <a:pt x="1" y="7499"/>
                  <a:pt x="2163" y="9661"/>
                  <a:pt x="4830" y="9661"/>
                </a:cubicBezTo>
                <a:cubicBezTo>
                  <a:pt x="7499" y="9661"/>
                  <a:pt x="9662" y="7499"/>
                  <a:pt x="9662" y="4832"/>
                </a:cubicBezTo>
                <a:cubicBezTo>
                  <a:pt x="9662" y="2163"/>
                  <a:pt x="7499" y="1"/>
                  <a:pt x="48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18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7" name="Google Shape;197;p3"/>
          <p:cNvSpPr txBox="1">
            <a:spLocks noGrp="1"/>
          </p:cNvSpPr>
          <p:nvPr>
            <p:ph type="subTitle" idx="1"/>
          </p:nvPr>
        </p:nvSpPr>
        <p:spPr>
          <a:xfrm>
            <a:off x="3140316" y="3410225"/>
            <a:ext cx="2864100" cy="68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8" name="Google Shape;198;p3"/>
          <p:cNvSpPr txBox="1">
            <a:spLocks noGrp="1"/>
          </p:cNvSpPr>
          <p:nvPr>
            <p:ph type="title"/>
          </p:nvPr>
        </p:nvSpPr>
        <p:spPr>
          <a:xfrm>
            <a:off x="3104616" y="2197022"/>
            <a:ext cx="2935500" cy="1482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9" name="Google Shape;199;p3"/>
          <p:cNvSpPr txBox="1">
            <a:spLocks noGrp="1"/>
          </p:cNvSpPr>
          <p:nvPr>
            <p:ph type="title" idx="2" hasCustomPrompt="1"/>
          </p:nvPr>
        </p:nvSpPr>
        <p:spPr>
          <a:xfrm>
            <a:off x="3844116" y="1425648"/>
            <a:ext cx="1456500" cy="10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00" name="Google Shape;200;p3"/>
          <p:cNvGrpSpPr/>
          <p:nvPr/>
        </p:nvGrpSpPr>
        <p:grpSpPr>
          <a:xfrm>
            <a:off x="-1185137" y="840925"/>
            <a:ext cx="2106500" cy="597475"/>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7738988" y="4488250"/>
            <a:ext cx="1637000" cy="521475"/>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
          <p:cNvPicPr preferRelativeResize="0"/>
          <p:nvPr/>
        </p:nvPicPr>
        <p:blipFill>
          <a:blip r:embed="rId3">
            <a:alphaModFix amt="75000"/>
          </a:blip>
          <a:stretch>
            <a:fillRect/>
          </a:stretch>
        </p:blipFill>
        <p:spPr>
          <a:xfrm>
            <a:off x="6785838" y="562625"/>
            <a:ext cx="3543300" cy="733425"/>
          </a:xfrm>
          <a:prstGeom prst="rect">
            <a:avLst/>
          </a:prstGeom>
          <a:noFill/>
          <a:ln>
            <a:noFill/>
          </a:ln>
        </p:spPr>
      </p:pic>
      <p:pic>
        <p:nvPicPr>
          <p:cNvPr id="381" name="Google Shape;381;p3"/>
          <p:cNvPicPr preferRelativeResize="0"/>
          <p:nvPr/>
        </p:nvPicPr>
        <p:blipFill>
          <a:blip r:embed="rId4">
            <a:alphaModFix amt="65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35"/>
        <p:cNvGrpSpPr/>
        <p:nvPr/>
      </p:nvGrpSpPr>
      <p:grpSpPr>
        <a:xfrm>
          <a:off x="0" y="0"/>
          <a:ext cx="0" cy="0"/>
          <a:chOff x="0" y="0"/>
          <a:chExt cx="0" cy="0"/>
        </a:xfrm>
      </p:grpSpPr>
      <p:grpSp>
        <p:nvGrpSpPr>
          <p:cNvPr id="736" name="Google Shape;736;p23"/>
          <p:cNvGrpSpPr/>
          <p:nvPr/>
        </p:nvGrpSpPr>
        <p:grpSpPr>
          <a:xfrm>
            <a:off x="-40524" y="-4515"/>
            <a:ext cx="1868438" cy="1352393"/>
            <a:chOff x="-40524" y="-4515"/>
            <a:chExt cx="1868438" cy="1352393"/>
          </a:xfrm>
        </p:grpSpPr>
        <p:sp>
          <p:nvSpPr>
            <p:cNvPr id="737" name="Google Shape;737;p23"/>
            <p:cNvSpPr/>
            <p:nvPr/>
          </p:nvSpPr>
          <p:spPr>
            <a:xfrm>
              <a:off x="77081" y="-1814"/>
              <a:ext cx="1427127" cy="1258785"/>
            </a:xfrm>
            <a:custGeom>
              <a:avLst/>
              <a:gdLst/>
              <a:ahLst/>
              <a:cxnLst/>
              <a:rect l="l" t="t" r="r" b="b"/>
              <a:pathLst>
                <a:path w="44685" h="39414" extrusionOk="0">
                  <a:moveTo>
                    <a:pt x="29564" y="0"/>
                  </a:moveTo>
                  <a:cubicBezTo>
                    <a:pt x="25215" y="1610"/>
                    <a:pt x="18874" y="5070"/>
                    <a:pt x="13493" y="8068"/>
                  </a:cubicBezTo>
                  <a:cubicBezTo>
                    <a:pt x="6968" y="11704"/>
                    <a:pt x="1" y="17290"/>
                    <a:pt x="7447" y="26541"/>
                  </a:cubicBezTo>
                  <a:cubicBezTo>
                    <a:pt x="11454" y="31522"/>
                    <a:pt x="19581" y="36330"/>
                    <a:pt x="25885" y="39414"/>
                  </a:cubicBezTo>
                  <a:lnTo>
                    <a:pt x="25885" y="34599"/>
                  </a:lnTo>
                  <a:cubicBezTo>
                    <a:pt x="25708" y="34513"/>
                    <a:pt x="25508" y="34420"/>
                    <a:pt x="25273" y="34335"/>
                  </a:cubicBezTo>
                  <a:cubicBezTo>
                    <a:pt x="22265" y="33211"/>
                    <a:pt x="18510" y="31513"/>
                    <a:pt x="15555" y="29139"/>
                  </a:cubicBezTo>
                  <a:cubicBezTo>
                    <a:pt x="13414" y="27417"/>
                    <a:pt x="11695" y="25338"/>
                    <a:pt x="10990" y="22864"/>
                  </a:cubicBezTo>
                  <a:cubicBezTo>
                    <a:pt x="10847" y="22362"/>
                    <a:pt x="10745" y="21845"/>
                    <a:pt x="10690" y="21312"/>
                  </a:cubicBezTo>
                  <a:cubicBezTo>
                    <a:pt x="10130" y="15854"/>
                    <a:pt x="13986" y="13058"/>
                    <a:pt x="18708" y="10992"/>
                  </a:cubicBezTo>
                  <a:cubicBezTo>
                    <a:pt x="21286" y="9861"/>
                    <a:pt x="26077" y="8756"/>
                    <a:pt x="28597" y="7746"/>
                  </a:cubicBezTo>
                  <a:cubicBezTo>
                    <a:pt x="31928" y="6410"/>
                    <a:pt x="37714" y="4841"/>
                    <a:pt x="44684" y="0"/>
                  </a:cubicBezTo>
                  <a:close/>
                </a:path>
              </a:pathLst>
            </a:custGeom>
            <a:solidFill>
              <a:srgbClr val="F5A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393729" y="887"/>
              <a:ext cx="1434185" cy="1104399"/>
            </a:xfrm>
            <a:custGeom>
              <a:avLst/>
              <a:gdLst/>
              <a:ahLst/>
              <a:cxnLst/>
              <a:rect l="l" t="t" r="r" b="b"/>
              <a:pathLst>
                <a:path w="44906" h="34580" extrusionOk="0">
                  <a:moveTo>
                    <a:pt x="34685" y="0"/>
                  </a:moveTo>
                  <a:cubicBezTo>
                    <a:pt x="33280" y="612"/>
                    <a:pt x="28473" y="3872"/>
                    <a:pt x="22346" y="5960"/>
                  </a:cubicBezTo>
                  <a:cubicBezTo>
                    <a:pt x="18031" y="7429"/>
                    <a:pt x="15116" y="8432"/>
                    <a:pt x="10875" y="10101"/>
                  </a:cubicBezTo>
                  <a:cubicBezTo>
                    <a:pt x="10071" y="10418"/>
                    <a:pt x="9313" y="10725"/>
                    <a:pt x="8709" y="10992"/>
                  </a:cubicBezTo>
                  <a:cubicBezTo>
                    <a:pt x="5139" y="12554"/>
                    <a:pt x="1474" y="14809"/>
                    <a:pt x="736" y="18940"/>
                  </a:cubicBezTo>
                  <a:cubicBezTo>
                    <a:pt x="0" y="23057"/>
                    <a:pt x="2901" y="27108"/>
                    <a:pt x="6015" y="29558"/>
                  </a:cubicBezTo>
                  <a:cubicBezTo>
                    <a:pt x="8930" y="31849"/>
                    <a:pt x="12414" y="33258"/>
                    <a:pt x="15886" y="34580"/>
                  </a:cubicBezTo>
                  <a:lnTo>
                    <a:pt x="15886" y="31539"/>
                  </a:lnTo>
                  <a:cubicBezTo>
                    <a:pt x="12680" y="30003"/>
                    <a:pt x="9159" y="28051"/>
                    <a:pt x="7201" y="25560"/>
                  </a:cubicBezTo>
                  <a:cubicBezTo>
                    <a:pt x="4799" y="22502"/>
                    <a:pt x="5946" y="18590"/>
                    <a:pt x="9328" y="16266"/>
                  </a:cubicBezTo>
                  <a:cubicBezTo>
                    <a:pt x="12983" y="13751"/>
                    <a:pt x="22689" y="10908"/>
                    <a:pt x="24722" y="10387"/>
                  </a:cubicBezTo>
                  <a:cubicBezTo>
                    <a:pt x="29016" y="9284"/>
                    <a:pt x="36476" y="6348"/>
                    <a:pt x="44905" y="0"/>
                  </a:cubicBezTo>
                  <a:close/>
                </a:path>
              </a:pathLst>
            </a:custGeom>
            <a:solidFill>
              <a:srgbClr val="4CE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40524" y="-4515"/>
              <a:ext cx="1138412" cy="1352393"/>
            </a:xfrm>
            <a:custGeom>
              <a:avLst/>
              <a:gdLst/>
              <a:ahLst/>
              <a:cxnLst/>
              <a:rect l="l" t="t" r="r" b="b"/>
              <a:pathLst>
                <a:path w="35645" h="42345" extrusionOk="0">
                  <a:moveTo>
                    <a:pt x="22741" y="0"/>
                  </a:moveTo>
                  <a:cubicBezTo>
                    <a:pt x="20241" y="926"/>
                    <a:pt x="14840" y="3805"/>
                    <a:pt x="10811" y="6632"/>
                  </a:cubicBezTo>
                  <a:cubicBezTo>
                    <a:pt x="2944" y="12151"/>
                    <a:pt x="1" y="21450"/>
                    <a:pt x="7359" y="29046"/>
                  </a:cubicBezTo>
                  <a:cubicBezTo>
                    <a:pt x="13445" y="35327"/>
                    <a:pt x="19262" y="38416"/>
                    <a:pt x="29821" y="42345"/>
                  </a:cubicBezTo>
                  <a:lnTo>
                    <a:pt x="29821" y="39414"/>
                  </a:lnTo>
                  <a:cubicBezTo>
                    <a:pt x="23517" y="36330"/>
                    <a:pt x="14909" y="31872"/>
                    <a:pt x="11383" y="26541"/>
                  </a:cubicBezTo>
                  <a:cubicBezTo>
                    <a:pt x="5261" y="17290"/>
                    <a:pt x="10795" y="11504"/>
                    <a:pt x="17429" y="8068"/>
                  </a:cubicBezTo>
                  <a:cubicBezTo>
                    <a:pt x="24127" y="4598"/>
                    <a:pt x="29185" y="3336"/>
                    <a:pt x="35645" y="0"/>
                  </a:cubicBezTo>
                  <a:close/>
                </a:path>
              </a:pathLst>
            </a:custGeom>
            <a:solidFill>
              <a:srgbClr val="FF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23"/>
          <p:cNvSpPr/>
          <p:nvPr/>
        </p:nvSpPr>
        <p:spPr>
          <a:xfrm>
            <a:off x="0" y="-4525"/>
            <a:ext cx="4063874" cy="2849161"/>
          </a:xfrm>
          <a:custGeom>
            <a:avLst/>
            <a:gdLst/>
            <a:ahLst/>
            <a:cxnLst/>
            <a:rect l="l" t="t" r="r" b="b"/>
            <a:pathLst>
              <a:path w="126709" h="88835" extrusionOk="0">
                <a:moveTo>
                  <a:pt x="108683" y="1"/>
                </a:moveTo>
                <a:cubicBezTo>
                  <a:pt x="108514" y="253"/>
                  <a:pt x="108340" y="501"/>
                  <a:pt x="108162" y="749"/>
                </a:cubicBezTo>
                <a:cubicBezTo>
                  <a:pt x="107126" y="1996"/>
                  <a:pt x="105988" y="3154"/>
                  <a:pt x="104747" y="4196"/>
                </a:cubicBezTo>
                <a:cubicBezTo>
                  <a:pt x="103261" y="5249"/>
                  <a:pt x="101678" y="6144"/>
                  <a:pt x="100025" y="6904"/>
                </a:cubicBezTo>
                <a:cubicBezTo>
                  <a:pt x="96568" y="8247"/>
                  <a:pt x="92922" y="9102"/>
                  <a:pt x="89260" y="9654"/>
                </a:cubicBezTo>
                <a:cubicBezTo>
                  <a:pt x="77792" y="11026"/>
                  <a:pt x="66048" y="10123"/>
                  <a:pt x="54799" y="13183"/>
                </a:cubicBezTo>
                <a:cubicBezTo>
                  <a:pt x="48327" y="14945"/>
                  <a:pt x="42169" y="18126"/>
                  <a:pt x="37406" y="22910"/>
                </a:cubicBezTo>
                <a:cubicBezTo>
                  <a:pt x="34787" y="25539"/>
                  <a:pt x="32504" y="28668"/>
                  <a:pt x="30996" y="32071"/>
                </a:cubicBezTo>
                <a:cubicBezTo>
                  <a:pt x="29508" y="35435"/>
                  <a:pt x="28398" y="38805"/>
                  <a:pt x="27715" y="42417"/>
                </a:cubicBezTo>
                <a:cubicBezTo>
                  <a:pt x="26493" y="48870"/>
                  <a:pt x="26186" y="55559"/>
                  <a:pt x="23848" y="61743"/>
                </a:cubicBezTo>
                <a:cubicBezTo>
                  <a:pt x="23183" y="63162"/>
                  <a:pt x="22402" y="64519"/>
                  <a:pt x="21500" y="65800"/>
                </a:cubicBezTo>
                <a:cubicBezTo>
                  <a:pt x="20552" y="66922"/>
                  <a:pt x="19514" y="67958"/>
                  <a:pt x="18392" y="68903"/>
                </a:cubicBezTo>
                <a:cubicBezTo>
                  <a:pt x="17071" y="69841"/>
                  <a:pt x="15668" y="70656"/>
                  <a:pt x="14199" y="71344"/>
                </a:cubicBezTo>
                <a:cubicBezTo>
                  <a:pt x="12449" y="72003"/>
                  <a:pt x="10639" y="72492"/>
                  <a:pt x="8794" y="72811"/>
                </a:cubicBezTo>
                <a:cubicBezTo>
                  <a:pt x="7785" y="72908"/>
                  <a:pt x="6773" y="72957"/>
                  <a:pt x="5761" y="72957"/>
                </a:cubicBezTo>
                <a:cubicBezTo>
                  <a:pt x="4626" y="72957"/>
                  <a:pt x="3490" y="72896"/>
                  <a:pt x="2357" y="72775"/>
                </a:cubicBezTo>
                <a:cubicBezTo>
                  <a:pt x="2269" y="72771"/>
                  <a:pt x="2182" y="72770"/>
                  <a:pt x="2095" y="72770"/>
                </a:cubicBezTo>
                <a:cubicBezTo>
                  <a:pt x="1362" y="72770"/>
                  <a:pt x="664" y="72895"/>
                  <a:pt x="0" y="73144"/>
                </a:cubicBezTo>
                <a:lnTo>
                  <a:pt x="0" y="88291"/>
                </a:lnTo>
                <a:cubicBezTo>
                  <a:pt x="755" y="88527"/>
                  <a:pt x="1541" y="88646"/>
                  <a:pt x="2357" y="88648"/>
                </a:cubicBezTo>
                <a:cubicBezTo>
                  <a:pt x="3504" y="88771"/>
                  <a:pt x="4655" y="88835"/>
                  <a:pt x="5806" y="88835"/>
                </a:cubicBezTo>
                <a:cubicBezTo>
                  <a:pt x="6776" y="88835"/>
                  <a:pt x="7746" y="88789"/>
                  <a:pt x="8713" y="88696"/>
                </a:cubicBezTo>
                <a:cubicBezTo>
                  <a:pt x="11396" y="88439"/>
                  <a:pt x="14102" y="88043"/>
                  <a:pt x="16685" y="87248"/>
                </a:cubicBezTo>
                <a:cubicBezTo>
                  <a:pt x="21824" y="85669"/>
                  <a:pt x="26503" y="83019"/>
                  <a:pt x="30465" y="79383"/>
                </a:cubicBezTo>
                <a:cubicBezTo>
                  <a:pt x="34544" y="75637"/>
                  <a:pt x="37328" y="70868"/>
                  <a:pt x="39240" y="65720"/>
                </a:cubicBezTo>
                <a:cubicBezTo>
                  <a:pt x="40773" y="61588"/>
                  <a:pt x="41409" y="57204"/>
                  <a:pt x="42028" y="52866"/>
                </a:cubicBezTo>
                <a:cubicBezTo>
                  <a:pt x="42667" y="48389"/>
                  <a:pt x="43307" y="43865"/>
                  <a:pt x="44910" y="39619"/>
                </a:cubicBezTo>
                <a:cubicBezTo>
                  <a:pt x="45545" y="38264"/>
                  <a:pt x="46291" y="36969"/>
                  <a:pt x="47150" y="35743"/>
                </a:cubicBezTo>
                <a:cubicBezTo>
                  <a:pt x="48141" y="34571"/>
                  <a:pt x="49234" y="33488"/>
                  <a:pt x="50410" y="32499"/>
                </a:cubicBezTo>
                <a:cubicBezTo>
                  <a:pt x="51910" y="31433"/>
                  <a:pt x="53508" y="30518"/>
                  <a:pt x="55180" y="29747"/>
                </a:cubicBezTo>
                <a:cubicBezTo>
                  <a:pt x="58411" y="28501"/>
                  <a:pt x="61802" y="27732"/>
                  <a:pt x="65224" y="27218"/>
                </a:cubicBezTo>
                <a:cubicBezTo>
                  <a:pt x="70822" y="26546"/>
                  <a:pt x="76468" y="26432"/>
                  <a:pt x="82092" y="26115"/>
                </a:cubicBezTo>
                <a:cubicBezTo>
                  <a:pt x="88445" y="25758"/>
                  <a:pt x="94879" y="25120"/>
                  <a:pt x="101004" y="23313"/>
                </a:cubicBezTo>
                <a:cubicBezTo>
                  <a:pt x="103976" y="22434"/>
                  <a:pt x="106912" y="21270"/>
                  <a:pt x="109650" y="19817"/>
                </a:cubicBezTo>
                <a:cubicBezTo>
                  <a:pt x="112117" y="18510"/>
                  <a:pt x="114410" y="16814"/>
                  <a:pt x="116496" y="14967"/>
                </a:cubicBezTo>
                <a:cubicBezTo>
                  <a:pt x="118541" y="13157"/>
                  <a:pt x="120244" y="11000"/>
                  <a:pt x="121839" y="8790"/>
                </a:cubicBezTo>
                <a:cubicBezTo>
                  <a:pt x="123137" y="6994"/>
                  <a:pt x="124247" y="5068"/>
                  <a:pt x="125240" y="3089"/>
                </a:cubicBezTo>
                <a:cubicBezTo>
                  <a:pt x="125752" y="2070"/>
                  <a:pt x="126240" y="1041"/>
                  <a:pt x="126709"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2021850" y="671181"/>
            <a:ext cx="7123685" cy="4487236"/>
          </a:xfrm>
          <a:custGeom>
            <a:avLst/>
            <a:gdLst/>
            <a:ahLst/>
            <a:cxnLst/>
            <a:rect l="l" t="t" r="r" b="b"/>
            <a:pathLst>
              <a:path w="221818" h="139724" extrusionOk="0">
                <a:moveTo>
                  <a:pt x="217438" y="1"/>
                </a:moveTo>
                <a:cubicBezTo>
                  <a:pt x="211569" y="1"/>
                  <a:pt x="205642" y="938"/>
                  <a:pt x="199994" y="2337"/>
                </a:cubicBezTo>
                <a:cubicBezTo>
                  <a:pt x="192707" y="4142"/>
                  <a:pt x="185540" y="6940"/>
                  <a:pt x="178975" y="10583"/>
                </a:cubicBezTo>
                <a:cubicBezTo>
                  <a:pt x="172900" y="13953"/>
                  <a:pt x="167147" y="18244"/>
                  <a:pt x="162880" y="23768"/>
                </a:cubicBezTo>
                <a:cubicBezTo>
                  <a:pt x="158637" y="29259"/>
                  <a:pt x="156299" y="35796"/>
                  <a:pt x="154913" y="42542"/>
                </a:cubicBezTo>
                <a:cubicBezTo>
                  <a:pt x="153565" y="49095"/>
                  <a:pt x="152753" y="55774"/>
                  <a:pt x="150326" y="62039"/>
                </a:cubicBezTo>
                <a:cubicBezTo>
                  <a:pt x="149324" y="64232"/>
                  <a:pt x="148121" y="66315"/>
                  <a:pt x="146709" y="68273"/>
                </a:cubicBezTo>
                <a:cubicBezTo>
                  <a:pt x="145033" y="70306"/>
                  <a:pt x="143149" y="72147"/>
                  <a:pt x="141106" y="73814"/>
                </a:cubicBezTo>
                <a:cubicBezTo>
                  <a:pt x="138623" y="75626"/>
                  <a:pt x="135961" y="77155"/>
                  <a:pt x="133160" y="78419"/>
                </a:cubicBezTo>
                <a:cubicBezTo>
                  <a:pt x="128719" y="80169"/>
                  <a:pt x="124066" y="81269"/>
                  <a:pt x="119349" y="81972"/>
                </a:cubicBezTo>
                <a:cubicBezTo>
                  <a:pt x="112837" y="82763"/>
                  <a:pt x="106276" y="82903"/>
                  <a:pt x="99717" y="82903"/>
                </a:cubicBezTo>
                <a:cubicBezTo>
                  <a:pt x="96504" y="82903"/>
                  <a:pt x="93293" y="82869"/>
                  <a:pt x="90087" y="82862"/>
                </a:cubicBezTo>
                <a:cubicBezTo>
                  <a:pt x="89804" y="82862"/>
                  <a:pt x="89522" y="82861"/>
                  <a:pt x="89240" y="82861"/>
                </a:cubicBezTo>
                <a:cubicBezTo>
                  <a:pt x="78782" y="82861"/>
                  <a:pt x="68359" y="83307"/>
                  <a:pt x="58078" y="85413"/>
                </a:cubicBezTo>
                <a:cubicBezTo>
                  <a:pt x="49154" y="87239"/>
                  <a:pt x="40267" y="90430"/>
                  <a:pt x="32592" y="95397"/>
                </a:cubicBezTo>
                <a:cubicBezTo>
                  <a:pt x="25327" y="100098"/>
                  <a:pt x="19429" y="106091"/>
                  <a:pt x="14281" y="112994"/>
                </a:cubicBezTo>
                <a:cubicBezTo>
                  <a:pt x="8975" y="120109"/>
                  <a:pt x="4899" y="128058"/>
                  <a:pt x="1053" y="136027"/>
                </a:cubicBezTo>
                <a:cubicBezTo>
                  <a:pt x="474" y="137228"/>
                  <a:pt x="79" y="138456"/>
                  <a:pt x="1" y="139723"/>
                </a:cubicBezTo>
                <a:lnTo>
                  <a:pt x="16876" y="139723"/>
                </a:lnTo>
                <a:cubicBezTo>
                  <a:pt x="20160" y="133149"/>
                  <a:pt x="23729" y="126691"/>
                  <a:pt x="28139" y="120804"/>
                </a:cubicBezTo>
                <a:cubicBezTo>
                  <a:pt x="30966" y="117264"/>
                  <a:pt x="34119" y="114006"/>
                  <a:pt x="37645" y="111161"/>
                </a:cubicBezTo>
                <a:cubicBezTo>
                  <a:pt x="41103" y="108601"/>
                  <a:pt x="44839" y="106460"/>
                  <a:pt x="48773" y="104717"/>
                </a:cubicBezTo>
                <a:cubicBezTo>
                  <a:pt x="54995" y="102219"/>
                  <a:pt x="61550" y="100667"/>
                  <a:pt x="68179" y="99700"/>
                </a:cubicBezTo>
                <a:cubicBezTo>
                  <a:pt x="74946" y="98873"/>
                  <a:pt x="81766" y="98733"/>
                  <a:pt x="88581" y="98733"/>
                </a:cubicBezTo>
                <a:cubicBezTo>
                  <a:pt x="90661" y="98733"/>
                  <a:pt x="92741" y="98746"/>
                  <a:pt x="94818" y="98757"/>
                </a:cubicBezTo>
                <a:cubicBezTo>
                  <a:pt x="95851" y="98762"/>
                  <a:pt x="96883" y="98765"/>
                  <a:pt x="97915" y="98765"/>
                </a:cubicBezTo>
                <a:cubicBezTo>
                  <a:pt x="106621" y="98765"/>
                  <a:pt x="115289" y="98535"/>
                  <a:pt x="123926" y="97228"/>
                </a:cubicBezTo>
                <a:cubicBezTo>
                  <a:pt x="132939" y="95864"/>
                  <a:pt x="142061" y="92811"/>
                  <a:pt x="149417" y="87306"/>
                </a:cubicBezTo>
                <a:cubicBezTo>
                  <a:pt x="154094" y="83803"/>
                  <a:pt x="158101" y="79874"/>
                  <a:pt x="161332" y="74971"/>
                </a:cubicBezTo>
                <a:cubicBezTo>
                  <a:pt x="163906" y="71064"/>
                  <a:pt x="165745" y="66599"/>
                  <a:pt x="167035" y="62110"/>
                </a:cubicBezTo>
                <a:cubicBezTo>
                  <a:pt x="169300" y="54231"/>
                  <a:pt x="169671" y="45856"/>
                  <a:pt x="172624" y="38170"/>
                </a:cubicBezTo>
                <a:cubicBezTo>
                  <a:pt x="173388" y="36512"/>
                  <a:pt x="174284" y="34924"/>
                  <a:pt x="175339" y="33433"/>
                </a:cubicBezTo>
                <a:cubicBezTo>
                  <a:pt x="176875" y="31600"/>
                  <a:pt x="178618" y="29957"/>
                  <a:pt x="180477" y="28452"/>
                </a:cubicBezTo>
                <a:cubicBezTo>
                  <a:pt x="184399" y="25559"/>
                  <a:pt x="188697" y="23204"/>
                  <a:pt x="193160" y="21246"/>
                </a:cubicBezTo>
                <a:cubicBezTo>
                  <a:pt x="198886" y="18922"/>
                  <a:pt x="204875" y="17222"/>
                  <a:pt x="210988" y="16296"/>
                </a:cubicBezTo>
                <a:cubicBezTo>
                  <a:pt x="213230" y="16035"/>
                  <a:pt x="215482" y="15886"/>
                  <a:pt x="217736" y="15886"/>
                </a:cubicBezTo>
                <a:cubicBezTo>
                  <a:pt x="219015" y="15886"/>
                  <a:pt x="220294" y="15934"/>
                  <a:pt x="221572" y="16036"/>
                </a:cubicBezTo>
                <a:cubicBezTo>
                  <a:pt x="221653" y="16044"/>
                  <a:pt x="221734" y="16046"/>
                  <a:pt x="221818" y="16048"/>
                </a:cubicBezTo>
                <a:lnTo>
                  <a:pt x="221818" y="185"/>
                </a:lnTo>
                <a:cubicBezTo>
                  <a:pt x="221737" y="178"/>
                  <a:pt x="221656" y="168"/>
                  <a:pt x="221572" y="163"/>
                </a:cubicBezTo>
                <a:cubicBezTo>
                  <a:pt x="220200" y="53"/>
                  <a:pt x="218821" y="1"/>
                  <a:pt x="217438"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7173650" y="2934025"/>
            <a:ext cx="1972136" cy="2225297"/>
          </a:xfrm>
          <a:custGeom>
            <a:avLst/>
            <a:gdLst/>
            <a:ahLst/>
            <a:cxnLst/>
            <a:rect l="l" t="t" r="r" b="b"/>
            <a:pathLst>
              <a:path w="60560" h="68334" extrusionOk="0">
                <a:moveTo>
                  <a:pt x="60559" y="0"/>
                </a:moveTo>
                <a:cubicBezTo>
                  <a:pt x="56761" y="984"/>
                  <a:pt x="53056" y="2420"/>
                  <a:pt x="49694" y="4403"/>
                </a:cubicBezTo>
                <a:cubicBezTo>
                  <a:pt x="47143" y="5906"/>
                  <a:pt x="44724" y="7765"/>
                  <a:pt x="42636" y="9863"/>
                </a:cubicBezTo>
                <a:cubicBezTo>
                  <a:pt x="40409" y="12099"/>
                  <a:pt x="38440" y="14702"/>
                  <a:pt x="37164" y="17600"/>
                </a:cubicBezTo>
                <a:cubicBezTo>
                  <a:pt x="36321" y="19507"/>
                  <a:pt x="35557" y="21410"/>
                  <a:pt x="35045" y="23429"/>
                </a:cubicBezTo>
                <a:cubicBezTo>
                  <a:pt x="34685" y="24855"/>
                  <a:pt x="34423" y="26303"/>
                  <a:pt x="34211" y="27758"/>
                </a:cubicBezTo>
                <a:cubicBezTo>
                  <a:pt x="33744" y="30951"/>
                  <a:pt x="33440" y="34161"/>
                  <a:pt x="33040" y="37361"/>
                </a:cubicBezTo>
                <a:cubicBezTo>
                  <a:pt x="32804" y="38952"/>
                  <a:pt x="32511" y="40535"/>
                  <a:pt x="32089" y="42088"/>
                </a:cubicBezTo>
                <a:cubicBezTo>
                  <a:pt x="31663" y="43662"/>
                  <a:pt x="31106" y="45210"/>
                  <a:pt x="30496" y="46726"/>
                </a:cubicBezTo>
                <a:cubicBezTo>
                  <a:pt x="29125" y="49810"/>
                  <a:pt x="27460" y="52756"/>
                  <a:pt x="25467" y="55482"/>
                </a:cubicBezTo>
                <a:cubicBezTo>
                  <a:pt x="23696" y="57656"/>
                  <a:pt x="21712" y="59642"/>
                  <a:pt x="19538" y="61414"/>
                </a:cubicBezTo>
                <a:cubicBezTo>
                  <a:pt x="17007" y="63281"/>
                  <a:pt x="14299" y="64928"/>
                  <a:pt x="11440" y="66238"/>
                </a:cubicBezTo>
                <a:cubicBezTo>
                  <a:pt x="9392" y="67026"/>
                  <a:pt x="7280" y="67624"/>
                  <a:pt x="5117" y="67998"/>
                </a:cubicBezTo>
                <a:cubicBezTo>
                  <a:pt x="4066" y="68098"/>
                  <a:pt x="3010" y="68149"/>
                  <a:pt x="1951" y="68149"/>
                </a:cubicBezTo>
                <a:cubicBezTo>
                  <a:pt x="1859" y="68149"/>
                  <a:pt x="1766" y="68148"/>
                  <a:pt x="1674" y="68148"/>
                </a:cubicBezTo>
                <a:cubicBezTo>
                  <a:pt x="1647" y="68147"/>
                  <a:pt x="1621" y="68147"/>
                  <a:pt x="1594" y="68147"/>
                </a:cubicBezTo>
                <a:cubicBezTo>
                  <a:pt x="1067" y="68147"/>
                  <a:pt x="530" y="68213"/>
                  <a:pt x="0" y="68333"/>
                </a:cubicBezTo>
                <a:lnTo>
                  <a:pt x="35318" y="68333"/>
                </a:lnTo>
                <a:cubicBezTo>
                  <a:pt x="37483" y="65967"/>
                  <a:pt x="39409" y="63366"/>
                  <a:pt x="41086" y="60666"/>
                </a:cubicBezTo>
                <a:cubicBezTo>
                  <a:pt x="42262" y="58773"/>
                  <a:pt x="43295" y="56792"/>
                  <a:pt x="44198" y="54756"/>
                </a:cubicBezTo>
                <a:cubicBezTo>
                  <a:pt x="45339" y="52187"/>
                  <a:pt x="46455" y="49555"/>
                  <a:pt x="47246" y="46853"/>
                </a:cubicBezTo>
                <a:cubicBezTo>
                  <a:pt x="48670" y="41971"/>
                  <a:pt x="48939" y="36825"/>
                  <a:pt x="49548" y="31789"/>
                </a:cubicBezTo>
                <a:cubicBezTo>
                  <a:pt x="49901" y="29451"/>
                  <a:pt x="50384" y="27127"/>
                  <a:pt x="51199" y="24905"/>
                </a:cubicBezTo>
                <a:cubicBezTo>
                  <a:pt x="51623" y="24027"/>
                  <a:pt x="52108" y="23184"/>
                  <a:pt x="52658" y="22379"/>
                </a:cubicBezTo>
                <a:cubicBezTo>
                  <a:pt x="53570" y="21321"/>
                  <a:pt x="54580" y="20345"/>
                  <a:pt x="55652" y="19450"/>
                </a:cubicBezTo>
                <a:cubicBezTo>
                  <a:pt x="57156" y="18378"/>
                  <a:pt x="58761" y="17464"/>
                  <a:pt x="60438" y="16690"/>
                </a:cubicBezTo>
                <a:cubicBezTo>
                  <a:pt x="60478" y="16673"/>
                  <a:pt x="60519" y="16659"/>
                  <a:pt x="60559" y="16642"/>
                </a:cubicBezTo>
                <a:lnTo>
                  <a:pt x="60559" y="0"/>
                </a:ln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23"/>
          <p:cNvGrpSpPr/>
          <p:nvPr/>
        </p:nvGrpSpPr>
        <p:grpSpPr>
          <a:xfrm>
            <a:off x="7024907" y="3322591"/>
            <a:ext cx="2201630" cy="1913663"/>
            <a:chOff x="7039840" y="3226481"/>
            <a:chExt cx="2201630" cy="1913663"/>
          </a:xfrm>
        </p:grpSpPr>
        <p:sp>
          <p:nvSpPr>
            <p:cNvPr id="744" name="Google Shape;744;p23"/>
            <p:cNvSpPr/>
            <p:nvPr/>
          </p:nvSpPr>
          <p:spPr>
            <a:xfrm>
              <a:off x="7420863" y="3426638"/>
              <a:ext cx="1675186" cy="1711914"/>
            </a:xfrm>
            <a:custGeom>
              <a:avLst/>
              <a:gdLst/>
              <a:ahLst/>
              <a:cxnLst/>
              <a:rect l="l" t="t" r="r" b="b"/>
              <a:pathLst>
                <a:path w="52452" h="53602" extrusionOk="0">
                  <a:moveTo>
                    <a:pt x="31828" y="1"/>
                  </a:moveTo>
                  <a:lnTo>
                    <a:pt x="31828" y="6470"/>
                  </a:lnTo>
                  <a:cubicBezTo>
                    <a:pt x="32418" y="6975"/>
                    <a:pt x="33045" y="7454"/>
                    <a:pt x="33545" y="8054"/>
                  </a:cubicBezTo>
                  <a:cubicBezTo>
                    <a:pt x="38407" y="13883"/>
                    <a:pt x="39510" y="19196"/>
                    <a:pt x="39593" y="20019"/>
                  </a:cubicBezTo>
                  <a:cubicBezTo>
                    <a:pt x="40436" y="28432"/>
                    <a:pt x="35938" y="32847"/>
                    <a:pt x="30382" y="36159"/>
                  </a:cubicBezTo>
                  <a:cubicBezTo>
                    <a:pt x="27349" y="37967"/>
                    <a:pt x="21679" y="39795"/>
                    <a:pt x="18712" y="41417"/>
                  </a:cubicBezTo>
                  <a:cubicBezTo>
                    <a:pt x="14819" y="43546"/>
                    <a:pt x="8059" y="46091"/>
                    <a:pt x="1" y="53601"/>
                  </a:cubicBezTo>
                  <a:lnTo>
                    <a:pt x="15321" y="53601"/>
                  </a:lnTo>
                  <a:cubicBezTo>
                    <a:pt x="20634" y="50863"/>
                    <a:pt x="30616" y="45127"/>
                    <a:pt x="36685" y="40543"/>
                  </a:cubicBezTo>
                  <a:cubicBezTo>
                    <a:pt x="44339" y="34761"/>
                    <a:pt x="52451" y="25963"/>
                    <a:pt x="43286" y="11861"/>
                  </a:cubicBezTo>
                  <a:cubicBezTo>
                    <a:pt x="40562" y="7668"/>
                    <a:pt x="36343" y="3589"/>
                    <a:pt x="31828" y="1"/>
                  </a:cubicBezTo>
                  <a:close/>
                </a:path>
              </a:pathLst>
            </a:custGeom>
            <a:solidFill>
              <a:srgbClr val="FF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7039840" y="3629542"/>
              <a:ext cx="1669948" cy="1509015"/>
            </a:xfrm>
            <a:custGeom>
              <a:avLst/>
              <a:gdLst/>
              <a:ahLst/>
              <a:cxnLst/>
              <a:rect l="l" t="t" r="r" b="b"/>
              <a:pathLst>
                <a:path w="52288" h="47249" extrusionOk="0">
                  <a:moveTo>
                    <a:pt x="43758" y="1"/>
                  </a:moveTo>
                  <a:lnTo>
                    <a:pt x="43758" y="7471"/>
                  </a:lnTo>
                  <a:cubicBezTo>
                    <a:pt x="46556" y="12104"/>
                    <a:pt x="45296" y="18055"/>
                    <a:pt x="41405" y="21674"/>
                  </a:cubicBezTo>
                  <a:cubicBezTo>
                    <a:pt x="37133" y="25646"/>
                    <a:pt x="25668" y="30282"/>
                    <a:pt x="23265" y="31140"/>
                  </a:cubicBezTo>
                  <a:cubicBezTo>
                    <a:pt x="18262" y="32923"/>
                    <a:pt x="9656" y="37533"/>
                    <a:pt x="1" y="47248"/>
                  </a:cubicBezTo>
                  <a:lnTo>
                    <a:pt x="12019" y="47248"/>
                  </a:lnTo>
                  <a:cubicBezTo>
                    <a:pt x="13964" y="45932"/>
                    <a:pt x="19374" y="41122"/>
                    <a:pt x="26237" y="37917"/>
                  </a:cubicBezTo>
                  <a:cubicBezTo>
                    <a:pt x="31328" y="35540"/>
                    <a:pt x="34764" y="33919"/>
                    <a:pt x="39762" y="31233"/>
                  </a:cubicBezTo>
                  <a:cubicBezTo>
                    <a:pt x="40710" y="30723"/>
                    <a:pt x="41600" y="30230"/>
                    <a:pt x="42312" y="29806"/>
                  </a:cubicBezTo>
                  <a:cubicBezTo>
                    <a:pt x="46510" y="27304"/>
                    <a:pt x="50801" y="23727"/>
                    <a:pt x="51547" y="17329"/>
                  </a:cubicBezTo>
                  <a:cubicBezTo>
                    <a:pt x="52287" y="10952"/>
                    <a:pt x="48704" y="4768"/>
                    <a:pt x="44915" y="1063"/>
                  </a:cubicBezTo>
                  <a:cubicBezTo>
                    <a:pt x="44536" y="694"/>
                    <a:pt x="44151" y="341"/>
                    <a:pt x="43758" y="1"/>
                  </a:cubicBezTo>
                  <a:close/>
                </a:path>
              </a:pathLst>
            </a:custGeom>
            <a:solidFill>
              <a:srgbClr val="F5A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a:off x="7908207" y="3226481"/>
              <a:ext cx="1333263" cy="1913663"/>
            </a:xfrm>
            <a:custGeom>
              <a:avLst/>
              <a:gdLst/>
              <a:ahLst/>
              <a:cxnLst/>
              <a:rect l="l" t="t" r="r" b="b"/>
              <a:pathLst>
                <a:path w="41746" h="59919" extrusionOk="0">
                  <a:moveTo>
                    <a:pt x="16569" y="0"/>
                  </a:moveTo>
                  <a:lnTo>
                    <a:pt x="16569" y="6534"/>
                  </a:lnTo>
                  <a:cubicBezTo>
                    <a:pt x="21245" y="10063"/>
                    <a:pt x="25196" y="14242"/>
                    <a:pt x="28027" y="18321"/>
                  </a:cubicBezTo>
                  <a:cubicBezTo>
                    <a:pt x="37173" y="31501"/>
                    <a:pt x="29215" y="41531"/>
                    <a:pt x="21426" y="47003"/>
                  </a:cubicBezTo>
                  <a:cubicBezTo>
                    <a:pt x="13564" y="52527"/>
                    <a:pt x="7582" y="54604"/>
                    <a:pt x="0" y="59918"/>
                  </a:cubicBezTo>
                  <a:lnTo>
                    <a:pt x="14838" y="59918"/>
                  </a:lnTo>
                  <a:cubicBezTo>
                    <a:pt x="17788" y="58423"/>
                    <a:pt x="24648" y="53523"/>
                    <a:pt x="29354" y="49055"/>
                  </a:cubicBezTo>
                  <a:cubicBezTo>
                    <a:pt x="38543" y="40335"/>
                    <a:pt x="41745" y="25898"/>
                    <a:pt x="32735" y="14352"/>
                  </a:cubicBezTo>
                  <a:cubicBezTo>
                    <a:pt x="27763" y="7980"/>
                    <a:pt x="22979" y="3801"/>
                    <a:pt x="16569" y="0"/>
                  </a:cubicBezTo>
                  <a:close/>
                </a:path>
              </a:pathLst>
            </a:custGeom>
            <a:solidFill>
              <a:srgbClr val="A5A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23"/>
          <p:cNvGrpSpPr/>
          <p:nvPr/>
        </p:nvGrpSpPr>
        <p:grpSpPr>
          <a:xfrm>
            <a:off x="727556" y="544950"/>
            <a:ext cx="7688700" cy="4064075"/>
            <a:chOff x="727556" y="544950"/>
            <a:chExt cx="7688700" cy="4064075"/>
          </a:xfrm>
        </p:grpSpPr>
        <p:grpSp>
          <p:nvGrpSpPr>
            <p:cNvPr id="748" name="Google Shape;748;p23"/>
            <p:cNvGrpSpPr/>
            <p:nvPr/>
          </p:nvGrpSpPr>
          <p:grpSpPr>
            <a:xfrm>
              <a:off x="727556" y="544950"/>
              <a:ext cx="7688700" cy="4064075"/>
              <a:chOff x="721950" y="544950"/>
              <a:chExt cx="7688700" cy="4064075"/>
            </a:xfrm>
          </p:grpSpPr>
          <p:sp>
            <p:nvSpPr>
              <p:cNvPr id="749" name="Google Shape;749;p23"/>
              <p:cNvSpPr/>
              <p:nvPr/>
            </p:nvSpPr>
            <p:spPr>
              <a:xfrm>
                <a:off x="721950" y="544950"/>
                <a:ext cx="7688700" cy="507900"/>
              </a:xfrm>
              <a:prstGeom prst="round2SameRect">
                <a:avLst>
                  <a:gd name="adj1" fmla="val 50000"/>
                  <a:gd name="adj2" fmla="val 0"/>
                </a:avLst>
              </a:prstGeom>
              <a:solidFill>
                <a:srgbClr val="F5A2A2"/>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721950" y="1051025"/>
                <a:ext cx="7688700" cy="3558000"/>
              </a:xfrm>
              <a:prstGeom prst="rect">
                <a:avLst/>
              </a:prstGeom>
              <a:solidFill>
                <a:srgbClr val="FFEEE5"/>
              </a:solidFill>
              <a:ln w="9525" cap="flat" cmpd="sng">
                <a:solidFill>
                  <a:srgbClr val="0B3A87"/>
                </a:solidFill>
                <a:prstDash val="solid"/>
                <a:round/>
                <a:headEnd type="none" w="sm" len="sm"/>
                <a:tailEnd type="none" w="sm" len="sm"/>
              </a:ln>
              <a:effectLst>
                <a:outerShdw dist="123825" dir="7860000" algn="bl" rotWithShape="0">
                  <a:srgbClr val="0B3A87"/>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2170375" y="663050"/>
                <a:ext cx="5846700" cy="269100"/>
              </a:xfrm>
              <a:prstGeom prst="roundRect">
                <a:avLst>
                  <a:gd name="adj" fmla="val 50000"/>
                </a:avLst>
              </a:pr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3"/>
            <p:cNvGrpSpPr/>
            <p:nvPr/>
          </p:nvGrpSpPr>
          <p:grpSpPr>
            <a:xfrm>
              <a:off x="883456" y="696120"/>
              <a:ext cx="877593" cy="199609"/>
              <a:chOff x="883456" y="696120"/>
              <a:chExt cx="877593" cy="199609"/>
            </a:xfrm>
          </p:grpSpPr>
          <p:sp>
            <p:nvSpPr>
              <p:cNvPr id="753" name="Google Shape;753;p23"/>
              <p:cNvSpPr/>
              <p:nvPr/>
            </p:nvSpPr>
            <p:spPr>
              <a:xfrm>
                <a:off x="1225706" y="696120"/>
                <a:ext cx="199641" cy="199609"/>
              </a:xfrm>
              <a:custGeom>
                <a:avLst/>
                <a:gdLst/>
                <a:ahLst/>
                <a:cxnLst/>
                <a:rect l="l" t="t" r="r" b="b"/>
                <a:pathLst>
                  <a:path w="6251" h="6250" extrusionOk="0">
                    <a:moveTo>
                      <a:pt x="3127" y="1"/>
                    </a:moveTo>
                    <a:cubicBezTo>
                      <a:pt x="1400" y="1"/>
                      <a:pt x="0" y="1399"/>
                      <a:pt x="0" y="3125"/>
                    </a:cubicBezTo>
                    <a:cubicBezTo>
                      <a:pt x="0" y="4851"/>
                      <a:pt x="1400" y="6249"/>
                      <a:pt x="3127" y="6249"/>
                    </a:cubicBezTo>
                    <a:cubicBezTo>
                      <a:pt x="4851" y="6249"/>
                      <a:pt x="6251" y="4851"/>
                      <a:pt x="6251" y="3125"/>
                    </a:cubicBezTo>
                    <a:cubicBezTo>
                      <a:pt x="6251" y="1399"/>
                      <a:pt x="4851" y="1"/>
                      <a:pt x="3127" y="1"/>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1561376" y="696120"/>
                <a:ext cx="199673" cy="199609"/>
              </a:xfrm>
              <a:custGeom>
                <a:avLst/>
                <a:gdLst/>
                <a:ahLst/>
                <a:cxnLst/>
                <a:rect l="l" t="t" r="r" b="b"/>
                <a:pathLst>
                  <a:path w="6252" h="6250" extrusionOk="0">
                    <a:moveTo>
                      <a:pt x="3127" y="1"/>
                    </a:moveTo>
                    <a:cubicBezTo>
                      <a:pt x="1401" y="1"/>
                      <a:pt x="1" y="1399"/>
                      <a:pt x="1" y="3125"/>
                    </a:cubicBezTo>
                    <a:cubicBezTo>
                      <a:pt x="1" y="4851"/>
                      <a:pt x="1401" y="6249"/>
                      <a:pt x="3127" y="6249"/>
                    </a:cubicBezTo>
                    <a:cubicBezTo>
                      <a:pt x="4851" y="6249"/>
                      <a:pt x="6252" y="4851"/>
                      <a:pt x="6252" y="3125"/>
                    </a:cubicBezTo>
                    <a:cubicBezTo>
                      <a:pt x="6252" y="1399"/>
                      <a:pt x="4851" y="1"/>
                      <a:pt x="3127" y="1"/>
                    </a:cubicBezTo>
                    <a:close/>
                  </a:path>
                </a:pathLst>
              </a:custGeom>
              <a:solidFill>
                <a:srgbClr val="A5A2F4"/>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883456" y="696120"/>
                <a:ext cx="199673" cy="199609"/>
              </a:xfrm>
              <a:custGeom>
                <a:avLst/>
                <a:gdLst/>
                <a:ahLst/>
                <a:cxnLst/>
                <a:rect l="l" t="t" r="r" b="b"/>
                <a:pathLst>
                  <a:path w="6252" h="6250" extrusionOk="0">
                    <a:moveTo>
                      <a:pt x="3125" y="1"/>
                    </a:moveTo>
                    <a:cubicBezTo>
                      <a:pt x="1399" y="1"/>
                      <a:pt x="1" y="1399"/>
                      <a:pt x="1" y="3125"/>
                    </a:cubicBezTo>
                    <a:cubicBezTo>
                      <a:pt x="1" y="4851"/>
                      <a:pt x="1399" y="6249"/>
                      <a:pt x="3125" y="6249"/>
                    </a:cubicBezTo>
                    <a:cubicBezTo>
                      <a:pt x="4851" y="6249"/>
                      <a:pt x="6251" y="4851"/>
                      <a:pt x="6251" y="3125"/>
                    </a:cubicBezTo>
                    <a:cubicBezTo>
                      <a:pt x="6251" y="1399"/>
                      <a:pt x="4851" y="1"/>
                      <a:pt x="3125"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6" name="Google Shape;756;p23"/>
          <p:cNvSpPr txBox="1">
            <a:spLocks noGrp="1"/>
          </p:cNvSpPr>
          <p:nvPr>
            <p:ph type="title"/>
          </p:nvPr>
        </p:nvSpPr>
        <p:spPr>
          <a:xfrm>
            <a:off x="2170800" y="662400"/>
            <a:ext cx="5788800" cy="270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2800"/>
              <a:buFont typeface="Poppins Black"/>
              <a:buNone/>
              <a:defRPr>
                <a:latin typeface="Poppins Black"/>
                <a:ea typeface="Poppins Black"/>
                <a:cs typeface="Poppins Black"/>
                <a:sym typeface="Poppins Black"/>
              </a:defRPr>
            </a:lvl2pPr>
            <a:lvl3pPr lvl="2" rtl="0">
              <a:spcBef>
                <a:spcPts val="0"/>
              </a:spcBef>
              <a:spcAft>
                <a:spcPts val="0"/>
              </a:spcAft>
              <a:buSzPts val="2800"/>
              <a:buFont typeface="Poppins Black"/>
              <a:buNone/>
              <a:defRPr>
                <a:latin typeface="Poppins Black"/>
                <a:ea typeface="Poppins Black"/>
                <a:cs typeface="Poppins Black"/>
                <a:sym typeface="Poppins Black"/>
              </a:defRPr>
            </a:lvl3pPr>
            <a:lvl4pPr lvl="3" rtl="0">
              <a:spcBef>
                <a:spcPts val="0"/>
              </a:spcBef>
              <a:spcAft>
                <a:spcPts val="0"/>
              </a:spcAft>
              <a:buSzPts val="2800"/>
              <a:buFont typeface="Poppins Black"/>
              <a:buNone/>
              <a:defRPr>
                <a:latin typeface="Poppins Black"/>
                <a:ea typeface="Poppins Black"/>
                <a:cs typeface="Poppins Black"/>
                <a:sym typeface="Poppins Black"/>
              </a:defRPr>
            </a:lvl4pPr>
            <a:lvl5pPr lvl="4" rtl="0">
              <a:spcBef>
                <a:spcPts val="0"/>
              </a:spcBef>
              <a:spcAft>
                <a:spcPts val="0"/>
              </a:spcAft>
              <a:buSzPts val="2800"/>
              <a:buFont typeface="Poppins Black"/>
              <a:buNone/>
              <a:defRPr>
                <a:latin typeface="Poppins Black"/>
                <a:ea typeface="Poppins Black"/>
                <a:cs typeface="Poppins Black"/>
                <a:sym typeface="Poppins Black"/>
              </a:defRPr>
            </a:lvl5pPr>
            <a:lvl6pPr lvl="5" rtl="0">
              <a:spcBef>
                <a:spcPts val="0"/>
              </a:spcBef>
              <a:spcAft>
                <a:spcPts val="0"/>
              </a:spcAft>
              <a:buSzPts val="2800"/>
              <a:buFont typeface="Poppins Black"/>
              <a:buNone/>
              <a:defRPr>
                <a:latin typeface="Poppins Black"/>
                <a:ea typeface="Poppins Black"/>
                <a:cs typeface="Poppins Black"/>
                <a:sym typeface="Poppins Black"/>
              </a:defRPr>
            </a:lvl6pPr>
            <a:lvl7pPr lvl="6" rtl="0">
              <a:spcBef>
                <a:spcPts val="0"/>
              </a:spcBef>
              <a:spcAft>
                <a:spcPts val="0"/>
              </a:spcAft>
              <a:buSzPts val="2800"/>
              <a:buFont typeface="Poppins Black"/>
              <a:buNone/>
              <a:defRPr>
                <a:latin typeface="Poppins Black"/>
                <a:ea typeface="Poppins Black"/>
                <a:cs typeface="Poppins Black"/>
                <a:sym typeface="Poppins Black"/>
              </a:defRPr>
            </a:lvl7pPr>
            <a:lvl8pPr lvl="7" rtl="0">
              <a:spcBef>
                <a:spcPts val="0"/>
              </a:spcBef>
              <a:spcAft>
                <a:spcPts val="0"/>
              </a:spcAft>
              <a:buSzPts val="2800"/>
              <a:buFont typeface="Poppins Black"/>
              <a:buNone/>
              <a:defRPr>
                <a:latin typeface="Poppins Black"/>
                <a:ea typeface="Poppins Black"/>
                <a:cs typeface="Poppins Black"/>
                <a:sym typeface="Poppins Black"/>
              </a:defRPr>
            </a:lvl8pPr>
            <a:lvl9pPr lvl="8" rtl="0">
              <a:spcBef>
                <a:spcPts val="0"/>
              </a:spcBef>
              <a:spcAft>
                <a:spcPts val="0"/>
              </a:spcAft>
              <a:buSzPts val="2800"/>
              <a:buFont typeface="Poppins Black"/>
              <a:buNone/>
              <a:defRPr>
                <a:latin typeface="Poppins Black"/>
                <a:ea typeface="Poppins Black"/>
                <a:cs typeface="Poppins Black"/>
                <a:sym typeface="Poppins Black"/>
              </a:defRPr>
            </a:lvl9pPr>
          </a:lstStyle>
          <a:p>
            <a:endParaRPr/>
          </a:p>
        </p:txBody>
      </p:sp>
      <p:sp>
        <p:nvSpPr>
          <p:cNvPr id="757" name="Google Shape;757;p23"/>
          <p:cNvSpPr txBox="1">
            <a:spLocks noGrp="1"/>
          </p:cNvSpPr>
          <p:nvPr>
            <p:ph type="title" idx="2"/>
          </p:nvPr>
        </p:nvSpPr>
        <p:spPr>
          <a:xfrm>
            <a:off x="1049533" y="3325861"/>
            <a:ext cx="1994400" cy="3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rtl="0">
              <a:spcBef>
                <a:spcPts val="0"/>
              </a:spcBef>
              <a:spcAft>
                <a:spcPts val="0"/>
              </a:spcAft>
              <a:buSzPts val="2800"/>
              <a:buFont typeface="Poppins Black"/>
              <a:buNone/>
              <a:defRPr>
                <a:latin typeface="Poppins Black"/>
                <a:ea typeface="Poppins Black"/>
                <a:cs typeface="Poppins Black"/>
                <a:sym typeface="Poppins Black"/>
              </a:defRPr>
            </a:lvl2pPr>
            <a:lvl3pPr lvl="2" rtl="0">
              <a:spcBef>
                <a:spcPts val="0"/>
              </a:spcBef>
              <a:spcAft>
                <a:spcPts val="0"/>
              </a:spcAft>
              <a:buSzPts val="2800"/>
              <a:buFont typeface="Poppins Black"/>
              <a:buNone/>
              <a:defRPr>
                <a:latin typeface="Poppins Black"/>
                <a:ea typeface="Poppins Black"/>
                <a:cs typeface="Poppins Black"/>
                <a:sym typeface="Poppins Black"/>
              </a:defRPr>
            </a:lvl3pPr>
            <a:lvl4pPr lvl="3" rtl="0">
              <a:spcBef>
                <a:spcPts val="0"/>
              </a:spcBef>
              <a:spcAft>
                <a:spcPts val="0"/>
              </a:spcAft>
              <a:buSzPts val="2800"/>
              <a:buFont typeface="Poppins Black"/>
              <a:buNone/>
              <a:defRPr>
                <a:latin typeface="Poppins Black"/>
                <a:ea typeface="Poppins Black"/>
                <a:cs typeface="Poppins Black"/>
                <a:sym typeface="Poppins Black"/>
              </a:defRPr>
            </a:lvl4pPr>
            <a:lvl5pPr lvl="4" rtl="0">
              <a:spcBef>
                <a:spcPts val="0"/>
              </a:spcBef>
              <a:spcAft>
                <a:spcPts val="0"/>
              </a:spcAft>
              <a:buSzPts val="2800"/>
              <a:buFont typeface="Poppins Black"/>
              <a:buNone/>
              <a:defRPr>
                <a:latin typeface="Poppins Black"/>
                <a:ea typeface="Poppins Black"/>
                <a:cs typeface="Poppins Black"/>
                <a:sym typeface="Poppins Black"/>
              </a:defRPr>
            </a:lvl5pPr>
            <a:lvl6pPr lvl="5" rtl="0">
              <a:spcBef>
                <a:spcPts val="0"/>
              </a:spcBef>
              <a:spcAft>
                <a:spcPts val="0"/>
              </a:spcAft>
              <a:buSzPts val="2800"/>
              <a:buFont typeface="Poppins Black"/>
              <a:buNone/>
              <a:defRPr>
                <a:latin typeface="Poppins Black"/>
                <a:ea typeface="Poppins Black"/>
                <a:cs typeface="Poppins Black"/>
                <a:sym typeface="Poppins Black"/>
              </a:defRPr>
            </a:lvl6pPr>
            <a:lvl7pPr lvl="6" rtl="0">
              <a:spcBef>
                <a:spcPts val="0"/>
              </a:spcBef>
              <a:spcAft>
                <a:spcPts val="0"/>
              </a:spcAft>
              <a:buSzPts val="2800"/>
              <a:buFont typeface="Poppins Black"/>
              <a:buNone/>
              <a:defRPr>
                <a:latin typeface="Poppins Black"/>
                <a:ea typeface="Poppins Black"/>
                <a:cs typeface="Poppins Black"/>
                <a:sym typeface="Poppins Black"/>
              </a:defRPr>
            </a:lvl7pPr>
            <a:lvl8pPr lvl="7" rtl="0">
              <a:spcBef>
                <a:spcPts val="0"/>
              </a:spcBef>
              <a:spcAft>
                <a:spcPts val="0"/>
              </a:spcAft>
              <a:buSzPts val="2800"/>
              <a:buFont typeface="Poppins Black"/>
              <a:buNone/>
              <a:defRPr>
                <a:latin typeface="Poppins Black"/>
                <a:ea typeface="Poppins Black"/>
                <a:cs typeface="Poppins Black"/>
                <a:sym typeface="Poppins Black"/>
              </a:defRPr>
            </a:lvl8pPr>
            <a:lvl9pPr lvl="8" rtl="0">
              <a:spcBef>
                <a:spcPts val="0"/>
              </a:spcBef>
              <a:spcAft>
                <a:spcPts val="0"/>
              </a:spcAft>
              <a:buSzPts val="2800"/>
              <a:buFont typeface="Poppins Black"/>
              <a:buNone/>
              <a:defRPr>
                <a:latin typeface="Poppins Black"/>
                <a:ea typeface="Poppins Black"/>
                <a:cs typeface="Poppins Black"/>
                <a:sym typeface="Poppins Black"/>
              </a:defRPr>
            </a:lvl9pPr>
          </a:lstStyle>
          <a:p>
            <a:endParaRPr/>
          </a:p>
        </p:txBody>
      </p:sp>
      <p:sp>
        <p:nvSpPr>
          <p:cNvPr id="758" name="Google Shape;758;p23"/>
          <p:cNvSpPr txBox="1">
            <a:spLocks noGrp="1"/>
          </p:cNvSpPr>
          <p:nvPr>
            <p:ph type="title" idx="3"/>
          </p:nvPr>
        </p:nvSpPr>
        <p:spPr>
          <a:xfrm>
            <a:off x="6099613" y="3325861"/>
            <a:ext cx="1994400" cy="3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rtl="0">
              <a:spcBef>
                <a:spcPts val="0"/>
              </a:spcBef>
              <a:spcAft>
                <a:spcPts val="0"/>
              </a:spcAft>
              <a:buSzPts val="2800"/>
              <a:buFont typeface="Poppins Black"/>
              <a:buNone/>
              <a:defRPr>
                <a:latin typeface="Poppins Black"/>
                <a:ea typeface="Poppins Black"/>
                <a:cs typeface="Poppins Black"/>
                <a:sym typeface="Poppins Black"/>
              </a:defRPr>
            </a:lvl2pPr>
            <a:lvl3pPr lvl="2" rtl="0">
              <a:spcBef>
                <a:spcPts val="0"/>
              </a:spcBef>
              <a:spcAft>
                <a:spcPts val="0"/>
              </a:spcAft>
              <a:buSzPts val="2800"/>
              <a:buFont typeface="Poppins Black"/>
              <a:buNone/>
              <a:defRPr>
                <a:latin typeface="Poppins Black"/>
                <a:ea typeface="Poppins Black"/>
                <a:cs typeface="Poppins Black"/>
                <a:sym typeface="Poppins Black"/>
              </a:defRPr>
            </a:lvl3pPr>
            <a:lvl4pPr lvl="3" rtl="0">
              <a:spcBef>
                <a:spcPts val="0"/>
              </a:spcBef>
              <a:spcAft>
                <a:spcPts val="0"/>
              </a:spcAft>
              <a:buSzPts val="2800"/>
              <a:buFont typeface="Poppins Black"/>
              <a:buNone/>
              <a:defRPr>
                <a:latin typeface="Poppins Black"/>
                <a:ea typeface="Poppins Black"/>
                <a:cs typeface="Poppins Black"/>
                <a:sym typeface="Poppins Black"/>
              </a:defRPr>
            </a:lvl4pPr>
            <a:lvl5pPr lvl="4" rtl="0">
              <a:spcBef>
                <a:spcPts val="0"/>
              </a:spcBef>
              <a:spcAft>
                <a:spcPts val="0"/>
              </a:spcAft>
              <a:buSzPts val="2800"/>
              <a:buFont typeface="Poppins Black"/>
              <a:buNone/>
              <a:defRPr>
                <a:latin typeface="Poppins Black"/>
                <a:ea typeface="Poppins Black"/>
                <a:cs typeface="Poppins Black"/>
                <a:sym typeface="Poppins Black"/>
              </a:defRPr>
            </a:lvl5pPr>
            <a:lvl6pPr lvl="5" rtl="0">
              <a:spcBef>
                <a:spcPts val="0"/>
              </a:spcBef>
              <a:spcAft>
                <a:spcPts val="0"/>
              </a:spcAft>
              <a:buSzPts val="2800"/>
              <a:buFont typeface="Poppins Black"/>
              <a:buNone/>
              <a:defRPr>
                <a:latin typeface="Poppins Black"/>
                <a:ea typeface="Poppins Black"/>
                <a:cs typeface="Poppins Black"/>
                <a:sym typeface="Poppins Black"/>
              </a:defRPr>
            </a:lvl6pPr>
            <a:lvl7pPr lvl="6" rtl="0">
              <a:spcBef>
                <a:spcPts val="0"/>
              </a:spcBef>
              <a:spcAft>
                <a:spcPts val="0"/>
              </a:spcAft>
              <a:buSzPts val="2800"/>
              <a:buFont typeface="Poppins Black"/>
              <a:buNone/>
              <a:defRPr>
                <a:latin typeface="Poppins Black"/>
                <a:ea typeface="Poppins Black"/>
                <a:cs typeface="Poppins Black"/>
                <a:sym typeface="Poppins Black"/>
              </a:defRPr>
            </a:lvl7pPr>
            <a:lvl8pPr lvl="7" rtl="0">
              <a:spcBef>
                <a:spcPts val="0"/>
              </a:spcBef>
              <a:spcAft>
                <a:spcPts val="0"/>
              </a:spcAft>
              <a:buSzPts val="2800"/>
              <a:buFont typeface="Poppins Black"/>
              <a:buNone/>
              <a:defRPr>
                <a:latin typeface="Poppins Black"/>
                <a:ea typeface="Poppins Black"/>
                <a:cs typeface="Poppins Black"/>
                <a:sym typeface="Poppins Black"/>
              </a:defRPr>
            </a:lvl8pPr>
            <a:lvl9pPr lvl="8" rtl="0">
              <a:spcBef>
                <a:spcPts val="0"/>
              </a:spcBef>
              <a:spcAft>
                <a:spcPts val="0"/>
              </a:spcAft>
              <a:buSzPts val="2800"/>
              <a:buFont typeface="Poppins Black"/>
              <a:buNone/>
              <a:defRPr>
                <a:latin typeface="Poppins Black"/>
                <a:ea typeface="Poppins Black"/>
                <a:cs typeface="Poppins Black"/>
                <a:sym typeface="Poppins Black"/>
              </a:defRPr>
            </a:lvl9pPr>
          </a:lstStyle>
          <a:p>
            <a:endParaRPr/>
          </a:p>
        </p:txBody>
      </p:sp>
      <p:sp>
        <p:nvSpPr>
          <p:cNvPr id="759" name="Google Shape;759;p23"/>
          <p:cNvSpPr txBox="1">
            <a:spLocks noGrp="1"/>
          </p:cNvSpPr>
          <p:nvPr>
            <p:ph type="subTitle" idx="1"/>
          </p:nvPr>
        </p:nvSpPr>
        <p:spPr>
          <a:xfrm>
            <a:off x="1049475" y="3760068"/>
            <a:ext cx="1994400" cy="4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0" name="Google Shape;760;p23"/>
          <p:cNvSpPr txBox="1">
            <a:spLocks noGrp="1"/>
          </p:cNvSpPr>
          <p:nvPr>
            <p:ph type="subTitle" idx="4"/>
          </p:nvPr>
        </p:nvSpPr>
        <p:spPr>
          <a:xfrm>
            <a:off x="6099624" y="3760068"/>
            <a:ext cx="1994400" cy="4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1" name="Google Shape;761;p23"/>
          <p:cNvSpPr txBox="1">
            <a:spLocks noGrp="1"/>
          </p:cNvSpPr>
          <p:nvPr>
            <p:ph type="title" idx="5"/>
          </p:nvPr>
        </p:nvSpPr>
        <p:spPr>
          <a:xfrm>
            <a:off x="3574700" y="3325861"/>
            <a:ext cx="1994400" cy="3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rtl="0">
              <a:spcBef>
                <a:spcPts val="0"/>
              </a:spcBef>
              <a:spcAft>
                <a:spcPts val="0"/>
              </a:spcAft>
              <a:buSzPts val="2800"/>
              <a:buFont typeface="Poppins Black"/>
              <a:buNone/>
              <a:defRPr>
                <a:latin typeface="Poppins Black"/>
                <a:ea typeface="Poppins Black"/>
                <a:cs typeface="Poppins Black"/>
                <a:sym typeface="Poppins Black"/>
              </a:defRPr>
            </a:lvl2pPr>
            <a:lvl3pPr lvl="2" rtl="0">
              <a:spcBef>
                <a:spcPts val="0"/>
              </a:spcBef>
              <a:spcAft>
                <a:spcPts val="0"/>
              </a:spcAft>
              <a:buSzPts val="2800"/>
              <a:buFont typeface="Poppins Black"/>
              <a:buNone/>
              <a:defRPr>
                <a:latin typeface="Poppins Black"/>
                <a:ea typeface="Poppins Black"/>
                <a:cs typeface="Poppins Black"/>
                <a:sym typeface="Poppins Black"/>
              </a:defRPr>
            </a:lvl3pPr>
            <a:lvl4pPr lvl="3" rtl="0">
              <a:spcBef>
                <a:spcPts val="0"/>
              </a:spcBef>
              <a:spcAft>
                <a:spcPts val="0"/>
              </a:spcAft>
              <a:buSzPts val="2800"/>
              <a:buFont typeface="Poppins Black"/>
              <a:buNone/>
              <a:defRPr>
                <a:latin typeface="Poppins Black"/>
                <a:ea typeface="Poppins Black"/>
                <a:cs typeface="Poppins Black"/>
                <a:sym typeface="Poppins Black"/>
              </a:defRPr>
            </a:lvl4pPr>
            <a:lvl5pPr lvl="4" rtl="0">
              <a:spcBef>
                <a:spcPts val="0"/>
              </a:spcBef>
              <a:spcAft>
                <a:spcPts val="0"/>
              </a:spcAft>
              <a:buSzPts val="2800"/>
              <a:buFont typeface="Poppins Black"/>
              <a:buNone/>
              <a:defRPr>
                <a:latin typeface="Poppins Black"/>
                <a:ea typeface="Poppins Black"/>
                <a:cs typeface="Poppins Black"/>
                <a:sym typeface="Poppins Black"/>
              </a:defRPr>
            </a:lvl5pPr>
            <a:lvl6pPr lvl="5" rtl="0">
              <a:spcBef>
                <a:spcPts val="0"/>
              </a:spcBef>
              <a:spcAft>
                <a:spcPts val="0"/>
              </a:spcAft>
              <a:buSzPts val="2800"/>
              <a:buFont typeface="Poppins Black"/>
              <a:buNone/>
              <a:defRPr>
                <a:latin typeface="Poppins Black"/>
                <a:ea typeface="Poppins Black"/>
                <a:cs typeface="Poppins Black"/>
                <a:sym typeface="Poppins Black"/>
              </a:defRPr>
            </a:lvl6pPr>
            <a:lvl7pPr lvl="6" rtl="0">
              <a:spcBef>
                <a:spcPts val="0"/>
              </a:spcBef>
              <a:spcAft>
                <a:spcPts val="0"/>
              </a:spcAft>
              <a:buSzPts val="2800"/>
              <a:buFont typeface="Poppins Black"/>
              <a:buNone/>
              <a:defRPr>
                <a:latin typeface="Poppins Black"/>
                <a:ea typeface="Poppins Black"/>
                <a:cs typeface="Poppins Black"/>
                <a:sym typeface="Poppins Black"/>
              </a:defRPr>
            </a:lvl7pPr>
            <a:lvl8pPr lvl="7" rtl="0">
              <a:spcBef>
                <a:spcPts val="0"/>
              </a:spcBef>
              <a:spcAft>
                <a:spcPts val="0"/>
              </a:spcAft>
              <a:buSzPts val="2800"/>
              <a:buFont typeface="Poppins Black"/>
              <a:buNone/>
              <a:defRPr>
                <a:latin typeface="Poppins Black"/>
                <a:ea typeface="Poppins Black"/>
                <a:cs typeface="Poppins Black"/>
                <a:sym typeface="Poppins Black"/>
              </a:defRPr>
            </a:lvl8pPr>
            <a:lvl9pPr lvl="8" rtl="0">
              <a:spcBef>
                <a:spcPts val="0"/>
              </a:spcBef>
              <a:spcAft>
                <a:spcPts val="0"/>
              </a:spcAft>
              <a:buSzPts val="2800"/>
              <a:buFont typeface="Poppins Black"/>
              <a:buNone/>
              <a:defRPr>
                <a:latin typeface="Poppins Black"/>
                <a:ea typeface="Poppins Black"/>
                <a:cs typeface="Poppins Black"/>
                <a:sym typeface="Poppins Black"/>
              </a:defRPr>
            </a:lvl9pPr>
          </a:lstStyle>
          <a:p>
            <a:endParaRPr/>
          </a:p>
        </p:txBody>
      </p:sp>
      <p:sp>
        <p:nvSpPr>
          <p:cNvPr id="762" name="Google Shape;762;p23"/>
          <p:cNvSpPr txBox="1">
            <a:spLocks noGrp="1"/>
          </p:cNvSpPr>
          <p:nvPr>
            <p:ph type="subTitle" idx="6"/>
          </p:nvPr>
        </p:nvSpPr>
        <p:spPr>
          <a:xfrm>
            <a:off x="3574706" y="3760068"/>
            <a:ext cx="1994400" cy="4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3" name="Google Shape;763;p23"/>
          <p:cNvSpPr txBox="1">
            <a:spLocks noGrp="1"/>
          </p:cNvSpPr>
          <p:nvPr>
            <p:ph type="title" idx="7"/>
          </p:nvPr>
        </p:nvSpPr>
        <p:spPr>
          <a:xfrm>
            <a:off x="1049533" y="1766512"/>
            <a:ext cx="1994400" cy="3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rtl="0">
              <a:spcBef>
                <a:spcPts val="0"/>
              </a:spcBef>
              <a:spcAft>
                <a:spcPts val="0"/>
              </a:spcAft>
              <a:buSzPts val="2800"/>
              <a:buFont typeface="Poppins Black"/>
              <a:buNone/>
              <a:defRPr>
                <a:latin typeface="Poppins Black"/>
                <a:ea typeface="Poppins Black"/>
                <a:cs typeface="Poppins Black"/>
                <a:sym typeface="Poppins Black"/>
              </a:defRPr>
            </a:lvl2pPr>
            <a:lvl3pPr lvl="2" rtl="0">
              <a:spcBef>
                <a:spcPts val="0"/>
              </a:spcBef>
              <a:spcAft>
                <a:spcPts val="0"/>
              </a:spcAft>
              <a:buSzPts val="2800"/>
              <a:buFont typeface="Poppins Black"/>
              <a:buNone/>
              <a:defRPr>
                <a:latin typeface="Poppins Black"/>
                <a:ea typeface="Poppins Black"/>
                <a:cs typeface="Poppins Black"/>
                <a:sym typeface="Poppins Black"/>
              </a:defRPr>
            </a:lvl3pPr>
            <a:lvl4pPr lvl="3" rtl="0">
              <a:spcBef>
                <a:spcPts val="0"/>
              </a:spcBef>
              <a:spcAft>
                <a:spcPts val="0"/>
              </a:spcAft>
              <a:buSzPts val="2800"/>
              <a:buFont typeface="Poppins Black"/>
              <a:buNone/>
              <a:defRPr>
                <a:latin typeface="Poppins Black"/>
                <a:ea typeface="Poppins Black"/>
                <a:cs typeface="Poppins Black"/>
                <a:sym typeface="Poppins Black"/>
              </a:defRPr>
            </a:lvl4pPr>
            <a:lvl5pPr lvl="4" rtl="0">
              <a:spcBef>
                <a:spcPts val="0"/>
              </a:spcBef>
              <a:spcAft>
                <a:spcPts val="0"/>
              </a:spcAft>
              <a:buSzPts val="2800"/>
              <a:buFont typeface="Poppins Black"/>
              <a:buNone/>
              <a:defRPr>
                <a:latin typeface="Poppins Black"/>
                <a:ea typeface="Poppins Black"/>
                <a:cs typeface="Poppins Black"/>
                <a:sym typeface="Poppins Black"/>
              </a:defRPr>
            </a:lvl5pPr>
            <a:lvl6pPr lvl="5" rtl="0">
              <a:spcBef>
                <a:spcPts val="0"/>
              </a:spcBef>
              <a:spcAft>
                <a:spcPts val="0"/>
              </a:spcAft>
              <a:buSzPts val="2800"/>
              <a:buFont typeface="Poppins Black"/>
              <a:buNone/>
              <a:defRPr>
                <a:latin typeface="Poppins Black"/>
                <a:ea typeface="Poppins Black"/>
                <a:cs typeface="Poppins Black"/>
                <a:sym typeface="Poppins Black"/>
              </a:defRPr>
            </a:lvl6pPr>
            <a:lvl7pPr lvl="6" rtl="0">
              <a:spcBef>
                <a:spcPts val="0"/>
              </a:spcBef>
              <a:spcAft>
                <a:spcPts val="0"/>
              </a:spcAft>
              <a:buSzPts val="2800"/>
              <a:buFont typeface="Poppins Black"/>
              <a:buNone/>
              <a:defRPr>
                <a:latin typeface="Poppins Black"/>
                <a:ea typeface="Poppins Black"/>
                <a:cs typeface="Poppins Black"/>
                <a:sym typeface="Poppins Black"/>
              </a:defRPr>
            </a:lvl7pPr>
            <a:lvl8pPr lvl="7" rtl="0">
              <a:spcBef>
                <a:spcPts val="0"/>
              </a:spcBef>
              <a:spcAft>
                <a:spcPts val="0"/>
              </a:spcAft>
              <a:buSzPts val="2800"/>
              <a:buFont typeface="Poppins Black"/>
              <a:buNone/>
              <a:defRPr>
                <a:latin typeface="Poppins Black"/>
                <a:ea typeface="Poppins Black"/>
                <a:cs typeface="Poppins Black"/>
                <a:sym typeface="Poppins Black"/>
              </a:defRPr>
            </a:lvl8pPr>
            <a:lvl9pPr lvl="8" rtl="0">
              <a:spcBef>
                <a:spcPts val="0"/>
              </a:spcBef>
              <a:spcAft>
                <a:spcPts val="0"/>
              </a:spcAft>
              <a:buSzPts val="2800"/>
              <a:buFont typeface="Poppins Black"/>
              <a:buNone/>
              <a:defRPr>
                <a:latin typeface="Poppins Black"/>
                <a:ea typeface="Poppins Black"/>
                <a:cs typeface="Poppins Black"/>
                <a:sym typeface="Poppins Black"/>
              </a:defRPr>
            </a:lvl9pPr>
          </a:lstStyle>
          <a:p>
            <a:endParaRPr/>
          </a:p>
        </p:txBody>
      </p:sp>
      <p:sp>
        <p:nvSpPr>
          <p:cNvPr id="764" name="Google Shape;764;p23"/>
          <p:cNvSpPr/>
          <p:nvPr/>
        </p:nvSpPr>
        <p:spPr>
          <a:xfrm>
            <a:off x="2567193" y="1049772"/>
            <a:ext cx="5841497" cy="891408"/>
          </a:xfrm>
          <a:custGeom>
            <a:avLst/>
            <a:gdLst/>
            <a:ahLst/>
            <a:cxnLst/>
            <a:rect l="l" t="t" r="r" b="b"/>
            <a:pathLst>
              <a:path w="182904" h="27911" extrusionOk="0">
                <a:moveTo>
                  <a:pt x="0" y="0"/>
                </a:moveTo>
                <a:cubicBezTo>
                  <a:pt x="8688" y="22829"/>
                  <a:pt x="35357" y="27911"/>
                  <a:pt x="57097" y="27911"/>
                </a:cubicBezTo>
                <a:cubicBezTo>
                  <a:pt x="68428" y="27911"/>
                  <a:pt x="78420" y="26530"/>
                  <a:pt x="83828" y="25563"/>
                </a:cubicBezTo>
                <a:cubicBezTo>
                  <a:pt x="107047" y="21412"/>
                  <a:pt x="182903" y="16583"/>
                  <a:pt x="182903" y="16583"/>
                </a:cubicBezTo>
                <a:lnTo>
                  <a:pt x="182903" y="4179"/>
                </a:lnTo>
                <a:cubicBezTo>
                  <a:pt x="96624" y="9235"/>
                  <a:pt x="92311" y="16605"/>
                  <a:pt x="61887" y="16605"/>
                </a:cubicBezTo>
                <a:cubicBezTo>
                  <a:pt x="60453" y="16605"/>
                  <a:pt x="58960" y="16588"/>
                  <a:pt x="57399" y="16555"/>
                </a:cubicBezTo>
                <a:cubicBezTo>
                  <a:pt x="22712" y="15805"/>
                  <a:pt x="16518" y="0"/>
                  <a:pt x="16518" y="0"/>
                </a:cubicBezTo>
                <a:close/>
              </a:path>
            </a:pathLst>
          </a:custGeom>
          <a:solidFill>
            <a:srgbClr val="F5A2A2">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txBox="1">
            <a:spLocks noGrp="1"/>
          </p:cNvSpPr>
          <p:nvPr>
            <p:ph type="title" idx="8"/>
          </p:nvPr>
        </p:nvSpPr>
        <p:spPr>
          <a:xfrm>
            <a:off x="6099613" y="1766512"/>
            <a:ext cx="1994400" cy="3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rtl="0">
              <a:spcBef>
                <a:spcPts val="0"/>
              </a:spcBef>
              <a:spcAft>
                <a:spcPts val="0"/>
              </a:spcAft>
              <a:buSzPts val="2800"/>
              <a:buFont typeface="Poppins Black"/>
              <a:buNone/>
              <a:defRPr>
                <a:latin typeface="Poppins Black"/>
                <a:ea typeface="Poppins Black"/>
                <a:cs typeface="Poppins Black"/>
                <a:sym typeface="Poppins Black"/>
              </a:defRPr>
            </a:lvl2pPr>
            <a:lvl3pPr lvl="2" rtl="0">
              <a:spcBef>
                <a:spcPts val="0"/>
              </a:spcBef>
              <a:spcAft>
                <a:spcPts val="0"/>
              </a:spcAft>
              <a:buSzPts val="2800"/>
              <a:buFont typeface="Poppins Black"/>
              <a:buNone/>
              <a:defRPr>
                <a:latin typeface="Poppins Black"/>
                <a:ea typeface="Poppins Black"/>
                <a:cs typeface="Poppins Black"/>
                <a:sym typeface="Poppins Black"/>
              </a:defRPr>
            </a:lvl3pPr>
            <a:lvl4pPr lvl="3" rtl="0">
              <a:spcBef>
                <a:spcPts val="0"/>
              </a:spcBef>
              <a:spcAft>
                <a:spcPts val="0"/>
              </a:spcAft>
              <a:buSzPts val="2800"/>
              <a:buFont typeface="Poppins Black"/>
              <a:buNone/>
              <a:defRPr>
                <a:latin typeface="Poppins Black"/>
                <a:ea typeface="Poppins Black"/>
                <a:cs typeface="Poppins Black"/>
                <a:sym typeface="Poppins Black"/>
              </a:defRPr>
            </a:lvl4pPr>
            <a:lvl5pPr lvl="4" rtl="0">
              <a:spcBef>
                <a:spcPts val="0"/>
              </a:spcBef>
              <a:spcAft>
                <a:spcPts val="0"/>
              </a:spcAft>
              <a:buSzPts val="2800"/>
              <a:buFont typeface="Poppins Black"/>
              <a:buNone/>
              <a:defRPr>
                <a:latin typeface="Poppins Black"/>
                <a:ea typeface="Poppins Black"/>
                <a:cs typeface="Poppins Black"/>
                <a:sym typeface="Poppins Black"/>
              </a:defRPr>
            </a:lvl5pPr>
            <a:lvl6pPr lvl="5" rtl="0">
              <a:spcBef>
                <a:spcPts val="0"/>
              </a:spcBef>
              <a:spcAft>
                <a:spcPts val="0"/>
              </a:spcAft>
              <a:buSzPts val="2800"/>
              <a:buFont typeface="Poppins Black"/>
              <a:buNone/>
              <a:defRPr>
                <a:latin typeface="Poppins Black"/>
                <a:ea typeface="Poppins Black"/>
                <a:cs typeface="Poppins Black"/>
                <a:sym typeface="Poppins Black"/>
              </a:defRPr>
            </a:lvl6pPr>
            <a:lvl7pPr lvl="6" rtl="0">
              <a:spcBef>
                <a:spcPts val="0"/>
              </a:spcBef>
              <a:spcAft>
                <a:spcPts val="0"/>
              </a:spcAft>
              <a:buSzPts val="2800"/>
              <a:buFont typeface="Poppins Black"/>
              <a:buNone/>
              <a:defRPr>
                <a:latin typeface="Poppins Black"/>
                <a:ea typeface="Poppins Black"/>
                <a:cs typeface="Poppins Black"/>
                <a:sym typeface="Poppins Black"/>
              </a:defRPr>
            </a:lvl7pPr>
            <a:lvl8pPr lvl="7" rtl="0">
              <a:spcBef>
                <a:spcPts val="0"/>
              </a:spcBef>
              <a:spcAft>
                <a:spcPts val="0"/>
              </a:spcAft>
              <a:buSzPts val="2800"/>
              <a:buFont typeface="Poppins Black"/>
              <a:buNone/>
              <a:defRPr>
                <a:latin typeface="Poppins Black"/>
                <a:ea typeface="Poppins Black"/>
                <a:cs typeface="Poppins Black"/>
                <a:sym typeface="Poppins Black"/>
              </a:defRPr>
            </a:lvl8pPr>
            <a:lvl9pPr lvl="8" rtl="0">
              <a:spcBef>
                <a:spcPts val="0"/>
              </a:spcBef>
              <a:spcAft>
                <a:spcPts val="0"/>
              </a:spcAft>
              <a:buSzPts val="2800"/>
              <a:buFont typeface="Poppins Black"/>
              <a:buNone/>
              <a:defRPr>
                <a:latin typeface="Poppins Black"/>
                <a:ea typeface="Poppins Black"/>
                <a:cs typeface="Poppins Black"/>
                <a:sym typeface="Poppins Black"/>
              </a:defRPr>
            </a:lvl9pPr>
          </a:lstStyle>
          <a:p>
            <a:endParaRPr/>
          </a:p>
        </p:txBody>
      </p:sp>
      <p:sp>
        <p:nvSpPr>
          <p:cNvPr id="766" name="Google Shape;766;p23"/>
          <p:cNvSpPr txBox="1">
            <a:spLocks noGrp="1"/>
          </p:cNvSpPr>
          <p:nvPr>
            <p:ph type="subTitle" idx="9"/>
          </p:nvPr>
        </p:nvSpPr>
        <p:spPr>
          <a:xfrm>
            <a:off x="1049475" y="2202102"/>
            <a:ext cx="1994400" cy="4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3"/>
          <p:cNvSpPr txBox="1">
            <a:spLocks noGrp="1"/>
          </p:cNvSpPr>
          <p:nvPr>
            <p:ph type="subTitle" idx="13"/>
          </p:nvPr>
        </p:nvSpPr>
        <p:spPr>
          <a:xfrm>
            <a:off x="6099624" y="2202102"/>
            <a:ext cx="1994400" cy="4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8" name="Google Shape;768;p23"/>
          <p:cNvSpPr txBox="1">
            <a:spLocks noGrp="1"/>
          </p:cNvSpPr>
          <p:nvPr>
            <p:ph type="title" idx="14"/>
          </p:nvPr>
        </p:nvSpPr>
        <p:spPr>
          <a:xfrm>
            <a:off x="3574700" y="1766512"/>
            <a:ext cx="1994400" cy="3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rtl="0">
              <a:spcBef>
                <a:spcPts val="0"/>
              </a:spcBef>
              <a:spcAft>
                <a:spcPts val="0"/>
              </a:spcAft>
              <a:buSzPts val="2800"/>
              <a:buFont typeface="Poppins Black"/>
              <a:buNone/>
              <a:defRPr>
                <a:latin typeface="Poppins Black"/>
                <a:ea typeface="Poppins Black"/>
                <a:cs typeface="Poppins Black"/>
                <a:sym typeface="Poppins Black"/>
              </a:defRPr>
            </a:lvl2pPr>
            <a:lvl3pPr lvl="2" rtl="0">
              <a:spcBef>
                <a:spcPts val="0"/>
              </a:spcBef>
              <a:spcAft>
                <a:spcPts val="0"/>
              </a:spcAft>
              <a:buSzPts val="2800"/>
              <a:buFont typeface="Poppins Black"/>
              <a:buNone/>
              <a:defRPr>
                <a:latin typeface="Poppins Black"/>
                <a:ea typeface="Poppins Black"/>
                <a:cs typeface="Poppins Black"/>
                <a:sym typeface="Poppins Black"/>
              </a:defRPr>
            </a:lvl3pPr>
            <a:lvl4pPr lvl="3" rtl="0">
              <a:spcBef>
                <a:spcPts val="0"/>
              </a:spcBef>
              <a:spcAft>
                <a:spcPts val="0"/>
              </a:spcAft>
              <a:buSzPts val="2800"/>
              <a:buFont typeface="Poppins Black"/>
              <a:buNone/>
              <a:defRPr>
                <a:latin typeface="Poppins Black"/>
                <a:ea typeface="Poppins Black"/>
                <a:cs typeface="Poppins Black"/>
                <a:sym typeface="Poppins Black"/>
              </a:defRPr>
            </a:lvl4pPr>
            <a:lvl5pPr lvl="4" rtl="0">
              <a:spcBef>
                <a:spcPts val="0"/>
              </a:spcBef>
              <a:spcAft>
                <a:spcPts val="0"/>
              </a:spcAft>
              <a:buSzPts val="2800"/>
              <a:buFont typeface="Poppins Black"/>
              <a:buNone/>
              <a:defRPr>
                <a:latin typeface="Poppins Black"/>
                <a:ea typeface="Poppins Black"/>
                <a:cs typeface="Poppins Black"/>
                <a:sym typeface="Poppins Black"/>
              </a:defRPr>
            </a:lvl5pPr>
            <a:lvl6pPr lvl="5" rtl="0">
              <a:spcBef>
                <a:spcPts val="0"/>
              </a:spcBef>
              <a:spcAft>
                <a:spcPts val="0"/>
              </a:spcAft>
              <a:buSzPts val="2800"/>
              <a:buFont typeface="Poppins Black"/>
              <a:buNone/>
              <a:defRPr>
                <a:latin typeface="Poppins Black"/>
                <a:ea typeface="Poppins Black"/>
                <a:cs typeface="Poppins Black"/>
                <a:sym typeface="Poppins Black"/>
              </a:defRPr>
            </a:lvl6pPr>
            <a:lvl7pPr lvl="6" rtl="0">
              <a:spcBef>
                <a:spcPts val="0"/>
              </a:spcBef>
              <a:spcAft>
                <a:spcPts val="0"/>
              </a:spcAft>
              <a:buSzPts val="2800"/>
              <a:buFont typeface="Poppins Black"/>
              <a:buNone/>
              <a:defRPr>
                <a:latin typeface="Poppins Black"/>
                <a:ea typeface="Poppins Black"/>
                <a:cs typeface="Poppins Black"/>
                <a:sym typeface="Poppins Black"/>
              </a:defRPr>
            </a:lvl7pPr>
            <a:lvl8pPr lvl="7" rtl="0">
              <a:spcBef>
                <a:spcPts val="0"/>
              </a:spcBef>
              <a:spcAft>
                <a:spcPts val="0"/>
              </a:spcAft>
              <a:buSzPts val="2800"/>
              <a:buFont typeface="Poppins Black"/>
              <a:buNone/>
              <a:defRPr>
                <a:latin typeface="Poppins Black"/>
                <a:ea typeface="Poppins Black"/>
                <a:cs typeface="Poppins Black"/>
                <a:sym typeface="Poppins Black"/>
              </a:defRPr>
            </a:lvl8pPr>
            <a:lvl9pPr lvl="8" rtl="0">
              <a:spcBef>
                <a:spcPts val="0"/>
              </a:spcBef>
              <a:spcAft>
                <a:spcPts val="0"/>
              </a:spcAft>
              <a:buSzPts val="2800"/>
              <a:buFont typeface="Poppins Black"/>
              <a:buNone/>
              <a:defRPr>
                <a:latin typeface="Poppins Black"/>
                <a:ea typeface="Poppins Black"/>
                <a:cs typeface="Poppins Black"/>
                <a:sym typeface="Poppins Black"/>
              </a:defRPr>
            </a:lvl9pPr>
          </a:lstStyle>
          <a:p>
            <a:endParaRPr/>
          </a:p>
        </p:txBody>
      </p:sp>
      <p:sp>
        <p:nvSpPr>
          <p:cNvPr id="769" name="Google Shape;769;p23"/>
          <p:cNvSpPr txBox="1">
            <a:spLocks noGrp="1"/>
          </p:cNvSpPr>
          <p:nvPr>
            <p:ph type="subTitle" idx="15"/>
          </p:nvPr>
        </p:nvSpPr>
        <p:spPr>
          <a:xfrm>
            <a:off x="3574706" y="2202102"/>
            <a:ext cx="1994400" cy="4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0" name="Google Shape;770;p23"/>
          <p:cNvSpPr/>
          <p:nvPr/>
        </p:nvSpPr>
        <p:spPr>
          <a:xfrm>
            <a:off x="6865063" y="1318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2697609" y="181051"/>
            <a:ext cx="141771" cy="141834"/>
          </a:xfrm>
          <a:custGeom>
            <a:avLst/>
            <a:gdLst/>
            <a:ahLst/>
            <a:cxnLst/>
            <a:rect l="l" t="t" r="r" b="b"/>
            <a:pathLst>
              <a:path w="4439" h="4441" extrusionOk="0">
                <a:moveTo>
                  <a:pt x="2219" y="0"/>
                </a:moveTo>
                <a:cubicBezTo>
                  <a:pt x="993" y="0"/>
                  <a:pt x="0" y="993"/>
                  <a:pt x="0" y="2219"/>
                </a:cubicBezTo>
                <a:cubicBezTo>
                  <a:pt x="0" y="3446"/>
                  <a:pt x="993" y="4441"/>
                  <a:pt x="2219" y="4441"/>
                </a:cubicBezTo>
                <a:cubicBezTo>
                  <a:pt x="3446" y="4441"/>
                  <a:pt x="4439" y="3446"/>
                  <a:pt x="4439" y="2219"/>
                </a:cubicBezTo>
                <a:cubicBezTo>
                  <a:pt x="4439" y="993"/>
                  <a:pt x="3446" y="0"/>
                  <a:pt x="2219"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252326" y="2024592"/>
            <a:ext cx="199354" cy="199354"/>
          </a:xfrm>
          <a:custGeom>
            <a:avLst/>
            <a:gdLst/>
            <a:ahLst/>
            <a:cxnLst/>
            <a:rect l="l" t="t" r="r" b="b"/>
            <a:pathLst>
              <a:path w="6242" h="6242" extrusionOk="0">
                <a:moveTo>
                  <a:pt x="3122" y="1"/>
                </a:moveTo>
                <a:cubicBezTo>
                  <a:pt x="1398" y="1"/>
                  <a:pt x="0" y="1398"/>
                  <a:pt x="0" y="3122"/>
                </a:cubicBezTo>
                <a:cubicBezTo>
                  <a:pt x="0" y="4844"/>
                  <a:pt x="1398" y="6242"/>
                  <a:pt x="3122" y="6242"/>
                </a:cubicBezTo>
                <a:cubicBezTo>
                  <a:pt x="4843" y="6242"/>
                  <a:pt x="6241" y="4844"/>
                  <a:pt x="6241" y="3122"/>
                </a:cubicBezTo>
                <a:cubicBezTo>
                  <a:pt x="6241" y="1398"/>
                  <a:pt x="4843" y="1"/>
                  <a:pt x="312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p:nvPr/>
        </p:nvSpPr>
        <p:spPr>
          <a:xfrm>
            <a:off x="928776" y="4741294"/>
            <a:ext cx="308580" cy="308580"/>
          </a:xfrm>
          <a:custGeom>
            <a:avLst/>
            <a:gdLst/>
            <a:ahLst/>
            <a:cxnLst/>
            <a:rect l="l" t="t" r="r" b="b"/>
            <a:pathLst>
              <a:path w="9662" h="9662" extrusionOk="0">
                <a:moveTo>
                  <a:pt x="4830" y="1"/>
                </a:moveTo>
                <a:cubicBezTo>
                  <a:pt x="2163" y="1"/>
                  <a:pt x="1" y="2163"/>
                  <a:pt x="1" y="4832"/>
                </a:cubicBezTo>
                <a:cubicBezTo>
                  <a:pt x="1" y="7499"/>
                  <a:pt x="2163" y="9661"/>
                  <a:pt x="4830" y="9661"/>
                </a:cubicBezTo>
                <a:cubicBezTo>
                  <a:pt x="7499" y="9661"/>
                  <a:pt x="9662" y="7499"/>
                  <a:pt x="9662" y="4832"/>
                </a:cubicBezTo>
                <a:cubicBezTo>
                  <a:pt x="9662" y="2163"/>
                  <a:pt x="7499" y="1"/>
                  <a:pt x="483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8636316" y="2909248"/>
            <a:ext cx="319903" cy="319803"/>
          </a:xfrm>
          <a:custGeom>
            <a:avLst/>
            <a:gdLst/>
            <a:ahLst/>
            <a:cxnLst/>
            <a:rect l="l" t="t" r="r" b="b"/>
            <a:pathLst>
              <a:path w="9664" h="9661" extrusionOk="0">
                <a:moveTo>
                  <a:pt x="4832" y="0"/>
                </a:moveTo>
                <a:cubicBezTo>
                  <a:pt x="2163" y="0"/>
                  <a:pt x="1" y="2163"/>
                  <a:pt x="1" y="4829"/>
                </a:cubicBezTo>
                <a:cubicBezTo>
                  <a:pt x="1" y="7499"/>
                  <a:pt x="2163" y="9661"/>
                  <a:pt x="4832" y="9661"/>
                </a:cubicBezTo>
                <a:cubicBezTo>
                  <a:pt x="7499" y="9661"/>
                  <a:pt x="9664" y="7499"/>
                  <a:pt x="9664" y="4829"/>
                </a:cubicBezTo>
                <a:cubicBezTo>
                  <a:pt x="9664" y="2163"/>
                  <a:pt x="7499" y="0"/>
                  <a:pt x="483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8722802" y="1236509"/>
            <a:ext cx="146942" cy="146975"/>
          </a:xfrm>
          <a:custGeom>
            <a:avLst/>
            <a:gdLst/>
            <a:ahLst/>
            <a:cxnLst/>
            <a:rect l="l" t="t" r="r" b="b"/>
            <a:pathLst>
              <a:path w="4439" h="4440" extrusionOk="0">
                <a:moveTo>
                  <a:pt x="2219" y="1"/>
                </a:moveTo>
                <a:cubicBezTo>
                  <a:pt x="993" y="1"/>
                  <a:pt x="0" y="994"/>
                  <a:pt x="0" y="2220"/>
                </a:cubicBezTo>
                <a:cubicBezTo>
                  <a:pt x="0" y="3446"/>
                  <a:pt x="993" y="4439"/>
                  <a:pt x="2219" y="4439"/>
                </a:cubicBezTo>
                <a:cubicBezTo>
                  <a:pt x="3446" y="4439"/>
                  <a:pt x="4439" y="3446"/>
                  <a:pt x="4439" y="2220"/>
                </a:cubicBezTo>
                <a:cubicBezTo>
                  <a:pt x="4439" y="994"/>
                  <a:pt x="3446" y="1"/>
                  <a:pt x="221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038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2"/>
        <p:cNvGrpSpPr/>
        <p:nvPr/>
      </p:nvGrpSpPr>
      <p:grpSpPr>
        <a:xfrm>
          <a:off x="0" y="0"/>
          <a:ext cx="0" cy="0"/>
          <a:chOff x="0" y="0"/>
          <a:chExt cx="0" cy="0"/>
        </a:xfrm>
      </p:grpSpPr>
      <p:pic>
        <p:nvPicPr>
          <p:cNvPr id="383" name="Google Shape;383;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84" name="Google Shape;384;p4"/>
          <p:cNvPicPr preferRelativeResize="0"/>
          <p:nvPr/>
        </p:nvPicPr>
        <p:blipFill>
          <a:blip r:embed="rId3">
            <a:alphaModFix amt="80000"/>
          </a:blip>
          <a:stretch>
            <a:fillRect/>
          </a:stretch>
        </p:blipFill>
        <p:spPr>
          <a:xfrm>
            <a:off x="7120776" y="649069"/>
            <a:ext cx="2619999" cy="465425"/>
          </a:xfrm>
          <a:prstGeom prst="rect">
            <a:avLst/>
          </a:prstGeom>
          <a:noFill/>
          <a:ln>
            <a:noFill/>
          </a:ln>
        </p:spPr>
      </p:pic>
      <p:pic>
        <p:nvPicPr>
          <p:cNvPr id="385" name="Google Shape;385;p4"/>
          <p:cNvPicPr preferRelativeResize="0"/>
          <p:nvPr/>
        </p:nvPicPr>
        <p:blipFill>
          <a:blip r:embed="rId4">
            <a:alphaModFix amt="85000"/>
          </a:blip>
          <a:stretch>
            <a:fillRect/>
          </a:stretch>
        </p:blipFill>
        <p:spPr>
          <a:xfrm>
            <a:off x="-1043674" y="4533144"/>
            <a:ext cx="2619999" cy="465425"/>
          </a:xfrm>
          <a:prstGeom prst="rect">
            <a:avLst/>
          </a:prstGeom>
          <a:noFill/>
          <a:ln>
            <a:noFill/>
          </a:ln>
        </p:spPr>
      </p:pic>
      <p:sp>
        <p:nvSpPr>
          <p:cNvPr id="386" name="Google Shape;386;p4"/>
          <p:cNvSpPr txBox="1">
            <a:spLocks noGrp="1"/>
          </p:cNvSpPr>
          <p:nvPr>
            <p:ph type="body" idx="1"/>
          </p:nvPr>
        </p:nvSpPr>
        <p:spPr>
          <a:xfrm>
            <a:off x="713691" y="1343127"/>
            <a:ext cx="7710900" cy="3444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AutoNum type="arabicPeriod"/>
              <a:defRPr sz="1200"/>
            </a:lvl1pPr>
            <a:lvl2pPr marL="914400" lvl="1" indent="-323850" rtl="0">
              <a:spcBef>
                <a:spcPts val="1600"/>
              </a:spcBef>
              <a:spcAft>
                <a:spcPts val="0"/>
              </a:spcAft>
              <a:buSzPts val="1500"/>
              <a:buAutoNum type="alphaLcPeriod"/>
              <a:defRPr/>
            </a:lvl2pPr>
            <a:lvl3pPr marL="1371600" lvl="2" indent="-323850" rtl="0">
              <a:spcBef>
                <a:spcPts val="1600"/>
              </a:spcBef>
              <a:spcAft>
                <a:spcPts val="0"/>
              </a:spcAft>
              <a:buSzPts val="1500"/>
              <a:buAutoNum type="romanLcPeriod"/>
              <a:defRPr/>
            </a:lvl3pPr>
            <a:lvl4pPr marL="1828800" lvl="3" indent="-323850" rtl="0">
              <a:spcBef>
                <a:spcPts val="1600"/>
              </a:spcBef>
              <a:spcAft>
                <a:spcPts val="0"/>
              </a:spcAft>
              <a:buSzPts val="1500"/>
              <a:buAutoNum type="arabicPeriod"/>
              <a:defRPr/>
            </a:lvl4pPr>
            <a:lvl5pPr marL="2286000" lvl="4" indent="-323850" rtl="0">
              <a:spcBef>
                <a:spcPts val="1600"/>
              </a:spcBef>
              <a:spcAft>
                <a:spcPts val="0"/>
              </a:spcAft>
              <a:buSzPts val="1500"/>
              <a:buAutoNum type="alphaLcPeriod"/>
              <a:defRPr/>
            </a:lvl5pPr>
            <a:lvl6pPr marL="2743200" lvl="5" indent="-323850" rtl="0">
              <a:spcBef>
                <a:spcPts val="1600"/>
              </a:spcBef>
              <a:spcAft>
                <a:spcPts val="0"/>
              </a:spcAft>
              <a:buSzPts val="1500"/>
              <a:buAutoNum type="romanLcPeriod"/>
              <a:defRPr/>
            </a:lvl6pPr>
            <a:lvl7pPr marL="3200400" lvl="6" indent="-323850" rtl="0">
              <a:spcBef>
                <a:spcPts val="1600"/>
              </a:spcBef>
              <a:spcAft>
                <a:spcPts val="0"/>
              </a:spcAft>
              <a:buSzPts val="1500"/>
              <a:buAutoNum type="arabicPeriod"/>
              <a:defRPr/>
            </a:lvl7pPr>
            <a:lvl8pPr marL="3657600" lvl="7" indent="-323850" rtl="0">
              <a:spcBef>
                <a:spcPts val="1600"/>
              </a:spcBef>
              <a:spcAft>
                <a:spcPts val="0"/>
              </a:spcAft>
              <a:buSzPts val="1500"/>
              <a:buAutoNum type="alphaLcPeriod"/>
              <a:defRPr/>
            </a:lvl8pPr>
            <a:lvl9pPr marL="4114800" lvl="8" indent="-323850" rtl="0">
              <a:spcBef>
                <a:spcPts val="1600"/>
              </a:spcBef>
              <a:spcAft>
                <a:spcPts val="1600"/>
              </a:spcAft>
              <a:buSzPts val="1500"/>
              <a:buAutoNum type="romanLcPeriod"/>
              <a:defRPr/>
            </a:lvl9pPr>
          </a:lstStyle>
          <a:p>
            <a:endParaRPr/>
          </a:p>
        </p:txBody>
      </p:sp>
      <p:grpSp>
        <p:nvGrpSpPr>
          <p:cNvPr id="387" name="Google Shape;387;p4"/>
          <p:cNvGrpSpPr/>
          <p:nvPr/>
        </p:nvGrpSpPr>
        <p:grpSpPr>
          <a:xfrm>
            <a:off x="8020525" y="4467113"/>
            <a:ext cx="2106500" cy="597475"/>
            <a:chOff x="-2810250" y="3572525"/>
            <a:chExt cx="2106500" cy="597475"/>
          </a:xfrm>
        </p:grpSpPr>
        <p:sp>
          <p:nvSpPr>
            <p:cNvPr id="388" name="Google Shape;388;p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4"/>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4"/>
        <p:cNvGrpSpPr/>
        <p:nvPr/>
      </p:nvGrpSpPr>
      <p:grpSpPr>
        <a:xfrm>
          <a:off x="0" y="0"/>
          <a:ext cx="0" cy="0"/>
          <a:chOff x="0" y="0"/>
          <a:chExt cx="0" cy="0"/>
        </a:xfrm>
      </p:grpSpPr>
      <p:pic>
        <p:nvPicPr>
          <p:cNvPr id="1285" name="Google Shape;1285;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286" name="Google Shape;1286;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87" name="Google Shape;1287;p9"/>
          <p:cNvSpPr txBox="1">
            <a:spLocks noGrp="1"/>
          </p:cNvSpPr>
          <p:nvPr>
            <p:ph type="title"/>
          </p:nvPr>
        </p:nvSpPr>
        <p:spPr>
          <a:xfrm>
            <a:off x="1955250" y="1521421"/>
            <a:ext cx="5233500" cy="126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8" name="Google Shape;1288;p9"/>
          <p:cNvSpPr txBox="1">
            <a:spLocks noGrp="1"/>
          </p:cNvSpPr>
          <p:nvPr>
            <p:ph type="body" idx="1"/>
          </p:nvPr>
        </p:nvSpPr>
        <p:spPr>
          <a:xfrm>
            <a:off x="1931064" y="3012590"/>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89" name="Google Shape;1289;p9"/>
          <p:cNvSpPr/>
          <p:nvPr/>
        </p:nvSpPr>
        <p:spPr>
          <a:xfrm>
            <a:off x="-28174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flipH="1">
            <a:off x="792426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9"/>
          <p:cNvGrpSpPr/>
          <p:nvPr/>
        </p:nvGrpSpPr>
        <p:grpSpPr>
          <a:xfrm>
            <a:off x="-786325" y="840925"/>
            <a:ext cx="2106500" cy="597475"/>
            <a:chOff x="-2810250" y="3572525"/>
            <a:chExt cx="2106500" cy="597475"/>
          </a:xfrm>
        </p:grpSpPr>
        <p:sp>
          <p:nvSpPr>
            <p:cNvPr id="1292" name="Google Shape;1292;p9"/>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9"/>
          <p:cNvGrpSpPr/>
          <p:nvPr/>
        </p:nvGrpSpPr>
        <p:grpSpPr>
          <a:xfrm>
            <a:off x="8137800" y="4488250"/>
            <a:ext cx="1637000" cy="521475"/>
            <a:chOff x="-4380075" y="3780200"/>
            <a:chExt cx="1637000" cy="521475"/>
          </a:xfrm>
        </p:grpSpPr>
        <p:sp>
          <p:nvSpPr>
            <p:cNvPr id="1403" name="Google Shape;1403;p9"/>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5">
    <p:spTree>
      <p:nvGrpSpPr>
        <p:cNvPr id="1" name="Shape 1889"/>
        <p:cNvGrpSpPr/>
        <p:nvPr/>
      </p:nvGrpSpPr>
      <p:grpSpPr>
        <a:xfrm>
          <a:off x="0" y="0"/>
          <a:ext cx="0" cy="0"/>
          <a:chOff x="0" y="0"/>
          <a:chExt cx="0" cy="0"/>
        </a:xfrm>
      </p:grpSpPr>
      <p:pic>
        <p:nvPicPr>
          <p:cNvPr id="1890" name="Google Shape;1890;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91" name="Google Shape;1891;p14"/>
          <p:cNvSpPr txBox="1">
            <a:spLocks noGrp="1"/>
          </p:cNvSpPr>
          <p:nvPr>
            <p:ph type="subTitle" idx="1"/>
          </p:nvPr>
        </p:nvSpPr>
        <p:spPr>
          <a:xfrm>
            <a:off x="1839913" y="3429700"/>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2" name="Google Shape;1892;p14"/>
          <p:cNvSpPr txBox="1">
            <a:spLocks noGrp="1"/>
          </p:cNvSpPr>
          <p:nvPr>
            <p:ph type="subTitle" idx="2"/>
          </p:nvPr>
        </p:nvSpPr>
        <p:spPr>
          <a:xfrm>
            <a:off x="5562876" y="3462723"/>
            <a:ext cx="2244600" cy="34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3" name="Google Shape;1893;p14"/>
          <p:cNvSpPr txBox="1">
            <a:spLocks noGrp="1"/>
          </p:cNvSpPr>
          <p:nvPr>
            <p:ph type="subTitle" idx="3"/>
          </p:nvPr>
        </p:nvSpPr>
        <p:spPr>
          <a:xfrm>
            <a:off x="1839901" y="2041273"/>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4" name="Google Shape;1894;p14"/>
          <p:cNvSpPr txBox="1">
            <a:spLocks noGrp="1"/>
          </p:cNvSpPr>
          <p:nvPr>
            <p:ph type="subTitle" idx="4"/>
          </p:nvPr>
        </p:nvSpPr>
        <p:spPr>
          <a:xfrm>
            <a:off x="5562876" y="2041273"/>
            <a:ext cx="2244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5" name="Google Shape;1895;p14"/>
          <p:cNvSpPr txBox="1">
            <a:spLocks noGrp="1"/>
          </p:cNvSpPr>
          <p:nvPr>
            <p:ph type="subTitle" idx="5"/>
          </p:nvPr>
        </p:nvSpPr>
        <p:spPr>
          <a:xfrm>
            <a:off x="1839901" y="260617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6" name="Google Shape;1896;p14"/>
          <p:cNvSpPr txBox="1">
            <a:spLocks noGrp="1"/>
          </p:cNvSpPr>
          <p:nvPr>
            <p:ph type="subTitle" idx="6"/>
          </p:nvPr>
        </p:nvSpPr>
        <p:spPr>
          <a:xfrm>
            <a:off x="5562876" y="260671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7" name="Google Shape;1897;p14"/>
          <p:cNvSpPr txBox="1">
            <a:spLocks noGrp="1"/>
          </p:cNvSpPr>
          <p:nvPr>
            <p:ph type="subTitle" idx="7"/>
          </p:nvPr>
        </p:nvSpPr>
        <p:spPr>
          <a:xfrm>
            <a:off x="1839901"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8" name="Google Shape;1898;p14"/>
          <p:cNvSpPr txBox="1">
            <a:spLocks noGrp="1"/>
          </p:cNvSpPr>
          <p:nvPr>
            <p:ph type="subTitle" idx="8"/>
          </p:nvPr>
        </p:nvSpPr>
        <p:spPr>
          <a:xfrm>
            <a:off x="5562876"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9" name="Google Shape;1899;p14"/>
          <p:cNvSpPr txBox="1">
            <a:spLocks noGrp="1"/>
          </p:cNvSpPr>
          <p:nvPr>
            <p:ph type="title" hasCustomPrompt="1"/>
          </p:nvPr>
        </p:nvSpPr>
        <p:spPr>
          <a:xfrm>
            <a:off x="4787600"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0" name="Google Shape;1900;p14"/>
          <p:cNvSpPr txBox="1">
            <a:spLocks noGrp="1"/>
          </p:cNvSpPr>
          <p:nvPr>
            <p:ph type="title" idx="9" hasCustomPrompt="1"/>
          </p:nvPr>
        </p:nvSpPr>
        <p:spPr>
          <a:xfrm>
            <a:off x="4787600"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1" name="Google Shape;1901;p14"/>
          <p:cNvSpPr txBox="1">
            <a:spLocks noGrp="1"/>
          </p:cNvSpPr>
          <p:nvPr>
            <p:ph type="title" idx="13" hasCustomPrompt="1"/>
          </p:nvPr>
        </p:nvSpPr>
        <p:spPr>
          <a:xfrm>
            <a:off x="1074924"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2" name="Google Shape;1902;p14"/>
          <p:cNvSpPr txBox="1">
            <a:spLocks noGrp="1"/>
          </p:cNvSpPr>
          <p:nvPr>
            <p:ph type="title" idx="14" hasCustomPrompt="1"/>
          </p:nvPr>
        </p:nvSpPr>
        <p:spPr>
          <a:xfrm>
            <a:off x="1074924"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3" name="Google Shape;1903;p14"/>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1904" name="Google Shape;1904;p14"/>
          <p:cNvGrpSpPr/>
          <p:nvPr/>
        </p:nvGrpSpPr>
        <p:grpSpPr>
          <a:xfrm>
            <a:off x="7037488" y="540000"/>
            <a:ext cx="2106500" cy="597475"/>
            <a:chOff x="-2810250" y="3572525"/>
            <a:chExt cx="2106500" cy="597475"/>
          </a:xfrm>
        </p:grpSpPr>
        <p:sp>
          <p:nvSpPr>
            <p:cNvPr id="1905" name="Google Shape;1905;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14"/>
          <p:cNvGrpSpPr/>
          <p:nvPr/>
        </p:nvGrpSpPr>
        <p:grpSpPr>
          <a:xfrm flipH="1">
            <a:off x="-430712" y="4537184"/>
            <a:ext cx="2106500" cy="597475"/>
            <a:chOff x="-2810250" y="3572525"/>
            <a:chExt cx="2106500" cy="597475"/>
          </a:xfrm>
        </p:grpSpPr>
        <p:sp>
          <p:nvSpPr>
            <p:cNvPr id="2016" name="Google Shape;2016;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ONE_COLUMN_TEXT_1_1">
    <p:spTree>
      <p:nvGrpSpPr>
        <p:cNvPr id="1" name="Shape 2126"/>
        <p:cNvGrpSpPr/>
        <p:nvPr/>
      </p:nvGrpSpPr>
      <p:grpSpPr>
        <a:xfrm>
          <a:off x="0" y="0"/>
          <a:ext cx="0" cy="0"/>
          <a:chOff x="0" y="0"/>
          <a:chExt cx="0" cy="0"/>
        </a:xfrm>
      </p:grpSpPr>
      <p:pic>
        <p:nvPicPr>
          <p:cNvPr id="2127" name="Google Shape;212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8" name="Google Shape;2128;p15"/>
          <p:cNvSpPr txBox="1">
            <a:spLocks noGrp="1"/>
          </p:cNvSpPr>
          <p:nvPr>
            <p:ph type="title"/>
          </p:nvPr>
        </p:nvSpPr>
        <p:spPr>
          <a:xfrm>
            <a:off x="580914" y="1255513"/>
            <a:ext cx="4398300" cy="173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9" name="Google Shape;2129;p15"/>
          <p:cNvSpPr txBox="1">
            <a:spLocks noGrp="1"/>
          </p:cNvSpPr>
          <p:nvPr>
            <p:ph type="body" idx="1"/>
          </p:nvPr>
        </p:nvSpPr>
        <p:spPr>
          <a:xfrm>
            <a:off x="929664" y="3198588"/>
            <a:ext cx="3700800" cy="90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130" name="Google Shape;2130;p15"/>
          <p:cNvGrpSpPr/>
          <p:nvPr/>
        </p:nvGrpSpPr>
        <p:grpSpPr>
          <a:xfrm>
            <a:off x="-778350" y="601575"/>
            <a:ext cx="2106500" cy="597475"/>
            <a:chOff x="-2810250" y="3572525"/>
            <a:chExt cx="2106500" cy="597475"/>
          </a:xfrm>
        </p:grpSpPr>
        <p:sp>
          <p:nvSpPr>
            <p:cNvPr id="2131" name="Google Shape;2131;p1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15"/>
          <p:cNvGrpSpPr/>
          <p:nvPr/>
        </p:nvGrpSpPr>
        <p:grpSpPr>
          <a:xfrm>
            <a:off x="7507000" y="4622025"/>
            <a:ext cx="1637000" cy="521475"/>
            <a:chOff x="-4380075" y="3780200"/>
            <a:chExt cx="1637000" cy="521475"/>
          </a:xfrm>
        </p:grpSpPr>
        <p:sp>
          <p:nvSpPr>
            <p:cNvPr id="2242" name="Google Shape;2242;p15"/>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310"/>
        <p:cNvGrpSpPr/>
        <p:nvPr/>
      </p:nvGrpSpPr>
      <p:grpSpPr>
        <a:xfrm>
          <a:off x="0" y="0"/>
          <a:ext cx="0" cy="0"/>
          <a:chOff x="0" y="0"/>
          <a:chExt cx="0" cy="0"/>
        </a:xfrm>
      </p:grpSpPr>
      <p:pic>
        <p:nvPicPr>
          <p:cNvPr id="2311" name="Google Shape;2311;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12" name="Google Shape;2312;p16"/>
          <p:cNvSpPr txBox="1">
            <a:spLocks noGrp="1"/>
          </p:cNvSpPr>
          <p:nvPr>
            <p:ph type="subTitle" idx="1"/>
          </p:nvPr>
        </p:nvSpPr>
        <p:spPr>
          <a:xfrm>
            <a:off x="1299261" y="1727887"/>
            <a:ext cx="6536700" cy="12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3" name="Google Shape;2313;p16"/>
          <p:cNvSpPr txBox="1">
            <a:spLocks noGrp="1"/>
          </p:cNvSpPr>
          <p:nvPr>
            <p:ph type="ctrTitle"/>
          </p:nvPr>
        </p:nvSpPr>
        <p:spPr>
          <a:xfrm>
            <a:off x="5010925" y="3107337"/>
            <a:ext cx="2825100" cy="46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2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314" name="Google Shape;2314;p16"/>
          <p:cNvGrpSpPr/>
          <p:nvPr/>
        </p:nvGrpSpPr>
        <p:grpSpPr>
          <a:xfrm>
            <a:off x="0" y="4603500"/>
            <a:ext cx="2106500" cy="597475"/>
            <a:chOff x="-2810250" y="3572525"/>
            <a:chExt cx="2106500" cy="597475"/>
          </a:xfrm>
        </p:grpSpPr>
        <p:sp>
          <p:nvSpPr>
            <p:cNvPr id="2315" name="Google Shape;2315;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 name="Google Shape;2425;p16"/>
          <p:cNvGrpSpPr/>
          <p:nvPr/>
        </p:nvGrpSpPr>
        <p:grpSpPr>
          <a:xfrm flipH="1">
            <a:off x="7696200" y="550600"/>
            <a:ext cx="2106500" cy="597475"/>
            <a:chOff x="-2810250" y="3572525"/>
            <a:chExt cx="2106500" cy="597475"/>
          </a:xfrm>
        </p:grpSpPr>
        <p:sp>
          <p:nvSpPr>
            <p:cNvPr id="2426" name="Google Shape;2426;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6" name="Google Shape;2536;p16"/>
          <p:cNvPicPr preferRelativeResize="0"/>
          <p:nvPr/>
        </p:nvPicPr>
        <p:blipFill>
          <a:blip r:embed="rId3">
            <a:alphaModFix amt="85000"/>
          </a:blip>
          <a:stretch>
            <a:fillRect/>
          </a:stretch>
        </p:blipFill>
        <p:spPr>
          <a:xfrm rot="-2976215">
            <a:off x="6883871" y="3813840"/>
            <a:ext cx="2763900" cy="1812092"/>
          </a:xfrm>
          <a:prstGeom prst="rect">
            <a:avLst/>
          </a:prstGeom>
          <a:noFill/>
          <a:ln>
            <a:noFill/>
          </a:ln>
        </p:spPr>
      </p:pic>
      <p:pic>
        <p:nvPicPr>
          <p:cNvPr id="2537" name="Google Shape;2537;p16"/>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16_1">
    <p:spTree>
      <p:nvGrpSpPr>
        <p:cNvPr id="1" name="Shape 2538"/>
        <p:cNvGrpSpPr/>
        <p:nvPr/>
      </p:nvGrpSpPr>
      <p:grpSpPr>
        <a:xfrm>
          <a:off x="0" y="0"/>
          <a:ext cx="0" cy="0"/>
          <a:chOff x="0" y="0"/>
          <a:chExt cx="0" cy="0"/>
        </a:xfrm>
      </p:grpSpPr>
      <p:pic>
        <p:nvPicPr>
          <p:cNvPr id="2539" name="Google Shape;2539;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40" name="Google Shape;2540;p17"/>
          <p:cNvSpPr txBox="1">
            <a:spLocks noGrp="1"/>
          </p:cNvSpPr>
          <p:nvPr>
            <p:ph type="subTitle" idx="1"/>
          </p:nvPr>
        </p:nvSpPr>
        <p:spPr>
          <a:xfrm>
            <a:off x="3194600"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1" name="Google Shape;2541;p17"/>
          <p:cNvSpPr txBox="1">
            <a:spLocks noGrp="1"/>
          </p:cNvSpPr>
          <p:nvPr>
            <p:ph type="subTitle" idx="2"/>
          </p:nvPr>
        </p:nvSpPr>
        <p:spPr>
          <a:xfrm>
            <a:off x="5666006"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2" name="Google Shape;2542;p17"/>
          <p:cNvSpPr txBox="1">
            <a:spLocks noGrp="1"/>
          </p:cNvSpPr>
          <p:nvPr>
            <p:ph type="subTitle" idx="3"/>
          </p:nvPr>
        </p:nvSpPr>
        <p:spPr>
          <a:xfrm>
            <a:off x="714875"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3" name="Google Shape;2543;p17"/>
          <p:cNvSpPr txBox="1">
            <a:spLocks noGrp="1"/>
          </p:cNvSpPr>
          <p:nvPr>
            <p:ph type="subTitle" idx="4"/>
          </p:nvPr>
        </p:nvSpPr>
        <p:spPr>
          <a:xfrm>
            <a:off x="3321200"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4" name="Google Shape;2544;p17"/>
          <p:cNvSpPr txBox="1">
            <a:spLocks noGrp="1"/>
          </p:cNvSpPr>
          <p:nvPr>
            <p:ph type="subTitle" idx="5"/>
          </p:nvPr>
        </p:nvSpPr>
        <p:spPr>
          <a:xfrm>
            <a:off x="5792606"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5" name="Google Shape;2545;p17"/>
          <p:cNvSpPr txBox="1">
            <a:spLocks noGrp="1"/>
          </p:cNvSpPr>
          <p:nvPr>
            <p:ph type="subTitle" idx="6"/>
          </p:nvPr>
        </p:nvSpPr>
        <p:spPr>
          <a:xfrm>
            <a:off x="841475"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46" name="Google Shape;2546;p17"/>
          <p:cNvGrpSpPr/>
          <p:nvPr/>
        </p:nvGrpSpPr>
        <p:grpSpPr>
          <a:xfrm>
            <a:off x="8020525" y="4467113"/>
            <a:ext cx="2106500" cy="597475"/>
            <a:chOff x="-2810250" y="3572525"/>
            <a:chExt cx="2106500" cy="597475"/>
          </a:xfrm>
        </p:grpSpPr>
        <p:sp>
          <p:nvSpPr>
            <p:cNvPr id="2547" name="Google Shape;2547;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57" name="Google Shape;2657;p17"/>
          <p:cNvPicPr preferRelativeResize="0"/>
          <p:nvPr/>
        </p:nvPicPr>
        <p:blipFill>
          <a:blip r:embed="rId3">
            <a:alphaModFix amt="72000"/>
          </a:blip>
          <a:stretch>
            <a:fillRect/>
          </a:stretch>
        </p:blipFill>
        <p:spPr>
          <a:xfrm>
            <a:off x="7120776" y="649069"/>
            <a:ext cx="2619999" cy="465425"/>
          </a:xfrm>
          <a:prstGeom prst="rect">
            <a:avLst/>
          </a:prstGeom>
          <a:noFill/>
          <a:ln>
            <a:noFill/>
          </a:ln>
        </p:spPr>
      </p:pic>
      <p:pic>
        <p:nvPicPr>
          <p:cNvPr id="2658" name="Google Shape;2658;p17"/>
          <p:cNvPicPr preferRelativeResize="0"/>
          <p:nvPr/>
        </p:nvPicPr>
        <p:blipFill>
          <a:blip r:embed="rId4">
            <a:alphaModFix amt="81000"/>
          </a:blip>
          <a:stretch>
            <a:fillRect/>
          </a:stretch>
        </p:blipFill>
        <p:spPr>
          <a:xfrm>
            <a:off x="-1043674" y="4533144"/>
            <a:ext cx="2619999" cy="465425"/>
          </a:xfrm>
          <a:prstGeom prst="rect">
            <a:avLst/>
          </a:prstGeom>
          <a:noFill/>
          <a:ln>
            <a:noFill/>
          </a:ln>
        </p:spPr>
      </p:pic>
      <p:grpSp>
        <p:nvGrpSpPr>
          <p:cNvPr id="2659" name="Google Shape;2659;p17"/>
          <p:cNvGrpSpPr/>
          <p:nvPr/>
        </p:nvGrpSpPr>
        <p:grpSpPr>
          <a:xfrm>
            <a:off x="-530175" y="538288"/>
            <a:ext cx="2106500" cy="597475"/>
            <a:chOff x="-2810250" y="3572525"/>
            <a:chExt cx="2106500" cy="597475"/>
          </a:xfrm>
        </p:grpSpPr>
        <p:sp>
          <p:nvSpPr>
            <p:cNvPr id="2660" name="Google Shape;2660;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0" name="Google Shape;2770;p17"/>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Caveat Brush"/>
              <a:buNone/>
              <a:defRPr sz="3000" b="1">
                <a:solidFill>
                  <a:schemeClr val="accent3"/>
                </a:solidFill>
                <a:latin typeface="Caveat Brush"/>
                <a:ea typeface="Caveat Brush"/>
                <a:cs typeface="Caveat Brush"/>
                <a:sym typeface="Caveat Brush"/>
              </a:defRPr>
            </a:lvl1pPr>
            <a:lvl2pPr lvl="1">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2pPr>
            <a:lvl3pPr lvl="2">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3pPr>
            <a:lvl4pPr lvl="3">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4pPr>
            <a:lvl5pPr lvl="4">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5pPr>
            <a:lvl6pPr lvl="5">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6pPr>
            <a:lvl7pPr lvl="6">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7pPr>
            <a:lvl8pPr lvl="7">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8pPr>
            <a:lvl9pPr lvl="8">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1pPr>
            <a:lvl2pPr marL="914400" lvl="1"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marL="1371600" lvl="2"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marL="1828800" lvl="3"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marL="2286000" lvl="4"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marL="2743200" lvl="5"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marL="3200400" lvl="6"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marL="3657600" lvl="7"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marL="4114800" lvl="8" indent="-32385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60" r:id="rId6"/>
    <p:sldLayoutId id="2147483661" r:id="rId7"/>
    <p:sldLayoutId id="2147483662" r:id="rId8"/>
    <p:sldLayoutId id="2147483663" r:id="rId9"/>
    <p:sldLayoutId id="2147483666" r:id="rId10"/>
    <p:sldLayoutId id="2147483680" r:id="rId11"/>
    <p:sldLayoutId id="2147483681" r:id="rId12"/>
    <p:sldLayoutId id="2147483682" r:id="rId13"/>
    <p:sldLayoutId id="2147483683" r:id="rId14"/>
    <p:sldLayoutId id="214748368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1800"/>
              <a:buFont typeface="Poppins Black"/>
              <a:buNone/>
              <a:defRPr sz="1800">
                <a:solidFill>
                  <a:schemeClr val="dk1"/>
                </a:solidFill>
                <a:latin typeface="Poppins Black"/>
                <a:ea typeface="Poppins Black"/>
                <a:cs typeface="Poppins Black"/>
                <a:sym typeface="Poppins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1pPr>
            <a:lvl2pPr marL="914400" lvl="1" indent="-317500">
              <a:lnSpc>
                <a:spcPct val="11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2pPr>
            <a:lvl3pPr marL="1371600" lvl="2" indent="-317500">
              <a:lnSpc>
                <a:spcPct val="11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3pPr>
            <a:lvl4pPr marL="1828800" lvl="3" indent="-317500">
              <a:lnSpc>
                <a:spcPct val="11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4pPr>
            <a:lvl5pPr marL="2286000" lvl="4" indent="-317500">
              <a:lnSpc>
                <a:spcPct val="11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5pPr>
            <a:lvl6pPr marL="2743200" lvl="5" indent="-317500">
              <a:lnSpc>
                <a:spcPct val="11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6pPr>
            <a:lvl7pPr marL="3200400" lvl="6" indent="-317500">
              <a:lnSpc>
                <a:spcPct val="11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7pPr>
            <a:lvl8pPr marL="3657600" lvl="7" indent="-317500">
              <a:lnSpc>
                <a:spcPct val="11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8pPr>
            <a:lvl9pPr marL="4114800" lvl="8" indent="-317500">
              <a:lnSpc>
                <a:spcPct val="11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9pPr>
          </a:lstStyle>
          <a:p>
            <a:endParaRPr/>
          </a:p>
        </p:txBody>
      </p:sp>
    </p:spTree>
    <p:extLst>
      <p:ext uri="{BB962C8B-B14F-4D97-AF65-F5344CB8AC3E}">
        <p14:creationId xmlns:p14="http://schemas.microsoft.com/office/powerpoint/2010/main" val="377091190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pic>
        <p:nvPicPr>
          <p:cNvPr id="7152" name="Google Shape;7152;p41"/>
          <p:cNvPicPr preferRelativeResize="0"/>
          <p:nvPr/>
        </p:nvPicPr>
        <p:blipFill>
          <a:blip r:embed="rId3">
            <a:alphaModFix amt="35000"/>
          </a:blip>
          <a:stretch>
            <a:fillRect/>
          </a:stretch>
        </p:blipFill>
        <p:spPr>
          <a:xfrm>
            <a:off x="1441025" y="907400"/>
            <a:ext cx="6261950" cy="3312225"/>
          </a:xfrm>
          <a:prstGeom prst="rect">
            <a:avLst/>
          </a:prstGeom>
          <a:noFill/>
          <a:ln>
            <a:noFill/>
          </a:ln>
        </p:spPr>
      </p:pic>
      <p:sp>
        <p:nvSpPr>
          <p:cNvPr id="7153" name="Google Shape;7153;p41"/>
          <p:cNvSpPr txBox="1">
            <a:spLocks noGrp="1"/>
          </p:cNvSpPr>
          <p:nvPr>
            <p:ph type="body" idx="1"/>
          </p:nvPr>
        </p:nvSpPr>
        <p:spPr>
          <a:xfrm>
            <a:off x="2102496" y="3887682"/>
            <a:ext cx="5292300" cy="84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Kathia Anahí Castañuelas Salas  N. 2 </a:t>
            </a:r>
          </a:p>
          <a:p>
            <a:pPr marL="0" lvl="0" indent="0" algn="ctr" rtl="0">
              <a:spcBef>
                <a:spcPts val="0"/>
              </a:spcBef>
              <a:spcAft>
                <a:spcPts val="0"/>
              </a:spcAft>
              <a:buNone/>
            </a:pPr>
            <a:r>
              <a:rPr lang="es-ES" dirty="0"/>
              <a:t>M</a:t>
            </a:r>
            <a:r>
              <a:rPr lang="es-MX" dirty="0"/>
              <a:t>ayra Alejandra Gaona Navejar N.6</a:t>
            </a:r>
          </a:p>
          <a:p>
            <a:pPr marL="0" lvl="0" indent="0" algn="ctr" rtl="0">
              <a:spcBef>
                <a:spcPts val="0"/>
              </a:spcBef>
              <a:spcAft>
                <a:spcPts val="0"/>
              </a:spcAft>
              <a:buNone/>
            </a:pPr>
            <a:r>
              <a:rPr lang="en" dirty="0"/>
              <a:t>Angélyca Pamela Rodríguez de la Peña </a:t>
            </a:r>
            <a:r>
              <a:rPr lang="es-MX" dirty="0"/>
              <a:t>N. 17</a:t>
            </a:r>
          </a:p>
          <a:p>
            <a:pPr marL="0" lvl="0" indent="0" algn="ctr" rtl="0">
              <a:spcBef>
                <a:spcPts val="0"/>
              </a:spcBef>
              <a:spcAft>
                <a:spcPts val="0"/>
              </a:spcAft>
              <a:buNone/>
            </a:pPr>
            <a:r>
              <a:rPr lang="es-ES" dirty="0"/>
              <a:t>V</a:t>
            </a:r>
            <a:r>
              <a:rPr lang="es-MX" dirty="0"/>
              <a:t>ianney Daniela Torres Salazar N. 21</a:t>
            </a:r>
            <a:endParaRPr lang="en" dirty="0"/>
          </a:p>
          <a:p>
            <a:pPr marL="0" lvl="0" indent="0" algn="ctr" rtl="0">
              <a:spcBef>
                <a:spcPts val="0"/>
              </a:spcBef>
              <a:spcAft>
                <a:spcPts val="0"/>
              </a:spcAft>
              <a:buNone/>
            </a:pPr>
            <a:r>
              <a:rPr lang="en" dirty="0"/>
              <a:t> </a:t>
            </a:r>
          </a:p>
          <a:p>
            <a:pPr marL="0" lvl="0" indent="0" algn="ctr" rtl="0">
              <a:spcBef>
                <a:spcPts val="0"/>
              </a:spcBef>
              <a:spcAft>
                <a:spcPts val="0"/>
              </a:spcAft>
              <a:buNone/>
            </a:pPr>
            <a:endParaRPr dirty="0"/>
          </a:p>
        </p:txBody>
      </p:sp>
      <p:sp>
        <p:nvSpPr>
          <p:cNvPr id="7154" name="Google Shape;7154;p41"/>
          <p:cNvSpPr/>
          <p:nvPr/>
        </p:nvSpPr>
        <p:spPr>
          <a:xfrm>
            <a:off x="3122150" y="2991250"/>
            <a:ext cx="5775" cy="7725"/>
          </a:xfrm>
          <a:custGeom>
            <a:avLst/>
            <a:gdLst/>
            <a:ahLst/>
            <a:cxnLst/>
            <a:rect l="l" t="t" r="r" b="b"/>
            <a:pathLst>
              <a:path w="231" h="309" extrusionOk="0">
                <a:moveTo>
                  <a:pt x="231" y="0"/>
                </a:moveTo>
                <a:lnTo>
                  <a:pt x="0" y="103"/>
                </a:lnTo>
                <a:lnTo>
                  <a:pt x="77" y="308"/>
                </a:lnTo>
                <a:lnTo>
                  <a:pt x="2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41"/>
          <p:cNvSpPr/>
          <p:nvPr/>
        </p:nvSpPr>
        <p:spPr>
          <a:xfrm>
            <a:off x="3471525" y="2989975"/>
            <a:ext cx="2575" cy="25"/>
          </a:xfrm>
          <a:custGeom>
            <a:avLst/>
            <a:gdLst/>
            <a:ahLst/>
            <a:cxnLst/>
            <a:rect l="l" t="t" r="r" b="b"/>
            <a:pathLst>
              <a:path w="103" h="1" extrusionOk="0">
                <a:moveTo>
                  <a:pt x="103" y="0"/>
                </a:moveTo>
                <a:lnTo>
                  <a:pt x="0" y="0"/>
                </a:lnTo>
                <a:cubicBezTo>
                  <a:pt x="52" y="0"/>
                  <a:pt x="7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41"/>
          <p:cNvSpPr/>
          <p:nvPr/>
        </p:nvSpPr>
        <p:spPr>
          <a:xfrm>
            <a:off x="3503575" y="3002800"/>
            <a:ext cx="1950" cy="650"/>
          </a:xfrm>
          <a:custGeom>
            <a:avLst/>
            <a:gdLst/>
            <a:ahLst/>
            <a:cxnLst/>
            <a:rect l="l" t="t" r="r" b="b"/>
            <a:pathLst>
              <a:path w="78" h="26" extrusionOk="0">
                <a:moveTo>
                  <a:pt x="77" y="0"/>
                </a:moveTo>
                <a:cubicBezTo>
                  <a:pt x="64" y="0"/>
                  <a:pt x="52" y="6"/>
                  <a:pt x="39" y="13"/>
                </a:cubicBezTo>
                <a:lnTo>
                  <a:pt x="77" y="0"/>
                </a:lnTo>
                <a:close/>
                <a:moveTo>
                  <a:pt x="39" y="13"/>
                </a:moveTo>
                <a:lnTo>
                  <a:pt x="0" y="26"/>
                </a:lnTo>
                <a:cubicBezTo>
                  <a:pt x="13" y="26"/>
                  <a:pt x="26" y="19"/>
                  <a:pt x="3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41"/>
          <p:cNvSpPr/>
          <p:nvPr/>
        </p:nvSpPr>
        <p:spPr>
          <a:xfrm>
            <a:off x="3553575" y="2991900"/>
            <a:ext cx="675" cy="650"/>
          </a:xfrm>
          <a:custGeom>
            <a:avLst/>
            <a:gdLst/>
            <a:ahLst/>
            <a:cxnLst/>
            <a:rect l="l" t="t" r="r" b="b"/>
            <a:pathLst>
              <a:path w="27" h="26" extrusionOk="0">
                <a:moveTo>
                  <a:pt x="0" y="0"/>
                </a:moveTo>
                <a:lnTo>
                  <a:pt x="0" y="26"/>
                </a:lnTo>
                <a:cubicBezTo>
                  <a:pt x="26" y="0"/>
                  <a:pt x="2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41"/>
          <p:cNvSpPr/>
          <p:nvPr/>
        </p:nvSpPr>
        <p:spPr>
          <a:xfrm>
            <a:off x="3240750" y="2989975"/>
            <a:ext cx="5725" cy="2575"/>
          </a:xfrm>
          <a:custGeom>
            <a:avLst/>
            <a:gdLst/>
            <a:ahLst/>
            <a:cxnLst/>
            <a:rect l="l" t="t" r="r" b="b"/>
            <a:pathLst>
              <a:path w="229" h="103" extrusionOk="0">
                <a:moveTo>
                  <a:pt x="128" y="0"/>
                </a:moveTo>
                <a:lnTo>
                  <a:pt x="2" y="101"/>
                </a:lnTo>
                <a:lnTo>
                  <a:pt x="2" y="101"/>
                </a:lnTo>
                <a:cubicBezTo>
                  <a:pt x="37" y="78"/>
                  <a:pt x="228" y="100"/>
                  <a:pt x="128" y="0"/>
                </a:cubicBezTo>
                <a:close/>
                <a:moveTo>
                  <a:pt x="2" y="101"/>
                </a:moveTo>
                <a:cubicBezTo>
                  <a:pt x="2" y="101"/>
                  <a:pt x="1" y="102"/>
                  <a:pt x="0" y="103"/>
                </a:cubicBezTo>
                <a:lnTo>
                  <a:pt x="2" y="1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41"/>
          <p:cNvSpPr/>
          <p:nvPr/>
        </p:nvSpPr>
        <p:spPr>
          <a:xfrm>
            <a:off x="3465000" y="3001500"/>
            <a:ext cx="5250" cy="5475"/>
          </a:xfrm>
          <a:custGeom>
            <a:avLst/>
            <a:gdLst/>
            <a:ahLst/>
            <a:cxnLst/>
            <a:rect l="l" t="t" r="r" b="b"/>
            <a:pathLst>
              <a:path w="210" h="219" extrusionOk="0">
                <a:moveTo>
                  <a:pt x="82" y="1"/>
                </a:moveTo>
                <a:lnTo>
                  <a:pt x="82" y="1"/>
                </a:lnTo>
                <a:cubicBezTo>
                  <a:pt x="41" y="62"/>
                  <a:pt x="1" y="218"/>
                  <a:pt x="99" y="218"/>
                </a:cubicBezTo>
                <a:cubicBezTo>
                  <a:pt x="125" y="218"/>
                  <a:pt x="162" y="207"/>
                  <a:pt x="210" y="180"/>
                </a:cubicBezTo>
                <a:cubicBezTo>
                  <a:pt x="133" y="155"/>
                  <a:pt x="56" y="78"/>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41"/>
          <p:cNvSpPr/>
          <p:nvPr/>
        </p:nvSpPr>
        <p:spPr>
          <a:xfrm>
            <a:off x="3540125" y="2999700"/>
            <a:ext cx="4500" cy="3125"/>
          </a:xfrm>
          <a:custGeom>
            <a:avLst/>
            <a:gdLst/>
            <a:ahLst/>
            <a:cxnLst/>
            <a:rect l="l" t="t" r="r" b="b"/>
            <a:pathLst>
              <a:path w="180" h="125" extrusionOk="0">
                <a:moveTo>
                  <a:pt x="138" y="0"/>
                </a:moveTo>
                <a:lnTo>
                  <a:pt x="138" y="0"/>
                </a:lnTo>
                <a:cubicBezTo>
                  <a:pt x="136" y="0"/>
                  <a:pt x="133" y="6"/>
                  <a:pt x="128" y="21"/>
                </a:cubicBezTo>
                <a:lnTo>
                  <a:pt x="0" y="124"/>
                </a:lnTo>
                <a:lnTo>
                  <a:pt x="180" y="124"/>
                </a:lnTo>
                <a:cubicBezTo>
                  <a:pt x="138" y="103"/>
                  <a:pt x="147"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41"/>
          <p:cNvSpPr/>
          <p:nvPr/>
        </p:nvSpPr>
        <p:spPr>
          <a:xfrm>
            <a:off x="3543950" y="3002800"/>
            <a:ext cx="675" cy="25"/>
          </a:xfrm>
          <a:custGeom>
            <a:avLst/>
            <a:gdLst/>
            <a:ahLst/>
            <a:cxnLst/>
            <a:rect l="l" t="t" r="r" b="b"/>
            <a:pathLst>
              <a:path w="27" h="1" extrusionOk="0">
                <a:moveTo>
                  <a:pt x="27" y="0"/>
                </a:moveTo>
                <a:lnTo>
                  <a:pt x="1" y="0"/>
                </a:lnTo>
                <a:cubicBezTo>
                  <a:pt x="27" y="0"/>
                  <a:pt x="27"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41"/>
          <p:cNvSpPr/>
          <p:nvPr/>
        </p:nvSpPr>
        <p:spPr>
          <a:xfrm>
            <a:off x="3320875" y="2995100"/>
            <a:ext cx="13175" cy="11750"/>
          </a:xfrm>
          <a:custGeom>
            <a:avLst/>
            <a:gdLst/>
            <a:ahLst/>
            <a:cxnLst/>
            <a:rect l="l" t="t" r="r" b="b"/>
            <a:pathLst>
              <a:path w="527" h="470" extrusionOk="0">
                <a:moveTo>
                  <a:pt x="129" y="0"/>
                </a:moveTo>
                <a:lnTo>
                  <a:pt x="129" y="0"/>
                </a:lnTo>
                <a:cubicBezTo>
                  <a:pt x="0" y="180"/>
                  <a:pt x="462" y="282"/>
                  <a:pt x="205" y="462"/>
                </a:cubicBezTo>
                <a:cubicBezTo>
                  <a:pt x="246" y="467"/>
                  <a:pt x="278" y="469"/>
                  <a:pt x="302" y="469"/>
                </a:cubicBezTo>
                <a:cubicBezTo>
                  <a:pt x="527" y="469"/>
                  <a:pt x="156" y="277"/>
                  <a:pt x="411" y="231"/>
                </a:cubicBezTo>
                <a:cubicBezTo>
                  <a:pt x="282" y="231"/>
                  <a:pt x="154" y="129"/>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41"/>
          <p:cNvSpPr/>
          <p:nvPr/>
        </p:nvSpPr>
        <p:spPr>
          <a:xfrm>
            <a:off x="3331125" y="3000875"/>
            <a:ext cx="1950" cy="25"/>
          </a:xfrm>
          <a:custGeom>
            <a:avLst/>
            <a:gdLst/>
            <a:ahLst/>
            <a:cxnLst/>
            <a:rect l="l" t="t" r="r" b="b"/>
            <a:pathLst>
              <a:path w="78" h="1" extrusionOk="0">
                <a:moveTo>
                  <a:pt x="1" y="0"/>
                </a:moveTo>
                <a:cubicBezTo>
                  <a:pt x="26" y="0"/>
                  <a:pt x="52"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41"/>
          <p:cNvSpPr/>
          <p:nvPr/>
        </p:nvSpPr>
        <p:spPr>
          <a:xfrm>
            <a:off x="3719600" y="2993825"/>
            <a:ext cx="3875" cy="1300"/>
          </a:xfrm>
          <a:custGeom>
            <a:avLst/>
            <a:gdLst/>
            <a:ahLst/>
            <a:cxnLst/>
            <a:rect l="l" t="t" r="r" b="b"/>
            <a:pathLst>
              <a:path w="155" h="52" extrusionOk="0">
                <a:moveTo>
                  <a:pt x="155" y="0"/>
                </a:moveTo>
                <a:lnTo>
                  <a:pt x="78" y="26"/>
                </a:lnTo>
                <a:cubicBezTo>
                  <a:pt x="103" y="19"/>
                  <a:pt x="129" y="13"/>
                  <a:pt x="155" y="0"/>
                </a:cubicBezTo>
                <a:close/>
                <a:moveTo>
                  <a:pt x="78" y="26"/>
                </a:moveTo>
                <a:lnTo>
                  <a:pt x="78" y="26"/>
                </a:lnTo>
                <a:cubicBezTo>
                  <a:pt x="52" y="32"/>
                  <a:pt x="27" y="39"/>
                  <a:pt x="1" y="51"/>
                </a:cubicBezTo>
                <a:lnTo>
                  <a:pt x="78"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41"/>
          <p:cNvSpPr/>
          <p:nvPr/>
        </p:nvSpPr>
        <p:spPr>
          <a:xfrm>
            <a:off x="4022200" y="3003425"/>
            <a:ext cx="650" cy="675"/>
          </a:xfrm>
          <a:custGeom>
            <a:avLst/>
            <a:gdLst/>
            <a:ahLst/>
            <a:cxnLst/>
            <a:rect l="l" t="t" r="r" b="b"/>
            <a:pathLst>
              <a:path w="26" h="27" extrusionOk="0">
                <a:moveTo>
                  <a:pt x="0" y="26"/>
                </a:moveTo>
                <a:cubicBezTo>
                  <a:pt x="0" y="26"/>
                  <a:pt x="26" y="1"/>
                  <a:pt x="26" y="1"/>
                </a:cubicBezTo>
                <a:cubicBezTo>
                  <a:pt x="26" y="1"/>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41"/>
          <p:cNvSpPr/>
          <p:nvPr/>
        </p:nvSpPr>
        <p:spPr>
          <a:xfrm>
            <a:off x="3742050" y="2993825"/>
            <a:ext cx="650" cy="2575"/>
          </a:xfrm>
          <a:custGeom>
            <a:avLst/>
            <a:gdLst/>
            <a:ahLst/>
            <a:cxnLst/>
            <a:rect l="l" t="t" r="r" b="b"/>
            <a:pathLst>
              <a:path w="26" h="103" extrusionOk="0">
                <a:moveTo>
                  <a:pt x="26" y="0"/>
                </a:moveTo>
                <a:lnTo>
                  <a:pt x="26" y="0"/>
                </a:lnTo>
                <a:cubicBezTo>
                  <a:pt x="0" y="51"/>
                  <a:pt x="0" y="77"/>
                  <a:pt x="0" y="103"/>
                </a:cubicBezTo>
                <a:cubicBezTo>
                  <a:pt x="26" y="77"/>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41"/>
          <p:cNvSpPr/>
          <p:nvPr/>
        </p:nvSpPr>
        <p:spPr>
          <a:xfrm>
            <a:off x="3741400" y="2996375"/>
            <a:ext cx="675" cy="1950"/>
          </a:xfrm>
          <a:custGeom>
            <a:avLst/>
            <a:gdLst/>
            <a:ahLst/>
            <a:cxnLst/>
            <a:rect l="l" t="t" r="r" b="b"/>
            <a:pathLst>
              <a:path w="27" h="78" extrusionOk="0">
                <a:moveTo>
                  <a:pt x="26" y="1"/>
                </a:moveTo>
                <a:cubicBezTo>
                  <a:pt x="1" y="26"/>
                  <a:pt x="1" y="52"/>
                  <a:pt x="1" y="7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41"/>
          <p:cNvSpPr/>
          <p:nvPr/>
        </p:nvSpPr>
        <p:spPr>
          <a:xfrm>
            <a:off x="4052950" y="2995100"/>
            <a:ext cx="25" cy="650"/>
          </a:xfrm>
          <a:custGeom>
            <a:avLst/>
            <a:gdLst/>
            <a:ahLst/>
            <a:cxnLst/>
            <a:rect l="l" t="t" r="r" b="b"/>
            <a:pathLst>
              <a:path w="1" h="26" extrusionOk="0">
                <a:moveTo>
                  <a:pt x="1" y="0"/>
                </a:moveTo>
                <a:lnTo>
                  <a:pt x="1" y="26"/>
                </a:lnTo>
                <a:cubicBezTo>
                  <a:pt x="1" y="26"/>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41"/>
          <p:cNvSpPr/>
          <p:nvPr/>
        </p:nvSpPr>
        <p:spPr>
          <a:xfrm>
            <a:off x="3820900" y="2997650"/>
            <a:ext cx="5150" cy="3250"/>
          </a:xfrm>
          <a:custGeom>
            <a:avLst/>
            <a:gdLst/>
            <a:ahLst/>
            <a:cxnLst/>
            <a:rect l="l" t="t" r="r" b="b"/>
            <a:pathLst>
              <a:path w="206" h="130" extrusionOk="0">
                <a:moveTo>
                  <a:pt x="103" y="1"/>
                </a:moveTo>
                <a:cubicBezTo>
                  <a:pt x="52" y="1"/>
                  <a:pt x="52" y="78"/>
                  <a:pt x="0" y="129"/>
                </a:cubicBezTo>
                <a:cubicBezTo>
                  <a:pt x="26" y="103"/>
                  <a:pt x="58" y="91"/>
                  <a:pt x="93" y="91"/>
                </a:cubicBezTo>
                <a:cubicBezTo>
                  <a:pt x="129" y="91"/>
                  <a:pt x="167" y="103"/>
                  <a:pt x="206" y="129"/>
                </a:cubicBezTo>
                <a:cubicBezTo>
                  <a:pt x="154" y="78"/>
                  <a:pt x="129" y="27"/>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41"/>
          <p:cNvSpPr/>
          <p:nvPr/>
        </p:nvSpPr>
        <p:spPr>
          <a:xfrm>
            <a:off x="3820900" y="3000875"/>
            <a:ext cx="25" cy="2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41"/>
          <p:cNvSpPr/>
          <p:nvPr/>
        </p:nvSpPr>
        <p:spPr>
          <a:xfrm>
            <a:off x="3724750" y="3003425"/>
            <a:ext cx="2575" cy="2600"/>
          </a:xfrm>
          <a:custGeom>
            <a:avLst/>
            <a:gdLst/>
            <a:ahLst/>
            <a:cxnLst/>
            <a:rect l="l" t="t" r="r" b="b"/>
            <a:pathLst>
              <a:path w="103" h="104" extrusionOk="0">
                <a:moveTo>
                  <a:pt x="103" y="1"/>
                </a:moveTo>
                <a:lnTo>
                  <a:pt x="0" y="103"/>
                </a:lnTo>
                <a:lnTo>
                  <a:pt x="26" y="103"/>
                </a:lnTo>
                <a:lnTo>
                  <a:pt x="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41"/>
          <p:cNvSpPr/>
          <p:nvPr/>
        </p:nvSpPr>
        <p:spPr>
          <a:xfrm>
            <a:off x="3997450" y="3000875"/>
            <a:ext cx="3600" cy="4825"/>
          </a:xfrm>
          <a:custGeom>
            <a:avLst/>
            <a:gdLst/>
            <a:ahLst/>
            <a:cxnLst/>
            <a:rect l="l" t="t" r="r" b="b"/>
            <a:pathLst>
              <a:path w="144" h="193" extrusionOk="0">
                <a:moveTo>
                  <a:pt x="41" y="0"/>
                </a:moveTo>
                <a:lnTo>
                  <a:pt x="41" y="0"/>
                </a:lnTo>
                <a:cubicBezTo>
                  <a:pt x="21" y="41"/>
                  <a:pt x="1" y="192"/>
                  <a:pt x="68" y="192"/>
                </a:cubicBezTo>
                <a:cubicBezTo>
                  <a:pt x="87" y="192"/>
                  <a:pt x="111" y="181"/>
                  <a:pt x="144" y="154"/>
                </a:cubicBezTo>
                <a:cubicBezTo>
                  <a:pt x="93" y="154"/>
                  <a:pt x="41" y="77"/>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41"/>
          <p:cNvSpPr/>
          <p:nvPr/>
        </p:nvSpPr>
        <p:spPr>
          <a:xfrm>
            <a:off x="4045275" y="3002250"/>
            <a:ext cx="2575" cy="3125"/>
          </a:xfrm>
          <a:custGeom>
            <a:avLst/>
            <a:gdLst/>
            <a:ahLst/>
            <a:cxnLst/>
            <a:rect l="l" t="t" r="r" b="b"/>
            <a:pathLst>
              <a:path w="103" h="125" extrusionOk="0">
                <a:moveTo>
                  <a:pt x="64" y="1"/>
                </a:moveTo>
                <a:cubicBezTo>
                  <a:pt x="61" y="1"/>
                  <a:pt x="57" y="7"/>
                  <a:pt x="51" y="22"/>
                </a:cubicBezTo>
                <a:lnTo>
                  <a:pt x="0" y="125"/>
                </a:lnTo>
                <a:lnTo>
                  <a:pt x="103" y="125"/>
                </a:lnTo>
                <a:cubicBezTo>
                  <a:pt x="82" y="104"/>
                  <a:pt x="78"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41"/>
          <p:cNvSpPr/>
          <p:nvPr/>
        </p:nvSpPr>
        <p:spPr>
          <a:xfrm>
            <a:off x="4047825" y="3005350"/>
            <a:ext cx="675" cy="25"/>
          </a:xfrm>
          <a:custGeom>
            <a:avLst/>
            <a:gdLst/>
            <a:ahLst/>
            <a:cxnLst/>
            <a:rect l="l" t="t" r="r" b="b"/>
            <a:pathLst>
              <a:path w="27" h="1" extrusionOk="0">
                <a:moveTo>
                  <a:pt x="26" y="1"/>
                </a:moveTo>
                <a:lnTo>
                  <a:pt x="1" y="1"/>
                </a:lnTo>
                <a:cubicBezTo>
                  <a:pt x="1" y="1"/>
                  <a:pt x="26"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41"/>
          <p:cNvSpPr/>
          <p:nvPr/>
        </p:nvSpPr>
        <p:spPr>
          <a:xfrm>
            <a:off x="4055525" y="2991900"/>
            <a:ext cx="3225" cy="1950"/>
          </a:xfrm>
          <a:custGeom>
            <a:avLst/>
            <a:gdLst/>
            <a:ahLst/>
            <a:cxnLst/>
            <a:rect l="l" t="t" r="r" b="b"/>
            <a:pathLst>
              <a:path w="129" h="78" extrusionOk="0">
                <a:moveTo>
                  <a:pt x="129" y="0"/>
                </a:moveTo>
                <a:lnTo>
                  <a:pt x="0" y="77"/>
                </a:lnTo>
                <a:lnTo>
                  <a:pt x="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41"/>
          <p:cNvSpPr/>
          <p:nvPr/>
        </p:nvSpPr>
        <p:spPr>
          <a:xfrm>
            <a:off x="4076050" y="2993825"/>
            <a:ext cx="3225" cy="3225"/>
          </a:xfrm>
          <a:custGeom>
            <a:avLst/>
            <a:gdLst/>
            <a:ahLst/>
            <a:cxnLst/>
            <a:rect l="l" t="t" r="r" b="b"/>
            <a:pathLst>
              <a:path w="129" h="129" extrusionOk="0">
                <a:moveTo>
                  <a:pt x="77" y="0"/>
                </a:moveTo>
                <a:lnTo>
                  <a:pt x="0" y="103"/>
                </a:lnTo>
                <a:lnTo>
                  <a:pt x="26" y="128"/>
                </a:lnTo>
                <a:lnTo>
                  <a:pt x="128" y="26"/>
                </a:ln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41"/>
          <p:cNvSpPr/>
          <p:nvPr/>
        </p:nvSpPr>
        <p:spPr>
          <a:xfrm>
            <a:off x="3828600" y="3004700"/>
            <a:ext cx="15400" cy="14150"/>
          </a:xfrm>
          <a:custGeom>
            <a:avLst/>
            <a:gdLst/>
            <a:ahLst/>
            <a:cxnLst/>
            <a:rect l="l" t="t" r="r" b="b"/>
            <a:pathLst>
              <a:path w="616" h="566" extrusionOk="0">
                <a:moveTo>
                  <a:pt x="359" y="1"/>
                </a:moveTo>
                <a:cubicBezTo>
                  <a:pt x="308" y="129"/>
                  <a:pt x="257" y="1"/>
                  <a:pt x="308" y="232"/>
                </a:cubicBezTo>
                <a:cubicBezTo>
                  <a:pt x="300" y="270"/>
                  <a:pt x="286" y="286"/>
                  <a:pt x="270" y="286"/>
                </a:cubicBezTo>
                <a:cubicBezTo>
                  <a:pt x="235" y="286"/>
                  <a:pt x="195" y="201"/>
                  <a:pt x="231" y="129"/>
                </a:cubicBezTo>
                <a:lnTo>
                  <a:pt x="231" y="129"/>
                </a:lnTo>
                <a:lnTo>
                  <a:pt x="77" y="309"/>
                </a:lnTo>
                <a:lnTo>
                  <a:pt x="205" y="309"/>
                </a:lnTo>
                <a:cubicBezTo>
                  <a:pt x="231" y="514"/>
                  <a:pt x="0" y="309"/>
                  <a:pt x="51" y="539"/>
                </a:cubicBezTo>
                <a:lnTo>
                  <a:pt x="231" y="463"/>
                </a:lnTo>
                <a:lnTo>
                  <a:pt x="231" y="514"/>
                </a:lnTo>
                <a:cubicBezTo>
                  <a:pt x="250" y="476"/>
                  <a:pt x="296" y="452"/>
                  <a:pt x="339" y="452"/>
                </a:cubicBezTo>
                <a:cubicBezTo>
                  <a:pt x="355" y="452"/>
                  <a:pt x="371" y="456"/>
                  <a:pt x="385" y="463"/>
                </a:cubicBezTo>
                <a:cubicBezTo>
                  <a:pt x="385" y="488"/>
                  <a:pt x="410" y="539"/>
                  <a:pt x="385" y="565"/>
                </a:cubicBezTo>
                <a:cubicBezTo>
                  <a:pt x="615" y="514"/>
                  <a:pt x="359" y="206"/>
                  <a:pt x="539" y="104"/>
                </a:cubicBezTo>
                <a:lnTo>
                  <a:pt x="462" y="104"/>
                </a:lnTo>
                <a:cubicBezTo>
                  <a:pt x="458" y="107"/>
                  <a:pt x="454" y="109"/>
                  <a:pt x="449" y="109"/>
                </a:cubicBezTo>
                <a:cubicBezTo>
                  <a:pt x="416" y="109"/>
                  <a:pt x="359" y="45"/>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41"/>
          <p:cNvSpPr/>
          <p:nvPr/>
        </p:nvSpPr>
        <p:spPr>
          <a:xfrm>
            <a:off x="3842050" y="2998950"/>
            <a:ext cx="12850" cy="25025"/>
          </a:xfrm>
          <a:custGeom>
            <a:avLst/>
            <a:gdLst/>
            <a:ahLst/>
            <a:cxnLst/>
            <a:rect l="l" t="t" r="r" b="b"/>
            <a:pathLst>
              <a:path w="514" h="1001" extrusionOk="0">
                <a:moveTo>
                  <a:pt x="411" y="0"/>
                </a:moveTo>
                <a:cubicBezTo>
                  <a:pt x="334" y="77"/>
                  <a:pt x="308" y="51"/>
                  <a:pt x="283" y="205"/>
                </a:cubicBezTo>
                <a:cubicBezTo>
                  <a:pt x="255" y="212"/>
                  <a:pt x="228" y="215"/>
                  <a:pt x="201" y="215"/>
                </a:cubicBezTo>
                <a:cubicBezTo>
                  <a:pt x="129" y="215"/>
                  <a:pt x="64" y="192"/>
                  <a:pt x="26" y="154"/>
                </a:cubicBezTo>
                <a:cubicBezTo>
                  <a:pt x="1" y="180"/>
                  <a:pt x="26" y="308"/>
                  <a:pt x="1" y="334"/>
                </a:cubicBezTo>
                <a:lnTo>
                  <a:pt x="26" y="334"/>
                </a:lnTo>
                <a:lnTo>
                  <a:pt x="103" y="590"/>
                </a:lnTo>
                <a:cubicBezTo>
                  <a:pt x="103" y="539"/>
                  <a:pt x="154" y="539"/>
                  <a:pt x="180" y="539"/>
                </a:cubicBezTo>
                <a:lnTo>
                  <a:pt x="103" y="872"/>
                </a:lnTo>
                <a:cubicBezTo>
                  <a:pt x="159" y="972"/>
                  <a:pt x="210" y="995"/>
                  <a:pt x="258" y="995"/>
                </a:cubicBezTo>
                <a:cubicBezTo>
                  <a:pt x="298" y="995"/>
                  <a:pt x="336" y="980"/>
                  <a:pt x="373" y="980"/>
                </a:cubicBezTo>
                <a:cubicBezTo>
                  <a:pt x="395" y="980"/>
                  <a:pt x="416" y="985"/>
                  <a:pt x="436" y="1000"/>
                </a:cubicBezTo>
                <a:cubicBezTo>
                  <a:pt x="308" y="795"/>
                  <a:pt x="462" y="872"/>
                  <a:pt x="257" y="718"/>
                </a:cubicBezTo>
                <a:lnTo>
                  <a:pt x="283" y="462"/>
                </a:lnTo>
                <a:lnTo>
                  <a:pt x="436" y="487"/>
                </a:lnTo>
                <a:cubicBezTo>
                  <a:pt x="411" y="410"/>
                  <a:pt x="488" y="308"/>
                  <a:pt x="411" y="257"/>
                </a:cubicBezTo>
                <a:cubicBezTo>
                  <a:pt x="411" y="257"/>
                  <a:pt x="385" y="308"/>
                  <a:pt x="360" y="308"/>
                </a:cubicBezTo>
                <a:cubicBezTo>
                  <a:pt x="308" y="128"/>
                  <a:pt x="513" y="18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41"/>
          <p:cNvSpPr/>
          <p:nvPr/>
        </p:nvSpPr>
        <p:spPr>
          <a:xfrm>
            <a:off x="4030525" y="2991250"/>
            <a:ext cx="1300" cy="1950"/>
          </a:xfrm>
          <a:custGeom>
            <a:avLst/>
            <a:gdLst/>
            <a:ahLst/>
            <a:cxnLst/>
            <a:rect l="l" t="t" r="r" b="b"/>
            <a:pathLst>
              <a:path w="52" h="78" extrusionOk="0">
                <a:moveTo>
                  <a:pt x="52" y="0"/>
                </a:moveTo>
                <a:lnTo>
                  <a:pt x="0" y="77"/>
                </a:lnTo>
                <a:cubicBezTo>
                  <a:pt x="26" y="52"/>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41"/>
          <p:cNvSpPr/>
          <p:nvPr/>
        </p:nvSpPr>
        <p:spPr>
          <a:xfrm>
            <a:off x="3889500" y="3004700"/>
            <a:ext cx="25" cy="675"/>
          </a:xfrm>
          <a:custGeom>
            <a:avLst/>
            <a:gdLst/>
            <a:ahLst/>
            <a:cxnLst/>
            <a:rect l="l" t="t" r="r" b="b"/>
            <a:pathLst>
              <a:path w="1" h="27" extrusionOk="0">
                <a:moveTo>
                  <a:pt x="0" y="27"/>
                </a:moveTo>
                <a:lnTo>
                  <a:pt x="0" y="27"/>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41"/>
          <p:cNvSpPr/>
          <p:nvPr/>
        </p:nvSpPr>
        <p:spPr>
          <a:xfrm>
            <a:off x="4032450" y="2990600"/>
            <a:ext cx="25" cy="675"/>
          </a:xfrm>
          <a:custGeom>
            <a:avLst/>
            <a:gdLst/>
            <a:ahLst/>
            <a:cxnLst/>
            <a:rect l="l" t="t" r="r" b="b"/>
            <a:pathLst>
              <a:path w="1" h="27" extrusionOk="0">
                <a:moveTo>
                  <a:pt x="0" y="1"/>
                </a:moveTo>
                <a:lnTo>
                  <a:pt x="0" y="1"/>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1"/>
          <p:cNvSpPr/>
          <p:nvPr/>
        </p:nvSpPr>
        <p:spPr>
          <a:xfrm>
            <a:off x="3860650" y="2991250"/>
            <a:ext cx="25" cy="675"/>
          </a:xfrm>
          <a:custGeom>
            <a:avLst/>
            <a:gdLst/>
            <a:ahLst/>
            <a:cxnLst/>
            <a:rect l="l" t="t" r="r" b="b"/>
            <a:pathLst>
              <a:path w="1" h="27" extrusionOk="0">
                <a:moveTo>
                  <a:pt x="0" y="26"/>
                </a:moveTo>
                <a:lnTo>
                  <a:pt x="0" y="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1"/>
          <p:cNvSpPr/>
          <p:nvPr/>
        </p:nvSpPr>
        <p:spPr>
          <a:xfrm>
            <a:off x="3858725" y="3002150"/>
            <a:ext cx="650" cy="1300"/>
          </a:xfrm>
          <a:custGeom>
            <a:avLst/>
            <a:gdLst/>
            <a:ahLst/>
            <a:cxnLst/>
            <a:rect l="l" t="t" r="r" b="b"/>
            <a:pathLst>
              <a:path w="26" h="52" extrusionOk="0">
                <a:moveTo>
                  <a:pt x="26" y="0"/>
                </a:moveTo>
                <a:lnTo>
                  <a:pt x="0" y="52"/>
                </a:lnTo>
                <a:cubicBezTo>
                  <a:pt x="0"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1"/>
          <p:cNvSpPr/>
          <p:nvPr/>
        </p:nvSpPr>
        <p:spPr>
          <a:xfrm>
            <a:off x="3852825" y="3002800"/>
            <a:ext cx="12975" cy="22450"/>
          </a:xfrm>
          <a:custGeom>
            <a:avLst/>
            <a:gdLst/>
            <a:ahLst/>
            <a:cxnLst/>
            <a:rect l="l" t="t" r="r" b="b"/>
            <a:pathLst>
              <a:path w="519" h="898" extrusionOk="0">
                <a:moveTo>
                  <a:pt x="159" y="0"/>
                </a:moveTo>
                <a:cubicBezTo>
                  <a:pt x="159" y="48"/>
                  <a:pt x="0" y="233"/>
                  <a:pt x="153" y="233"/>
                </a:cubicBezTo>
                <a:cubicBezTo>
                  <a:pt x="162" y="233"/>
                  <a:pt x="173" y="232"/>
                  <a:pt x="185" y="231"/>
                </a:cubicBezTo>
                <a:lnTo>
                  <a:pt x="185" y="231"/>
                </a:lnTo>
                <a:cubicBezTo>
                  <a:pt x="236" y="436"/>
                  <a:pt x="82" y="359"/>
                  <a:pt x="57" y="410"/>
                </a:cubicBezTo>
                <a:cubicBezTo>
                  <a:pt x="108" y="462"/>
                  <a:pt x="57" y="564"/>
                  <a:pt x="108" y="615"/>
                </a:cubicBezTo>
                <a:cubicBezTo>
                  <a:pt x="108" y="590"/>
                  <a:pt x="134" y="513"/>
                  <a:pt x="185" y="513"/>
                </a:cubicBezTo>
                <a:cubicBezTo>
                  <a:pt x="207" y="602"/>
                  <a:pt x="191" y="672"/>
                  <a:pt x="136" y="672"/>
                </a:cubicBezTo>
                <a:cubicBezTo>
                  <a:pt x="127" y="672"/>
                  <a:pt x="118" y="670"/>
                  <a:pt x="108" y="667"/>
                </a:cubicBezTo>
                <a:lnTo>
                  <a:pt x="108" y="667"/>
                </a:lnTo>
                <a:cubicBezTo>
                  <a:pt x="211" y="744"/>
                  <a:pt x="82" y="846"/>
                  <a:pt x="185" y="898"/>
                </a:cubicBezTo>
                <a:cubicBezTo>
                  <a:pt x="390" y="769"/>
                  <a:pt x="518" y="564"/>
                  <a:pt x="518" y="333"/>
                </a:cubicBezTo>
                <a:lnTo>
                  <a:pt x="518" y="333"/>
                </a:lnTo>
                <a:cubicBezTo>
                  <a:pt x="456" y="396"/>
                  <a:pt x="376" y="475"/>
                  <a:pt x="280" y="475"/>
                </a:cubicBezTo>
                <a:cubicBezTo>
                  <a:pt x="258" y="475"/>
                  <a:pt x="235" y="471"/>
                  <a:pt x="211" y="462"/>
                </a:cubicBezTo>
                <a:lnTo>
                  <a:pt x="211" y="282"/>
                </a:lnTo>
                <a:cubicBezTo>
                  <a:pt x="260" y="324"/>
                  <a:pt x="297" y="338"/>
                  <a:pt x="327" y="338"/>
                </a:cubicBezTo>
                <a:cubicBezTo>
                  <a:pt x="389" y="338"/>
                  <a:pt x="423" y="274"/>
                  <a:pt x="493" y="256"/>
                </a:cubicBezTo>
                <a:lnTo>
                  <a:pt x="236" y="231"/>
                </a:lnTo>
                <a:cubicBezTo>
                  <a:pt x="82" y="128"/>
                  <a:pt x="159" y="77"/>
                  <a:pt x="236" y="26"/>
                </a:cubicBezTo>
                <a:cubicBezTo>
                  <a:pt x="211" y="26"/>
                  <a:pt x="185" y="26"/>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1"/>
          <p:cNvSpPr/>
          <p:nvPr/>
        </p:nvSpPr>
        <p:spPr>
          <a:xfrm>
            <a:off x="3959375" y="3002800"/>
            <a:ext cx="1300" cy="650"/>
          </a:xfrm>
          <a:custGeom>
            <a:avLst/>
            <a:gdLst/>
            <a:ahLst/>
            <a:cxnLst/>
            <a:rect l="l" t="t" r="r" b="b"/>
            <a:pathLst>
              <a:path w="52" h="26" extrusionOk="0">
                <a:moveTo>
                  <a:pt x="51" y="0"/>
                </a:moveTo>
                <a:cubicBezTo>
                  <a:pt x="26" y="0"/>
                  <a:pt x="0" y="26"/>
                  <a:pt x="0" y="26"/>
                </a:cubicBezTo>
                <a:cubicBezTo>
                  <a:pt x="0" y="26"/>
                  <a:pt x="26" y="26"/>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1"/>
          <p:cNvSpPr/>
          <p:nvPr/>
        </p:nvSpPr>
        <p:spPr>
          <a:xfrm>
            <a:off x="3856150" y="2991900"/>
            <a:ext cx="5150" cy="5150"/>
          </a:xfrm>
          <a:custGeom>
            <a:avLst/>
            <a:gdLst/>
            <a:ahLst/>
            <a:cxnLst/>
            <a:rect l="l" t="t" r="r" b="b"/>
            <a:pathLst>
              <a:path w="206" h="206" extrusionOk="0">
                <a:moveTo>
                  <a:pt x="103" y="0"/>
                </a:moveTo>
                <a:cubicBezTo>
                  <a:pt x="103" y="77"/>
                  <a:pt x="1" y="77"/>
                  <a:pt x="78" y="205"/>
                </a:cubicBezTo>
                <a:cubicBezTo>
                  <a:pt x="26" y="51"/>
                  <a:pt x="206" y="128"/>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1"/>
          <p:cNvSpPr/>
          <p:nvPr/>
        </p:nvSpPr>
        <p:spPr>
          <a:xfrm>
            <a:off x="3954875" y="2994450"/>
            <a:ext cx="4525" cy="10275"/>
          </a:xfrm>
          <a:custGeom>
            <a:avLst/>
            <a:gdLst/>
            <a:ahLst/>
            <a:cxnLst/>
            <a:rect l="l" t="t" r="r" b="b"/>
            <a:pathLst>
              <a:path w="181" h="411" extrusionOk="0">
                <a:moveTo>
                  <a:pt x="103" y="1"/>
                </a:moveTo>
                <a:lnTo>
                  <a:pt x="103" y="1"/>
                </a:lnTo>
                <a:cubicBezTo>
                  <a:pt x="1" y="78"/>
                  <a:pt x="103" y="206"/>
                  <a:pt x="1" y="206"/>
                </a:cubicBezTo>
                <a:lnTo>
                  <a:pt x="103" y="411"/>
                </a:lnTo>
                <a:cubicBezTo>
                  <a:pt x="26" y="206"/>
                  <a:pt x="180" y="155"/>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41"/>
          <p:cNvSpPr/>
          <p:nvPr/>
        </p:nvSpPr>
        <p:spPr>
          <a:xfrm>
            <a:off x="3974750" y="2995100"/>
            <a:ext cx="2600" cy="1950"/>
          </a:xfrm>
          <a:custGeom>
            <a:avLst/>
            <a:gdLst/>
            <a:ahLst/>
            <a:cxnLst/>
            <a:rect l="l" t="t" r="r" b="b"/>
            <a:pathLst>
              <a:path w="104" h="78" extrusionOk="0">
                <a:moveTo>
                  <a:pt x="1" y="0"/>
                </a:moveTo>
                <a:lnTo>
                  <a:pt x="1" y="52"/>
                </a:lnTo>
                <a:lnTo>
                  <a:pt x="103" y="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41"/>
          <p:cNvSpPr/>
          <p:nvPr/>
        </p:nvSpPr>
        <p:spPr>
          <a:xfrm>
            <a:off x="3974100" y="2996375"/>
            <a:ext cx="25" cy="1300"/>
          </a:xfrm>
          <a:custGeom>
            <a:avLst/>
            <a:gdLst/>
            <a:ahLst/>
            <a:cxnLst/>
            <a:rect l="l" t="t" r="r" b="b"/>
            <a:pathLst>
              <a:path w="1" h="52" extrusionOk="0">
                <a:moveTo>
                  <a:pt x="1" y="52"/>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41"/>
          <p:cNvSpPr/>
          <p:nvPr/>
        </p:nvSpPr>
        <p:spPr>
          <a:xfrm>
            <a:off x="3987575" y="2991250"/>
            <a:ext cx="1300" cy="2600"/>
          </a:xfrm>
          <a:custGeom>
            <a:avLst/>
            <a:gdLst/>
            <a:ahLst/>
            <a:cxnLst/>
            <a:rect l="l" t="t" r="r" b="b"/>
            <a:pathLst>
              <a:path w="52" h="104" extrusionOk="0">
                <a:moveTo>
                  <a:pt x="52" y="0"/>
                </a:moveTo>
                <a:lnTo>
                  <a:pt x="0" y="77"/>
                </a:lnTo>
                <a:lnTo>
                  <a:pt x="0" y="103"/>
                </a:ln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41"/>
          <p:cNvSpPr/>
          <p:nvPr/>
        </p:nvSpPr>
        <p:spPr>
          <a:xfrm>
            <a:off x="4034375" y="2993175"/>
            <a:ext cx="650" cy="675"/>
          </a:xfrm>
          <a:custGeom>
            <a:avLst/>
            <a:gdLst/>
            <a:ahLst/>
            <a:cxnLst/>
            <a:rect l="l" t="t" r="r" b="b"/>
            <a:pathLst>
              <a:path w="26" h="27" extrusionOk="0">
                <a:moveTo>
                  <a:pt x="26" y="0"/>
                </a:moveTo>
                <a:lnTo>
                  <a:pt x="0" y="26"/>
                </a:lnTo>
                <a:cubicBezTo>
                  <a:pt x="0" y="26"/>
                  <a:pt x="26" y="0"/>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1"/>
          <p:cNvSpPr/>
          <p:nvPr/>
        </p:nvSpPr>
        <p:spPr>
          <a:xfrm>
            <a:off x="4045275" y="2990600"/>
            <a:ext cx="2325" cy="1375"/>
          </a:xfrm>
          <a:custGeom>
            <a:avLst/>
            <a:gdLst/>
            <a:ahLst/>
            <a:cxnLst/>
            <a:rect l="l" t="t" r="r" b="b"/>
            <a:pathLst>
              <a:path w="93" h="55" extrusionOk="0">
                <a:moveTo>
                  <a:pt x="0" y="1"/>
                </a:moveTo>
                <a:lnTo>
                  <a:pt x="0" y="1"/>
                </a:lnTo>
                <a:cubicBezTo>
                  <a:pt x="10" y="42"/>
                  <a:pt x="29" y="54"/>
                  <a:pt x="46" y="54"/>
                </a:cubicBezTo>
                <a:cubicBezTo>
                  <a:pt x="71" y="54"/>
                  <a:pt x="93" y="26"/>
                  <a:pt x="77" y="26"/>
                </a:cubicBezTo>
                <a:cubicBezTo>
                  <a:pt x="51" y="26"/>
                  <a:pt x="26" y="2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1"/>
          <p:cNvSpPr/>
          <p:nvPr/>
        </p:nvSpPr>
        <p:spPr>
          <a:xfrm>
            <a:off x="3827950" y="2993175"/>
            <a:ext cx="25" cy="675"/>
          </a:xfrm>
          <a:custGeom>
            <a:avLst/>
            <a:gdLst/>
            <a:ahLst/>
            <a:cxnLst/>
            <a:rect l="l" t="t" r="r" b="b"/>
            <a:pathLst>
              <a:path w="1" h="27" extrusionOk="0">
                <a:moveTo>
                  <a:pt x="0" y="26"/>
                </a:moveTo>
                <a:lnTo>
                  <a:pt x="0" y="0"/>
                </a:lnTo>
                <a:cubicBezTo>
                  <a:pt x="0" y="26"/>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1"/>
          <p:cNvSpPr/>
          <p:nvPr/>
        </p:nvSpPr>
        <p:spPr>
          <a:xfrm>
            <a:off x="3827300" y="2991725"/>
            <a:ext cx="1075" cy="2125"/>
          </a:xfrm>
          <a:custGeom>
            <a:avLst/>
            <a:gdLst/>
            <a:ahLst/>
            <a:cxnLst/>
            <a:rect l="l" t="t" r="r" b="b"/>
            <a:pathLst>
              <a:path w="43" h="85" extrusionOk="0">
                <a:moveTo>
                  <a:pt x="22" y="0"/>
                </a:moveTo>
                <a:cubicBezTo>
                  <a:pt x="17" y="0"/>
                  <a:pt x="10" y="2"/>
                  <a:pt x="1" y="7"/>
                </a:cubicBezTo>
                <a:lnTo>
                  <a:pt x="1" y="84"/>
                </a:lnTo>
                <a:cubicBezTo>
                  <a:pt x="22" y="42"/>
                  <a:pt x="43"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1"/>
          <p:cNvSpPr/>
          <p:nvPr/>
        </p:nvSpPr>
        <p:spPr>
          <a:xfrm>
            <a:off x="3990775" y="2993825"/>
            <a:ext cx="1300" cy="25"/>
          </a:xfrm>
          <a:custGeom>
            <a:avLst/>
            <a:gdLst/>
            <a:ahLst/>
            <a:cxnLst/>
            <a:rect l="l" t="t" r="r" b="b"/>
            <a:pathLst>
              <a:path w="52" h="1" extrusionOk="0">
                <a:moveTo>
                  <a:pt x="52" y="0"/>
                </a:moveTo>
                <a:cubicBezTo>
                  <a:pt x="26" y="0"/>
                  <a:pt x="1" y="0"/>
                  <a:pt x="1" y="0"/>
                </a:cubicBezTo>
                <a:cubicBezTo>
                  <a:pt x="1" y="0"/>
                  <a:pt x="26"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41"/>
          <p:cNvSpPr/>
          <p:nvPr/>
        </p:nvSpPr>
        <p:spPr>
          <a:xfrm>
            <a:off x="3978600" y="3004075"/>
            <a:ext cx="675" cy="650"/>
          </a:xfrm>
          <a:custGeom>
            <a:avLst/>
            <a:gdLst/>
            <a:ahLst/>
            <a:cxnLst/>
            <a:rect l="l" t="t" r="r" b="b"/>
            <a:pathLst>
              <a:path w="27" h="26" extrusionOk="0">
                <a:moveTo>
                  <a:pt x="26" y="0"/>
                </a:moveTo>
                <a:lnTo>
                  <a:pt x="26" y="0"/>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41"/>
          <p:cNvSpPr/>
          <p:nvPr/>
        </p:nvSpPr>
        <p:spPr>
          <a:xfrm>
            <a:off x="3923475" y="2993175"/>
            <a:ext cx="650" cy="1300"/>
          </a:xfrm>
          <a:custGeom>
            <a:avLst/>
            <a:gdLst/>
            <a:ahLst/>
            <a:cxnLst/>
            <a:rect l="l" t="t" r="r" b="b"/>
            <a:pathLst>
              <a:path w="26" h="52" extrusionOk="0">
                <a:moveTo>
                  <a:pt x="26" y="0"/>
                </a:moveTo>
                <a:lnTo>
                  <a:pt x="0" y="52"/>
                </a:lnTo>
                <a:cubicBezTo>
                  <a:pt x="26"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1"/>
          <p:cNvSpPr/>
          <p:nvPr/>
        </p:nvSpPr>
        <p:spPr>
          <a:xfrm>
            <a:off x="3899100" y="2997650"/>
            <a:ext cx="4525" cy="5175"/>
          </a:xfrm>
          <a:custGeom>
            <a:avLst/>
            <a:gdLst/>
            <a:ahLst/>
            <a:cxnLst/>
            <a:rect l="l" t="t" r="r" b="b"/>
            <a:pathLst>
              <a:path w="181" h="207" extrusionOk="0">
                <a:moveTo>
                  <a:pt x="78" y="1"/>
                </a:moveTo>
                <a:cubicBezTo>
                  <a:pt x="78" y="52"/>
                  <a:pt x="1" y="129"/>
                  <a:pt x="52" y="206"/>
                </a:cubicBezTo>
                <a:lnTo>
                  <a:pt x="180" y="103"/>
                </a:lnTo>
                <a:cubicBezTo>
                  <a:pt x="129" y="103"/>
                  <a:pt x="103" y="52"/>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1"/>
          <p:cNvSpPr/>
          <p:nvPr/>
        </p:nvSpPr>
        <p:spPr>
          <a:xfrm>
            <a:off x="3903600" y="2998950"/>
            <a:ext cx="1300" cy="1300"/>
          </a:xfrm>
          <a:custGeom>
            <a:avLst/>
            <a:gdLst/>
            <a:ahLst/>
            <a:cxnLst/>
            <a:rect l="l" t="t" r="r" b="b"/>
            <a:pathLst>
              <a:path w="52" h="52" extrusionOk="0">
                <a:moveTo>
                  <a:pt x="52" y="0"/>
                </a:moveTo>
                <a:lnTo>
                  <a:pt x="0" y="51"/>
                </a:lnTo>
                <a:cubicBezTo>
                  <a:pt x="26" y="26"/>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1"/>
          <p:cNvSpPr/>
          <p:nvPr/>
        </p:nvSpPr>
        <p:spPr>
          <a:xfrm>
            <a:off x="3900400" y="2997025"/>
            <a:ext cx="650" cy="650"/>
          </a:xfrm>
          <a:custGeom>
            <a:avLst/>
            <a:gdLst/>
            <a:ahLst/>
            <a:cxnLst/>
            <a:rect l="l" t="t" r="r" b="b"/>
            <a:pathLst>
              <a:path w="26" h="26" extrusionOk="0">
                <a:moveTo>
                  <a:pt x="0" y="0"/>
                </a:moveTo>
                <a:cubicBezTo>
                  <a:pt x="26" y="26"/>
                  <a:pt x="26" y="26"/>
                  <a:pt x="26" y="26"/>
                </a:cubicBezTo>
                <a:cubicBezTo>
                  <a:pt x="26" y="26"/>
                  <a:pt x="26" y="2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41"/>
          <p:cNvSpPr/>
          <p:nvPr/>
        </p:nvSpPr>
        <p:spPr>
          <a:xfrm>
            <a:off x="3760000" y="2989975"/>
            <a:ext cx="1950" cy="1300"/>
          </a:xfrm>
          <a:custGeom>
            <a:avLst/>
            <a:gdLst/>
            <a:ahLst/>
            <a:cxnLst/>
            <a:rect l="l" t="t" r="r" b="b"/>
            <a:pathLst>
              <a:path w="78" h="52" extrusionOk="0">
                <a:moveTo>
                  <a:pt x="0" y="0"/>
                </a:moveTo>
                <a:lnTo>
                  <a:pt x="0" y="0"/>
                </a:lnTo>
                <a:cubicBezTo>
                  <a:pt x="26" y="26"/>
                  <a:pt x="52" y="51"/>
                  <a:pt x="77" y="51"/>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1"/>
          <p:cNvSpPr/>
          <p:nvPr/>
        </p:nvSpPr>
        <p:spPr>
          <a:xfrm>
            <a:off x="3924750" y="3001500"/>
            <a:ext cx="1300" cy="2600"/>
          </a:xfrm>
          <a:custGeom>
            <a:avLst/>
            <a:gdLst/>
            <a:ahLst/>
            <a:cxnLst/>
            <a:rect l="l" t="t" r="r" b="b"/>
            <a:pathLst>
              <a:path w="52" h="104" extrusionOk="0">
                <a:moveTo>
                  <a:pt x="52" y="1"/>
                </a:moveTo>
                <a:lnTo>
                  <a:pt x="52" y="1"/>
                </a:lnTo>
                <a:cubicBezTo>
                  <a:pt x="26" y="26"/>
                  <a:pt x="0" y="78"/>
                  <a:pt x="0" y="103"/>
                </a:cubicBezTo>
                <a:cubicBezTo>
                  <a:pt x="52" y="52"/>
                  <a:pt x="52" y="26"/>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1"/>
          <p:cNvSpPr/>
          <p:nvPr/>
        </p:nvSpPr>
        <p:spPr>
          <a:xfrm>
            <a:off x="4125400" y="3002450"/>
            <a:ext cx="2600" cy="2275"/>
          </a:xfrm>
          <a:custGeom>
            <a:avLst/>
            <a:gdLst/>
            <a:ahLst/>
            <a:cxnLst/>
            <a:rect l="l" t="t" r="r" b="b"/>
            <a:pathLst>
              <a:path w="104" h="91" extrusionOk="0">
                <a:moveTo>
                  <a:pt x="81" y="0"/>
                </a:moveTo>
                <a:cubicBezTo>
                  <a:pt x="61" y="0"/>
                  <a:pt x="38" y="72"/>
                  <a:pt x="1" y="91"/>
                </a:cubicBezTo>
                <a:cubicBezTo>
                  <a:pt x="52" y="91"/>
                  <a:pt x="77" y="65"/>
                  <a:pt x="103" y="40"/>
                </a:cubicBezTo>
                <a:cubicBezTo>
                  <a:pt x="96" y="11"/>
                  <a:pt x="89"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1"/>
          <p:cNvSpPr txBox="1">
            <a:spLocks noGrp="1"/>
          </p:cNvSpPr>
          <p:nvPr>
            <p:ph type="title"/>
          </p:nvPr>
        </p:nvSpPr>
        <p:spPr>
          <a:xfrm>
            <a:off x="928214" y="840463"/>
            <a:ext cx="6955482" cy="23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Cultivando emociones </a:t>
            </a:r>
            <a:br>
              <a:rPr lang="es-MX" dirty="0"/>
            </a:br>
            <a:r>
              <a:rPr lang="es-MX" dirty="0"/>
              <a:t>“Autoestima”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09"/>
        <p:cNvGrpSpPr/>
        <p:nvPr/>
      </p:nvGrpSpPr>
      <p:grpSpPr>
        <a:xfrm>
          <a:off x="0" y="0"/>
          <a:ext cx="0" cy="0"/>
          <a:chOff x="0" y="0"/>
          <a:chExt cx="0" cy="0"/>
        </a:xfrm>
      </p:grpSpPr>
      <p:pic>
        <p:nvPicPr>
          <p:cNvPr id="8810" name="Google Shape;8810;p69"/>
          <p:cNvPicPr preferRelativeResize="0"/>
          <p:nvPr/>
        </p:nvPicPr>
        <p:blipFill>
          <a:blip r:embed="rId3">
            <a:alphaModFix amt="69000"/>
          </a:blip>
          <a:stretch>
            <a:fillRect/>
          </a:stretch>
        </p:blipFill>
        <p:spPr>
          <a:xfrm flipH="1">
            <a:off x="2695182" y="1259806"/>
            <a:ext cx="5879140" cy="3198593"/>
          </a:xfrm>
          <a:prstGeom prst="rect">
            <a:avLst/>
          </a:prstGeom>
          <a:noFill/>
          <a:ln>
            <a:noFill/>
          </a:ln>
        </p:spPr>
      </p:pic>
      <p:pic>
        <p:nvPicPr>
          <p:cNvPr id="8811" name="Google Shape;8811;p69"/>
          <p:cNvPicPr preferRelativeResize="0"/>
          <p:nvPr/>
        </p:nvPicPr>
        <p:blipFill>
          <a:blip r:embed="rId4">
            <a:alphaModFix amt="69000"/>
          </a:blip>
          <a:stretch>
            <a:fillRect/>
          </a:stretch>
        </p:blipFill>
        <p:spPr>
          <a:xfrm flipH="1">
            <a:off x="714875" y="1021151"/>
            <a:ext cx="1312770" cy="1346540"/>
          </a:xfrm>
          <a:prstGeom prst="rect">
            <a:avLst/>
          </a:prstGeom>
          <a:noFill/>
          <a:ln>
            <a:noFill/>
          </a:ln>
        </p:spPr>
      </p:pic>
      <p:sp>
        <p:nvSpPr>
          <p:cNvPr id="8812" name="Google Shape;8812;p69"/>
          <p:cNvSpPr txBox="1">
            <a:spLocks noGrp="1"/>
          </p:cNvSpPr>
          <p:nvPr>
            <p:ph type="title"/>
          </p:nvPr>
        </p:nvSpPr>
        <p:spPr>
          <a:xfrm>
            <a:off x="714875" y="646650"/>
            <a:ext cx="7714200" cy="59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A</a:t>
            </a:r>
            <a:r>
              <a:rPr lang="en" dirty="0"/>
              <a:t>ctividad: el niño tenía dos ojos</a:t>
            </a:r>
            <a:endParaRPr dirty="0"/>
          </a:p>
        </p:txBody>
      </p:sp>
      <p:sp>
        <p:nvSpPr>
          <p:cNvPr id="8813" name="Google Shape;8813;p69"/>
          <p:cNvSpPr txBox="1">
            <a:spLocks noGrp="1"/>
          </p:cNvSpPr>
          <p:nvPr>
            <p:ph type="subTitle" idx="1"/>
          </p:nvPr>
        </p:nvSpPr>
        <p:spPr>
          <a:xfrm>
            <a:off x="2678400" y="2367691"/>
            <a:ext cx="5750675" cy="1284300"/>
          </a:xfrm>
          <a:prstGeom prst="rect">
            <a:avLst/>
          </a:prstGeom>
        </p:spPr>
        <p:txBody>
          <a:bodyPr spcFirstLastPara="1" wrap="square" lIns="91425" tIns="91425" rIns="91425" bIns="91425" anchor="ctr" anchorCtr="0">
            <a:noAutofit/>
          </a:bodyPr>
          <a:lstStyle/>
          <a:p>
            <a:pPr>
              <a:lnSpc>
                <a:spcPct val="107000"/>
              </a:lnSpc>
              <a:spcAft>
                <a:spcPts val="800"/>
              </a:spcAft>
            </a:pPr>
            <a:r>
              <a:rPr lang="es-MX" sz="1400" dirty="0">
                <a:latin typeface="Raleway" pitchFamily="2" charset="0"/>
                <a:ea typeface="Calibri" panose="020F0502020204030204" pitchFamily="34" charset="0"/>
                <a:cs typeface="Times New Roman" panose="02020603050405020304" pitchFamily="18" charset="0"/>
              </a:rPr>
              <a:t>E</a:t>
            </a:r>
            <a:r>
              <a:rPr lang="es-MX" sz="1400" dirty="0">
                <a:effectLst/>
                <a:latin typeface="Raleway" pitchFamily="2" charset="0"/>
                <a:ea typeface="Calibri" panose="020F0502020204030204" pitchFamily="34" charset="0"/>
                <a:cs typeface="Times New Roman" panose="02020603050405020304" pitchFamily="18" charset="0"/>
              </a:rPr>
              <a:t>l profesor lee el cuento y se dialogan cuestiones referentes a la historia.</a:t>
            </a:r>
          </a:p>
          <a:p>
            <a:pPr>
              <a:lnSpc>
                <a:spcPct val="107000"/>
              </a:lnSpc>
              <a:spcAft>
                <a:spcPts val="800"/>
              </a:spcAft>
            </a:pPr>
            <a:r>
              <a:rPr lang="es-MX" sz="1400" dirty="0">
                <a:latin typeface="Raleway" pitchFamily="2" charset="0"/>
                <a:ea typeface="Calibri" panose="020F0502020204030204" pitchFamily="34" charset="0"/>
                <a:cs typeface="Times New Roman" panose="02020603050405020304" pitchFamily="18" charset="0"/>
              </a:rPr>
              <a:t>T</a:t>
            </a:r>
            <a:r>
              <a:rPr lang="es-MX" sz="1400" dirty="0">
                <a:effectLst/>
                <a:latin typeface="Raleway" pitchFamily="2" charset="0"/>
                <a:ea typeface="Calibri" panose="020F0502020204030204" pitchFamily="34" charset="0"/>
                <a:cs typeface="Times New Roman" panose="02020603050405020304" pitchFamily="18" charset="0"/>
              </a:rPr>
              <a:t>enemos cada uno de nosotros algo especial nos gusta les gusta los demás los niños en casa preguntarán a sus padres hermanos amigos qué les gusta de ellos en especial y que los hace diferentes a las demás personas lo escriben y lo dibujan en una hoja al día siguiente el niño expondrá sus mejores cualidades el profesor recogerá las hojas que se traen de casa y confeccionará el libro las mejores cualidades.</a:t>
            </a:r>
          </a:p>
        </p:txBody>
      </p:sp>
      <p:sp>
        <p:nvSpPr>
          <p:cNvPr id="8814" name="Google Shape;8814;p69"/>
          <p:cNvSpPr txBox="1">
            <a:spLocks noGrp="1"/>
          </p:cNvSpPr>
          <p:nvPr>
            <p:ph type="title" idx="2"/>
          </p:nvPr>
        </p:nvSpPr>
        <p:spPr>
          <a:xfrm>
            <a:off x="308482" y="1259806"/>
            <a:ext cx="2125555" cy="79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objetivos</a:t>
            </a:r>
            <a:endParaRPr sz="2400" dirty="0"/>
          </a:p>
        </p:txBody>
      </p:sp>
      <p:sp>
        <p:nvSpPr>
          <p:cNvPr id="8815" name="Google Shape;8815;p69"/>
          <p:cNvSpPr txBox="1">
            <a:spLocks noGrp="1"/>
          </p:cNvSpPr>
          <p:nvPr>
            <p:ph type="subTitle" idx="3"/>
          </p:nvPr>
        </p:nvSpPr>
        <p:spPr>
          <a:xfrm>
            <a:off x="424430" y="2742192"/>
            <a:ext cx="1811605" cy="12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400" dirty="0">
                <a:effectLst/>
                <a:latin typeface="Raleway" pitchFamily="2" charset="0"/>
                <a:ea typeface="Calibri" panose="020F0502020204030204" pitchFamily="34" charset="0"/>
                <a:cs typeface="Times New Roman" panose="02020603050405020304" pitchFamily="18" charset="0"/>
              </a:rPr>
              <a:t>encontrar las diferencias encontrar lo positivo en las demás personas competencias emocionales que desarrolla autoconfianza</a:t>
            </a:r>
            <a:endParaRPr sz="1200" dirty="0">
              <a:latin typeface="Raleway"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09"/>
        <p:cNvGrpSpPr/>
        <p:nvPr/>
      </p:nvGrpSpPr>
      <p:grpSpPr>
        <a:xfrm>
          <a:off x="0" y="0"/>
          <a:ext cx="0" cy="0"/>
          <a:chOff x="0" y="0"/>
          <a:chExt cx="0" cy="0"/>
        </a:xfrm>
      </p:grpSpPr>
      <p:pic>
        <p:nvPicPr>
          <p:cNvPr id="73" name="Google Shape;9366;p76">
            <a:extLst>
              <a:ext uri="{FF2B5EF4-FFF2-40B4-BE49-F238E27FC236}">
                <a16:creationId xmlns:a16="http://schemas.microsoft.com/office/drawing/2014/main" id="{89A1FFC1-F73C-45C2-A461-F31EB037AAC2}"/>
              </a:ext>
            </a:extLst>
          </p:cNvPr>
          <p:cNvPicPr preferRelativeResize="0"/>
          <p:nvPr/>
        </p:nvPicPr>
        <p:blipFill>
          <a:blip r:embed="rId3">
            <a:alphaModFix amt="69000"/>
          </a:blip>
          <a:stretch>
            <a:fillRect/>
          </a:stretch>
        </p:blipFill>
        <p:spPr>
          <a:xfrm flipH="1">
            <a:off x="3765066" y="1245024"/>
            <a:ext cx="4972691" cy="3293827"/>
          </a:xfrm>
          <a:prstGeom prst="rect">
            <a:avLst/>
          </a:prstGeom>
          <a:noFill/>
          <a:ln>
            <a:noFill/>
          </a:ln>
        </p:spPr>
      </p:pic>
      <p:pic>
        <p:nvPicPr>
          <p:cNvPr id="7410" name="Google Shape;7410;p48"/>
          <p:cNvPicPr preferRelativeResize="0"/>
          <p:nvPr/>
        </p:nvPicPr>
        <p:blipFill>
          <a:blip r:embed="rId4">
            <a:alphaModFix amt="73000"/>
          </a:blip>
          <a:stretch>
            <a:fillRect/>
          </a:stretch>
        </p:blipFill>
        <p:spPr>
          <a:xfrm rot="10800000">
            <a:off x="530466" y="1318541"/>
            <a:ext cx="2129725" cy="813925"/>
          </a:xfrm>
          <a:prstGeom prst="rect">
            <a:avLst/>
          </a:prstGeom>
          <a:noFill/>
          <a:ln>
            <a:noFill/>
          </a:ln>
        </p:spPr>
      </p:pic>
      <p:sp>
        <p:nvSpPr>
          <p:cNvPr id="7413" name="Google Shape;7413;p48"/>
          <p:cNvSpPr txBox="1">
            <a:spLocks noGrp="1"/>
          </p:cNvSpPr>
          <p:nvPr>
            <p:ph type="subTitle" idx="3"/>
          </p:nvPr>
        </p:nvSpPr>
        <p:spPr>
          <a:xfrm>
            <a:off x="209530" y="1447195"/>
            <a:ext cx="27594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O</a:t>
            </a:r>
            <a:r>
              <a:rPr lang="en" dirty="0"/>
              <a:t>bjetivo </a:t>
            </a:r>
            <a:endParaRPr dirty="0"/>
          </a:p>
        </p:txBody>
      </p:sp>
      <p:sp>
        <p:nvSpPr>
          <p:cNvPr id="7416" name="Google Shape;7416;p48"/>
          <p:cNvSpPr txBox="1">
            <a:spLocks noGrp="1"/>
          </p:cNvSpPr>
          <p:nvPr>
            <p:ph type="subTitle" idx="4"/>
          </p:nvPr>
        </p:nvSpPr>
        <p:spPr>
          <a:xfrm>
            <a:off x="3468356" y="2481559"/>
            <a:ext cx="5104206" cy="1340817"/>
          </a:xfrm>
          <a:prstGeom prst="rect">
            <a:avLst/>
          </a:prstGeom>
        </p:spPr>
        <p:txBody>
          <a:bodyPr spcFirstLastPara="1" wrap="square" lIns="91425" tIns="91425" rIns="91425" bIns="91425" anchor="ctr" anchorCtr="0">
            <a:noAutofit/>
          </a:bodyPr>
          <a:lstStyle/>
          <a:p>
            <a:pPr>
              <a:lnSpc>
                <a:spcPct val="107000"/>
              </a:lnSpc>
              <a:spcAft>
                <a:spcPts val="800"/>
              </a:spcAft>
            </a:pPr>
            <a:r>
              <a:rPr lang="es-MX" sz="1400"/>
              <a:t>los niños se sentarán en un círculo en el suelo se les plantearía una actividad señalando que van a recibir una visita y después harán un viaje imaginario un planeta muy bonito se les muestra un muñeco que será el personaje que nos visita y alterando la voz le da vida se les cuenta una historia. al final de la actividad se propone un diálogo para que se ponga en común su experiencia individual del viaje como eran los colores los árboles la comida a los hombres y sus amigos para acabar se les pide que dibujen el viaje que han realizado será una exposición sobre con todos los dibujos</a:t>
            </a:r>
          </a:p>
        </p:txBody>
      </p:sp>
      <p:sp>
        <p:nvSpPr>
          <p:cNvPr id="7418" name="Google Shape;7418;p48"/>
          <p:cNvSpPr txBox="1">
            <a:spLocks noGrp="1"/>
          </p:cNvSpPr>
          <p:nvPr>
            <p:ph type="subTitle" idx="6"/>
          </p:nvPr>
        </p:nvSpPr>
        <p:spPr>
          <a:xfrm>
            <a:off x="153461" y="2330246"/>
            <a:ext cx="2966087" cy="1095900"/>
          </a:xfrm>
          <a:prstGeom prst="rect">
            <a:avLst/>
          </a:prstGeom>
        </p:spPr>
        <p:txBody>
          <a:bodyPr spcFirstLastPara="1" wrap="square" lIns="91425" tIns="91425" rIns="91425" bIns="91425" anchor="ctr" anchorCtr="0">
            <a:noAutofit/>
          </a:bodyPr>
          <a:lstStyle/>
          <a:p>
            <a:pPr>
              <a:lnSpc>
                <a:spcPct val="107000"/>
              </a:lnSpc>
              <a:spcAft>
                <a:spcPts val="800"/>
              </a:spcAft>
              <a:buFont typeface="Arial" panose="020B0604020202020204" pitchFamily="34" charset="0"/>
              <a:buChar char="•"/>
            </a:pPr>
            <a:r>
              <a:rPr lang="es-MX" sz="1400" dirty="0">
                <a:effectLst/>
                <a:latin typeface="Raleway" pitchFamily="2" charset="0"/>
                <a:ea typeface="Calibri" panose="020F0502020204030204" pitchFamily="34" charset="0"/>
                <a:cs typeface="Times New Roman" panose="02020603050405020304" pitchFamily="18" charset="0"/>
              </a:rPr>
              <a:t> consolidar el autoconcepto a través de expresiones verbales </a:t>
            </a:r>
          </a:p>
          <a:p>
            <a:pPr>
              <a:lnSpc>
                <a:spcPct val="107000"/>
              </a:lnSpc>
              <a:spcAft>
                <a:spcPts val="800"/>
              </a:spcAft>
              <a:buFont typeface="Arial" panose="020B0604020202020204" pitchFamily="34" charset="0"/>
              <a:buChar char="•"/>
            </a:pPr>
            <a:r>
              <a:rPr lang="es-MX" sz="1400" dirty="0">
                <a:effectLst/>
                <a:latin typeface="Raleway" pitchFamily="2" charset="0"/>
                <a:ea typeface="Calibri" panose="020F0502020204030204" pitchFamily="34" charset="0"/>
                <a:cs typeface="Times New Roman" panose="02020603050405020304" pitchFamily="18" charset="0"/>
              </a:rPr>
              <a:t>aprender a relajarse detectar aspectos positivos de uno mismo .</a:t>
            </a:r>
          </a:p>
        </p:txBody>
      </p:sp>
      <p:grpSp>
        <p:nvGrpSpPr>
          <p:cNvPr id="7419" name="Google Shape;7419;p48"/>
          <p:cNvGrpSpPr/>
          <p:nvPr/>
        </p:nvGrpSpPr>
        <p:grpSpPr>
          <a:xfrm>
            <a:off x="530465" y="3640874"/>
            <a:ext cx="2337403" cy="81381"/>
            <a:chOff x="3962000" y="4060525"/>
            <a:chExt cx="2324125" cy="174750"/>
          </a:xfrm>
        </p:grpSpPr>
        <p:sp>
          <p:nvSpPr>
            <p:cNvPr id="7420" name="Google Shape;7420;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2" name="Google Shape;7452;p48"/>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Actividad: el viaje mágico</a:t>
            </a:r>
            <a:endParaRPr dirty="0"/>
          </a:p>
        </p:txBody>
      </p:sp>
      <p:grpSp>
        <p:nvGrpSpPr>
          <p:cNvPr id="7453" name="Google Shape;7453;p48"/>
          <p:cNvGrpSpPr/>
          <p:nvPr/>
        </p:nvGrpSpPr>
        <p:grpSpPr>
          <a:xfrm>
            <a:off x="2968930" y="1205450"/>
            <a:ext cx="3206130" cy="174750"/>
            <a:chOff x="3962000" y="4060525"/>
            <a:chExt cx="2324125" cy="174750"/>
          </a:xfrm>
        </p:grpSpPr>
        <p:sp>
          <p:nvSpPr>
            <p:cNvPr id="7454" name="Google Shape;7454;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0698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210" name="Google Shape;1210;p38"/>
          <p:cNvSpPr/>
          <p:nvPr/>
        </p:nvSpPr>
        <p:spPr>
          <a:xfrm>
            <a:off x="4813821" y="3876542"/>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1" name="Google Shape;1211;p38"/>
          <p:cNvGrpSpPr/>
          <p:nvPr/>
        </p:nvGrpSpPr>
        <p:grpSpPr>
          <a:xfrm>
            <a:off x="170121" y="1851352"/>
            <a:ext cx="655031" cy="440492"/>
            <a:chOff x="170121" y="2010752"/>
            <a:chExt cx="655031" cy="440492"/>
          </a:xfrm>
        </p:grpSpPr>
        <p:sp>
          <p:nvSpPr>
            <p:cNvPr id="1212" name="Google Shape;1212;p38"/>
            <p:cNvSpPr/>
            <p:nvPr/>
          </p:nvSpPr>
          <p:spPr>
            <a:xfrm>
              <a:off x="170121" y="2059554"/>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8"/>
            <p:cNvSpPr/>
            <p:nvPr/>
          </p:nvSpPr>
          <p:spPr>
            <a:xfrm>
              <a:off x="614838" y="2010752"/>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14" name="Google Shape;1214;p38"/>
          <p:cNvSpPr/>
          <p:nvPr/>
        </p:nvSpPr>
        <p:spPr>
          <a:xfrm>
            <a:off x="2281713" y="3243565"/>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5" name="Google Shape;1215;p38"/>
          <p:cNvGrpSpPr/>
          <p:nvPr/>
        </p:nvGrpSpPr>
        <p:grpSpPr>
          <a:xfrm>
            <a:off x="891048" y="3876560"/>
            <a:ext cx="2109115" cy="564564"/>
            <a:chOff x="891048" y="3876560"/>
            <a:chExt cx="2109115" cy="564564"/>
          </a:xfrm>
        </p:grpSpPr>
        <p:grpSp>
          <p:nvGrpSpPr>
            <p:cNvPr id="1216" name="Google Shape;1216;p38"/>
            <p:cNvGrpSpPr/>
            <p:nvPr/>
          </p:nvGrpSpPr>
          <p:grpSpPr>
            <a:xfrm>
              <a:off x="891048" y="3876560"/>
              <a:ext cx="583125" cy="564564"/>
              <a:chOff x="-1088100" y="1384161"/>
              <a:chExt cx="1070151" cy="1036277"/>
            </a:xfrm>
          </p:grpSpPr>
          <p:sp>
            <p:nvSpPr>
              <p:cNvPr id="1217" name="Google Shape;1217;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7" name="Google Shape;1227;p38"/>
            <p:cNvGrpSpPr/>
            <p:nvPr/>
          </p:nvGrpSpPr>
          <p:grpSpPr>
            <a:xfrm>
              <a:off x="1654038" y="3876560"/>
              <a:ext cx="583125" cy="564564"/>
              <a:chOff x="-1088100" y="1384161"/>
              <a:chExt cx="1070151" cy="1036277"/>
            </a:xfrm>
          </p:grpSpPr>
          <p:sp>
            <p:nvSpPr>
              <p:cNvPr id="1228" name="Google Shape;1228;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38" name="Google Shape;1238;p38"/>
            <p:cNvGrpSpPr/>
            <p:nvPr/>
          </p:nvGrpSpPr>
          <p:grpSpPr>
            <a:xfrm>
              <a:off x="2417038" y="3876560"/>
              <a:ext cx="583125" cy="564564"/>
              <a:chOff x="-1088100" y="1384161"/>
              <a:chExt cx="1070151" cy="1036277"/>
            </a:xfrm>
          </p:grpSpPr>
          <p:sp>
            <p:nvSpPr>
              <p:cNvPr id="1239" name="Google Shape;1239;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73" name="Google Shape;1273;p38"/>
          <p:cNvSpPr/>
          <p:nvPr/>
        </p:nvSpPr>
        <p:spPr>
          <a:xfrm>
            <a:off x="8341590" y="838297"/>
            <a:ext cx="146942" cy="146975"/>
          </a:xfrm>
          <a:custGeom>
            <a:avLst/>
            <a:gdLst/>
            <a:ahLst/>
            <a:cxnLst/>
            <a:rect l="l" t="t" r="r" b="b"/>
            <a:pathLst>
              <a:path w="4439" h="4440" extrusionOk="0">
                <a:moveTo>
                  <a:pt x="2219" y="1"/>
                </a:moveTo>
                <a:cubicBezTo>
                  <a:pt x="993" y="1"/>
                  <a:pt x="0" y="994"/>
                  <a:pt x="0" y="2220"/>
                </a:cubicBezTo>
                <a:cubicBezTo>
                  <a:pt x="0" y="3446"/>
                  <a:pt x="993" y="4439"/>
                  <a:pt x="2219" y="4439"/>
                </a:cubicBezTo>
                <a:cubicBezTo>
                  <a:pt x="3446" y="4439"/>
                  <a:pt x="4439" y="3446"/>
                  <a:pt x="4439" y="2220"/>
                </a:cubicBezTo>
                <a:cubicBezTo>
                  <a:pt x="4439" y="994"/>
                  <a:pt x="3446" y="1"/>
                  <a:pt x="2219"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8"/>
          <p:cNvSpPr/>
          <p:nvPr/>
        </p:nvSpPr>
        <p:spPr>
          <a:xfrm>
            <a:off x="3957251" y="4547719"/>
            <a:ext cx="308580" cy="308580"/>
          </a:xfrm>
          <a:custGeom>
            <a:avLst/>
            <a:gdLst/>
            <a:ahLst/>
            <a:cxnLst/>
            <a:rect l="l" t="t" r="r" b="b"/>
            <a:pathLst>
              <a:path w="9662" h="9662" extrusionOk="0">
                <a:moveTo>
                  <a:pt x="4830" y="1"/>
                </a:moveTo>
                <a:cubicBezTo>
                  <a:pt x="2163" y="1"/>
                  <a:pt x="1" y="2163"/>
                  <a:pt x="1" y="4832"/>
                </a:cubicBezTo>
                <a:cubicBezTo>
                  <a:pt x="1" y="7499"/>
                  <a:pt x="2163" y="9661"/>
                  <a:pt x="4830" y="9661"/>
                </a:cubicBezTo>
                <a:cubicBezTo>
                  <a:pt x="7499" y="9661"/>
                  <a:pt x="9662" y="7499"/>
                  <a:pt x="9662" y="4832"/>
                </a:cubicBezTo>
                <a:cubicBezTo>
                  <a:pt x="9662" y="2163"/>
                  <a:pt x="7499" y="1"/>
                  <a:pt x="4830"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8"/>
          <p:cNvSpPr/>
          <p:nvPr/>
        </p:nvSpPr>
        <p:spPr>
          <a:xfrm>
            <a:off x="5455513" y="3110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ítulo 2">
            <a:extLst>
              <a:ext uri="{FF2B5EF4-FFF2-40B4-BE49-F238E27FC236}">
                <a16:creationId xmlns:a16="http://schemas.microsoft.com/office/drawing/2014/main" id="{FC0B4E3A-5894-4324-A379-6B77F4CEA297}"/>
              </a:ext>
            </a:extLst>
          </p:cNvPr>
          <p:cNvSpPr>
            <a:spLocks noGrp="1"/>
          </p:cNvSpPr>
          <p:nvPr>
            <p:ph type="ctrTitle"/>
          </p:nvPr>
        </p:nvSpPr>
        <p:spPr/>
        <p:txBody>
          <a:bodyPr/>
          <a:lstStyle/>
          <a:p>
            <a:r>
              <a:rPr lang="es-ES" dirty="0"/>
              <a:t>Actividad </a:t>
            </a:r>
            <a:endParaRPr lang="es-MX" dirty="0"/>
          </a:p>
        </p:txBody>
      </p:sp>
      <p:sp>
        <p:nvSpPr>
          <p:cNvPr id="5" name="Título 4">
            <a:extLst>
              <a:ext uri="{FF2B5EF4-FFF2-40B4-BE49-F238E27FC236}">
                <a16:creationId xmlns:a16="http://schemas.microsoft.com/office/drawing/2014/main" id="{82E36837-20D2-4826-BDAD-DFFB6162E9A6}"/>
              </a:ext>
            </a:extLst>
          </p:cNvPr>
          <p:cNvSpPr>
            <a:spLocks noGrp="1"/>
          </p:cNvSpPr>
          <p:nvPr>
            <p:ph type="ctrTitle" idx="2"/>
          </p:nvPr>
        </p:nvSpPr>
        <p:spPr>
          <a:xfrm>
            <a:off x="2272345" y="2125863"/>
            <a:ext cx="5094246" cy="750600"/>
          </a:xfrm>
        </p:spPr>
        <p:txBody>
          <a:bodyPr/>
          <a:lstStyle/>
          <a:p>
            <a:r>
              <a:rPr lang="es-ES" sz="4400" dirty="0"/>
              <a:t>El regalo de Merlín</a:t>
            </a:r>
            <a:endParaRPr lang="es-MX" sz="4400" dirty="0"/>
          </a:p>
        </p:txBody>
      </p:sp>
      <p:pic>
        <p:nvPicPr>
          <p:cNvPr id="1026" name="Picture 2" descr="Merlin el Encantador v2 by Lilith36 on DeviantArt">
            <a:extLst>
              <a:ext uri="{FF2B5EF4-FFF2-40B4-BE49-F238E27FC236}">
                <a16:creationId xmlns:a16="http://schemas.microsoft.com/office/drawing/2014/main" id="{41C545BE-4467-4442-B07B-2942DEE82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5035">
            <a:off x="5788488" y="2643314"/>
            <a:ext cx="2711342" cy="2711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rlín el Encantador PNG transparente - StickPNG">
            <a:extLst>
              <a:ext uri="{FF2B5EF4-FFF2-40B4-BE49-F238E27FC236}">
                <a16:creationId xmlns:a16="http://schemas.microsoft.com/office/drawing/2014/main" id="{3F85F9E5-1394-40E0-B86F-F8AD758E6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6362" y="287201"/>
            <a:ext cx="5143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químides | Wiki Dominios Encantados | Fandom">
            <a:extLst>
              <a:ext uri="{FF2B5EF4-FFF2-40B4-BE49-F238E27FC236}">
                <a16:creationId xmlns:a16="http://schemas.microsoft.com/office/drawing/2014/main" id="{0869E91C-BA45-45EA-BC2A-2A47369F3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648957" y="76443"/>
            <a:ext cx="353377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37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1" name="Google Shape;1281;p39"/>
          <p:cNvSpPr txBox="1">
            <a:spLocks noGrp="1"/>
          </p:cNvSpPr>
          <p:nvPr>
            <p:ph type="body" idx="1"/>
          </p:nvPr>
        </p:nvSpPr>
        <p:spPr>
          <a:xfrm>
            <a:off x="790881" y="1078752"/>
            <a:ext cx="7279185" cy="356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1200" dirty="0">
                <a:solidFill>
                  <a:schemeClr val="dk1"/>
                </a:solidFill>
                <a:latin typeface="Arial Rounded MT Bold" panose="020F0704030504030204" pitchFamily="34" charset="0"/>
              </a:rPr>
              <a:t>A tra</a:t>
            </a:r>
            <a:r>
              <a:rPr lang="es-ES" sz="1200" dirty="0">
                <a:latin typeface="Arial Rounded MT Bold" panose="020F0704030504030204" pitchFamily="34" charset="0"/>
              </a:rPr>
              <a:t>vés de esta actividad cada uno de los alumnos tuvieron la oportunidad de reconocerse a si mismos, de reconocer a las personas que quieren mucho, de descubrir todo aquello que tienen,  como el tener una familia, el tener juguetes, el tener comida </a:t>
            </a:r>
            <a:r>
              <a:rPr lang="es-ES" sz="1200" dirty="0" err="1">
                <a:latin typeface="Arial Rounded MT Bold" panose="020F0704030504030204" pitchFamily="34" charset="0"/>
              </a:rPr>
              <a:t>etc</a:t>
            </a:r>
            <a:r>
              <a:rPr lang="es-ES" sz="1200" dirty="0">
                <a:latin typeface="Arial Rounded MT Bold" panose="020F0704030504030204" pitchFamily="34" charset="0"/>
              </a:rPr>
              <a:t>, el reconocer que es lo que saben y les gusta hacer y lo hacen muy bien como por ejemplo el jugar videojuegos, o el correr de manera rápida, </a:t>
            </a:r>
            <a:r>
              <a:rPr lang="es-ES" sz="1200" dirty="0" err="1">
                <a:latin typeface="Arial Rounded MT Bold" panose="020F0704030504030204" pitchFamily="34" charset="0"/>
              </a:rPr>
              <a:t>etc</a:t>
            </a:r>
            <a:r>
              <a:rPr lang="es-ES" sz="1200" dirty="0">
                <a:latin typeface="Arial Rounded MT Bold" panose="020F0704030504030204" pitchFamily="34" charset="0"/>
              </a:rPr>
              <a:t>,  y  descubrir todo aquello que están aprendiendo a hacer, como el abrocharse las agujetas, abrocharse el pantalón, peinarse solos etc. Ya que esta actividad consistió en  formar una bolita de plastilina por cada uno de los aspectos que ellos consideraban que tenían en su vida. </a:t>
            </a:r>
          </a:p>
          <a:p>
            <a:pPr marL="0" lvl="0" indent="0" algn="l" rtl="0">
              <a:spcBef>
                <a:spcPts val="0"/>
              </a:spcBef>
              <a:spcAft>
                <a:spcPts val="0"/>
              </a:spcAft>
              <a:buNone/>
            </a:pPr>
            <a:r>
              <a:rPr lang="es-ES" sz="1200" dirty="0">
                <a:latin typeface="Arial Rounded MT Bold" panose="020F0704030504030204" pitchFamily="34" charset="0"/>
              </a:rPr>
              <a:t>Merlín les pidió que si cada uno de los alumnos concluían la actividad mostrando las bolitas de plastilina de cada color como un “tesoro” serian premiados con un regalo </a:t>
            </a:r>
            <a:br>
              <a:rPr lang="es-ES" sz="1200" dirty="0">
                <a:latin typeface="Arial Rounded MT Bold" panose="020F0704030504030204" pitchFamily="34" charset="0"/>
              </a:rPr>
            </a:br>
            <a:r>
              <a:rPr lang="es-ES" sz="1200" dirty="0">
                <a:latin typeface="Arial Rounded MT Bold" panose="020F0704030504030204" pitchFamily="34" charset="0"/>
              </a:rPr>
              <a:t>muy bonito. Pero lo mejor de todo es que ese regalo Valia muchísimo y cada </a:t>
            </a:r>
            <a:br>
              <a:rPr lang="es-ES" sz="1200" dirty="0">
                <a:latin typeface="Arial Rounded MT Bold" panose="020F0704030504030204" pitchFamily="34" charset="0"/>
              </a:rPr>
            </a:br>
            <a:r>
              <a:rPr lang="es-ES" sz="1200" dirty="0">
                <a:latin typeface="Arial Rounded MT Bold" panose="020F0704030504030204" pitchFamily="34" charset="0"/>
              </a:rPr>
              <a:t>uno  tuvo la oportunidad de</a:t>
            </a:r>
            <a:br>
              <a:rPr lang="es-ES" sz="1200" dirty="0">
                <a:latin typeface="Arial Rounded MT Bold" panose="020F0704030504030204" pitchFamily="34" charset="0"/>
              </a:rPr>
            </a:br>
            <a:r>
              <a:rPr lang="es-ES" sz="1200" dirty="0">
                <a:latin typeface="Arial Rounded MT Bold" panose="020F0704030504030204" pitchFamily="34" charset="0"/>
              </a:rPr>
              <a:t>recibirlo. </a:t>
            </a:r>
          </a:p>
          <a:p>
            <a:pPr marL="0" lvl="0" indent="0" algn="l" rtl="0">
              <a:spcBef>
                <a:spcPts val="0"/>
              </a:spcBef>
              <a:spcAft>
                <a:spcPts val="0"/>
              </a:spcAft>
              <a:buNone/>
            </a:pPr>
            <a:endParaRPr lang="es-ES" sz="1200" dirty="0">
              <a:solidFill>
                <a:schemeClr val="dk1"/>
              </a:solidFill>
              <a:latin typeface="Arial Rounded MT Bold" panose="020F0704030504030204" pitchFamily="34" charset="0"/>
            </a:endParaRPr>
          </a:p>
          <a:p>
            <a:pPr marL="0" lvl="0" indent="0" algn="l" rtl="0">
              <a:spcBef>
                <a:spcPts val="0"/>
              </a:spcBef>
              <a:spcAft>
                <a:spcPts val="0"/>
              </a:spcAft>
              <a:buNone/>
            </a:pPr>
            <a:r>
              <a:rPr lang="es-ES" sz="1200" dirty="0">
                <a:latin typeface="Arial Rounded MT Bold" panose="020F0704030504030204" pitchFamily="34" charset="0"/>
              </a:rPr>
              <a:t>El regalo fue una cajita de cartón, que al momento de abrirla contenía un espejo</a:t>
            </a:r>
            <a:br>
              <a:rPr lang="es-ES" sz="1200" dirty="0">
                <a:latin typeface="Arial Rounded MT Bold" panose="020F0704030504030204" pitchFamily="34" charset="0"/>
              </a:rPr>
            </a:br>
            <a:r>
              <a:rPr lang="es-ES" sz="1200" dirty="0">
                <a:latin typeface="Arial Rounded MT Bold" panose="020F0704030504030204" pitchFamily="34" charset="0"/>
              </a:rPr>
              <a:t>con un mensaje como el siguiente: </a:t>
            </a:r>
          </a:p>
          <a:p>
            <a:pPr marL="0" lvl="0" indent="0" algn="l" rtl="0">
              <a:spcBef>
                <a:spcPts val="0"/>
              </a:spcBef>
              <a:spcAft>
                <a:spcPts val="0"/>
              </a:spcAft>
              <a:buNone/>
            </a:pPr>
            <a:endParaRPr lang="es-ES" sz="1200" dirty="0">
              <a:solidFill>
                <a:schemeClr val="dk1"/>
              </a:solidFill>
              <a:latin typeface="Arial Rounded MT Bold" panose="020F0704030504030204" pitchFamily="34" charset="0"/>
            </a:endParaRPr>
          </a:p>
          <a:p>
            <a:pPr marL="0" lvl="0" indent="0" algn="l" rtl="0">
              <a:spcBef>
                <a:spcPts val="0"/>
              </a:spcBef>
              <a:spcAft>
                <a:spcPts val="0"/>
              </a:spcAft>
              <a:buNone/>
            </a:pPr>
            <a:r>
              <a:rPr lang="es-ES" sz="1200" dirty="0">
                <a:latin typeface="Arial Rounded MT Bold" panose="020F0704030504030204" pitchFamily="34" charset="0"/>
              </a:rPr>
              <a:t>“Espero que </a:t>
            </a:r>
            <a:r>
              <a:rPr lang="es-ES" sz="1200" dirty="0" err="1">
                <a:latin typeface="Arial Rounded MT Bold" panose="020F0704030504030204" pitchFamily="34" charset="0"/>
              </a:rPr>
              <a:t>hayais</a:t>
            </a:r>
            <a:r>
              <a:rPr lang="es-ES" sz="1200" dirty="0">
                <a:latin typeface="Arial Rounded MT Bold" panose="020F0704030504030204" pitchFamily="34" charset="0"/>
              </a:rPr>
              <a:t> descubierto muchas joyas y piedras preciosas en vuestro</a:t>
            </a:r>
            <a:br>
              <a:rPr lang="es-ES" sz="1200" dirty="0">
                <a:latin typeface="Arial Rounded MT Bold" panose="020F0704030504030204" pitchFamily="34" charset="0"/>
              </a:rPr>
            </a:br>
            <a:r>
              <a:rPr lang="es-ES" sz="1200" dirty="0">
                <a:latin typeface="Arial Rounded MT Bold" panose="020F0704030504030204" pitchFamily="34" charset="0"/>
              </a:rPr>
              <a:t> tesoro. La más bonita sin duda es la ultima; vosotros mismos”</a:t>
            </a:r>
            <a:endParaRPr sz="1200" dirty="0">
              <a:solidFill>
                <a:schemeClr val="dk1"/>
              </a:solidFill>
              <a:latin typeface="Arial Rounded MT Bold" panose="020F0704030504030204" pitchFamily="34" charset="0"/>
            </a:endParaRPr>
          </a:p>
        </p:txBody>
      </p:sp>
      <p:sp>
        <p:nvSpPr>
          <p:cNvPr id="1282" name="Google Shape;1282;p39"/>
          <p:cNvSpPr/>
          <p:nvPr/>
        </p:nvSpPr>
        <p:spPr>
          <a:xfrm rot="231651" flipH="1">
            <a:off x="8212000" y="2664454"/>
            <a:ext cx="397457" cy="391697"/>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flipH="1">
            <a:off x="5627759" y="3110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flipH="1">
            <a:off x="649110" y="1505564"/>
            <a:ext cx="141771" cy="141834"/>
          </a:xfrm>
          <a:custGeom>
            <a:avLst/>
            <a:gdLst/>
            <a:ahLst/>
            <a:cxnLst/>
            <a:rect l="l" t="t" r="r" b="b"/>
            <a:pathLst>
              <a:path w="4439" h="4441" extrusionOk="0">
                <a:moveTo>
                  <a:pt x="2219" y="0"/>
                </a:moveTo>
                <a:cubicBezTo>
                  <a:pt x="993" y="0"/>
                  <a:pt x="0" y="993"/>
                  <a:pt x="0" y="2219"/>
                </a:cubicBezTo>
                <a:cubicBezTo>
                  <a:pt x="0" y="3446"/>
                  <a:pt x="993" y="4441"/>
                  <a:pt x="2219" y="4441"/>
                </a:cubicBezTo>
                <a:cubicBezTo>
                  <a:pt x="3446" y="4441"/>
                  <a:pt x="4439" y="3446"/>
                  <a:pt x="4439" y="2219"/>
                </a:cubicBezTo>
                <a:cubicBezTo>
                  <a:pt x="4439" y="993"/>
                  <a:pt x="3446" y="0"/>
                  <a:pt x="2219"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052" name="Picture 4" descr="Ya tienes la edad de los papás de los Rugrats: nos tronó la espalda al  darnos cuenta | Entretenimiento Cine y Series | Univision">
            <a:extLst>
              <a:ext uri="{FF2B5EF4-FFF2-40B4-BE49-F238E27FC236}">
                <a16:creationId xmlns:a16="http://schemas.microsoft.com/office/drawing/2014/main" id="{BE20DA83-AE12-46B2-8CE8-BA6C58ED5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478" y="2549059"/>
            <a:ext cx="2235440" cy="271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4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210" name="Google Shape;1210;p38"/>
          <p:cNvSpPr/>
          <p:nvPr/>
        </p:nvSpPr>
        <p:spPr>
          <a:xfrm>
            <a:off x="4813821" y="3876542"/>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1" name="Google Shape;1211;p38"/>
          <p:cNvGrpSpPr/>
          <p:nvPr/>
        </p:nvGrpSpPr>
        <p:grpSpPr>
          <a:xfrm>
            <a:off x="170121" y="1851352"/>
            <a:ext cx="655031" cy="440492"/>
            <a:chOff x="170121" y="2010752"/>
            <a:chExt cx="655031" cy="440492"/>
          </a:xfrm>
        </p:grpSpPr>
        <p:sp>
          <p:nvSpPr>
            <p:cNvPr id="1212" name="Google Shape;1212;p38"/>
            <p:cNvSpPr/>
            <p:nvPr/>
          </p:nvSpPr>
          <p:spPr>
            <a:xfrm>
              <a:off x="170121" y="2059554"/>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8"/>
            <p:cNvSpPr/>
            <p:nvPr/>
          </p:nvSpPr>
          <p:spPr>
            <a:xfrm>
              <a:off x="614838" y="2010752"/>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14" name="Google Shape;1214;p38"/>
          <p:cNvSpPr/>
          <p:nvPr/>
        </p:nvSpPr>
        <p:spPr>
          <a:xfrm>
            <a:off x="2281713" y="3243565"/>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5" name="Google Shape;1215;p38"/>
          <p:cNvGrpSpPr/>
          <p:nvPr/>
        </p:nvGrpSpPr>
        <p:grpSpPr>
          <a:xfrm>
            <a:off x="891048" y="3876560"/>
            <a:ext cx="2109115" cy="564564"/>
            <a:chOff x="891048" y="3876560"/>
            <a:chExt cx="2109115" cy="564564"/>
          </a:xfrm>
        </p:grpSpPr>
        <p:grpSp>
          <p:nvGrpSpPr>
            <p:cNvPr id="1216" name="Google Shape;1216;p38"/>
            <p:cNvGrpSpPr/>
            <p:nvPr/>
          </p:nvGrpSpPr>
          <p:grpSpPr>
            <a:xfrm>
              <a:off x="891048" y="3876560"/>
              <a:ext cx="583125" cy="564564"/>
              <a:chOff x="-1088100" y="1384161"/>
              <a:chExt cx="1070151" cy="1036277"/>
            </a:xfrm>
          </p:grpSpPr>
          <p:sp>
            <p:nvSpPr>
              <p:cNvPr id="1217" name="Google Shape;1217;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7" name="Google Shape;1227;p38"/>
            <p:cNvGrpSpPr/>
            <p:nvPr/>
          </p:nvGrpSpPr>
          <p:grpSpPr>
            <a:xfrm>
              <a:off x="1654038" y="3876560"/>
              <a:ext cx="583125" cy="564564"/>
              <a:chOff x="-1088100" y="1384161"/>
              <a:chExt cx="1070151" cy="1036277"/>
            </a:xfrm>
          </p:grpSpPr>
          <p:sp>
            <p:nvSpPr>
              <p:cNvPr id="1228" name="Google Shape;1228;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38" name="Google Shape;1238;p38"/>
            <p:cNvGrpSpPr/>
            <p:nvPr/>
          </p:nvGrpSpPr>
          <p:grpSpPr>
            <a:xfrm>
              <a:off x="2417038" y="3876560"/>
              <a:ext cx="583125" cy="564564"/>
              <a:chOff x="-1088100" y="1384161"/>
              <a:chExt cx="1070151" cy="1036277"/>
            </a:xfrm>
          </p:grpSpPr>
          <p:sp>
            <p:nvSpPr>
              <p:cNvPr id="1239" name="Google Shape;1239;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73" name="Google Shape;1273;p38"/>
          <p:cNvSpPr/>
          <p:nvPr/>
        </p:nvSpPr>
        <p:spPr>
          <a:xfrm>
            <a:off x="8341590" y="838297"/>
            <a:ext cx="146942" cy="146975"/>
          </a:xfrm>
          <a:custGeom>
            <a:avLst/>
            <a:gdLst/>
            <a:ahLst/>
            <a:cxnLst/>
            <a:rect l="l" t="t" r="r" b="b"/>
            <a:pathLst>
              <a:path w="4439" h="4440" extrusionOk="0">
                <a:moveTo>
                  <a:pt x="2219" y="1"/>
                </a:moveTo>
                <a:cubicBezTo>
                  <a:pt x="993" y="1"/>
                  <a:pt x="0" y="994"/>
                  <a:pt x="0" y="2220"/>
                </a:cubicBezTo>
                <a:cubicBezTo>
                  <a:pt x="0" y="3446"/>
                  <a:pt x="993" y="4439"/>
                  <a:pt x="2219" y="4439"/>
                </a:cubicBezTo>
                <a:cubicBezTo>
                  <a:pt x="3446" y="4439"/>
                  <a:pt x="4439" y="3446"/>
                  <a:pt x="4439" y="2220"/>
                </a:cubicBezTo>
                <a:cubicBezTo>
                  <a:pt x="4439" y="994"/>
                  <a:pt x="3446" y="1"/>
                  <a:pt x="2219"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8"/>
          <p:cNvSpPr/>
          <p:nvPr/>
        </p:nvSpPr>
        <p:spPr>
          <a:xfrm>
            <a:off x="3957251" y="4547719"/>
            <a:ext cx="308580" cy="308580"/>
          </a:xfrm>
          <a:custGeom>
            <a:avLst/>
            <a:gdLst/>
            <a:ahLst/>
            <a:cxnLst/>
            <a:rect l="l" t="t" r="r" b="b"/>
            <a:pathLst>
              <a:path w="9662" h="9662" extrusionOk="0">
                <a:moveTo>
                  <a:pt x="4830" y="1"/>
                </a:moveTo>
                <a:cubicBezTo>
                  <a:pt x="2163" y="1"/>
                  <a:pt x="1" y="2163"/>
                  <a:pt x="1" y="4832"/>
                </a:cubicBezTo>
                <a:cubicBezTo>
                  <a:pt x="1" y="7499"/>
                  <a:pt x="2163" y="9661"/>
                  <a:pt x="4830" y="9661"/>
                </a:cubicBezTo>
                <a:cubicBezTo>
                  <a:pt x="7499" y="9661"/>
                  <a:pt x="9662" y="7499"/>
                  <a:pt x="9662" y="4832"/>
                </a:cubicBezTo>
                <a:cubicBezTo>
                  <a:pt x="9662" y="2163"/>
                  <a:pt x="7499" y="1"/>
                  <a:pt x="4830"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8"/>
          <p:cNvSpPr/>
          <p:nvPr/>
        </p:nvSpPr>
        <p:spPr>
          <a:xfrm>
            <a:off x="5455513" y="3110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ítulo 2">
            <a:extLst>
              <a:ext uri="{FF2B5EF4-FFF2-40B4-BE49-F238E27FC236}">
                <a16:creationId xmlns:a16="http://schemas.microsoft.com/office/drawing/2014/main" id="{FC0B4E3A-5894-4324-A379-6B77F4CEA297}"/>
              </a:ext>
            </a:extLst>
          </p:cNvPr>
          <p:cNvSpPr>
            <a:spLocks noGrp="1"/>
          </p:cNvSpPr>
          <p:nvPr>
            <p:ph type="ctrTitle"/>
          </p:nvPr>
        </p:nvSpPr>
        <p:spPr/>
        <p:txBody>
          <a:bodyPr/>
          <a:lstStyle/>
          <a:p>
            <a:r>
              <a:rPr lang="es-ES" dirty="0"/>
              <a:t>Actividad </a:t>
            </a:r>
            <a:endParaRPr lang="es-MX" dirty="0"/>
          </a:p>
        </p:txBody>
      </p:sp>
      <p:sp>
        <p:nvSpPr>
          <p:cNvPr id="5" name="Título 4">
            <a:extLst>
              <a:ext uri="{FF2B5EF4-FFF2-40B4-BE49-F238E27FC236}">
                <a16:creationId xmlns:a16="http://schemas.microsoft.com/office/drawing/2014/main" id="{82E36837-20D2-4826-BDAD-DFFB6162E9A6}"/>
              </a:ext>
            </a:extLst>
          </p:cNvPr>
          <p:cNvSpPr>
            <a:spLocks noGrp="1"/>
          </p:cNvSpPr>
          <p:nvPr>
            <p:ph type="ctrTitle" idx="2"/>
          </p:nvPr>
        </p:nvSpPr>
        <p:spPr>
          <a:xfrm>
            <a:off x="2090546" y="2273887"/>
            <a:ext cx="5094246" cy="750600"/>
          </a:xfrm>
        </p:spPr>
        <p:txBody>
          <a:bodyPr/>
          <a:lstStyle/>
          <a:p>
            <a:r>
              <a:rPr lang="es-ES" sz="4400" dirty="0"/>
              <a:t>Historia de mi nombre </a:t>
            </a:r>
            <a:endParaRPr lang="es-MX" sz="4400" dirty="0"/>
          </a:p>
        </p:txBody>
      </p:sp>
      <p:pic>
        <p:nvPicPr>
          <p:cNvPr id="3082" name="Picture 10" descr="Dibujo de Nombre Belen para Colorear - Dibujos.net">
            <a:extLst>
              <a:ext uri="{FF2B5EF4-FFF2-40B4-BE49-F238E27FC236}">
                <a16:creationId xmlns:a16="http://schemas.microsoft.com/office/drawing/2014/main" id="{3EBEB240-2A38-4591-BB54-BA3FF3ED3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270" y="-279576"/>
            <a:ext cx="28575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ibujo de Nombre Maria para Colorear - Dibujos.net">
            <a:extLst>
              <a:ext uri="{FF2B5EF4-FFF2-40B4-BE49-F238E27FC236}">
                <a16:creationId xmlns:a16="http://schemas.microsoft.com/office/drawing/2014/main" id="{68E024BD-822B-44CA-8C6F-435962EAE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565" y="1117594"/>
            <a:ext cx="2665158" cy="208770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تويتر \ Leonel Pérez على تويتر: &quot;La serie también se caracterizó por  presentar diversidad cultural en sus episodios a través de especiales de  'Hanukkah', Pascua y de la tradición afroamericana llamada 'Kwanzaa'.">
            <a:extLst>
              <a:ext uri="{FF2B5EF4-FFF2-40B4-BE49-F238E27FC236}">
                <a16:creationId xmlns:a16="http://schemas.microsoft.com/office/drawing/2014/main" id="{ADDF9290-0B13-4F34-A432-DAB4F44A8D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46" y="849176"/>
            <a:ext cx="3024065" cy="423369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muñeca de angelica pickles rugrats Descuento online -">
            <a:extLst>
              <a:ext uri="{FF2B5EF4-FFF2-40B4-BE49-F238E27FC236}">
                <a16:creationId xmlns:a16="http://schemas.microsoft.com/office/drawing/2014/main" id="{423C65A1-681D-4FD0-BA16-EA3508206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8136" y="2660931"/>
            <a:ext cx="2315478" cy="261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9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1" name="Google Shape;1281;p39"/>
          <p:cNvSpPr txBox="1">
            <a:spLocks noGrp="1"/>
          </p:cNvSpPr>
          <p:nvPr>
            <p:ph type="body" idx="1"/>
          </p:nvPr>
        </p:nvSpPr>
        <p:spPr>
          <a:xfrm>
            <a:off x="790881" y="869967"/>
            <a:ext cx="7563410" cy="356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1"/>
                </a:solidFill>
                <a:latin typeface="Arial Rounded MT Bold" panose="020F0704030504030204" pitchFamily="34" charset="0"/>
              </a:rPr>
              <a:t>Con esta actividad los alumnos aprendieron a valorarse a si mismos. Esta actividad consistió en que la docente les pidió a los papas de los alumnos que les escribieran y les platicaran sobre de donde venia su nombre, el porque lo habían elegido, quien lo eligió y todos los detalles que pudieran anotarles y platicarles para que al día siguiente la docente tuviera la oportunidad de leérselos en voz alta y continuar cuestionándolos sobre si les gusta su nombre, el que le aprecio la historia sobre su </a:t>
            </a:r>
            <a:br>
              <a:rPr lang="es-ES" sz="1600" dirty="0">
                <a:solidFill>
                  <a:schemeClr val="dk1"/>
                </a:solidFill>
                <a:latin typeface="Arial Rounded MT Bold" panose="020F0704030504030204" pitchFamily="34" charset="0"/>
              </a:rPr>
            </a:br>
            <a:r>
              <a:rPr lang="es-ES" sz="1600" dirty="0">
                <a:solidFill>
                  <a:schemeClr val="dk1"/>
                </a:solidFill>
                <a:latin typeface="Arial Rounded MT Bold" panose="020F0704030504030204" pitchFamily="34" charset="0"/>
              </a:rPr>
              <a:t>nombre o que le cambiaria.  </a:t>
            </a:r>
          </a:p>
          <a:p>
            <a:pPr marL="0" lvl="0" indent="0" algn="l" rtl="0">
              <a:spcBef>
                <a:spcPts val="0"/>
              </a:spcBef>
              <a:spcAft>
                <a:spcPts val="0"/>
              </a:spcAft>
              <a:buNone/>
            </a:pPr>
            <a:r>
              <a:rPr lang="es-ES" sz="1600" dirty="0">
                <a:solidFill>
                  <a:schemeClr val="dk1"/>
                </a:solidFill>
                <a:latin typeface="Arial Rounded MT Bold" panose="020F0704030504030204" pitchFamily="34" charset="0"/>
              </a:rPr>
              <a:t>Terminaron esta actividad co</a:t>
            </a:r>
            <a:r>
              <a:rPr lang="es-ES" sz="1600" dirty="0">
                <a:latin typeface="Arial Rounded MT Bold" panose="020F0704030504030204" pitchFamily="34" charset="0"/>
              </a:rPr>
              <a:t>n una representación de su</a:t>
            </a:r>
            <a:br>
              <a:rPr lang="es-ES" sz="1600" dirty="0">
                <a:latin typeface="Arial Rounded MT Bold" panose="020F0704030504030204" pitchFamily="34" charset="0"/>
              </a:rPr>
            </a:br>
            <a:r>
              <a:rPr lang="es-ES" sz="1600" dirty="0">
                <a:latin typeface="Arial Rounded MT Bold" panose="020F0704030504030204" pitchFamily="34" charset="0"/>
              </a:rPr>
              <a:t> nombre y elementos de su historia sobre una cartulina. </a:t>
            </a:r>
            <a:endParaRPr sz="1600" dirty="0">
              <a:solidFill>
                <a:schemeClr val="dk1"/>
              </a:solidFill>
              <a:latin typeface="Arial Rounded MT Bold" panose="020F0704030504030204" pitchFamily="34" charset="0"/>
            </a:endParaRPr>
          </a:p>
        </p:txBody>
      </p:sp>
      <p:sp>
        <p:nvSpPr>
          <p:cNvPr id="1282" name="Google Shape;1282;p39"/>
          <p:cNvSpPr/>
          <p:nvPr/>
        </p:nvSpPr>
        <p:spPr>
          <a:xfrm rot="231651" flipH="1">
            <a:off x="8212000" y="2664454"/>
            <a:ext cx="397457" cy="391697"/>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flipH="1">
            <a:off x="5627759" y="3110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flipH="1">
            <a:off x="649110" y="1505564"/>
            <a:ext cx="141771" cy="141834"/>
          </a:xfrm>
          <a:custGeom>
            <a:avLst/>
            <a:gdLst/>
            <a:ahLst/>
            <a:cxnLst/>
            <a:rect l="l" t="t" r="r" b="b"/>
            <a:pathLst>
              <a:path w="4439" h="4441" extrusionOk="0">
                <a:moveTo>
                  <a:pt x="2219" y="0"/>
                </a:moveTo>
                <a:cubicBezTo>
                  <a:pt x="993" y="0"/>
                  <a:pt x="0" y="993"/>
                  <a:pt x="0" y="2219"/>
                </a:cubicBezTo>
                <a:cubicBezTo>
                  <a:pt x="0" y="3446"/>
                  <a:pt x="993" y="4441"/>
                  <a:pt x="2219" y="4441"/>
                </a:cubicBezTo>
                <a:cubicBezTo>
                  <a:pt x="3446" y="4441"/>
                  <a:pt x="4439" y="3446"/>
                  <a:pt x="4439" y="2219"/>
                </a:cubicBezTo>
                <a:cubicBezTo>
                  <a:pt x="4439" y="993"/>
                  <a:pt x="3446" y="0"/>
                  <a:pt x="2219"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102" name="Picture 6" descr="Susie Carmichael | Doblaje Wiki | Fandom">
            <a:extLst>
              <a:ext uri="{FF2B5EF4-FFF2-40B4-BE49-F238E27FC236}">
                <a16:creationId xmlns:a16="http://schemas.microsoft.com/office/drawing/2014/main" id="{4B940563-E79C-4423-94F7-17CCC5096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564" y="2918747"/>
            <a:ext cx="1953491" cy="229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9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210" name="Google Shape;1210;p38"/>
          <p:cNvSpPr/>
          <p:nvPr/>
        </p:nvSpPr>
        <p:spPr>
          <a:xfrm>
            <a:off x="4813821" y="3876542"/>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1" name="Google Shape;1211;p38"/>
          <p:cNvGrpSpPr/>
          <p:nvPr/>
        </p:nvGrpSpPr>
        <p:grpSpPr>
          <a:xfrm>
            <a:off x="170121" y="1851352"/>
            <a:ext cx="655031" cy="440492"/>
            <a:chOff x="170121" y="2010752"/>
            <a:chExt cx="655031" cy="440492"/>
          </a:xfrm>
        </p:grpSpPr>
        <p:sp>
          <p:nvSpPr>
            <p:cNvPr id="1212" name="Google Shape;1212;p38"/>
            <p:cNvSpPr/>
            <p:nvPr/>
          </p:nvSpPr>
          <p:spPr>
            <a:xfrm>
              <a:off x="170121" y="2059554"/>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8"/>
            <p:cNvSpPr/>
            <p:nvPr/>
          </p:nvSpPr>
          <p:spPr>
            <a:xfrm>
              <a:off x="614838" y="2010752"/>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14" name="Google Shape;1214;p38"/>
          <p:cNvSpPr/>
          <p:nvPr/>
        </p:nvSpPr>
        <p:spPr>
          <a:xfrm>
            <a:off x="2281713" y="3243565"/>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5" name="Google Shape;1215;p38"/>
          <p:cNvGrpSpPr/>
          <p:nvPr/>
        </p:nvGrpSpPr>
        <p:grpSpPr>
          <a:xfrm>
            <a:off x="891048" y="3876560"/>
            <a:ext cx="2109115" cy="564564"/>
            <a:chOff x="891048" y="3876560"/>
            <a:chExt cx="2109115" cy="564564"/>
          </a:xfrm>
        </p:grpSpPr>
        <p:grpSp>
          <p:nvGrpSpPr>
            <p:cNvPr id="1216" name="Google Shape;1216;p38"/>
            <p:cNvGrpSpPr/>
            <p:nvPr/>
          </p:nvGrpSpPr>
          <p:grpSpPr>
            <a:xfrm>
              <a:off x="891048" y="3876560"/>
              <a:ext cx="583125" cy="564564"/>
              <a:chOff x="-1088100" y="1384161"/>
              <a:chExt cx="1070151" cy="1036277"/>
            </a:xfrm>
          </p:grpSpPr>
          <p:sp>
            <p:nvSpPr>
              <p:cNvPr id="1217" name="Google Shape;1217;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7" name="Google Shape;1227;p38"/>
            <p:cNvGrpSpPr/>
            <p:nvPr/>
          </p:nvGrpSpPr>
          <p:grpSpPr>
            <a:xfrm>
              <a:off x="1654038" y="3876560"/>
              <a:ext cx="583125" cy="564564"/>
              <a:chOff x="-1088100" y="1384161"/>
              <a:chExt cx="1070151" cy="1036277"/>
            </a:xfrm>
          </p:grpSpPr>
          <p:sp>
            <p:nvSpPr>
              <p:cNvPr id="1228" name="Google Shape;1228;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38" name="Google Shape;1238;p38"/>
            <p:cNvGrpSpPr/>
            <p:nvPr/>
          </p:nvGrpSpPr>
          <p:grpSpPr>
            <a:xfrm>
              <a:off x="2417038" y="3876560"/>
              <a:ext cx="583125" cy="564564"/>
              <a:chOff x="-1088100" y="1384161"/>
              <a:chExt cx="1070151" cy="1036277"/>
            </a:xfrm>
          </p:grpSpPr>
          <p:sp>
            <p:nvSpPr>
              <p:cNvPr id="1239" name="Google Shape;1239;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73" name="Google Shape;1273;p38"/>
          <p:cNvSpPr/>
          <p:nvPr/>
        </p:nvSpPr>
        <p:spPr>
          <a:xfrm>
            <a:off x="8341590" y="838297"/>
            <a:ext cx="146942" cy="146975"/>
          </a:xfrm>
          <a:custGeom>
            <a:avLst/>
            <a:gdLst/>
            <a:ahLst/>
            <a:cxnLst/>
            <a:rect l="l" t="t" r="r" b="b"/>
            <a:pathLst>
              <a:path w="4439" h="4440" extrusionOk="0">
                <a:moveTo>
                  <a:pt x="2219" y="1"/>
                </a:moveTo>
                <a:cubicBezTo>
                  <a:pt x="993" y="1"/>
                  <a:pt x="0" y="994"/>
                  <a:pt x="0" y="2220"/>
                </a:cubicBezTo>
                <a:cubicBezTo>
                  <a:pt x="0" y="3446"/>
                  <a:pt x="993" y="4439"/>
                  <a:pt x="2219" y="4439"/>
                </a:cubicBezTo>
                <a:cubicBezTo>
                  <a:pt x="3446" y="4439"/>
                  <a:pt x="4439" y="3446"/>
                  <a:pt x="4439" y="2220"/>
                </a:cubicBezTo>
                <a:cubicBezTo>
                  <a:pt x="4439" y="994"/>
                  <a:pt x="3446" y="1"/>
                  <a:pt x="2219"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8"/>
          <p:cNvSpPr/>
          <p:nvPr/>
        </p:nvSpPr>
        <p:spPr>
          <a:xfrm>
            <a:off x="3957251" y="4547719"/>
            <a:ext cx="308580" cy="308580"/>
          </a:xfrm>
          <a:custGeom>
            <a:avLst/>
            <a:gdLst/>
            <a:ahLst/>
            <a:cxnLst/>
            <a:rect l="l" t="t" r="r" b="b"/>
            <a:pathLst>
              <a:path w="9662" h="9662" extrusionOk="0">
                <a:moveTo>
                  <a:pt x="4830" y="1"/>
                </a:moveTo>
                <a:cubicBezTo>
                  <a:pt x="2163" y="1"/>
                  <a:pt x="1" y="2163"/>
                  <a:pt x="1" y="4832"/>
                </a:cubicBezTo>
                <a:cubicBezTo>
                  <a:pt x="1" y="7499"/>
                  <a:pt x="2163" y="9661"/>
                  <a:pt x="4830" y="9661"/>
                </a:cubicBezTo>
                <a:cubicBezTo>
                  <a:pt x="7499" y="9661"/>
                  <a:pt x="9662" y="7499"/>
                  <a:pt x="9662" y="4832"/>
                </a:cubicBezTo>
                <a:cubicBezTo>
                  <a:pt x="9662" y="2163"/>
                  <a:pt x="7499" y="1"/>
                  <a:pt x="4830"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8"/>
          <p:cNvSpPr/>
          <p:nvPr/>
        </p:nvSpPr>
        <p:spPr>
          <a:xfrm>
            <a:off x="5455513" y="3110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ítulo 2">
            <a:extLst>
              <a:ext uri="{FF2B5EF4-FFF2-40B4-BE49-F238E27FC236}">
                <a16:creationId xmlns:a16="http://schemas.microsoft.com/office/drawing/2014/main" id="{FC0B4E3A-5894-4324-A379-6B77F4CEA297}"/>
              </a:ext>
            </a:extLst>
          </p:cNvPr>
          <p:cNvSpPr>
            <a:spLocks noGrp="1"/>
          </p:cNvSpPr>
          <p:nvPr>
            <p:ph type="ctrTitle"/>
          </p:nvPr>
        </p:nvSpPr>
        <p:spPr/>
        <p:txBody>
          <a:bodyPr/>
          <a:lstStyle/>
          <a:p>
            <a:r>
              <a:rPr lang="es-ES" dirty="0"/>
              <a:t>Actividad </a:t>
            </a:r>
            <a:endParaRPr lang="es-MX" dirty="0"/>
          </a:p>
        </p:txBody>
      </p:sp>
      <p:sp>
        <p:nvSpPr>
          <p:cNvPr id="5" name="Título 4">
            <a:extLst>
              <a:ext uri="{FF2B5EF4-FFF2-40B4-BE49-F238E27FC236}">
                <a16:creationId xmlns:a16="http://schemas.microsoft.com/office/drawing/2014/main" id="{82E36837-20D2-4826-BDAD-DFFB6162E9A6}"/>
              </a:ext>
            </a:extLst>
          </p:cNvPr>
          <p:cNvSpPr>
            <a:spLocks noGrp="1"/>
          </p:cNvSpPr>
          <p:nvPr>
            <p:ph type="ctrTitle" idx="2"/>
          </p:nvPr>
        </p:nvSpPr>
        <p:spPr>
          <a:xfrm>
            <a:off x="2066451" y="2386887"/>
            <a:ext cx="5094246" cy="750600"/>
          </a:xfrm>
        </p:spPr>
        <p:txBody>
          <a:bodyPr/>
          <a:lstStyle/>
          <a:p>
            <a:r>
              <a:rPr lang="es-ES" sz="4400" dirty="0"/>
              <a:t>Me alegra que estés…</a:t>
            </a:r>
            <a:endParaRPr lang="es-MX" sz="4400" dirty="0"/>
          </a:p>
        </p:txBody>
      </p:sp>
      <p:pic>
        <p:nvPicPr>
          <p:cNvPr id="5124" name="Picture 4" descr="14 ideas de Rugrats | rugrats, aventuras en pañales, caricaturas viejas">
            <a:extLst>
              <a:ext uri="{FF2B5EF4-FFF2-40B4-BE49-F238E27FC236}">
                <a16:creationId xmlns:a16="http://schemas.microsoft.com/office/drawing/2014/main" id="{B361E1DC-B0E1-42E3-9D84-6B44491DF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543" y="2876064"/>
            <a:ext cx="3211457" cy="22329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9 ideas de Los Rugrats | rugrats, personajes de los rugrats, aventuras en  pañales">
            <a:extLst>
              <a:ext uri="{FF2B5EF4-FFF2-40B4-BE49-F238E27FC236}">
                <a16:creationId xmlns:a16="http://schemas.microsoft.com/office/drawing/2014/main" id="{0F0105C8-2512-4DE4-8CD3-3526A15F9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6634">
            <a:off x="-1218477" y="1027761"/>
            <a:ext cx="3696606" cy="369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1" name="Google Shape;1281;p39"/>
          <p:cNvSpPr txBox="1">
            <a:spLocks noGrp="1"/>
          </p:cNvSpPr>
          <p:nvPr>
            <p:ph type="body" idx="1"/>
          </p:nvPr>
        </p:nvSpPr>
        <p:spPr>
          <a:xfrm>
            <a:off x="1278779" y="942415"/>
            <a:ext cx="6389712" cy="356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1"/>
                </a:solidFill>
                <a:latin typeface="Arial Rounded MT Bold" panose="020F0704030504030204" pitchFamily="34" charset="0"/>
              </a:rPr>
              <a:t>Durante esta actividad los alumnos lograron mejorar su autoestim</a:t>
            </a:r>
            <a:r>
              <a:rPr lang="es-ES" sz="1600" dirty="0">
                <a:latin typeface="Arial Rounded MT Bold" panose="020F0704030504030204" pitchFamily="34" charset="0"/>
              </a:rPr>
              <a:t>a y mantener una comunicación emocional con sus compañeros, ya que consistió en que el docente les asigno un corazón con el nombre de un compañero de la clase y al reverso, se le tenia que escribir una frase “me alegra que estés… “feliz” o me alegra que seas “buena persona” etc. </a:t>
            </a:r>
            <a:br>
              <a:rPr lang="es-ES" sz="1600" dirty="0">
                <a:latin typeface="Arial Rounded MT Bold" panose="020F0704030504030204" pitchFamily="34" charset="0"/>
              </a:rPr>
            </a:br>
            <a:r>
              <a:rPr lang="es-ES" sz="1600" dirty="0">
                <a:latin typeface="Arial Rounded MT Bold" panose="020F0704030504030204" pitchFamily="34" charset="0"/>
              </a:rPr>
              <a:t> </a:t>
            </a:r>
          </a:p>
          <a:p>
            <a:pPr marL="0" lvl="0" indent="0" algn="l" rtl="0">
              <a:spcBef>
                <a:spcPts val="0"/>
              </a:spcBef>
              <a:spcAft>
                <a:spcPts val="0"/>
              </a:spcAft>
              <a:buNone/>
            </a:pPr>
            <a:r>
              <a:rPr lang="es-ES" sz="1600" dirty="0">
                <a:solidFill>
                  <a:schemeClr val="dk1"/>
                </a:solidFill>
                <a:latin typeface="Arial Rounded MT Bold" panose="020F0704030504030204" pitchFamily="34" charset="0"/>
              </a:rPr>
              <a:t>Al termino de esta actividad los alumnos </a:t>
            </a:r>
            <a:r>
              <a:rPr lang="es-ES" sz="1600" dirty="0">
                <a:latin typeface="Arial Rounded MT Bold" panose="020F0704030504030204" pitchFamily="34" charset="0"/>
              </a:rPr>
              <a:t>se lo</a:t>
            </a:r>
            <a:br>
              <a:rPr lang="es-ES" sz="1600" dirty="0">
                <a:latin typeface="Arial Rounded MT Bold" panose="020F0704030504030204" pitchFamily="34" charset="0"/>
              </a:rPr>
            </a:br>
            <a:r>
              <a:rPr lang="es-ES" sz="1600" dirty="0">
                <a:latin typeface="Arial Rounded MT Bold" panose="020F0704030504030204" pitchFamily="34" charset="0"/>
              </a:rPr>
              <a:t> entregarían al alumno que les había tocado y les</a:t>
            </a:r>
            <a:br>
              <a:rPr lang="es-ES" sz="1600" dirty="0">
                <a:latin typeface="Arial Rounded MT Bold" panose="020F0704030504030204" pitchFamily="34" charset="0"/>
              </a:rPr>
            </a:br>
            <a:r>
              <a:rPr lang="es-ES" sz="1600" dirty="0">
                <a:latin typeface="Arial Rounded MT Bold" panose="020F0704030504030204" pitchFamily="34" charset="0"/>
              </a:rPr>
              <a:t> tendrían que leer la frase que le escribieron. </a:t>
            </a:r>
            <a:endParaRPr sz="1600" dirty="0">
              <a:solidFill>
                <a:schemeClr val="dk1"/>
              </a:solidFill>
              <a:latin typeface="Arial Rounded MT Bold" panose="020F0704030504030204" pitchFamily="34" charset="0"/>
            </a:endParaRPr>
          </a:p>
        </p:txBody>
      </p:sp>
      <p:sp>
        <p:nvSpPr>
          <p:cNvPr id="1282" name="Google Shape;1282;p39"/>
          <p:cNvSpPr/>
          <p:nvPr/>
        </p:nvSpPr>
        <p:spPr>
          <a:xfrm rot="231651" flipH="1">
            <a:off x="8212000" y="2664454"/>
            <a:ext cx="397457" cy="391697"/>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flipH="1">
            <a:off x="5627759" y="3110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flipH="1">
            <a:off x="649110" y="1505564"/>
            <a:ext cx="141771" cy="141834"/>
          </a:xfrm>
          <a:custGeom>
            <a:avLst/>
            <a:gdLst/>
            <a:ahLst/>
            <a:cxnLst/>
            <a:rect l="l" t="t" r="r" b="b"/>
            <a:pathLst>
              <a:path w="4439" h="4441" extrusionOk="0">
                <a:moveTo>
                  <a:pt x="2219" y="0"/>
                </a:moveTo>
                <a:cubicBezTo>
                  <a:pt x="993" y="0"/>
                  <a:pt x="0" y="993"/>
                  <a:pt x="0" y="2219"/>
                </a:cubicBezTo>
                <a:cubicBezTo>
                  <a:pt x="0" y="3446"/>
                  <a:pt x="993" y="4441"/>
                  <a:pt x="2219" y="4441"/>
                </a:cubicBezTo>
                <a:cubicBezTo>
                  <a:pt x="3446" y="4441"/>
                  <a:pt x="4439" y="3446"/>
                  <a:pt x="4439" y="2219"/>
                </a:cubicBezTo>
                <a:cubicBezTo>
                  <a:pt x="4439" y="993"/>
                  <a:pt x="3446" y="0"/>
                  <a:pt x="2219"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104" name="Picture 8" descr="PSD de Rugrats-tommy y chuckie PSD gratis">
            <a:extLst>
              <a:ext uri="{FF2B5EF4-FFF2-40B4-BE49-F238E27FC236}">
                <a16:creationId xmlns:a16="http://schemas.microsoft.com/office/drawing/2014/main" id="{9A392903-E2ED-4555-AC28-1595F5A83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723" y="2746002"/>
            <a:ext cx="2663536" cy="248374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ugrats Imagen PNG de fondo | PNG Play">
            <a:extLst>
              <a:ext uri="{FF2B5EF4-FFF2-40B4-BE49-F238E27FC236}">
                <a16:creationId xmlns:a16="http://schemas.microsoft.com/office/drawing/2014/main" id="{A42EB8F7-D41E-453E-8953-1653B8ACF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0"/>
            <a:ext cx="2315873" cy="188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8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210" name="Google Shape;1210;p38"/>
          <p:cNvSpPr/>
          <p:nvPr/>
        </p:nvSpPr>
        <p:spPr>
          <a:xfrm>
            <a:off x="4813821" y="3876542"/>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38"/>
          <p:cNvGrpSpPr/>
          <p:nvPr/>
        </p:nvGrpSpPr>
        <p:grpSpPr>
          <a:xfrm>
            <a:off x="170121" y="1851352"/>
            <a:ext cx="655031" cy="440492"/>
            <a:chOff x="170121" y="2010752"/>
            <a:chExt cx="655031" cy="440492"/>
          </a:xfrm>
        </p:grpSpPr>
        <p:sp>
          <p:nvSpPr>
            <p:cNvPr id="1212" name="Google Shape;1212;p38"/>
            <p:cNvSpPr/>
            <p:nvPr/>
          </p:nvSpPr>
          <p:spPr>
            <a:xfrm>
              <a:off x="170121" y="2059554"/>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614838" y="2010752"/>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4" name="Google Shape;1214;p38"/>
          <p:cNvSpPr/>
          <p:nvPr/>
        </p:nvSpPr>
        <p:spPr>
          <a:xfrm>
            <a:off x="2281713" y="3243565"/>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5" name="Google Shape;1215;p38"/>
          <p:cNvGrpSpPr/>
          <p:nvPr/>
        </p:nvGrpSpPr>
        <p:grpSpPr>
          <a:xfrm>
            <a:off x="891048" y="3876560"/>
            <a:ext cx="2109115" cy="564564"/>
            <a:chOff x="891048" y="3876560"/>
            <a:chExt cx="2109115" cy="564564"/>
          </a:xfrm>
        </p:grpSpPr>
        <p:grpSp>
          <p:nvGrpSpPr>
            <p:cNvPr id="1216" name="Google Shape;1216;p38"/>
            <p:cNvGrpSpPr/>
            <p:nvPr/>
          </p:nvGrpSpPr>
          <p:grpSpPr>
            <a:xfrm>
              <a:off x="891048" y="3876560"/>
              <a:ext cx="583125" cy="564564"/>
              <a:chOff x="-1088100" y="1384161"/>
              <a:chExt cx="1070151" cy="1036277"/>
            </a:xfrm>
          </p:grpSpPr>
          <p:sp>
            <p:nvSpPr>
              <p:cNvPr id="1217" name="Google Shape;1217;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38"/>
            <p:cNvGrpSpPr/>
            <p:nvPr/>
          </p:nvGrpSpPr>
          <p:grpSpPr>
            <a:xfrm>
              <a:off x="1654038" y="3876560"/>
              <a:ext cx="583125" cy="564564"/>
              <a:chOff x="-1088100" y="1384161"/>
              <a:chExt cx="1070151" cy="1036277"/>
            </a:xfrm>
          </p:grpSpPr>
          <p:sp>
            <p:nvSpPr>
              <p:cNvPr id="1228" name="Google Shape;1228;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38"/>
            <p:cNvGrpSpPr/>
            <p:nvPr/>
          </p:nvGrpSpPr>
          <p:grpSpPr>
            <a:xfrm>
              <a:off x="2417038" y="3876560"/>
              <a:ext cx="583125" cy="564564"/>
              <a:chOff x="-1088100" y="1384161"/>
              <a:chExt cx="1070151" cy="1036277"/>
            </a:xfrm>
          </p:grpSpPr>
          <p:sp>
            <p:nvSpPr>
              <p:cNvPr id="1239" name="Google Shape;1239;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38"/>
          <p:cNvSpPr/>
          <p:nvPr/>
        </p:nvSpPr>
        <p:spPr>
          <a:xfrm>
            <a:off x="8341590" y="838297"/>
            <a:ext cx="146942" cy="146975"/>
          </a:xfrm>
          <a:custGeom>
            <a:avLst/>
            <a:gdLst/>
            <a:ahLst/>
            <a:cxnLst/>
            <a:rect l="l" t="t" r="r" b="b"/>
            <a:pathLst>
              <a:path w="4439" h="4440" extrusionOk="0">
                <a:moveTo>
                  <a:pt x="2219" y="1"/>
                </a:moveTo>
                <a:cubicBezTo>
                  <a:pt x="993" y="1"/>
                  <a:pt x="0" y="994"/>
                  <a:pt x="0" y="2220"/>
                </a:cubicBezTo>
                <a:cubicBezTo>
                  <a:pt x="0" y="3446"/>
                  <a:pt x="993" y="4439"/>
                  <a:pt x="2219" y="4439"/>
                </a:cubicBezTo>
                <a:cubicBezTo>
                  <a:pt x="3446" y="4439"/>
                  <a:pt x="4439" y="3446"/>
                  <a:pt x="4439" y="2220"/>
                </a:cubicBezTo>
                <a:cubicBezTo>
                  <a:pt x="4439" y="994"/>
                  <a:pt x="3446" y="1"/>
                  <a:pt x="2219"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3957251" y="4547719"/>
            <a:ext cx="308580" cy="308580"/>
          </a:xfrm>
          <a:custGeom>
            <a:avLst/>
            <a:gdLst/>
            <a:ahLst/>
            <a:cxnLst/>
            <a:rect l="l" t="t" r="r" b="b"/>
            <a:pathLst>
              <a:path w="9662" h="9662" extrusionOk="0">
                <a:moveTo>
                  <a:pt x="4830" y="1"/>
                </a:moveTo>
                <a:cubicBezTo>
                  <a:pt x="2163" y="1"/>
                  <a:pt x="1" y="2163"/>
                  <a:pt x="1" y="4832"/>
                </a:cubicBezTo>
                <a:cubicBezTo>
                  <a:pt x="1" y="7499"/>
                  <a:pt x="2163" y="9661"/>
                  <a:pt x="4830" y="9661"/>
                </a:cubicBezTo>
                <a:cubicBezTo>
                  <a:pt x="7499" y="9661"/>
                  <a:pt x="9662" y="7499"/>
                  <a:pt x="9662" y="4832"/>
                </a:cubicBezTo>
                <a:cubicBezTo>
                  <a:pt x="9662" y="2163"/>
                  <a:pt x="7499" y="1"/>
                  <a:pt x="4830"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5455513" y="3110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ítulo 2">
            <a:extLst>
              <a:ext uri="{FF2B5EF4-FFF2-40B4-BE49-F238E27FC236}">
                <a16:creationId xmlns:a16="http://schemas.microsoft.com/office/drawing/2014/main" id="{FC0B4E3A-5894-4324-A379-6B77F4CEA297}"/>
              </a:ext>
            </a:extLst>
          </p:cNvPr>
          <p:cNvSpPr>
            <a:spLocks noGrp="1"/>
          </p:cNvSpPr>
          <p:nvPr>
            <p:ph type="ctrTitle"/>
          </p:nvPr>
        </p:nvSpPr>
        <p:spPr/>
        <p:txBody>
          <a:bodyPr/>
          <a:lstStyle/>
          <a:p>
            <a:r>
              <a:rPr lang="es-ES" dirty="0"/>
              <a:t>Actividad </a:t>
            </a:r>
            <a:endParaRPr lang="es-MX" dirty="0"/>
          </a:p>
        </p:txBody>
      </p:sp>
      <p:sp>
        <p:nvSpPr>
          <p:cNvPr id="5" name="Título 4">
            <a:extLst>
              <a:ext uri="{FF2B5EF4-FFF2-40B4-BE49-F238E27FC236}">
                <a16:creationId xmlns:a16="http://schemas.microsoft.com/office/drawing/2014/main" id="{82E36837-20D2-4826-BDAD-DFFB6162E9A6}"/>
              </a:ext>
            </a:extLst>
          </p:cNvPr>
          <p:cNvSpPr>
            <a:spLocks noGrp="1"/>
          </p:cNvSpPr>
          <p:nvPr>
            <p:ph type="ctrTitle" idx="2"/>
          </p:nvPr>
        </p:nvSpPr>
        <p:spPr>
          <a:xfrm>
            <a:off x="2228255" y="2264793"/>
            <a:ext cx="5094246" cy="750600"/>
          </a:xfrm>
        </p:spPr>
        <p:txBody>
          <a:bodyPr/>
          <a:lstStyle/>
          <a:p>
            <a:r>
              <a:rPr lang="es-MX" sz="4400" dirty="0"/>
              <a:t>Te Quiero  </a:t>
            </a:r>
          </a:p>
        </p:txBody>
      </p:sp>
      <p:pic>
        <p:nvPicPr>
          <p:cNvPr id="3088" name="Picture 16" descr="تويتر \ Leonel Pérez على تويتر: &quot;La serie también se caracterizó por  presentar diversidad cultural en sus episodios a través de especiales de  'Hanukkah', Pascua y de la tradición afroamericana llamada 'Kwanzaa'.">
            <a:extLst>
              <a:ext uri="{FF2B5EF4-FFF2-40B4-BE49-F238E27FC236}">
                <a16:creationId xmlns:a16="http://schemas.microsoft.com/office/drawing/2014/main" id="{ADDF9290-0B13-4F34-A432-DAB4F44A8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46" y="849176"/>
            <a:ext cx="3024065" cy="423369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muñeca de angelica pickles rugrats Descuento online -">
            <a:extLst>
              <a:ext uri="{FF2B5EF4-FFF2-40B4-BE49-F238E27FC236}">
                <a16:creationId xmlns:a16="http://schemas.microsoft.com/office/drawing/2014/main" id="{423C65A1-681D-4FD0-BA16-EA3508206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136" y="2660931"/>
            <a:ext cx="2315478" cy="261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7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703" name="Google Shape;1703;p47"/>
          <p:cNvSpPr txBox="1">
            <a:spLocks noGrp="1"/>
          </p:cNvSpPr>
          <p:nvPr>
            <p:ph type="subTitle" idx="1"/>
          </p:nvPr>
        </p:nvSpPr>
        <p:spPr>
          <a:xfrm>
            <a:off x="1655486" y="1350743"/>
            <a:ext cx="6500451" cy="3135150"/>
          </a:xfrm>
          <a:prstGeom prst="rect">
            <a:avLst/>
          </a:prstGeom>
        </p:spPr>
        <p:txBody>
          <a:bodyPr spcFirstLastPara="1" wrap="square" lIns="91425" tIns="91425" rIns="91425" bIns="91425" anchor="ctr" anchorCtr="0">
            <a:noAutofit/>
          </a:bodyPr>
          <a:lstStyle/>
          <a:p>
            <a:pPr marL="0" lvl="0" indent="0" algn="just" rtl="0">
              <a:spcBef>
                <a:spcPts val="0"/>
              </a:spcBef>
              <a:spcAft>
                <a:spcPts val="1200"/>
              </a:spcAft>
              <a:buNone/>
            </a:pPr>
            <a:r>
              <a:rPr lang="en" dirty="0">
                <a:latin typeface="Arial Rounded MT Bold" panose="020F0704030504030204" pitchFamily="34" charset="0"/>
              </a:rPr>
              <a:t>Esta actividad consite en exprear y recibir cualidades positivas de los mismos compañeros de clase por medio de un juego de movimiento.</a:t>
            </a:r>
          </a:p>
          <a:p>
            <a:pPr marL="0" lvl="0" indent="0" algn="just" rtl="0">
              <a:spcBef>
                <a:spcPts val="0"/>
              </a:spcBef>
              <a:spcAft>
                <a:spcPts val="1200"/>
              </a:spcAft>
              <a:buNone/>
            </a:pPr>
            <a:r>
              <a:rPr lang="en" dirty="0">
                <a:latin typeface="Arial Rounded MT Bold" panose="020F0704030504030204" pitchFamily="34" charset="0"/>
              </a:rPr>
              <a:t> </a:t>
            </a:r>
            <a:r>
              <a:rPr lang="es-MX" dirty="0">
                <a:latin typeface="Arial Rounded MT Bold" panose="020F0704030504030204" pitchFamily="34" charset="0"/>
              </a:rPr>
              <a:t>E</a:t>
            </a:r>
            <a:r>
              <a:rPr lang="en" dirty="0">
                <a:latin typeface="Arial Rounded MT Bold" panose="020F0704030504030204" pitchFamily="34" charset="0"/>
              </a:rPr>
              <a:t>n la cual los alumnos tendran que  ir pasando de uno por uno al centro de las sillas que forman un circulo, el niño que este en el centro ira diciendo en voz alta las cualidades de los demas compañeros de clase y diciedno “te quiero porque te ries mucho” y los niños que se rian mucho se cambiaran de sillla y asi con cada una de las cualidades que mencione cada niño, y si no se les ocurre alguna idea la maestra podra ir orientandolos; esta actividad favorece que se den cuenta de que quiere decir “Te quiero” es importante y que este juego sirve para comprendr que recibir y dar carino es necesario.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8"/>
        <p:cNvGrpSpPr/>
        <p:nvPr/>
      </p:nvGrpSpPr>
      <p:grpSpPr>
        <a:xfrm>
          <a:off x="0" y="0"/>
          <a:ext cx="0" cy="0"/>
          <a:chOff x="0" y="0"/>
          <a:chExt cx="0" cy="0"/>
        </a:xfrm>
      </p:grpSpPr>
      <p:sp>
        <p:nvSpPr>
          <p:cNvPr id="7209" name="Google Shape;7209;p42"/>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AUTOESTIMA </a:t>
            </a:r>
            <a:endParaRPr dirty="0"/>
          </a:p>
        </p:txBody>
      </p:sp>
      <p:sp>
        <p:nvSpPr>
          <p:cNvPr id="7210" name="Google Shape;7210;p42"/>
          <p:cNvSpPr txBox="1">
            <a:spLocks noGrp="1"/>
          </p:cNvSpPr>
          <p:nvPr>
            <p:ph type="body" idx="1"/>
          </p:nvPr>
        </p:nvSpPr>
        <p:spPr>
          <a:xfrm>
            <a:off x="350486" y="1489390"/>
            <a:ext cx="8303491" cy="3444000"/>
          </a:xfrm>
          <a:prstGeom prst="rect">
            <a:avLst/>
          </a:prstGeom>
        </p:spPr>
        <p:txBody>
          <a:bodyPr spcFirstLastPara="1" wrap="square" lIns="91425" tIns="91425" rIns="91425" bIns="91425" anchor="t" anchorCtr="0">
            <a:noAutofit/>
          </a:bodyPr>
          <a:lstStyle/>
          <a:p>
            <a:pPr marL="133350" indent="0" algn="ctr">
              <a:lnSpc>
                <a:spcPct val="107000"/>
              </a:lnSpc>
              <a:spcAft>
                <a:spcPts val="800"/>
              </a:spcAft>
              <a:buNone/>
            </a:pPr>
            <a:r>
              <a:rPr lang="es-MX" sz="1800" dirty="0">
                <a:effectLst/>
                <a:latin typeface="Raleway" pitchFamily="2" charset="0"/>
                <a:ea typeface="Calibri" panose="020F0502020204030204" pitchFamily="34" charset="0"/>
                <a:cs typeface="Times New Roman" panose="02020603050405020304" pitchFamily="18" charset="0"/>
              </a:rPr>
              <a:t>Es una necesidad humana fundamental, es el punto de partida para el desarrollo positivo de las relaciones humanas del aprendizaje de la creatividad. Tener un buen autoestima significa sentirse competente y valioso y es una de las variables más relevantes para la adaptación social y el éxito en la vida.</a:t>
            </a:r>
          </a:p>
          <a:p>
            <a:pPr marL="133350" indent="0" algn="ctr">
              <a:lnSpc>
                <a:spcPct val="107000"/>
              </a:lnSpc>
              <a:spcAft>
                <a:spcPts val="800"/>
              </a:spcAft>
              <a:buNone/>
            </a:pPr>
            <a:r>
              <a:rPr lang="es-MX" sz="1800" dirty="0">
                <a:effectLst/>
                <a:latin typeface="Raleway" pitchFamily="2" charset="0"/>
                <a:ea typeface="Calibri" panose="020F0502020204030204" pitchFamily="34" charset="0"/>
                <a:cs typeface="Times New Roman" panose="02020603050405020304" pitchFamily="18" charset="0"/>
              </a:rPr>
              <a:t>Se basa en la combinación de la percepción de uno mismo y el yo ideal, la imagen de lo que le gustaría ser. </a:t>
            </a:r>
          </a:p>
          <a:p>
            <a:pPr marL="133350" indent="0" algn="ctr">
              <a:lnSpc>
                <a:spcPct val="107000"/>
              </a:lnSpc>
              <a:spcAft>
                <a:spcPts val="800"/>
              </a:spcAft>
              <a:buNone/>
            </a:pPr>
            <a:r>
              <a:rPr lang="es-MX" sz="1800" dirty="0">
                <a:effectLst/>
                <a:latin typeface="Raleway" pitchFamily="2" charset="0"/>
                <a:ea typeface="Calibri" panose="020F0502020204030204" pitchFamily="34" charset="0"/>
                <a:cs typeface="Times New Roman" panose="02020603050405020304" pitchFamily="18" charset="0"/>
              </a:rPr>
              <a:t>Es un sentimiento que surge de la sensación de satisfacción que experimenta el niño.</a:t>
            </a:r>
          </a:p>
          <a:p>
            <a:pPr marL="0" lvl="0" indent="0" algn="ctr" rtl="0">
              <a:spcBef>
                <a:spcPts val="0"/>
              </a:spcBef>
              <a:spcAft>
                <a:spcPts val="0"/>
              </a:spcAft>
              <a:buNone/>
            </a:pPr>
            <a:endParaRPr sz="1100" b="1" dirty="0">
              <a:solidFill>
                <a:schemeClr val="accent3"/>
              </a:solidFill>
              <a:latin typeface="Raleway" pitchFamily="2" charset="0"/>
            </a:endParaRPr>
          </a:p>
        </p:txBody>
      </p:sp>
      <p:grpSp>
        <p:nvGrpSpPr>
          <p:cNvPr id="7211" name="Google Shape;7211;p42"/>
          <p:cNvGrpSpPr/>
          <p:nvPr/>
        </p:nvGrpSpPr>
        <p:grpSpPr>
          <a:xfrm>
            <a:off x="2625870" y="1191420"/>
            <a:ext cx="3886634" cy="174750"/>
            <a:chOff x="3962000" y="4060525"/>
            <a:chExt cx="2324125" cy="174750"/>
          </a:xfrm>
        </p:grpSpPr>
        <p:sp>
          <p:nvSpPr>
            <p:cNvPr id="7212" name="Google Shape;7212;p42"/>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2"/>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2"/>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2"/>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2"/>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2"/>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2"/>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2"/>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2"/>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2"/>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2"/>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2"/>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2"/>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2"/>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2"/>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2"/>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2"/>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2"/>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2"/>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2"/>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2"/>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2"/>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2"/>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2"/>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2"/>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2"/>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42"/>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2"/>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2"/>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2"/>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2"/>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2"/>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51" name="Google Shape;1551;p45"/>
          <p:cNvSpPr/>
          <p:nvPr/>
        </p:nvSpPr>
        <p:spPr>
          <a:xfrm>
            <a:off x="1180829" y="3255602"/>
            <a:ext cx="1629961" cy="1122813"/>
          </a:xfrm>
          <a:custGeom>
            <a:avLst/>
            <a:gdLst/>
            <a:ahLst/>
            <a:cxnLst/>
            <a:rect l="l" t="t" r="r" b="b"/>
            <a:pathLst>
              <a:path w="25895" h="17838" extrusionOk="0">
                <a:moveTo>
                  <a:pt x="7899" y="1"/>
                </a:moveTo>
                <a:cubicBezTo>
                  <a:pt x="3380" y="1"/>
                  <a:pt x="0" y="5565"/>
                  <a:pt x="4490" y="10277"/>
                </a:cubicBezTo>
                <a:lnTo>
                  <a:pt x="11182" y="17295"/>
                </a:lnTo>
                <a:cubicBezTo>
                  <a:pt x="11542" y="17655"/>
                  <a:pt x="12015" y="17837"/>
                  <a:pt x="12488" y="17837"/>
                </a:cubicBezTo>
                <a:cubicBezTo>
                  <a:pt x="12937" y="17837"/>
                  <a:pt x="13385" y="17674"/>
                  <a:pt x="13738" y="17345"/>
                </a:cubicBezTo>
                <a:lnTo>
                  <a:pt x="20731" y="10653"/>
                </a:lnTo>
                <a:cubicBezTo>
                  <a:pt x="25894" y="5714"/>
                  <a:pt x="22372" y="175"/>
                  <a:pt x="17679" y="175"/>
                </a:cubicBezTo>
                <a:cubicBezTo>
                  <a:pt x="16085" y="175"/>
                  <a:pt x="14356" y="814"/>
                  <a:pt x="12786" y="2332"/>
                </a:cubicBezTo>
                <a:cubicBezTo>
                  <a:pt x="11211" y="685"/>
                  <a:pt x="9485" y="1"/>
                  <a:pt x="7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5"/>
          <p:cNvSpPr/>
          <p:nvPr/>
        </p:nvSpPr>
        <p:spPr>
          <a:xfrm>
            <a:off x="1182437" y="3234696"/>
            <a:ext cx="1629583" cy="1123128"/>
          </a:xfrm>
          <a:custGeom>
            <a:avLst/>
            <a:gdLst/>
            <a:ahLst/>
            <a:cxnLst/>
            <a:rect l="l" t="t" r="r" b="b"/>
            <a:pathLst>
              <a:path w="25889" h="17843" extrusionOk="0">
                <a:moveTo>
                  <a:pt x="7903" y="1"/>
                </a:moveTo>
                <a:cubicBezTo>
                  <a:pt x="3377" y="1"/>
                  <a:pt x="1" y="5571"/>
                  <a:pt x="4489" y="10264"/>
                </a:cubicBezTo>
                <a:lnTo>
                  <a:pt x="11206" y="17281"/>
                </a:lnTo>
                <a:cubicBezTo>
                  <a:pt x="11553" y="17654"/>
                  <a:pt x="12019" y="17842"/>
                  <a:pt x="12489" y="17842"/>
                </a:cubicBezTo>
                <a:cubicBezTo>
                  <a:pt x="12935" y="17842"/>
                  <a:pt x="13383" y="17673"/>
                  <a:pt x="13737" y="17331"/>
                </a:cubicBezTo>
                <a:lnTo>
                  <a:pt x="20730" y="10640"/>
                </a:lnTo>
                <a:cubicBezTo>
                  <a:pt x="25888" y="5705"/>
                  <a:pt x="22391" y="171"/>
                  <a:pt x="17712" y="171"/>
                </a:cubicBezTo>
                <a:cubicBezTo>
                  <a:pt x="16116" y="171"/>
                  <a:pt x="14384" y="814"/>
                  <a:pt x="12810" y="2344"/>
                </a:cubicBezTo>
                <a:cubicBezTo>
                  <a:pt x="11226" y="689"/>
                  <a:pt x="9494" y="1"/>
                  <a:pt x="7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5"/>
          <p:cNvSpPr/>
          <p:nvPr/>
        </p:nvSpPr>
        <p:spPr>
          <a:xfrm>
            <a:off x="1370356" y="3207513"/>
            <a:ext cx="1380447" cy="1135276"/>
          </a:xfrm>
          <a:custGeom>
            <a:avLst/>
            <a:gdLst/>
            <a:ahLst/>
            <a:cxnLst/>
            <a:rect l="l" t="t" r="r" b="b"/>
            <a:pathLst>
              <a:path w="21931" h="18036" extrusionOk="0">
                <a:moveTo>
                  <a:pt x="6026" y="211"/>
                </a:moveTo>
                <a:cubicBezTo>
                  <a:pt x="6089" y="211"/>
                  <a:pt x="6153" y="212"/>
                  <a:pt x="6216" y="214"/>
                </a:cubicBezTo>
                <a:cubicBezTo>
                  <a:pt x="6592" y="214"/>
                  <a:pt x="6968" y="264"/>
                  <a:pt x="7344" y="339"/>
                </a:cubicBezTo>
                <a:cubicBezTo>
                  <a:pt x="8597" y="640"/>
                  <a:pt x="9800" y="1392"/>
                  <a:pt x="10878" y="2495"/>
                </a:cubicBezTo>
                <a:lnTo>
                  <a:pt x="10953" y="2570"/>
                </a:lnTo>
                <a:lnTo>
                  <a:pt x="11003" y="2520"/>
                </a:lnTo>
                <a:cubicBezTo>
                  <a:pt x="12451" y="1110"/>
                  <a:pt x="14161" y="366"/>
                  <a:pt x="15855" y="366"/>
                </a:cubicBezTo>
                <a:cubicBezTo>
                  <a:pt x="16389" y="366"/>
                  <a:pt x="16922" y="440"/>
                  <a:pt x="17444" y="590"/>
                </a:cubicBezTo>
                <a:cubicBezTo>
                  <a:pt x="19299" y="1141"/>
                  <a:pt x="20752" y="2595"/>
                  <a:pt x="21179" y="4400"/>
                </a:cubicBezTo>
                <a:cubicBezTo>
                  <a:pt x="21705" y="6480"/>
                  <a:pt x="20853" y="8710"/>
                  <a:pt x="18823" y="10665"/>
                </a:cubicBezTo>
                <a:lnTo>
                  <a:pt x="11805" y="17357"/>
                </a:lnTo>
                <a:cubicBezTo>
                  <a:pt x="11476" y="17674"/>
                  <a:pt x="11053" y="17831"/>
                  <a:pt x="10633" y="17831"/>
                </a:cubicBezTo>
                <a:cubicBezTo>
                  <a:pt x="10188" y="17831"/>
                  <a:pt x="9746" y="17655"/>
                  <a:pt x="9424" y="17307"/>
                </a:cubicBezTo>
                <a:lnTo>
                  <a:pt x="2707" y="10314"/>
                </a:lnTo>
                <a:cubicBezTo>
                  <a:pt x="1329" y="8861"/>
                  <a:pt x="602" y="7207"/>
                  <a:pt x="627" y="5553"/>
                </a:cubicBezTo>
                <a:cubicBezTo>
                  <a:pt x="652" y="4099"/>
                  <a:pt x="1229" y="2745"/>
                  <a:pt x="2306" y="1718"/>
                </a:cubicBezTo>
                <a:cubicBezTo>
                  <a:pt x="3337" y="735"/>
                  <a:pt x="4643" y="211"/>
                  <a:pt x="6026" y="211"/>
                </a:cubicBezTo>
                <a:close/>
                <a:moveTo>
                  <a:pt x="6085" y="0"/>
                </a:moveTo>
                <a:cubicBezTo>
                  <a:pt x="5636" y="0"/>
                  <a:pt x="5186" y="55"/>
                  <a:pt x="4737" y="164"/>
                </a:cubicBezTo>
                <a:cubicBezTo>
                  <a:pt x="2783" y="640"/>
                  <a:pt x="1204" y="2119"/>
                  <a:pt x="627" y="4074"/>
                </a:cubicBezTo>
                <a:cubicBezTo>
                  <a:pt x="1" y="6229"/>
                  <a:pt x="702" y="8485"/>
                  <a:pt x="2557" y="10440"/>
                </a:cubicBezTo>
                <a:lnTo>
                  <a:pt x="9274" y="17457"/>
                </a:lnTo>
                <a:cubicBezTo>
                  <a:pt x="9524" y="17708"/>
                  <a:pt x="9850" y="17908"/>
                  <a:pt x="10201" y="17984"/>
                </a:cubicBezTo>
                <a:cubicBezTo>
                  <a:pt x="10326" y="18009"/>
                  <a:pt x="10452" y="18034"/>
                  <a:pt x="10602" y="18034"/>
                </a:cubicBezTo>
                <a:cubicBezTo>
                  <a:pt x="10630" y="18035"/>
                  <a:pt x="10658" y="18036"/>
                  <a:pt x="10686" y="18036"/>
                </a:cubicBezTo>
                <a:cubicBezTo>
                  <a:pt x="11156" y="18036"/>
                  <a:pt x="11601" y="17839"/>
                  <a:pt x="11955" y="17507"/>
                </a:cubicBezTo>
                <a:lnTo>
                  <a:pt x="18948" y="10816"/>
                </a:lnTo>
                <a:cubicBezTo>
                  <a:pt x="21053" y="8811"/>
                  <a:pt x="21930" y="6505"/>
                  <a:pt x="21379" y="4350"/>
                </a:cubicBezTo>
                <a:cubicBezTo>
                  <a:pt x="20928" y="2470"/>
                  <a:pt x="19424" y="966"/>
                  <a:pt x="17494" y="390"/>
                </a:cubicBezTo>
                <a:cubicBezTo>
                  <a:pt x="16952" y="237"/>
                  <a:pt x="16400" y="162"/>
                  <a:pt x="15849" y="162"/>
                </a:cubicBezTo>
                <a:cubicBezTo>
                  <a:pt x="14132" y="162"/>
                  <a:pt x="12413" y="891"/>
                  <a:pt x="10953" y="2294"/>
                </a:cubicBezTo>
                <a:cubicBezTo>
                  <a:pt x="9484" y="786"/>
                  <a:pt x="7795" y="0"/>
                  <a:pt x="6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5"/>
          <p:cNvSpPr/>
          <p:nvPr/>
        </p:nvSpPr>
        <p:spPr>
          <a:xfrm>
            <a:off x="1876747" y="3823617"/>
            <a:ext cx="347142" cy="189527"/>
          </a:xfrm>
          <a:custGeom>
            <a:avLst/>
            <a:gdLst/>
            <a:ahLst/>
            <a:cxnLst/>
            <a:rect l="l" t="t" r="r" b="b"/>
            <a:pathLst>
              <a:path w="5515" h="3011" extrusionOk="0">
                <a:moveTo>
                  <a:pt x="4236" y="0"/>
                </a:moveTo>
                <a:cubicBezTo>
                  <a:pt x="3835" y="0"/>
                  <a:pt x="3459" y="176"/>
                  <a:pt x="3209" y="351"/>
                </a:cubicBezTo>
                <a:cubicBezTo>
                  <a:pt x="3159" y="376"/>
                  <a:pt x="3108" y="426"/>
                  <a:pt x="3058" y="451"/>
                </a:cubicBezTo>
                <a:cubicBezTo>
                  <a:pt x="2883" y="577"/>
                  <a:pt x="2707" y="702"/>
                  <a:pt x="2557" y="702"/>
                </a:cubicBezTo>
                <a:cubicBezTo>
                  <a:pt x="2457" y="702"/>
                  <a:pt x="2306" y="627"/>
                  <a:pt x="2156" y="552"/>
                </a:cubicBezTo>
                <a:cubicBezTo>
                  <a:pt x="2031" y="476"/>
                  <a:pt x="1905" y="401"/>
                  <a:pt x="1755" y="351"/>
                </a:cubicBezTo>
                <a:cubicBezTo>
                  <a:pt x="1605" y="276"/>
                  <a:pt x="1429" y="251"/>
                  <a:pt x="1279" y="251"/>
                </a:cubicBezTo>
                <a:cubicBezTo>
                  <a:pt x="1257" y="250"/>
                  <a:pt x="1235" y="249"/>
                  <a:pt x="1213" y="249"/>
                </a:cubicBezTo>
                <a:cubicBezTo>
                  <a:pt x="762" y="249"/>
                  <a:pt x="343" y="494"/>
                  <a:pt x="176" y="852"/>
                </a:cubicBezTo>
                <a:cubicBezTo>
                  <a:pt x="1" y="1228"/>
                  <a:pt x="51" y="1654"/>
                  <a:pt x="352" y="2005"/>
                </a:cubicBezTo>
                <a:cubicBezTo>
                  <a:pt x="828" y="2607"/>
                  <a:pt x="1605" y="2958"/>
                  <a:pt x="2507" y="3008"/>
                </a:cubicBezTo>
                <a:lnTo>
                  <a:pt x="2607" y="3008"/>
                </a:lnTo>
                <a:cubicBezTo>
                  <a:pt x="2654" y="3010"/>
                  <a:pt x="2701" y="3011"/>
                  <a:pt x="2748" y="3011"/>
                </a:cubicBezTo>
                <a:cubicBezTo>
                  <a:pt x="3248" y="3011"/>
                  <a:pt x="3728" y="2890"/>
                  <a:pt x="4186" y="2707"/>
                </a:cubicBezTo>
                <a:cubicBezTo>
                  <a:pt x="4687" y="2481"/>
                  <a:pt x="5038" y="2181"/>
                  <a:pt x="5239" y="1805"/>
                </a:cubicBezTo>
                <a:cubicBezTo>
                  <a:pt x="5514" y="1203"/>
                  <a:pt x="5339" y="501"/>
                  <a:pt x="4838" y="176"/>
                </a:cubicBezTo>
                <a:cubicBezTo>
                  <a:pt x="4662" y="75"/>
                  <a:pt x="4462" y="0"/>
                  <a:pt x="4236" y="0"/>
                </a:cubicBezTo>
                <a:close/>
              </a:path>
            </a:pathLst>
          </a:custGeom>
          <a:solidFill>
            <a:srgbClr val="F7C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5"/>
          <p:cNvSpPr/>
          <p:nvPr/>
        </p:nvSpPr>
        <p:spPr>
          <a:xfrm>
            <a:off x="1868879" y="3817259"/>
            <a:ext cx="362878" cy="202242"/>
          </a:xfrm>
          <a:custGeom>
            <a:avLst/>
            <a:gdLst/>
            <a:ahLst/>
            <a:cxnLst/>
            <a:rect l="l" t="t" r="r" b="b"/>
            <a:pathLst>
              <a:path w="5765" h="3213" extrusionOk="0">
                <a:moveTo>
                  <a:pt x="4361" y="201"/>
                </a:moveTo>
                <a:cubicBezTo>
                  <a:pt x="4562" y="201"/>
                  <a:pt x="4737" y="252"/>
                  <a:pt x="4888" y="352"/>
                </a:cubicBezTo>
                <a:cubicBezTo>
                  <a:pt x="5364" y="653"/>
                  <a:pt x="5539" y="1304"/>
                  <a:pt x="5264" y="1856"/>
                </a:cubicBezTo>
                <a:cubicBezTo>
                  <a:pt x="5088" y="2206"/>
                  <a:pt x="4762" y="2507"/>
                  <a:pt x="4286" y="2708"/>
                </a:cubicBezTo>
                <a:cubicBezTo>
                  <a:pt x="3828" y="2891"/>
                  <a:pt x="3348" y="3012"/>
                  <a:pt x="2867" y="3012"/>
                </a:cubicBezTo>
                <a:cubicBezTo>
                  <a:pt x="2822" y="3012"/>
                  <a:pt x="2777" y="3011"/>
                  <a:pt x="2732" y="3008"/>
                </a:cubicBezTo>
                <a:lnTo>
                  <a:pt x="2632" y="3008"/>
                </a:lnTo>
                <a:cubicBezTo>
                  <a:pt x="1780" y="2958"/>
                  <a:pt x="1003" y="2607"/>
                  <a:pt x="552" y="2056"/>
                </a:cubicBezTo>
                <a:cubicBezTo>
                  <a:pt x="276" y="1705"/>
                  <a:pt x="226" y="1329"/>
                  <a:pt x="376" y="1003"/>
                </a:cubicBezTo>
                <a:cubicBezTo>
                  <a:pt x="552" y="653"/>
                  <a:pt x="953" y="452"/>
                  <a:pt x="1404" y="452"/>
                </a:cubicBezTo>
                <a:cubicBezTo>
                  <a:pt x="1479" y="452"/>
                  <a:pt x="1579" y="452"/>
                  <a:pt x="1655" y="477"/>
                </a:cubicBezTo>
                <a:cubicBezTo>
                  <a:pt x="1705" y="502"/>
                  <a:pt x="1780" y="527"/>
                  <a:pt x="1830" y="527"/>
                </a:cubicBezTo>
                <a:cubicBezTo>
                  <a:pt x="1980" y="602"/>
                  <a:pt x="2106" y="678"/>
                  <a:pt x="2231" y="728"/>
                </a:cubicBezTo>
                <a:cubicBezTo>
                  <a:pt x="2406" y="828"/>
                  <a:pt x="2557" y="903"/>
                  <a:pt x="2682" y="928"/>
                </a:cubicBezTo>
                <a:lnTo>
                  <a:pt x="2707" y="928"/>
                </a:lnTo>
                <a:cubicBezTo>
                  <a:pt x="2858" y="903"/>
                  <a:pt x="3033" y="778"/>
                  <a:pt x="3233" y="627"/>
                </a:cubicBezTo>
                <a:cubicBezTo>
                  <a:pt x="3284" y="602"/>
                  <a:pt x="3334" y="577"/>
                  <a:pt x="3384" y="527"/>
                </a:cubicBezTo>
                <a:cubicBezTo>
                  <a:pt x="3634" y="377"/>
                  <a:pt x="3985" y="201"/>
                  <a:pt x="4361" y="201"/>
                </a:cubicBezTo>
                <a:close/>
                <a:moveTo>
                  <a:pt x="4361" y="1"/>
                </a:moveTo>
                <a:cubicBezTo>
                  <a:pt x="3935" y="1"/>
                  <a:pt x="3534" y="201"/>
                  <a:pt x="3284" y="377"/>
                </a:cubicBezTo>
                <a:cubicBezTo>
                  <a:pt x="3233" y="402"/>
                  <a:pt x="3183" y="427"/>
                  <a:pt x="3133" y="477"/>
                </a:cubicBezTo>
                <a:cubicBezTo>
                  <a:pt x="2983" y="577"/>
                  <a:pt x="2782" y="703"/>
                  <a:pt x="2682" y="703"/>
                </a:cubicBezTo>
                <a:cubicBezTo>
                  <a:pt x="2607" y="703"/>
                  <a:pt x="2457" y="627"/>
                  <a:pt x="2331" y="552"/>
                </a:cubicBezTo>
                <a:cubicBezTo>
                  <a:pt x="2206" y="477"/>
                  <a:pt x="2056" y="402"/>
                  <a:pt x="1905" y="352"/>
                </a:cubicBezTo>
                <a:cubicBezTo>
                  <a:pt x="1755" y="277"/>
                  <a:pt x="1579" y="252"/>
                  <a:pt x="1404" y="252"/>
                </a:cubicBezTo>
                <a:cubicBezTo>
                  <a:pt x="1382" y="250"/>
                  <a:pt x="1360" y="250"/>
                  <a:pt x="1338" y="250"/>
                </a:cubicBezTo>
                <a:cubicBezTo>
                  <a:pt x="838" y="250"/>
                  <a:pt x="393" y="520"/>
                  <a:pt x="201" y="928"/>
                </a:cubicBezTo>
                <a:cubicBezTo>
                  <a:pt x="0" y="1329"/>
                  <a:pt x="76" y="1780"/>
                  <a:pt x="401" y="2181"/>
                </a:cubicBezTo>
                <a:cubicBezTo>
                  <a:pt x="777" y="2632"/>
                  <a:pt x="1329" y="2958"/>
                  <a:pt x="1955" y="3109"/>
                </a:cubicBezTo>
                <a:cubicBezTo>
                  <a:pt x="2181" y="3159"/>
                  <a:pt x="2406" y="3209"/>
                  <a:pt x="2632" y="3209"/>
                </a:cubicBezTo>
                <a:lnTo>
                  <a:pt x="2732" y="3209"/>
                </a:lnTo>
                <a:cubicBezTo>
                  <a:pt x="2779" y="3211"/>
                  <a:pt x="2826" y="3212"/>
                  <a:pt x="2874" y="3212"/>
                </a:cubicBezTo>
                <a:cubicBezTo>
                  <a:pt x="3381" y="3212"/>
                  <a:pt x="3903" y="3092"/>
                  <a:pt x="4361" y="2908"/>
                </a:cubicBezTo>
                <a:cubicBezTo>
                  <a:pt x="4888" y="2658"/>
                  <a:pt x="5238" y="2357"/>
                  <a:pt x="5439" y="1956"/>
                </a:cubicBezTo>
                <a:cubicBezTo>
                  <a:pt x="5765" y="1304"/>
                  <a:pt x="5564" y="527"/>
                  <a:pt x="5013" y="176"/>
                </a:cubicBezTo>
                <a:cubicBezTo>
                  <a:pt x="4812" y="76"/>
                  <a:pt x="4612" y="1"/>
                  <a:pt x="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5"/>
          <p:cNvSpPr/>
          <p:nvPr/>
        </p:nvSpPr>
        <p:spPr>
          <a:xfrm>
            <a:off x="1904002" y="3859747"/>
            <a:ext cx="278846" cy="117204"/>
          </a:xfrm>
          <a:custGeom>
            <a:avLst/>
            <a:gdLst/>
            <a:ahLst/>
            <a:cxnLst/>
            <a:rect l="l" t="t" r="r" b="b"/>
            <a:pathLst>
              <a:path w="4430" h="1862" extrusionOk="0">
                <a:moveTo>
                  <a:pt x="3782" y="0"/>
                </a:moveTo>
                <a:cubicBezTo>
                  <a:pt x="3552" y="0"/>
                  <a:pt x="3309" y="115"/>
                  <a:pt x="3102" y="253"/>
                </a:cubicBezTo>
                <a:cubicBezTo>
                  <a:pt x="2801" y="454"/>
                  <a:pt x="2500" y="704"/>
                  <a:pt x="2149" y="704"/>
                </a:cubicBezTo>
                <a:cubicBezTo>
                  <a:pt x="2133" y="705"/>
                  <a:pt x="2117" y="706"/>
                  <a:pt x="2102" y="706"/>
                </a:cubicBezTo>
                <a:cubicBezTo>
                  <a:pt x="1724" y="706"/>
                  <a:pt x="1433" y="424"/>
                  <a:pt x="1097" y="303"/>
                </a:cubicBezTo>
                <a:cubicBezTo>
                  <a:pt x="1001" y="263"/>
                  <a:pt x="902" y="244"/>
                  <a:pt x="806" y="244"/>
                </a:cubicBezTo>
                <a:cubicBezTo>
                  <a:pt x="371" y="244"/>
                  <a:pt x="0" y="628"/>
                  <a:pt x="370" y="1080"/>
                </a:cubicBezTo>
                <a:cubicBezTo>
                  <a:pt x="771" y="1582"/>
                  <a:pt x="1472" y="1832"/>
                  <a:pt x="2099" y="1857"/>
                </a:cubicBezTo>
                <a:cubicBezTo>
                  <a:pt x="2150" y="1860"/>
                  <a:pt x="2201" y="1861"/>
                  <a:pt x="2252" y="1861"/>
                </a:cubicBezTo>
                <a:cubicBezTo>
                  <a:pt x="2697" y="1861"/>
                  <a:pt x="3123" y="1764"/>
                  <a:pt x="3528" y="1607"/>
                </a:cubicBezTo>
                <a:cubicBezTo>
                  <a:pt x="3828" y="1456"/>
                  <a:pt x="4129" y="1281"/>
                  <a:pt x="4279" y="980"/>
                </a:cubicBezTo>
                <a:cubicBezTo>
                  <a:pt x="4430" y="679"/>
                  <a:pt x="4380" y="253"/>
                  <a:pt x="4079" y="78"/>
                </a:cubicBezTo>
                <a:cubicBezTo>
                  <a:pt x="3986" y="23"/>
                  <a:pt x="3885" y="0"/>
                  <a:pt x="3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5"/>
          <p:cNvSpPr/>
          <p:nvPr/>
        </p:nvSpPr>
        <p:spPr>
          <a:xfrm>
            <a:off x="1906709" y="3853201"/>
            <a:ext cx="282497" cy="130044"/>
          </a:xfrm>
          <a:custGeom>
            <a:avLst/>
            <a:gdLst/>
            <a:ahLst/>
            <a:cxnLst/>
            <a:rect l="l" t="t" r="r" b="b"/>
            <a:pathLst>
              <a:path w="4488" h="2066" extrusionOk="0">
                <a:moveTo>
                  <a:pt x="3725" y="206"/>
                </a:moveTo>
                <a:cubicBezTo>
                  <a:pt x="3815" y="206"/>
                  <a:pt x="3904" y="228"/>
                  <a:pt x="3986" y="282"/>
                </a:cubicBezTo>
                <a:cubicBezTo>
                  <a:pt x="4236" y="432"/>
                  <a:pt x="4262" y="783"/>
                  <a:pt x="4136" y="1034"/>
                </a:cubicBezTo>
                <a:cubicBezTo>
                  <a:pt x="4036" y="1259"/>
                  <a:pt x="3785" y="1460"/>
                  <a:pt x="3434" y="1610"/>
                </a:cubicBezTo>
                <a:cubicBezTo>
                  <a:pt x="3052" y="1768"/>
                  <a:pt x="2629" y="1865"/>
                  <a:pt x="2220" y="1865"/>
                </a:cubicBezTo>
                <a:cubicBezTo>
                  <a:pt x="2173" y="1865"/>
                  <a:pt x="2127" y="1864"/>
                  <a:pt x="2081" y="1861"/>
                </a:cubicBezTo>
                <a:cubicBezTo>
                  <a:pt x="1379" y="1836"/>
                  <a:pt x="753" y="1560"/>
                  <a:pt x="402" y="1109"/>
                </a:cubicBezTo>
                <a:cubicBezTo>
                  <a:pt x="251" y="934"/>
                  <a:pt x="226" y="783"/>
                  <a:pt x="327" y="633"/>
                </a:cubicBezTo>
                <a:cubicBezTo>
                  <a:pt x="403" y="538"/>
                  <a:pt x="566" y="457"/>
                  <a:pt x="751" y="457"/>
                </a:cubicBezTo>
                <a:cubicBezTo>
                  <a:pt x="809" y="457"/>
                  <a:pt x="868" y="465"/>
                  <a:pt x="928" y="483"/>
                </a:cubicBezTo>
                <a:cubicBezTo>
                  <a:pt x="953" y="483"/>
                  <a:pt x="978" y="483"/>
                  <a:pt x="1028" y="508"/>
                </a:cubicBezTo>
                <a:cubicBezTo>
                  <a:pt x="1129" y="533"/>
                  <a:pt x="1229" y="608"/>
                  <a:pt x="1354" y="658"/>
                </a:cubicBezTo>
                <a:cubicBezTo>
                  <a:pt x="1563" y="774"/>
                  <a:pt x="1772" y="911"/>
                  <a:pt x="2040" y="911"/>
                </a:cubicBezTo>
                <a:cubicBezTo>
                  <a:pt x="2062" y="911"/>
                  <a:pt x="2084" y="910"/>
                  <a:pt x="2106" y="909"/>
                </a:cubicBezTo>
                <a:cubicBezTo>
                  <a:pt x="2432" y="909"/>
                  <a:pt x="2708" y="733"/>
                  <a:pt x="2983" y="533"/>
                </a:cubicBezTo>
                <a:cubicBezTo>
                  <a:pt x="3008" y="508"/>
                  <a:pt x="3059" y="483"/>
                  <a:pt x="3109" y="432"/>
                </a:cubicBezTo>
                <a:cubicBezTo>
                  <a:pt x="3236" y="359"/>
                  <a:pt x="3484" y="206"/>
                  <a:pt x="3725" y="206"/>
                </a:cubicBezTo>
                <a:close/>
                <a:moveTo>
                  <a:pt x="3735" y="1"/>
                </a:moveTo>
                <a:cubicBezTo>
                  <a:pt x="3445" y="1"/>
                  <a:pt x="3166" y="160"/>
                  <a:pt x="3008" y="282"/>
                </a:cubicBezTo>
                <a:cubicBezTo>
                  <a:pt x="2958" y="307"/>
                  <a:pt x="2908" y="332"/>
                  <a:pt x="2858" y="357"/>
                </a:cubicBezTo>
                <a:cubicBezTo>
                  <a:pt x="2607" y="533"/>
                  <a:pt x="2382" y="708"/>
                  <a:pt x="2106" y="708"/>
                </a:cubicBezTo>
                <a:cubicBezTo>
                  <a:pt x="1856" y="708"/>
                  <a:pt x="1655" y="608"/>
                  <a:pt x="1455" y="483"/>
                </a:cubicBezTo>
                <a:cubicBezTo>
                  <a:pt x="1329" y="432"/>
                  <a:pt x="1204" y="357"/>
                  <a:pt x="1104" y="307"/>
                </a:cubicBezTo>
                <a:cubicBezTo>
                  <a:pt x="994" y="268"/>
                  <a:pt x="879" y="248"/>
                  <a:pt x="768" y="248"/>
                </a:cubicBezTo>
                <a:cubicBezTo>
                  <a:pt x="524" y="248"/>
                  <a:pt x="297" y="343"/>
                  <a:pt x="176" y="533"/>
                </a:cubicBezTo>
                <a:cubicBezTo>
                  <a:pt x="1" y="733"/>
                  <a:pt x="26" y="984"/>
                  <a:pt x="226" y="1234"/>
                </a:cubicBezTo>
                <a:cubicBezTo>
                  <a:pt x="527" y="1610"/>
                  <a:pt x="978" y="1861"/>
                  <a:pt x="1505" y="1986"/>
                </a:cubicBezTo>
                <a:cubicBezTo>
                  <a:pt x="1680" y="2036"/>
                  <a:pt x="1881" y="2061"/>
                  <a:pt x="2056" y="2061"/>
                </a:cubicBezTo>
                <a:cubicBezTo>
                  <a:pt x="2107" y="2064"/>
                  <a:pt x="2157" y="2065"/>
                  <a:pt x="2208" y="2065"/>
                </a:cubicBezTo>
                <a:cubicBezTo>
                  <a:pt x="2658" y="2065"/>
                  <a:pt x="3107" y="1966"/>
                  <a:pt x="3535" y="1786"/>
                </a:cubicBezTo>
                <a:cubicBezTo>
                  <a:pt x="3936" y="1635"/>
                  <a:pt x="4186" y="1410"/>
                  <a:pt x="4337" y="1134"/>
                </a:cubicBezTo>
                <a:cubicBezTo>
                  <a:pt x="4487" y="808"/>
                  <a:pt x="4462" y="307"/>
                  <a:pt x="4111" y="107"/>
                </a:cubicBezTo>
                <a:cubicBezTo>
                  <a:pt x="3990" y="31"/>
                  <a:pt x="3862"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5"/>
          <p:cNvSpPr/>
          <p:nvPr/>
        </p:nvSpPr>
        <p:spPr>
          <a:xfrm>
            <a:off x="1666952" y="3490701"/>
            <a:ext cx="255620" cy="350289"/>
          </a:xfrm>
          <a:custGeom>
            <a:avLst/>
            <a:gdLst/>
            <a:ahLst/>
            <a:cxnLst/>
            <a:rect l="l" t="t" r="r" b="b"/>
            <a:pathLst>
              <a:path w="4061" h="5565" extrusionOk="0">
                <a:moveTo>
                  <a:pt x="2047" y="1"/>
                </a:moveTo>
                <a:cubicBezTo>
                  <a:pt x="959" y="1"/>
                  <a:pt x="25" y="1219"/>
                  <a:pt x="0" y="2733"/>
                </a:cubicBezTo>
                <a:cubicBezTo>
                  <a:pt x="0" y="2833"/>
                  <a:pt x="0" y="2908"/>
                  <a:pt x="0" y="2983"/>
                </a:cubicBezTo>
                <a:cubicBezTo>
                  <a:pt x="76" y="4412"/>
                  <a:pt x="903" y="5540"/>
                  <a:pt x="1955" y="5565"/>
                </a:cubicBezTo>
                <a:cubicBezTo>
                  <a:pt x="2431" y="5565"/>
                  <a:pt x="2883" y="5364"/>
                  <a:pt x="3233" y="4988"/>
                </a:cubicBezTo>
                <a:cubicBezTo>
                  <a:pt x="3659" y="4537"/>
                  <a:pt x="3960" y="3861"/>
                  <a:pt x="4035" y="3084"/>
                </a:cubicBezTo>
                <a:cubicBezTo>
                  <a:pt x="4035" y="3008"/>
                  <a:pt x="4060" y="2908"/>
                  <a:pt x="4060" y="2833"/>
                </a:cubicBezTo>
                <a:cubicBezTo>
                  <a:pt x="4060" y="2407"/>
                  <a:pt x="4010" y="2031"/>
                  <a:pt x="3885" y="1680"/>
                </a:cubicBezTo>
                <a:cubicBezTo>
                  <a:pt x="3609" y="703"/>
                  <a:pt x="2908" y="26"/>
                  <a:pt x="2081" y="1"/>
                </a:cubicBezTo>
                <a:cubicBezTo>
                  <a:pt x="2069" y="1"/>
                  <a:pt x="2058" y="1"/>
                  <a:pt x="20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5"/>
          <p:cNvSpPr/>
          <p:nvPr/>
        </p:nvSpPr>
        <p:spPr>
          <a:xfrm>
            <a:off x="1660657" y="3484344"/>
            <a:ext cx="268209" cy="363067"/>
          </a:xfrm>
          <a:custGeom>
            <a:avLst/>
            <a:gdLst/>
            <a:ahLst/>
            <a:cxnLst/>
            <a:rect l="l" t="t" r="r" b="b"/>
            <a:pathLst>
              <a:path w="4261" h="5768" extrusionOk="0">
                <a:moveTo>
                  <a:pt x="2181" y="202"/>
                </a:moveTo>
                <a:cubicBezTo>
                  <a:pt x="2281" y="202"/>
                  <a:pt x="2381" y="227"/>
                  <a:pt x="2481" y="227"/>
                </a:cubicBezTo>
                <a:cubicBezTo>
                  <a:pt x="3108" y="378"/>
                  <a:pt x="3634" y="979"/>
                  <a:pt x="3910" y="1806"/>
                </a:cubicBezTo>
                <a:cubicBezTo>
                  <a:pt x="4010" y="2157"/>
                  <a:pt x="4060" y="2533"/>
                  <a:pt x="4060" y="2934"/>
                </a:cubicBezTo>
                <a:cubicBezTo>
                  <a:pt x="4035" y="3009"/>
                  <a:pt x="4035" y="3084"/>
                  <a:pt x="4035" y="3185"/>
                </a:cubicBezTo>
                <a:cubicBezTo>
                  <a:pt x="3960" y="3911"/>
                  <a:pt x="3684" y="4563"/>
                  <a:pt x="3258" y="5014"/>
                </a:cubicBezTo>
                <a:cubicBezTo>
                  <a:pt x="2907" y="5390"/>
                  <a:pt x="2506" y="5566"/>
                  <a:pt x="2080" y="5566"/>
                </a:cubicBezTo>
                <a:cubicBezTo>
                  <a:pt x="1078" y="5541"/>
                  <a:pt x="276" y="4463"/>
                  <a:pt x="201" y="3084"/>
                </a:cubicBezTo>
                <a:cubicBezTo>
                  <a:pt x="201" y="3009"/>
                  <a:pt x="201" y="2909"/>
                  <a:pt x="201" y="2834"/>
                </a:cubicBezTo>
                <a:cubicBezTo>
                  <a:pt x="226" y="2107"/>
                  <a:pt x="451" y="1455"/>
                  <a:pt x="827" y="954"/>
                </a:cubicBezTo>
                <a:cubicBezTo>
                  <a:pt x="1203" y="453"/>
                  <a:pt x="1679" y="202"/>
                  <a:pt x="2181" y="202"/>
                </a:cubicBezTo>
                <a:close/>
                <a:moveTo>
                  <a:pt x="2117" y="0"/>
                </a:moveTo>
                <a:cubicBezTo>
                  <a:pt x="1587" y="0"/>
                  <a:pt x="1061" y="299"/>
                  <a:pt x="652" y="829"/>
                </a:cubicBezTo>
                <a:cubicBezTo>
                  <a:pt x="251" y="1355"/>
                  <a:pt x="25" y="2082"/>
                  <a:pt x="0" y="2834"/>
                </a:cubicBezTo>
                <a:cubicBezTo>
                  <a:pt x="0" y="2909"/>
                  <a:pt x="0" y="3009"/>
                  <a:pt x="0" y="3109"/>
                </a:cubicBezTo>
                <a:cubicBezTo>
                  <a:pt x="75" y="4438"/>
                  <a:pt x="777" y="5490"/>
                  <a:pt x="1729" y="5716"/>
                </a:cubicBezTo>
                <a:cubicBezTo>
                  <a:pt x="1830" y="5741"/>
                  <a:pt x="1955" y="5766"/>
                  <a:pt x="2055" y="5766"/>
                </a:cubicBezTo>
                <a:cubicBezTo>
                  <a:pt x="2080" y="5767"/>
                  <a:pt x="2106" y="5768"/>
                  <a:pt x="2131" y="5768"/>
                </a:cubicBezTo>
                <a:cubicBezTo>
                  <a:pt x="2604" y="5768"/>
                  <a:pt x="3052" y="5545"/>
                  <a:pt x="3409" y="5165"/>
                </a:cubicBezTo>
                <a:cubicBezTo>
                  <a:pt x="3860" y="4688"/>
                  <a:pt x="4160" y="3962"/>
                  <a:pt x="4236" y="3185"/>
                </a:cubicBezTo>
                <a:cubicBezTo>
                  <a:pt x="4236" y="3109"/>
                  <a:pt x="4261" y="3009"/>
                  <a:pt x="4261" y="2934"/>
                </a:cubicBezTo>
                <a:cubicBezTo>
                  <a:pt x="4261" y="2508"/>
                  <a:pt x="4211" y="2107"/>
                  <a:pt x="4085" y="1731"/>
                </a:cubicBezTo>
                <a:cubicBezTo>
                  <a:pt x="3785" y="703"/>
                  <a:pt x="3033" y="27"/>
                  <a:pt x="2181" y="2"/>
                </a:cubicBezTo>
                <a:cubicBezTo>
                  <a:pt x="2159" y="1"/>
                  <a:pt x="2138" y="0"/>
                  <a:pt x="2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5"/>
          <p:cNvSpPr/>
          <p:nvPr/>
        </p:nvSpPr>
        <p:spPr>
          <a:xfrm>
            <a:off x="1793156" y="3594812"/>
            <a:ext cx="129415" cy="209922"/>
          </a:xfrm>
          <a:custGeom>
            <a:avLst/>
            <a:gdLst/>
            <a:ahLst/>
            <a:cxnLst/>
            <a:rect l="l" t="t" r="r" b="b"/>
            <a:pathLst>
              <a:path w="2056" h="3335" extrusionOk="0">
                <a:moveTo>
                  <a:pt x="1709" y="0"/>
                </a:moveTo>
                <a:cubicBezTo>
                  <a:pt x="777" y="0"/>
                  <a:pt x="25" y="743"/>
                  <a:pt x="0" y="1655"/>
                </a:cubicBezTo>
                <a:cubicBezTo>
                  <a:pt x="0" y="2457"/>
                  <a:pt x="527" y="3134"/>
                  <a:pt x="1228" y="3334"/>
                </a:cubicBezTo>
                <a:cubicBezTo>
                  <a:pt x="1654" y="2883"/>
                  <a:pt x="1955" y="2207"/>
                  <a:pt x="2030" y="1430"/>
                </a:cubicBezTo>
                <a:cubicBezTo>
                  <a:pt x="2030" y="1354"/>
                  <a:pt x="2055" y="1254"/>
                  <a:pt x="2055" y="1179"/>
                </a:cubicBezTo>
                <a:cubicBezTo>
                  <a:pt x="2055" y="753"/>
                  <a:pt x="2005" y="377"/>
                  <a:pt x="1880" y="26"/>
                </a:cubicBezTo>
                <a:cubicBezTo>
                  <a:pt x="1830" y="1"/>
                  <a:pt x="1805" y="1"/>
                  <a:pt x="1755" y="1"/>
                </a:cubicBezTo>
                <a:cubicBezTo>
                  <a:pt x="1739" y="1"/>
                  <a:pt x="1724" y="0"/>
                  <a:pt x="1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5"/>
          <p:cNvSpPr/>
          <p:nvPr/>
        </p:nvSpPr>
        <p:spPr>
          <a:xfrm>
            <a:off x="1666952" y="3490701"/>
            <a:ext cx="257193" cy="194122"/>
          </a:xfrm>
          <a:custGeom>
            <a:avLst/>
            <a:gdLst/>
            <a:ahLst/>
            <a:cxnLst/>
            <a:rect l="l" t="t" r="r" b="b"/>
            <a:pathLst>
              <a:path w="4086" h="3084" extrusionOk="0">
                <a:moveTo>
                  <a:pt x="2047" y="1"/>
                </a:moveTo>
                <a:cubicBezTo>
                  <a:pt x="959" y="1"/>
                  <a:pt x="25" y="1219"/>
                  <a:pt x="0" y="2733"/>
                </a:cubicBezTo>
                <a:cubicBezTo>
                  <a:pt x="0" y="2833"/>
                  <a:pt x="0" y="2908"/>
                  <a:pt x="0" y="2983"/>
                </a:cubicBezTo>
                <a:lnTo>
                  <a:pt x="4035" y="3084"/>
                </a:lnTo>
                <a:cubicBezTo>
                  <a:pt x="4035" y="3008"/>
                  <a:pt x="4060" y="2908"/>
                  <a:pt x="4060" y="2833"/>
                </a:cubicBezTo>
                <a:cubicBezTo>
                  <a:pt x="4086" y="1279"/>
                  <a:pt x="3208" y="26"/>
                  <a:pt x="2081" y="1"/>
                </a:cubicBezTo>
                <a:cubicBezTo>
                  <a:pt x="2069" y="1"/>
                  <a:pt x="2058" y="1"/>
                  <a:pt x="2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5"/>
          <p:cNvSpPr/>
          <p:nvPr/>
        </p:nvSpPr>
        <p:spPr>
          <a:xfrm>
            <a:off x="1660657" y="3484344"/>
            <a:ext cx="268209" cy="206774"/>
          </a:xfrm>
          <a:custGeom>
            <a:avLst/>
            <a:gdLst/>
            <a:ahLst/>
            <a:cxnLst/>
            <a:rect l="l" t="t" r="r" b="b"/>
            <a:pathLst>
              <a:path w="4261" h="3285" extrusionOk="0">
                <a:moveTo>
                  <a:pt x="2181" y="202"/>
                </a:moveTo>
                <a:cubicBezTo>
                  <a:pt x="2281" y="202"/>
                  <a:pt x="2381" y="227"/>
                  <a:pt x="2481" y="227"/>
                </a:cubicBezTo>
                <a:cubicBezTo>
                  <a:pt x="2882" y="327"/>
                  <a:pt x="3233" y="603"/>
                  <a:pt x="3509" y="1004"/>
                </a:cubicBezTo>
                <a:cubicBezTo>
                  <a:pt x="3885" y="1530"/>
                  <a:pt x="4060" y="2207"/>
                  <a:pt x="4060" y="2934"/>
                </a:cubicBezTo>
                <a:cubicBezTo>
                  <a:pt x="4060" y="2984"/>
                  <a:pt x="4035" y="3034"/>
                  <a:pt x="4035" y="3084"/>
                </a:cubicBezTo>
                <a:lnTo>
                  <a:pt x="201" y="2984"/>
                </a:lnTo>
                <a:cubicBezTo>
                  <a:pt x="201" y="2934"/>
                  <a:pt x="201" y="2884"/>
                  <a:pt x="201" y="2834"/>
                </a:cubicBezTo>
                <a:cubicBezTo>
                  <a:pt x="226" y="2107"/>
                  <a:pt x="451" y="1455"/>
                  <a:pt x="827" y="954"/>
                </a:cubicBezTo>
                <a:cubicBezTo>
                  <a:pt x="1203" y="453"/>
                  <a:pt x="1679" y="202"/>
                  <a:pt x="2181" y="202"/>
                </a:cubicBezTo>
                <a:close/>
                <a:moveTo>
                  <a:pt x="2117" y="0"/>
                </a:moveTo>
                <a:cubicBezTo>
                  <a:pt x="1587" y="0"/>
                  <a:pt x="1061" y="299"/>
                  <a:pt x="652" y="829"/>
                </a:cubicBezTo>
                <a:cubicBezTo>
                  <a:pt x="251" y="1355"/>
                  <a:pt x="25" y="2082"/>
                  <a:pt x="0" y="2834"/>
                </a:cubicBezTo>
                <a:cubicBezTo>
                  <a:pt x="0" y="2909"/>
                  <a:pt x="0" y="3009"/>
                  <a:pt x="0" y="3109"/>
                </a:cubicBezTo>
                <a:lnTo>
                  <a:pt x="0" y="3185"/>
                </a:lnTo>
                <a:lnTo>
                  <a:pt x="4236" y="3285"/>
                </a:lnTo>
                <a:lnTo>
                  <a:pt x="4236" y="3185"/>
                </a:lnTo>
                <a:cubicBezTo>
                  <a:pt x="4236" y="3109"/>
                  <a:pt x="4261" y="3009"/>
                  <a:pt x="4261" y="2934"/>
                </a:cubicBezTo>
                <a:cubicBezTo>
                  <a:pt x="4261" y="2157"/>
                  <a:pt x="4060" y="1430"/>
                  <a:pt x="3684" y="879"/>
                </a:cubicBezTo>
                <a:cubicBezTo>
                  <a:pt x="3308" y="327"/>
                  <a:pt x="2757" y="2"/>
                  <a:pt x="2181" y="2"/>
                </a:cubicBezTo>
                <a:cubicBezTo>
                  <a:pt x="2159" y="1"/>
                  <a:pt x="2138" y="0"/>
                  <a:pt x="2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5"/>
          <p:cNvSpPr/>
          <p:nvPr/>
        </p:nvSpPr>
        <p:spPr>
          <a:xfrm>
            <a:off x="2185932" y="3501717"/>
            <a:ext cx="255683" cy="350478"/>
          </a:xfrm>
          <a:custGeom>
            <a:avLst/>
            <a:gdLst/>
            <a:ahLst/>
            <a:cxnLst/>
            <a:rect l="l" t="t" r="r" b="b"/>
            <a:pathLst>
              <a:path w="4062" h="5568" extrusionOk="0">
                <a:moveTo>
                  <a:pt x="2072" y="1"/>
                </a:moveTo>
                <a:cubicBezTo>
                  <a:pt x="960" y="1"/>
                  <a:pt x="51" y="1220"/>
                  <a:pt x="1" y="2733"/>
                </a:cubicBezTo>
                <a:cubicBezTo>
                  <a:pt x="1" y="2833"/>
                  <a:pt x="1" y="2909"/>
                  <a:pt x="1" y="3009"/>
                </a:cubicBezTo>
                <a:cubicBezTo>
                  <a:pt x="76" y="4412"/>
                  <a:pt x="928" y="5540"/>
                  <a:pt x="1981" y="5565"/>
                </a:cubicBezTo>
                <a:cubicBezTo>
                  <a:pt x="2005" y="5567"/>
                  <a:pt x="2029" y="5567"/>
                  <a:pt x="2053" y="5567"/>
                </a:cubicBezTo>
                <a:cubicBezTo>
                  <a:pt x="2500" y="5567"/>
                  <a:pt x="2902" y="5346"/>
                  <a:pt x="3259" y="4989"/>
                </a:cubicBezTo>
                <a:cubicBezTo>
                  <a:pt x="3685" y="4538"/>
                  <a:pt x="3986" y="3861"/>
                  <a:pt x="4036" y="3084"/>
                </a:cubicBezTo>
                <a:cubicBezTo>
                  <a:pt x="4061" y="3009"/>
                  <a:pt x="4061" y="2934"/>
                  <a:pt x="4061" y="2833"/>
                </a:cubicBezTo>
                <a:cubicBezTo>
                  <a:pt x="4061" y="2432"/>
                  <a:pt x="4011" y="2031"/>
                  <a:pt x="3911" y="1681"/>
                </a:cubicBezTo>
                <a:cubicBezTo>
                  <a:pt x="3610" y="703"/>
                  <a:pt x="2908" y="26"/>
                  <a:pt x="2106" y="1"/>
                </a:cubicBezTo>
                <a:cubicBezTo>
                  <a:pt x="2095" y="1"/>
                  <a:pt x="2084" y="1"/>
                  <a:pt x="2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5"/>
          <p:cNvSpPr/>
          <p:nvPr/>
        </p:nvSpPr>
        <p:spPr>
          <a:xfrm>
            <a:off x="2179638" y="3495485"/>
            <a:ext cx="268272" cy="363004"/>
          </a:xfrm>
          <a:custGeom>
            <a:avLst/>
            <a:gdLst/>
            <a:ahLst/>
            <a:cxnLst/>
            <a:rect l="l" t="t" r="r" b="b"/>
            <a:pathLst>
              <a:path w="4262" h="5767" extrusionOk="0">
                <a:moveTo>
                  <a:pt x="2206" y="201"/>
                </a:moveTo>
                <a:cubicBezTo>
                  <a:pt x="2281" y="201"/>
                  <a:pt x="2382" y="226"/>
                  <a:pt x="2482" y="251"/>
                </a:cubicBezTo>
                <a:cubicBezTo>
                  <a:pt x="3109" y="401"/>
                  <a:pt x="3660" y="978"/>
                  <a:pt x="3911" y="1805"/>
                </a:cubicBezTo>
                <a:cubicBezTo>
                  <a:pt x="4011" y="2155"/>
                  <a:pt x="4061" y="2531"/>
                  <a:pt x="4061" y="2932"/>
                </a:cubicBezTo>
                <a:cubicBezTo>
                  <a:pt x="4061" y="3008"/>
                  <a:pt x="4061" y="3108"/>
                  <a:pt x="4036" y="3183"/>
                </a:cubicBezTo>
                <a:cubicBezTo>
                  <a:pt x="3986" y="3910"/>
                  <a:pt x="3710" y="4587"/>
                  <a:pt x="3284" y="5013"/>
                </a:cubicBezTo>
                <a:cubicBezTo>
                  <a:pt x="2953" y="5368"/>
                  <a:pt x="2554" y="5566"/>
                  <a:pt x="2152" y="5566"/>
                </a:cubicBezTo>
                <a:cubicBezTo>
                  <a:pt x="2129" y="5566"/>
                  <a:pt x="2105" y="5565"/>
                  <a:pt x="2081" y="5564"/>
                </a:cubicBezTo>
                <a:cubicBezTo>
                  <a:pt x="1103" y="5539"/>
                  <a:pt x="276" y="4461"/>
                  <a:pt x="226" y="3108"/>
                </a:cubicBezTo>
                <a:cubicBezTo>
                  <a:pt x="201" y="3008"/>
                  <a:pt x="201" y="2932"/>
                  <a:pt x="201" y="2857"/>
                </a:cubicBezTo>
                <a:cubicBezTo>
                  <a:pt x="226" y="2130"/>
                  <a:pt x="452" y="1454"/>
                  <a:pt x="828" y="952"/>
                </a:cubicBezTo>
                <a:cubicBezTo>
                  <a:pt x="1204" y="451"/>
                  <a:pt x="1680" y="201"/>
                  <a:pt x="2206" y="201"/>
                </a:cubicBezTo>
                <a:close/>
                <a:moveTo>
                  <a:pt x="2206" y="0"/>
                </a:moveTo>
                <a:cubicBezTo>
                  <a:pt x="1630" y="0"/>
                  <a:pt x="1078" y="276"/>
                  <a:pt x="677" y="827"/>
                </a:cubicBezTo>
                <a:cubicBezTo>
                  <a:pt x="251" y="1353"/>
                  <a:pt x="26" y="2080"/>
                  <a:pt x="1" y="2832"/>
                </a:cubicBezTo>
                <a:cubicBezTo>
                  <a:pt x="1" y="2932"/>
                  <a:pt x="1" y="3008"/>
                  <a:pt x="1" y="3108"/>
                </a:cubicBezTo>
                <a:cubicBezTo>
                  <a:pt x="76" y="4436"/>
                  <a:pt x="778" y="5514"/>
                  <a:pt x="1730" y="5739"/>
                </a:cubicBezTo>
                <a:cubicBezTo>
                  <a:pt x="1830" y="5765"/>
                  <a:pt x="1956" y="5765"/>
                  <a:pt x="2081" y="5765"/>
                </a:cubicBezTo>
                <a:cubicBezTo>
                  <a:pt x="2105" y="5766"/>
                  <a:pt x="2129" y="5766"/>
                  <a:pt x="2153" y="5766"/>
                </a:cubicBezTo>
                <a:cubicBezTo>
                  <a:pt x="2605" y="5766"/>
                  <a:pt x="3054" y="5544"/>
                  <a:pt x="3434" y="5163"/>
                </a:cubicBezTo>
                <a:cubicBezTo>
                  <a:pt x="3885" y="4687"/>
                  <a:pt x="4186" y="3960"/>
                  <a:pt x="4236" y="3208"/>
                </a:cubicBezTo>
                <a:cubicBezTo>
                  <a:pt x="4261" y="3108"/>
                  <a:pt x="4261" y="3033"/>
                  <a:pt x="4261" y="2932"/>
                </a:cubicBezTo>
                <a:cubicBezTo>
                  <a:pt x="4261" y="2531"/>
                  <a:pt x="4211" y="2130"/>
                  <a:pt x="4111" y="1754"/>
                </a:cubicBezTo>
                <a:cubicBezTo>
                  <a:pt x="3785" y="702"/>
                  <a:pt x="3033" y="25"/>
                  <a:pt x="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5"/>
          <p:cNvSpPr/>
          <p:nvPr/>
        </p:nvSpPr>
        <p:spPr>
          <a:xfrm>
            <a:off x="2312136" y="3607401"/>
            <a:ext cx="129478" cy="208348"/>
          </a:xfrm>
          <a:custGeom>
            <a:avLst/>
            <a:gdLst/>
            <a:ahLst/>
            <a:cxnLst/>
            <a:rect l="l" t="t" r="r" b="b"/>
            <a:pathLst>
              <a:path w="2057" h="3310" extrusionOk="0">
                <a:moveTo>
                  <a:pt x="1708" y="1"/>
                </a:moveTo>
                <a:cubicBezTo>
                  <a:pt x="777" y="1"/>
                  <a:pt x="26" y="719"/>
                  <a:pt x="26" y="1656"/>
                </a:cubicBezTo>
                <a:cubicBezTo>
                  <a:pt x="1" y="2433"/>
                  <a:pt x="527" y="3109"/>
                  <a:pt x="1254" y="3310"/>
                </a:cubicBezTo>
                <a:cubicBezTo>
                  <a:pt x="1680" y="2859"/>
                  <a:pt x="1981" y="2182"/>
                  <a:pt x="2031" y="1405"/>
                </a:cubicBezTo>
                <a:cubicBezTo>
                  <a:pt x="2056" y="1330"/>
                  <a:pt x="2056" y="1255"/>
                  <a:pt x="2056" y="1154"/>
                </a:cubicBezTo>
                <a:cubicBezTo>
                  <a:pt x="2056" y="753"/>
                  <a:pt x="2006" y="352"/>
                  <a:pt x="1906" y="2"/>
                </a:cubicBezTo>
                <a:lnTo>
                  <a:pt x="1755" y="2"/>
                </a:lnTo>
                <a:cubicBezTo>
                  <a:pt x="1739" y="1"/>
                  <a:pt x="1724"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5"/>
          <p:cNvSpPr/>
          <p:nvPr/>
        </p:nvSpPr>
        <p:spPr>
          <a:xfrm>
            <a:off x="2185932" y="3501717"/>
            <a:ext cx="257256" cy="194185"/>
          </a:xfrm>
          <a:custGeom>
            <a:avLst/>
            <a:gdLst/>
            <a:ahLst/>
            <a:cxnLst/>
            <a:rect l="l" t="t" r="r" b="b"/>
            <a:pathLst>
              <a:path w="4087" h="3085" extrusionOk="0">
                <a:moveTo>
                  <a:pt x="2072" y="1"/>
                </a:moveTo>
                <a:cubicBezTo>
                  <a:pt x="960" y="1"/>
                  <a:pt x="51" y="1220"/>
                  <a:pt x="1" y="2733"/>
                </a:cubicBezTo>
                <a:cubicBezTo>
                  <a:pt x="1" y="2833"/>
                  <a:pt x="1" y="2909"/>
                  <a:pt x="1" y="3009"/>
                </a:cubicBezTo>
                <a:lnTo>
                  <a:pt x="4036" y="3084"/>
                </a:lnTo>
                <a:cubicBezTo>
                  <a:pt x="4061" y="3009"/>
                  <a:pt x="4061" y="2934"/>
                  <a:pt x="4061" y="2833"/>
                </a:cubicBezTo>
                <a:cubicBezTo>
                  <a:pt x="4086" y="1305"/>
                  <a:pt x="3209" y="26"/>
                  <a:pt x="2106" y="1"/>
                </a:cubicBezTo>
                <a:cubicBezTo>
                  <a:pt x="2095" y="1"/>
                  <a:pt x="2084" y="1"/>
                  <a:pt x="2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5"/>
          <p:cNvSpPr/>
          <p:nvPr/>
        </p:nvSpPr>
        <p:spPr>
          <a:xfrm>
            <a:off x="2179638" y="3495485"/>
            <a:ext cx="269845" cy="208285"/>
          </a:xfrm>
          <a:custGeom>
            <a:avLst/>
            <a:gdLst/>
            <a:ahLst/>
            <a:cxnLst/>
            <a:rect l="l" t="t" r="r" b="b"/>
            <a:pathLst>
              <a:path w="4287" h="3309" extrusionOk="0">
                <a:moveTo>
                  <a:pt x="2206" y="201"/>
                </a:moveTo>
                <a:cubicBezTo>
                  <a:pt x="2306" y="201"/>
                  <a:pt x="2382" y="226"/>
                  <a:pt x="2482" y="251"/>
                </a:cubicBezTo>
                <a:cubicBezTo>
                  <a:pt x="2883" y="351"/>
                  <a:pt x="3234" y="602"/>
                  <a:pt x="3535" y="1003"/>
                </a:cubicBezTo>
                <a:cubicBezTo>
                  <a:pt x="3885" y="1529"/>
                  <a:pt x="4061" y="2206"/>
                  <a:pt x="4061" y="2932"/>
                </a:cubicBezTo>
                <a:cubicBezTo>
                  <a:pt x="4061" y="2983"/>
                  <a:pt x="4061" y="3033"/>
                  <a:pt x="4061" y="3083"/>
                </a:cubicBezTo>
                <a:lnTo>
                  <a:pt x="201" y="3008"/>
                </a:lnTo>
                <a:cubicBezTo>
                  <a:pt x="201" y="2957"/>
                  <a:pt x="201" y="2907"/>
                  <a:pt x="201" y="2857"/>
                </a:cubicBezTo>
                <a:cubicBezTo>
                  <a:pt x="226" y="2130"/>
                  <a:pt x="452" y="1454"/>
                  <a:pt x="828" y="952"/>
                </a:cubicBezTo>
                <a:cubicBezTo>
                  <a:pt x="1204" y="451"/>
                  <a:pt x="1680" y="201"/>
                  <a:pt x="2206" y="201"/>
                </a:cubicBezTo>
                <a:close/>
                <a:moveTo>
                  <a:pt x="2206" y="0"/>
                </a:moveTo>
                <a:cubicBezTo>
                  <a:pt x="1630" y="0"/>
                  <a:pt x="1078" y="276"/>
                  <a:pt x="677" y="827"/>
                </a:cubicBezTo>
                <a:cubicBezTo>
                  <a:pt x="251" y="1353"/>
                  <a:pt x="26" y="2080"/>
                  <a:pt x="1" y="2832"/>
                </a:cubicBezTo>
                <a:cubicBezTo>
                  <a:pt x="1" y="2932"/>
                  <a:pt x="1" y="3008"/>
                  <a:pt x="1" y="3108"/>
                </a:cubicBezTo>
                <a:lnTo>
                  <a:pt x="26" y="3208"/>
                </a:lnTo>
                <a:lnTo>
                  <a:pt x="4236" y="3308"/>
                </a:lnTo>
                <a:lnTo>
                  <a:pt x="4236" y="3208"/>
                </a:lnTo>
                <a:cubicBezTo>
                  <a:pt x="4261" y="3108"/>
                  <a:pt x="4261" y="3033"/>
                  <a:pt x="4261" y="2932"/>
                </a:cubicBezTo>
                <a:cubicBezTo>
                  <a:pt x="4286" y="2181"/>
                  <a:pt x="4086" y="1454"/>
                  <a:pt x="3685" y="902"/>
                </a:cubicBezTo>
                <a:cubicBezTo>
                  <a:pt x="3309" y="326"/>
                  <a:pt x="2783" y="25"/>
                  <a:pt x="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5"/>
          <p:cNvSpPr/>
          <p:nvPr/>
        </p:nvSpPr>
        <p:spPr>
          <a:xfrm>
            <a:off x="1588082" y="3779178"/>
            <a:ext cx="45824" cy="42047"/>
          </a:xfrm>
          <a:custGeom>
            <a:avLst/>
            <a:gdLst/>
            <a:ahLst/>
            <a:cxnLst/>
            <a:rect l="l" t="t" r="r" b="b"/>
            <a:pathLst>
              <a:path w="728" h="668" extrusionOk="0">
                <a:moveTo>
                  <a:pt x="373" y="1"/>
                </a:moveTo>
                <a:cubicBezTo>
                  <a:pt x="216" y="1"/>
                  <a:pt x="70" y="97"/>
                  <a:pt x="25" y="255"/>
                </a:cubicBezTo>
                <a:cubicBezTo>
                  <a:pt x="0" y="430"/>
                  <a:pt x="100" y="631"/>
                  <a:pt x="276" y="656"/>
                </a:cubicBezTo>
                <a:cubicBezTo>
                  <a:pt x="302" y="664"/>
                  <a:pt x="329" y="667"/>
                  <a:pt x="355" y="667"/>
                </a:cubicBezTo>
                <a:cubicBezTo>
                  <a:pt x="501" y="667"/>
                  <a:pt x="634" y="554"/>
                  <a:pt x="677" y="405"/>
                </a:cubicBezTo>
                <a:cubicBezTo>
                  <a:pt x="727" y="230"/>
                  <a:pt x="602" y="55"/>
                  <a:pt x="426" y="4"/>
                </a:cubicBezTo>
                <a:cubicBezTo>
                  <a:pt x="408" y="2"/>
                  <a:pt x="390"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5"/>
          <p:cNvSpPr/>
          <p:nvPr/>
        </p:nvSpPr>
        <p:spPr>
          <a:xfrm>
            <a:off x="1627485" y="3869126"/>
            <a:ext cx="45824" cy="41984"/>
          </a:xfrm>
          <a:custGeom>
            <a:avLst/>
            <a:gdLst/>
            <a:ahLst/>
            <a:cxnLst/>
            <a:rect l="l" t="t" r="r" b="b"/>
            <a:pathLst>
              <a:path w="728" h="667" extrusionOk="0">
                <a:moveTo>
                  <a:pt x="391" y="0"/>
                </a:moveTo>
                <a:cubicBezTo>
                  <a:pt x="217" y="0"/>
                  <a:pt x="71" y="97"/>
                  <a:pt x="26" y="255"/>
                </a:cubicBezTo>
                <a:cubicBezTo>
                  <a:pt x="1" y="430"/>
                  <a:pt x="101" y="605"/>
                  <a:pt x="276" y="656"/>
                </a:cubicBezTo>
                <a:cubicBezTo>
                  <a:pt x="307" y="663"/>
                  <a:pt x="336" y="667"/>
                  <a:pt x="365" y="667"/>
                </a:cubicBezTo>
                <a:cubicBezTo>
                  <a:pt x="527" y="667"/>
                  <a:pt x="656" y="554"/>
                  <a:pt x="677" y="405"/>
                </a:cubicBezTo>
                <a:cubicBezTo>
                  <a:pt x="728" y="230"/>
                  <a:pt x="627" y="54"/>
                  <a:pt x="452" y="4"/>
                </a:cubicBezTo>
                <a:cubicBezTo>
                  <a:pt x="431" y="1"/>
                  <a:pt x="411"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1711139" y="3854460"/>
            <a:ext cx="45761" cy="42488"/>
          </a:xfrm>
          <a:custGeom>
            <a:avLst/>
            <a:gdLst/>
            <a:ahLst/>
            <a:cxnLst/>
            <a:rect l="l" t="t" r="r" b="b"/>
            <a:pathLst>
              <a:path w="727" h="675" extrusionOk="0">
                <a:moveTo>
                  <a:pt x="371" y="0"/>
                </a:moveTo>
                <a:cubicBezTo>
                  <a:pt x="219" y="0"/>
                  <a:pt x="71" y="113"/>
                  <a:pt x="50" y="262"/>
                </a:cubicBezTo>
                <a:cubicBezTo>
                  <a:pt x="0" y="437"/>
                  <a:pt x="100" y="613"/>
                  <a:pt x="301" y="663"/>
                </a:cubicBezTo>
                <a:cubicBezTo>
                  <a:pt x="327" y="671"/>
                  <a:pt x="354" y="674"/>
                  <a:pt x="380" y="674"/>
                </a:cubicBezTo>
                <a:cubicBezTo>
                  <a:pt x="526" y="674"/>
                  <a:pt x="659" y="561"/>
                  <a:pt x="702" y="412"/>
                </a:cubicBezTo>
                <a:cubicBezTo>
                  <a:pt x="727" y="237"/>
                  <a:pt x="627" y="62"/>
                  <a:pt x="451" y="11"/>
                </a:cubicBezTo>
                <a:cubicBezTo>
                  <a:pt x="425" y="4"/>
                  <a:pt x="39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5"/>
          <p:cNvSpPr/>
          <p:nvPr/>
        </p:nvSpPr>
        <p:spPr>
          <a:xfrm>
            <a:off x="2465218" y="3822924"/>
            <a:ext cx="45761" cy="42425"/>
          </a:xfrm>
          <a:custGeom>
            <a:avLst/>
            <a:gdLst/>
            <a:ahLst/>
            <a:cxnLst/>
            <a:rect l="l" t="t" r="r" b="b"/>
            <a:pathLst>
              <a:path w="727" h="674" extrusionOk="0">
                <a:moveTo>
                  <a:pt x="363" y="0"/>
                </a:moveTo>
                <a:cubicBezTo>
                  <a:pt x="201" y="0"/>
                  <a:pt x="71" y="113"/>
                  <a:pt x="50" y="262"/>
                </a:cubicBezTo>
                <a:cubicBezTo>
                  <a:pt x="0" y="437"/>
                  <a:pt x="100" y="613"/>
                  <a:pt x="276" y="663"/>
                </a:cubicBezTo>
                <a:cubicBezTo>
                  <a:pt x="306" y="670"/>
                  <a:pt x="336" y="674"/>
                  <a:pt x="365" y="674"/>
                </a:cubicBezTo>
                <a:cubicBezTo>
                  <a:pt x="526" y="674"/>
                  <a:pt x="659" y="561"/>
                  <a:pt x="702" y="412"/>
                </a:cubicBezTo>
                <a:cubicBezTo>
                  <a:pt x="727" y="237"/>
                  <a:pt x="627" y="61"/>
                  <a:pt x="451" y="11"/>
                </a:cubicBezTo>
                <a:cubicBezTo>
                  <a:pt x="421" y="4"/>
                  <a:pt x="391"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5"/>
          <p:cNvSpPr/>
          <p:nvPr/>
        </p:nvSpPr>
        <p:spPr>
          <a:xfrm>
            <a:off x="2351603" y="3870699"/>
            <a:ext cx="47398" cy="41984"/>
          </a:xfrm>
          <a:custGeom>
            <a:avLst/>
            <a:gdLst/>
            <a:ahLst/>
            <a:cxnLst/>
            <a:rect l="l" t="t" r="r" b="b"/>
            <a:pathLst>
              <a:path w="753" h="667" extrusionOk="0">
                <a:moveTo>
                  <a:pt x="398" y="0"/>
                </a:moveTo>
                <a:cubicBezTo>
                  <a:pt x="242" y="0"/>
                  <a:pt x="96" y="97"/>
                  <a:pt x="51" y="255"/>
                </a:cubicBezTo>
                <a:cubicBezTo>
                  <a:pt x="1" y="430"/>
                  <a:pt x="126" y="631"/>
                  <a:pt x="301" y="656"/>
                </a:cubicBezTo>
                <a:cubicBezTo>
                  <a:pt x="328" y="663"/>
                  <a:pt x="354" y="667"/>
                  <a:pt x="380" y="667"/>
                </a:cubicBezTo>
                <a:cubicBezTo>
                  <a:pt x="527" y="667"/>
                  <a:pt x="660" y="554"/>
                  <a:pt x="702" y="405"/>
                </a:cubicBezTo>
                <a:cubicBezTo>
                  <a:pt x="752" y="230"/>
                  <a:pt x="627" y="54"/>
                  <a:pt x="452" y="4"/>
                </a:cubicBezTo>
                <a:cubicBezTo>
                  <a:pt x="434" y="1"/>
                  <a:pt x="416"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5"/>
          <p:cNvSpPr/>
          <p:nvPr/>
        </p:nvSpPr>
        <p:spPr>
          <a:xfrm>
            <a:off x="2428899" y="3897451"/>
            <a:ext cx="25304" cy="24045"/>
          </a:xfrm>
          <a:custGeom>
            <a:avLst/>
            <a:gdLst/>
            <a:ahLst/>
            <a:cxnLst/>
            <a:rect l="l" t="t" r="r" b="b"/>
            <a:pathLst>
              <a:path w="402" h="382" extrusionOk="0">
                <a:moveTo>
                  <a:pt x="212" y="0"/>
                </a:moveTo>
                <a:cubicBezTo>
                  <a:pt x="126" y="0"/>
                  <a:pt x="47" y="68"/>
                  <a:pt x="26" y="155"/>
                </a:cubicBezTo>
                <a:cubicBezTo>
                  <a:pt x="1" y="256"/>
                  <a:pt x="76" y="356"/>
                  <a:pt x="176" y="381"/>
                </a:cubicBezTo>
                <a:cubicBezTo>
                  <a:pt x="251" y="381"/>
                  <a:pt x="352" y="331"/>
                  <a:pt x="377" y="231"/>
                </a:cubicBezTo>
                <a:cubicBezTo>
                  <a:pt x="402" y="130"/>
                  <a:pt x="352" y="30"/>
                  <a:pt x="251" y="5"/>
                </a:cubicBezTo>
                <a:cubicBezTo>
                  <a:pt x="238" y="2"/>
                  <a:pt x="225"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5"/>
          <p:cNvSpPr/>
          <p:nvPr/>
        </p:nvSpPr>
        <p:spPr>
          <a:xfrm>
            <a:off x="1652726" y="3383255"/>
            <a:ext cx="243031" cy="100020"/>
          </a:xfrm>
          <a:custGeom>
            <a:avLst/>
            <a:gdLst/>
            <a:ahLst/>
            <a:cxnLst/>
            <a:rect l="l" t="t" r="r" b="b"/>
            <a:pathLst>
              <a:path w="3861" h="1589" extrusionOk="0">
                <a:moveTo>
                  <a:pt x="2149" y="1"/>
                </a:moveTo>
                <a:cubicBezTo>
                  <a:pt x="2025" y="1"/>
                  <a:pt x="1902" y="10"/>
                  <a:pt x="1780" y="29"/>
                </a:cubicBezTo>
                <a:cubicBezTo>
                  <a:pt x="1154" y="129"/>
                  <a:pt x="527" y="480"/>
                  <a:pt x="126" y="1006"/>
                </a:cubicBezTo>
                <a:cubicBezTo>
                  <a:pt x="1" y="1157"/>
                  <a:pt x="51" y="1382"/>
                  <a:pt x="201" y="1507"/>
                </a:cubicBezTo>
                <a:cubicBezTo>
                  <a:pt x="226" y="1532"/>
                  <a:pt x="276" y="1558"/>
                  <a:pt x="327" y="1583"/>
                </a:cubicBezTo>
                <a:cubicBezTo>
                  <a:pt x="352" y="1587"/>
                  <a:pt x="376" y="1589"/>
                  <a:pt x="400" y="1589"/>
                </a:cubicBezTo>
                <a:cubicBezTo>
                  <a:pt x="518" y="1589"/>
                  <a:pt x="619" y="1537"/>
                  <a:pt x="703" y="1432"/>
                </a:cubicBezTo>
                <a:cubicBezTo>
                  <a:pt x="1003" y="1056"/>
                  <a:pt x="1429" y="806"/>
                  <a:pt x="1906" y="756"/>
                </a:cubicBezTo>
                <a:cubicBezTo>
                  <a:pt x="2002" y="739"/>
                  <a:pt x="2101" y="731"/>
                  <a:pt x="2201" y="731"/>
                </a:cubicBezTo>
                <a:cubicBezTo>
                  <a:pt x="2566" y="731"/>
                  <a:pt x="2938" y="840"/>
                  <a:pt x="3234" y="1056"/>
                </a:cubicBezTo>
                <a:cubicBezTo>
                  <a:pt x="3302" y="1105"/>
                  <a:pt x="3378" y="1127"/>
                  <a:pt x="3451" y="1127"/>
                </a:cubicBezTo>
                <a:cubicBezTo>
                  <a:pt x="3566" y="1127"/>
                  <a:pt x="3674" y="1073"/>
                  <a:pt x="3735" y="981"/>
                </a:cubicBezTo>
                <a:cubicBezTo>
                  <a:pt x="3860" y="806"/>
                  <a:pt x="3810" y="580"/>
                  <a:pt x="3660" y="480"/>
                </a:cubicBezTo>
                <a:cubicBezTo>
                  <a:pt x="3232" y="174"/>
                  <a:pt x="2688" y="1"/>
                  <a:pt x="2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5"/>
          <p:cNvSpPr/>
          <p:nvPr/>
        </p:nvSpPr>
        <p:spPr>
          <a:xfrm>
            <a:off x="2214383" y="3380170"/>
            <a:ext cx="242968" cy="86172"/>
          </a:xfrm>
          <a:custGeom>
            <a:avLst/>
            <a:gdLst/>
            <a:ahLst/>
            <a:cxnLst/>
            <a:rect l="l" t="t" r="r" b="b"/>
            <a:pathLst>
              <a:path w="3860" h="1369" extrusionOk="0">
                <a:moveTo>
                  <a:pt x="1865" y="1"/>
                </a:moveTo>
                <a:cubicBezTo>
                  <a:pt x="1242" y="1"/>
                  <a:pt x="605" y="248"/>
                  <a:pt x="150" y="654"/>
                </a:cubicBezTo>
                <a:cubicBezTo>
                  <a:pt x="0" y="805"/>
                  <a:pt x="0" y="1030"/>
                  <a:pt x="125" y="1180"/>
                </a:cubicBezTo>
                <a:cubicBezTo>
                  <a:pt x="176" y="1231"/>
                  <a:pt x="251" y="1256"/>
                  <a:pt x="301" y="1281"/>
                </a:cubicBezTo>
                <a:cubicBezTo>
                  <a:pt x="332" y="1287"/>
                  <a:pt x="364" y="1290"/>
                  <a:pt x="394" y="1290"/>
                </a:cubicBezTo>
                <a:cubicBezTo>
                  <a:pt x="486" y="1290"/>
                  <a:pt x="570" y="1262"/>
                  <a:pt x="627" y="1206"/>
                </a:cubicBezTo>
                <a:cubicBezTo>
                  <a:pt x="978" y="880"/>
                  <a:pt x="1454" y="704"/>
                  <a:pt x="1930" y="704"/>
                </a:cubicBezTo>
                <a:cubicBezTo>
                  <a:pt x="2406" y="729"/>
                  <a:pt x="2857" y="930"/>
                  <a:pt x="3208" y="1256"/>
                </a:cubicBezTo>
                <a:cubicBezTo>
                  <a:pt x="3271" y="1331"/>
                  <a:pt x="3359" y="1368"/>
                  <a:pt x="3449" y="1368"/>
                </a:cubicBezTo>
                <a:cubicBezTo>
                  <a:pt x="3540" y="1368"/>
                  <a:pt x="3634" y="1331"/>
                  <a:pt x="3709" y="1256"/>
                </a:cubicBezTo>
                <a:cubicBezTo>
                  <a:pt x="3860" y="1130"/>
                  <a:pt x="3860" y="905"/>
                  <a:pt x="3709" y="754"/>
                </a:cubicBezTo>
                <a:cubicBezTo>
                  <a:pt x="3258" y="278"/>
                  <a:pt x="2607" y="2"/>
                  <a:pt x="1955" y="2"/>
                </a:cubicBezTo>
                <a:cubicBezTo>
                  <a:pt x="1925" y="1"/>
                  <a:pt x="1895" y="1"/>
                  <a:pt x="1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5"/>
          <p:cNvSpPr/>
          <p:nvPr/>
        </p:nvSpPr>
        <p:spPr>
          <a:xfrm>
            <a:off x="4360021" y="3876542"/>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5"/>
          <p:cNvSpPr/>
          <p:nvPr/>
        </p:nvSpPr>
        <p:spPr>
          <a:xfrm>
            <a:off x="1370338" y="2436827"/>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5"/>
          <p:cNvSpPr/>
          <p:nvPr/>
        </p:nvSpPr>
        <p:spPr>
          <a:xfrm>
            <a:off x="2101801" y="1303615"/>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5"/>
          <p:cNvSpPr/>
          <p:nvPr/>
        </p:nvSpPr>
        <p:spPr>
          <a:xfrm rot="231651" flipH="1">
            <a:off x="8212000" y="2664454"/>
            <a:ext cx="397457" cy="391697"/>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0" name="Google Shape;1580;p45"/>
          <p:cNvGrpSpPr/>
          <p:nvPr/>
        </p:nvGrpSpPr>
        <p:grpSpPr>
          <a:xfrm rot="1123035">
            <a:off x="245464" y="1391877"/>
            <a:ext cx="1206462" cy="741061"/>
            <a:chOff x="1144875" y="308925"/>
            <a:chExt cx="882497" cy="542105"/>
          </a:xfrm>
        </p:grpSpPr>
        <p:sp>
          <p:nvSpPr>
            <p:cNvPr id="1581" name="Google Shape;1581;p45"/>
            <p:cNvSpPr/>
            <p:nvPr/>
          </p:nvSpPr>
          <p:spPr>
            <a:xfrm>
              <a:off x="1166272" y="354782"/>
              <a:ext cx="861100" cy="496248"/>
            </a:xfrm>
            <a:custGeom>
              <a:avLst/>
              <a:gdLst/>
              <a:ahLst/>
              <a:cxnLst/>
              <a:rect l="l" t="t" r="r" b="b"/>
              <a:pathLst>
                <a:path w="17144" h="9880" extrusionOk="0">
                  <a:moveTo>
                    <a:pt x="3275" y="3936"/>
                  </a:moveTo>
                  <a:cubicBezTo>
                    <a:pt x="3488" y="3936"/>
                    <a:pt x="3717" y="3940"/>
                    <a:pt x="3961" y="3949"/>
                  </a:cubicBezTo>
                  <a:cubicBezTo>
                    <a:pt x="3910" y="4075"/>
                    <a:pt x="3910" y="4200"/>
                    <a:pt x="3885" y="4350"/>
                  </a:cubicBezTo>
                  <a:cubicBezTo>
                    <a:pt x="3860" y="4601"/>
                    <a:pt x="3835" y="4877"/>
                    <a:pt x="3860" y="5127"/>
                  </a:cubicBezTo>
                  <a:cubicBezTo>
                    <a:pt x="2532" y="4726"/>
                    <a:pt x="1680" y="4375"/>
                    <a:pt x="1329" y="4125"/>
                  </a:cubicBezTo>
                  <a:cubicBezTo>
                    <a:pt x="1658" y="4022"/>
                    <a:pt x="2307" y="3936"/>
                    <a:pt x="3275" y="3936"/>
                  </a:cubicBezTo>
                  <a:close/>
                  <a:moveTo>
                    <a:pt x="13710" y="5503"/>
                  </a:moveTo>
                  <a:cubicBezTo>
                    <a:pt x="14788" y="5854"/>
                    <a:pt x="15515" y="6180"/>
                    <a:pt x="15840" y="6380"/>
                  </a:cubicBezTo>
                  <a:cubicBezTo>
                    <a:pt x="15439" y="6506"/>
                    <a:pt x="14637" y="6581"/>
                    <a:pt x="13459" y="6581"/>
                  </a:cubicBezTo>
                  <a:cubicBezTo>
                    <a:pt x="13585" y="6230"/>
                    <a:pt x="13660" y="5879"/>
                    <a:pt x="13710" y="5528"/>
                  </a:cubicBezTo>
                  <a:cubicBezTo>
                    <a:pt x="13710" y="5528"/>
                    <a:pt x="13710" y="5528"/>
                    <a:pt x="13710" y="5503"/>
                  </a:cubicBezTo>
                  <a:close/>
                  <a:moveTo>
                    <a:pt x="8763" y="1"/>
                  </a:moveTo>
                  <a:cubicBezTo>
                    <a:pt x="6822" y="1"/>
                    <a:pt x="5081" y="1171"/>
                    <a:pt x="4286" y="2897"/>
                  </a:cubicBezTo>
                  <a:cubicBezTo>
                    <a:pt x="3860" y="2872"/>
                    <a:pt x="3459" y="2872"/>
                    <a:pt x="3108" y="2872"/>
                  </a:cubicBezTo>
                  <a:cubicBezTo>
                    <a:pt x="1103" y="2922"/>
                    <a:pt x="226" y="3222"/>
                    <a:pt x="101" y="3924"/>
                  </a:cubicBezTo>
                  <a:cubicBezTo>
                    <a:pt x="1" y="4626"/>
                    <a:pt x="753" y="5202"/>
                    <a:pt x="2632" y="5854"/>
                  </a:cubicBezTo>
                  <a:cubicBezTo>
                    <a:pt x="3058" y="5979"/>
                    <a:pt x="3535" y="6130"/>
                    <a:pt x="4036" y="6255"/>
                  </a:cubicBezTo>
                  <a:cubicBezTo>
                    <a:pt x="4537" y="8135"/>
                    <a:pt x="6166" y="9613"/>
                    <a:pt x="8196" y="9839"/>
                  </a:cubicBezTo>
                  <a:cubicBezTo>
                    <a:pt x="8410" y="9866"/>
                    <a:pt x="8621" y="9880"/>
                    <a:pt x="8830" y="9880"/>
                  </a:cubicBezTo>
                  <a:cubicBezTo>
                    <a:pt x="10536" y="9880"/>
                    <a:pt x="12065" y="8993"/>
                    <a:pt x="12958" y="7608"/>
                  </a:cubicBezTo>
                  <a:cubicBezTo>
                    <a:pt x="13234" y="7634"/>
                    <a:pt x="13484" y="7634"/>
                    <a:pt x="13735" y="7634"/>
                  </a:cubicBezTo>
                  <a:lnTo>
                    <a:pt x="14036" y="7634"/>
                  </a:lnTo>
                  <a:cubicBezTo>
                    <a:pt x="15038" y="7608"/>
                    <a:pt x="15765" y="7533"/>
                    <a:pt x="16241" y="7358"/>
                  </a:cubicBezTo>
                  <a:cubicBezTo>
                    <a:pt x="16743" y="7182"/>
                    <a:pt x="16993" y="6932"/>
                    <a:pt x="17043" y="6581"/>
                  </a:cubicBezTo>
                  <a:cubicBezTo>
                    <a:pt x="17144" y="5879"/>
                    <a:pt x="16392" y="5303"/>
                    <a:pt x="14512" y="4676"/>
                  </a:cubicBezTo>
                  <a:cubicBezTo>
                    <a:pt x="14261" y="4576"/>
                    <a:pt x="13986" y="4501"/>
                    <a:pt x="13710" y="4425"/>
                  </a:cubicBezTo>
                  <a:cubicBezTo>
                    <a:pt x="13484" y="2170"/>
                    <a:pt x="11705" y="315"/>
                    <a:pt x="9374" y="39"/>
                  </a:cubicBezTo>
                  <a:cubicBezTo>
                    <a:pt x="9169" y="14"/>
                    <a:pt x="8965"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5"/>
            <p:cNvSpPr/>
            <p:nvPr/>
          </p:nvSpPr>
          <p:spPr>
            <a:xfrm>
              <a:off x="1337496" y="320829"/>
              <a:ext cx="498558" cy="330547"/>
            </a:xfrm>
            <a:custGeom>
              <a:avLst/>
              <a:gdLst/>
              <a:ahLst/>
              <a:cxnLst/>
              <a:rect l="l" t="t" r="r" b="b"/>
              <a:pathLst>
                <a:path w="9926" h="6581" extrusionOk="0">
                  <a:moveTo>
                    <a:pt x="4947" y="0"/>
                  </a:moveTo>
                  <a:cubicBezTo>
                    <a:pt x="2987" y="0"/>
                    <a:pt x="1246" y="1170"/>
                    <a:pt x="451" y="2896"/>
                  </a:cubicBezTo>
                  <a:cubicBezTo>
                    <a:pt x="301" y="3222"/>
                    <a:pt x="201" y="3573"/>
                    <a:pt x="126" y="3949"/>
                  </a:cubicBezTo>
                  <a:cubicBezTo>
                    <a:pt x="100" y="4074"/>
                    <a:pt x="75" y="4224"/>
                    <a:pt x="50" y="4350"/>
                  </a:cubicBezTo>
                  <a:cubicBezTo>
                    <a:pt x="25" y="4625"/>
                    <a:pt x="0" y="4876"/>
                    <a:pt x="25" y="5127"/>
                  </a:cubicBezTo>
                  <a:cubicBezTo>
                    <a:pt x="1178" y="5452"/>
                    <a:pt x="2707" y="5828"/>
                    <a:pt x="4612" y="6104"/>
                  </a:cubicBezTo>
                  <a:cubicBezTo>
                    <a:pt x="6692" y="6430"/>
                    <a:pt x="8371" y="6555"/>
                    <a:pt x="9624" y="6580"/>
                  </a:cubicBezTo>
                  <a:cubicBezTo>
                    <a:pt x="9750" y="6254"/>
                    <a:pt x="9825" y="5903"/>
                    <a:pt x="9875" y="5528"/>
                  </a:cubicBezTo>
                  <a:cubicBezTo>
                    <a:pt x="9925" y="5152"/>
                    <a:pt x="9925" y="4776"/>
                    <a:pt x="9875" y="4425"/>
                  </a:cubicBezTo>
                  <a:cubicBezTo>
                    <a:pt x="9649" y="2169"/>
                    <a:pt x="7895" y="314"/>
                    <a:pt x="5564" y="39"/>
                  </a:cubicBezTo>
                  <a:cubicBezTo>
                    <a:pt x="5357" y="13"/>
                    <a:pt x="5151" y="0"/>
                    <a:pt x="4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5"/>
            <p:cNvSpPr/>
            <p:nvPr/>
          </p:nvSpPr>
          <p:spPr>
            <a:xfrm>
              <a:off x="1337496" y="308925"/>
              <a:ext cx="498558" cy="342451"/>
            </a:xfrm>
            <a:custGeom>
              <a:avLst/>
              <a:gdLst/>
              <a:ahLst/>
              <a:cxnLst/>
              <a:rect l="l" t="t" r="r" b="b"/>
              <a:pathLst>
                <a:path w="9926" h="6818" fill="none" extrusionOk="0">
                  <a:moveTo>
                    <a:pt x="9875" y="5765"/>
                  </a:moveTo>
                  <a:cubicBezTo>
                    <a:pt x="9875" y="5765"/>
                    <a:pt x="9875" y="5765"/>
                    <a:pt x="9875" y="5765"/>
                  </a:cubicBezTo>
                  <a:cubicBezTo>
                    <a:pt x="9825" y="6140"/>
                    <a:pt x="9750" y="6491"/>
                    <a:pt x="9624" y="6817"/>
                  </a:cubicBezTo>
                  <a:cubicBezTo>
                    <a:pt x="8371" y="6792"/>
                    <a:pt x="6692" y="6667"/>
                    <a:pt x="4612" y="6341"/>
                  </a:cubicBezTo>
                  <a:cubicBezTo>
                    <a:pt x="2707" y="6065"/>
                    <a:pt x="1178" y="5689"/>
                    <a:pt x="25" y="5364"/>
                  </a:cubicBezTo>
                  <a:cubicBezTo>
                    <a:pt x="0" y="5113"/>
                    <a:pt x="25" y="4862"/>
                    <a:pt x="50" y="4587"/>
                  </a:cubicBezTo>
                  <a:cubicBezTo>
                    <a:pt x="75" y="4461"/>
                    <a:pt x="100" y="4311"/>
                    <a:pt x="126" y="4186"/>
                  </a:cubicBezTo>
                  <a:cubicBezTo>
                    <a:pt x="201" y="3810"/>
                    <a:pt x="301" y="3459"/>
                    <a:pt x="451" y="3133"/>
                  </a:cubicBezTo>
                  <a:cubicBezTo>
                    <a:pt x="1329" y="1228"/>
                    <a:pt x="3359" y="0"/>
                    <a:pt x="5564" y="276"/>
                  </a:cubicBezTo>
                  <a:cubicBezTo>
                    <a:pt x="7895" y="551"/>
                    <a:pt x="9649" y="2406"/>
                    <a:pt x="9875" y="4662"/>
                  </a:cubicBezTo>
                  <a:cubicBezTo>
                    <a:pt x="9925" y="5013"/>
                    <a:pt x="9925" y="5389"/>
                    <a:pt x="9875" y="5765"/>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5"/>
            <p:cNvSpPr/>
            <p:nvPr/>
          </p:nvSpPr>
          <p:spPr>
            <a:xfrm>
              <a:off x="1338751" y="578292"/>
              <a:ext cx="482184" cy="239686"/>
            </a:xfrm>
            <a:custGeom>
              <a:avLst/>
              <a:gdLst/>
              <a:ahLst/>
              <a:cxnLst/>
              <a:rect l="l" t="t" r="r" b="b"/>
              <a:pathLst>
                <a:path w="9600" h="4772" extrusionOk="0">
                  <a:moveTo>
                    <a:pt x="0" y="1"/>
                  </a:moveTo>
                  <a:cubicBezTo>
                    <a:pt x="0" y="402"/>
                    <a:pt x="75" y="777"/>
                    <a:pt x="176" y="1153"/>
                  </a:cubicBezTo>
                  <a:cubicBezTo>
                    <a:pt x="702" y="3008"/>
                    <a:pt x="2306" y="4487"/>
                    <a:pt x="4361" y="4737"/>
                  </a:cubicBezTo>
                  <a:cubicBezTo>
                    <a:pt x="4555" y="4760"/>
                    <a:pt x="4747" y="4771"/>
                    <a:pt x="4938" y="4771"/>
                  </a:cubicBezTo>
                  <a:cubicBezTo>
                    <a:pt x="6649" y="4771"/>
                    <a:pt x="8219" y="3882"/>
                    <a:pt x="9098" y="2507"/>
                  </a:cubicBezTo>
                  <a:cubicBezTo>
                    <a:pt x="9324" y="2181"/>
                    <a:pt x="9474" y="1830"/>
                    <a:pt x="9599" y="1454"/>
                  </a:cubicBezTo>
                  <a:cubicBezTo>
                    <a:pt x="8346" y="1429"/>
                    <a:pt x="6667" y="1304"/>
                    <a:pt x="4587" y="978"/>
                  </a:cubicBezTo>
                  <a:cubicBezTo>
                    <a:pt x="2682" y="702"/>
                    <a:pt x="1153" y="3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5"/>
            <p:cNvSpPr/>
            <p:nvPr/>
          </p:nvSpPr>
          <p:spPr>
            <a:xfrm>
              <a:off x="1338751" y="578292"/>
              <a:ext cx="482184" cy="249279"/>
            </a:xfrm>
            <a:custGeom>
              <a:avLst/>
              <a:gdLst/>
              <a:ahLst/>
              <a:cxnLst/>
              <a:rect l="l" t="t" r="r" b="b"/>
              <a:pathLst>
                <a:path w="9600" h="4963" fill="none" extrusionOk="0">
                  <a:moveTo>
                    <a:pt x="9599" y="1454"/>
                  </a:moveTo>
                  <a:cubicBezTo>
                    <a:pt x="9474" y="1830"/>
                    <a:pt x="9324" y="2181"/>
                    <a:pt x="9098" y="2507"/>
                  </a:cubicBezTo>
                  <a:cubicBezTo>
                    <a:pt x="8121" y="4036"/>
                    <a:pt x="6291" y="4963"/>
                    <a:pt x="4361" y="4737"/>
                  </a:cubicBezTo>
                  <a:cubicBezTo>
                    <a:pt x="2306" y="4487"/>
                    <a:pt x="702" y="3008"/>
                    <a:pt x="176" y="1153"/>
                  </a:cubicBezTo>
                  <a:cubicBezTo>
                    <a:pt x="75" y="777"/>
                    <a:pt x="0" y="402"/>
                    <a:pt x="0" y="1"/>
                  </a:cubicBezTo>
                  <a:cubicBezTo>
                    <a:pt x="1153" y="326"/>
                    <a:pt x="2682" y="702"/>
                    <a:pt x="4587" y="978"/>
                  </a:cubicBezTo>
                  <a:cubicBezTo>
                    <a:pt x="6667" y="1304"/>
                    <a:pt x="8346" y="1429"/>
                    <a:pt x="9599" y="1454"/>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5"/>
            <p:cNvSpPr/>
            <p:nvPr/>
          </p:nvSpPr>
          <p:spPr>
            <a:xfrm>
              <a:off x="1144875" y="465683"/>
              <a:ext cx="861100" cy="238530"/>
            </a:xfrm>
            <a:custGeom>
              <a:avLst/>
              <a:gdLst/>
              <a:ahLst/>
              <a:cxnLst/>
              <a:rect l="l" t="t" r="r" b="b"/>
              <a:pathLst>
                <a:path w="17144" h="4749" extrusionOk="0">
                  <a:moveTo>
                    <a:pt x="3492" y="1"/>
                  </a:moveTo>
                  <a:cubicBezTo>
                    <a:pt x="3362" y="1"/>
                    <a:pt x="3234" y="4"/>
                    <a:pt x="3108" y="12"/>
                  </a:cubicBezTo>
                  <a:cubicBezTo>
                    <a:pt x="1128" y="37"/>
                    <a:pt x="226" y="338"/>
                    <a:pt x="126" y="1065"/>
                  </a:cubicBezTo>
                  <a:cubicBezTo>
                    <a:pt x="1" y="1766"/>
                    <a:pt x="753" y="2343"/>
                    <a:pt x="2632" y="2969"/>
                  </a:cubicBezTo>
                  <a:cubicBezTo>
                    <a:pt x="3058" y="3120"/>
                    <a:pt x="3534" y="3245"/>
                    <a:pt x="4036" y="3395"/>
                  </a:cubicBezTo>
                  <a:cubicBezTo>
                    <a:pt x="5289" y="3721"/>
                    <a:pt x="6743" y="4022"/>
                    <a:pt x="8271" y="4273"/>
                  </a:cubicBezTo>
                  <a:cubicBezTo>
                    <a:pt x="9976" y="4523"/>
                    <a:pt x="11580" y="4699"/>
                    <a:pt x="12958" y="4749"/>
                  </a:cubicBezTo>
                  <a:lnTo>
                    <a:pt x="14061" y="4749"/>
                  </a:lnTo>
                  <a:cubicBezTo>
                    <a:pt x="15038" y="4749"/>
                    <a:pt x="15765" y="4649"/>
                    <a:pt x="16241" y="4473"/>
                  </a:cubicBezTo>
                  <a:cubicBezTo>
                    <a:pt x="16743" y="4298"/>
                    <a:pt x="16993" y="4047"/>
                    <a:pt x="17043" y="3696"/>
                  </a:cubicBezTo>
                  <a:cubicBezTo>
                    <a:pt x="17144" y="2994"/>
                    <a:pt x="16392" y="2418"/>
                    <a:pt x="14512" y="1791"/>
                  </a:cubicBezTo>
                  <a:cubicBezTo>
                    <a:pt x="14261" y="1691"/>
                    <a:pt x="14011" y="1616"/>
                    <a:pt x="13710" y="1541"/>
                  </a:cubicBezTo>
                  <a:lnTo>
                    <a:pt x="13710" y="1541"/>
                  </a:lnTo>
                  <a:cubicBezTo>
                    <a:pt x="13760" y="1892"/>
                    <a:pt x="13760" y="2268"/>
                    <a:pt x="13710" y="2644"/>
                  </a:cubicBezTo>
                  <a:cubicBezTo>
                    <a:pt x="14813" y="2969"/>
                    <a:pt x="15514" y="3295"/>
                    <a:pt x="15840" y="3521"/>
                  </a:cubicBezTo>
                  <a:cubicBezTo>
                    <a:pt x="15482" y="3610"/>
                    <a:pt x="14822" y="3700"/>
                    <a:pt x="13826" y="3700"/>
                  </a:cubicBezTo>
                  <a:cubicBezTo>
                    <a:pt x="13709" y="3700"/>
                    <a:pt x="13586" y="3699"/>
                    <a:pt x="13459" y="3696"/>
                  </a:cubicBezTo>
                  <a:cubicBezTo>
                    <a:pt x="12206" y="3671"/>
                    <a:pt x="10527" y="3546"/>
                    <a:pt x="8447" y="3220"/>
                  </a:cubicBezTo>
                  <a:cubicBezTo>
                    <a:pt x="6542" y="2944"/>
                    <a:pt x="5013" y="2568"/>
                    <a:pt x="3860" y="2243"/>
                  </a:cubicBezTo>
                  <a:cubicBezTo>
                    <a:pt x="2532" y="1867"/>
                    <a:pt x="1680" y="1491"/>
                    <a:pt x="1329" y="1240"/>
                  </a:cubicBezTo>
                  <a:cubicBezTo>
                    <a:pt x="1678" y="1131"/>
                    <a:pt x="2408" y="1060"/>
                    <a:pt x="3467" y="1060"/>
                  </a:cubicBezTo>
                  <a:cubicBezTo>
                    <a:pt x="3625" y="1060"/>
                    <a:pt x="3789" y="1061"/>
                    <a:pt x="3961" y="1065"/>
                  </a:cubicBezTo>
                  <a:cubicBezTo>
                    <a:pt x="4036" y="689"/>
                    <a:pt x="4136" y="338"/>
                    <a:pt x="4286" y="12"/>
                  </a:cubicBezTo>
                  <a:cubicBezTo>
                    <a:pt x="4019" y="12"/>
                    <a:pt x="3752" y="1"/>
                    <a:pt x="3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5"/>
            <p:cNvSpPr/>
            <p:nvPr/>
          </p:nvSpPr>
          <p:spPr>
            <a:xfrm>
              <a:off x="1144875" y="464980"/>
              <a:ext cx="861100" cy="239234"/>
            </a:xfrm>
            <a:custGeom>
              <a:avLst/>
              <a:gdLst/>
              <a:ahLst/>
              <a:cxnLst/>
              <a:rect l="l" t="t" r="r" b="b"/>
              <a:pathLst>
                <a:path w="17144" h="4763" fill="none" extrusionOk="0">
                  <a:moveTo>
                    <a:pt x="14512" y="1805"/>
                  </a:moveTo>
                  <a:cubicBezTo>
                    <a:pt x="14261" y="1705"/>
                    <a:pt x="14011" y="1630"/>
                    <a:pt x="13710" y="1555"/>
                  </a:cubicBezTo>
                  <a:cubicBezTo>
                    <a:pt x="13760" y="1906"/>
                    <a:pt x="13760" y="2282"/>
                    <a:pt x="13710" y="2658"/>
                  </a:cubicBezTo>
                  <a:cubicBezTo>
                    <a:pt x="14813" y="2983"/>
                    <a:pt x="15514" y="3309"/>
                    <a:pt x="15840" y="3535"/>
                  </a:cubicBezTo>
                  <a:cubicBezTo>
                    <a:pt x="15439" y="3635"/>
                    <a:pt x="14662" y="3735"/>
                    <a:pt x="13459" y="3710"/>
                  </a:cubicBezTo>
                  <a:cubicBezTo>
                    <a:pt x="12206" y="3685"/>
                    <a:pt x="10527" y="3560"/>
                    <a:pt x="8447" y="3234"/>
                  </a:cubicBezTo>
                  <a:cubicBezTo>
                    <a:pt x="6542" y="2958"/>
                    <a:pt x="5013" y="2582"/>
                    <a:pt x="3860" y="2257"/>
                  </a:cubicBezTo>
                  <a:cubicBezTo>
                    <a:pt x="2532" y="1881"/>
                    <a:pt x="1680" y="1505"/>
                    <a:pt x="1329" y="1254"/>
                  </a:cubicBezTo>
                  <a:cubicBezTo>
                    <a:pt x="1730" y="1129"/>
                    <a:pt x="2632" y="1054"/>
                    <a:pt x="3961" y="1079"/>
                  </a:cubicBezTo>
                  <a:cubicBezTo>
                    <a:pt x="4036" y="703"/>
                    <a:pt x="4136" y="352"/>
                    <a:pt x="4286" y="26"/>
                  </a:cubicBezTo>
                  <a:cubicBezTo>
                    <a:pt x="3885" y="26"/>
                    <a:pt x="3484" y="1"/>
                    <a:pt x="3108" y="26"/>
                  </a:cubicBezTo>
                  <a:cubicBezTo>
                    <a:pt x="1128" y="51"/>
                    <a:pt x="226" y="352"/>
                    <a:pt x="126" y="1079"/>
                  </a:cubicBezTo>
                  <a:cubicBezTo>
                    <a:pt x="1" y="1780"/>
                    <a:pt x="753" y="2357"/>
                    <a:pt x="2632" y="2983"/>
                  </a:cubicBezTo>
                  <a:cubicBezTo>
                    <a:pt x="3058" y="3134"/>
                    <a:pt x="3534" y="3259"/>
                    <a:pt x="4036" y="3409"/>
                  </a:cubicBezTo>
                  <a:cubicBezTo>
                    <a:pt x="5289" y="3735"/>
                    <a:pt x="6743" y="4036"/>
                    <a:pt x="8271" y="4287"/>
                  </a:cubicBezTo>
                  <a:cubicBezTo>
                    <a:pt x="9976" y="4537"/>
                    <a:pt x="11580" y="4713"/>
                    <a:pt x="12958" y="4763"/>
                  </a:cubicBezTo>
                  <a:cubicBezTo>
                    <a:pt x="13234" y="4763"/>
                    <a:pt x="13484" y="4763"/>
                    <a:pt x="13735" y="4763"/>
                  </a:cubicBezTo>
                  <a:cubicBezTo>
                    <a:pt x="13860" y="4763"/>
                    <a:pt x="13961" y="4763"/>
                    <a:pt x="14061" y="4763"/>
                  </a:cubicBezTo>
                  <a:cubicBezTo>
                    <a:pt x="15038" y="4763"/>
                    <a:pt x="15765" y="4663"/>
                    <a:pt x="16241" y="4487"/>
                  </a:cubicBezTo>
                  <a:cubicBezTo>
                    <a:pt x="16743" y="4312"/>
                    <a:pt x="16993" y="4061"/>
                    <a:pt x="17043" y="3710"/>
                  </a:cubicBezTo>
                  <a:cubicBezTo>
                    <a:pt x="17144" y="3008"/>
                    <a:pt x="16392" y="2432"/>
                    <a:pt x="14512" y="1805"/>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Imagen 6">
            <a:extLst>
              <a:ext uri="{FF2B5EF4-FFF2-40B4-BE49-F238E27FC236}">
                <a16:creationId xmlns:a16="http://schemas.microsoft.com/office/drawing/2014/main" id="{D2213301-BC4E-4C53-AB0B-6A1E669506BE}"/>
              </a:ext>
            </a:extLst>
          </p:cNvPr>
          <p:cNvPicPr>
            <a:picLocks noChangeAspect="1"/>
          </p:cNvPicPr>
          <p:nvPr/>
        </p:nvPicPr>
        <p:blipFill>
          <a:blip r:embed="rId3"/>
          <a:stretch>
            <a:fillRect/>
          </a:stretch>
        </p:blipFill>
        <p:spPr>
          <a:xfrm>
            <a:off x="2068258" y="1846510"/>
            <a:ext cx="5169856" cy="1426588"/>
          </a:xfrm>
          <a:prstGeom prst="rect">
            <a:avLst/>
          </a:prstGeom>
        </p:spPr>
      </p:pic>
      <p:sp>
        <p:nvSpPr>
          <p:cNvPr id="50" name="Título 2">
            <a:extLst>
              <a:ext uri="{FF2B5EF4-FFF2-40B4-BE49-F238E27FC236}">
                <a16:creationId xmlns:a16="http://schemas.microsoft.com/office/drawing/2014/main" id="{BCB03031-0A0F-4993-BAD1-4C7903E5F49B}"/>
              </a:ext>
            </a:extLst>
          </p:cNvPr>
          <p:cNvSpPr txBox="1">
            <a:spLocks/>
          </p:cNvSpPr>
          <p:nvPr/>
        </p:nvSpPr>
        <p:spPr>
          <a:xfrm>
            <a:off x="2017843" y="1542207"/>
            <a:ext cx="3618635" cy="440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Poppins Black"/>
              <a:buNone/>
              <a:defRPr sz="20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a:t>Actividad </a:t>
            </a:r>
            <a:endParaRPr lang="es-MX" dirty="0"/>
          </a:p>
        </p:txBody>
      </p:sp>
      <p:pic>
        <p:nvPicPr>
          <p:cNvPr id="1026" name="Picture 2" descr="Rugrats - Nickelodeon Adventure Murcia">
            <a:extLst>
              <a:ext uri="{FF2B5EF4-FFF2-40B4-BE49-F238E27FC236}">
                <a16:creationId xmlns:a16="http://schemas.microsoft.com/office/drawing/2014/main" id="{610C51E0-6167-4D13-B261-6F6875528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75930" y="1673922"/>
            <a:ext cx="4445202" cy="3584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24" name="Google Shape;1924;p52"/>
          <p:cNvSpPr txBox="1">
            <a:spLocks noGrp="1"/>
          </p:cNvSpPr>
          <p:nvPr>
            <p:ph type="subTitle" idx="9"/>
          </p:nvPr>
        </p:nvSpPr>
        <p:spPr>
          <a:xfrm>
            <a:off x="912826" y="1198973"/>
            <a:ext cx="7318348" cy="288508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dirty="0">
                <a:latin typeface="Arial Rounded MT Bold" panose="020F0704030504030204" pitchFamily="34" charset="0"/>
              </a:rPr>
              <a:t>En esta actividad se trata que cada alumno tiene que ir identificadno en esas  actividades que hacen habitualmente y que son buenas. </a:t>
            </a:r>
          </a:p>
          <a:p>
            <a:pPr marL="0" lvl="0" indent="0" algn="just" rtl="0">
              <a:spcBef>
                <a:spcPts val="0"/>
              </a:spcBef>
              <a:spcAft>
                <a:spcPts val="0"/>
              </a:spcAft>
              <a:buNone/>
            </a:pPr>
            <a:r>
              <a:rPr lang="es-MX" dirty="0">
                <a:latin typeface="Arial Rounded MT Bold" panose="020F0704030504030204" pitchFamily="34" charset="0"/>
              </a:rPr>
              <a:t>Todos los alumnos estarán sentados en circulo y cada uno con ayuda de a maestra irán compartiendo en que actividades que hacen son buenas, que hacen bien, con las que disfrutan o incluso su cuerpo y sus habilidades. </a:t>
            </a:r>
          </a:p>
          <a:p>
            <a:pPr marL="0" lvl="0" indent="0" algn="just" rtl="0">
              <a:spcBef>
                <a:spcPts val="0"/>
              </a:spcBef>
              <a:spcAft>
                <a:spcPts val="0"/>
              </a:spcAft>
              <a:buNone/>
            </a:pPr>
            <a:endParaRPr lang="es-MX" dirty="0">
              <a:latin typeface="Arial Rounded MT Bold" panose="020F0704030504030204" pitchFamily="34" charset="0"/>
            </a:endParaRPr>
          </a:p>
          <a:p>
            <a:pPr marL="0" lvl="0" indent="0" algn="just" rtl="0">
              <a:spcBef>
                <a:spcPts val="0"/>
              </a:spcBef>
              <a:spcAft>
                <a:spcPts val="0"/>
              </a:spcAft>
              <a:buNone/>
            </a:pPr>
            <a:r>
              <a:rPr lang="es-MX" dirty="0">
                <a:latin typeface="Arial Rounded MT Bold" panose="020F0704030504030204" pitchFamily="34" charset="0"/>
              </a:rPr>
              <a:t>Después de escuchar y comentar a los demás compañero,  la maestra entregará estrellas de cartulina en la cual van a poner en cada pico de la estrella las cualidades  y habilidades que tienen, logrando identificar cada niño, en que son especiales con fin de mejorar su autoestima, mejorar la aceptación personal y la autoconfianza. </a:t>
            </a:r>
            <a:endParaRPr dirty="0">
              <a:latin typeface="Arial Rounded MT Bold" panose="020F0704030504030204" pitchFamily="34" charset="0"/>
            </a:endParaRPr>
          </a:p>
        </p:txBody>
      </p:sp>
      <p:sp>
        <p:nvSpPr>
          <p:cNvPr id="1934" name="Google Shape;1934;p52"/>
          <p:cNvSpPr/>
          <p:nvPr/>
        </p:nvSpPr>
        <p:spPr>
          <a:xfrm rot="231651" flipH="1">
            <a:off x="8226125" y="2236879"/>
            <a:ext cx="397457" cy="391697"/>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17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210" name="Google Shape;1210;p38"/>
          <p:cNvSpPr/>
          <p:nvPr/>
        </p:nvSpPr>
        <p:spPr>
          <a:xfrm>
            <a:off x="4813821" y="3876542"/>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38"/>
          <p:cNvGrpSpPr/>
          <p:nvPr/>
        </p:nvGrpSpPr>
        <p:grpSpPr>
          <a:xfrm>
            <a:off x="170121" y="1851352"/>
            <a:ext cx="655031" cy="440492"/>
            <a:chOff x="170121" y="2010752"/>
            <a:chExt cx="655031" cy="440492"/>
          </a:xfrm>
        </p:grpSpPr>
        <p:sp>
          <p:nvSpPr>
            <p:cNvPr id="1212" name="Google Shape;1212;p38"/>
            <p:cNvSpPr/>
            <p:nvPr/>
          </p:nvSpPr>
          <p:spPr>
            <a:xfrm>
              <a:off x="170121" y="2059554"/>
              <a:ext cx="397449" cy="391690"/>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614838" y="2010752"/>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4" name="Google Shape;1214;p38"/>
          <p:cNvSpPr/>
          <p:nvPr/>
        </p:nvSpPr>
        <p:spPr>
          <a:xfrm>
            <a:off x="2281713" y="3243565"/>
            <a:ext cx="210314" cy="226382"/>
          </a:xfrm>
          <a:custGeom>
            <a:avLst/>
            <a:gdLst/>
            <a:ahLst/>
            <a:cxnLst/>
            <a:rect l="l" t="t" r="r" b="b"/>
            <a:pathLst>
              <a:path w="2958" h="3184" extrusionOk="0">
                <a:moveTo>
                  <a:pt x="1489" y="1"/>
                </a:moveTo>
                <a:cubicBezTo>
                  <a:pt x="1467" y="1"/>
                  <a:pt x="1442" y="13"/>
                  <a:pt x="1429" y="38"/>
                </a:cubicBezTo>
                <a:cubicBezTo>
                  <a:pt x="1128" y="916"/>
                  <a:pt x="853" y="1216"/>
                  <a:pt x="51" y="1517"/>
                </a:cubicBezTo>
                <a:cubicBezTo>
                  <a:pt x="0" y="1542"/>
                  <a:pt x="0" y="1617"/>
                  <a:pt x="51" y="1642"/>
                </a:cubicBezTo>
                <a:cubicBezTo>
                  <a:pt x="853" y="1968"/>
                  <a:pt x="1128" y="2269"/>
                  <a:pt x="1429" y="3146"/>
                </a:cubicBezTo>
                <a:cubicBezTo>
                  <a:pt x="1442" y="3171"/>
                  <a:pt x="1467" y="3184"/>
                  <a:pt x="1489" y="3184"/>
                </a:cubicBezTo>
                <a:cubicBezTo>
                  <a:pt x="1510" y="3184"/>
                  <a:pt x="1529" y="3171"/>
                  <a:pt x="1529" y="3146"/>
                </a:cubicBezTo>
                <a:cubicBezTo>
                  <a:pt x="1830" y="2269"/>
                  <a:pt x="2106" y="1968"/>
                  <a:pt x="2908" y="1642"/>
                </a:cubicBezTo>
                <a:cubicBezTo>
                  <a:pt x="2958" y="1617"/>
                  <a:pt x="2958" y="1542"/>
                  <a:pt x="2908" y="1517"/>
                </a:cubicBezTo>
                <a:cubicBezTo>
                  <a:pt x="2106" y="1216"/>
                  <a:pt x="1830" y="916"/>
                  <a:pt x="1529" y="38"/>
                </a:cubicBezTo>
                <a:cubicBezTo>
                  <a:pt x="1529" y="13"/>
                  <a:pt x="1510" y="1"/>
                  <a:pt x="1489"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5" name="Google Shape;1215;p38"/>
          <p:cNvGrpSpPr/>
          <p:nvPr/>
        </p:nvGrpSpPr>
        <p:grpSpPr>
          <a:xfrm>
            <a:off x="891048" y="3876560"/>
            <a:ext cx="2109115" cy="564564"/>
            <a:chOff x="891048" y="3876560"/>
            <a:chExt cx="2109115" cy="564564"/>
          </a:xfrm>
        </p:grpSpPr>
        <p:grpSp>
          <p:nvGrpSpPr>
            <p:cNvPr id="1216" name="Google Shape;1216;p38"/>
            <p:cNvGrpSpPr/>
            <p:nvPr/>
          </p:nvGrpSpPr>
          <p:grpSpPr>
            <a:xfrm>
              <a:off x="891048" y="3876560"/>
              <a:ext cx="583125" cy="564564"/>
              <a:chOff x="-1088100" y="1384161"/>
              <a:chExt cx="1070151" cy="1036277"/>
            </a:xfrm>
          </p:grpSpPr>
          <p:sp>
            <p:nvSpPr>
              <p:cNvPr id="1217" name="Google Shape;1217;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4CE697"/>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38"/>
            <p:cNvGrpSpPr/>
            <p:nvPr/>
          </p:nvGrpSpPr>
          <p:grpSpPr>
            <a:xfrm>
              <a:off x="1654038" y="3876560"/>
              <a:ext cx="583125" cy="564564"/>
              <a:chOff x="-1088100" y="1384161"/>
              <a:chExt cx="1070151" cy="1036277"/>
            </a:xfrm>
          </p:grpSpPr>
          <p:sp>
            <p:nvSpPr>
              <p:cNvPr id="1228" name="Google Shape;1228;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chemeClr val="l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38"/>
            <p:cNvGrpSpPr/>
            <p:nvPr/>
          </p:nvGrpSpPr>
          <p:grpSpPr>
            <a:xfrm>
              <a:off x="2417038" y="3876560"/>
              <a:ext cx="583125" cy="564564"/>
              <a:chOff x="-1088100" y="1384161"/>
              <a:chExt cx="1070151" cy="1036277"/>
            </a:xfrm>
          </p:grpSpPr>
          <p:sp>
            <p:nvSpPr>
              <p:cNvPr id="1239" name="Google Shape;1239;p38"/>
              <p:cNvSpPr/>
              <p:nvPr/>
            </p:nvSpPr>
            <p:spPr>
              <a:xfrm>
                <a:off x="-1046429" y="1429027"/>
                <a:ext cx="1028480" cy="991411"/>
              </a:xfrm>
              <a:custGeom>
                <a:avLst/>
                <a:gdLst/>
                <a:ahLst/>
                <a:cxnLst/>
                <a:rect l="l" t="t" r="r" b="b"/>
                <a:pathLst>
                  <a:path w="8046" h="7756" extrusionOk="0">
                    <a:moveTo>
                      <a:pt x="2805" y="0"/>
                    </a:moveTo>
                    <a:cubicBezTo>
                      <a:pt x="2728" y="0"/>
                      <a:pt x="2653" y="14"/>
                      <a:pt x="2582" y="44"/>
                    </a:cubicBezTo>
                    <a:cubicBezTo>
                      <a:pt x="1955" y="269"/>
                      <a:pt x="1980" y="1021"/>
                      <a:pt x="2156" y="1497"/>
                    </a:cubicBezTo>
                    <a:cubicBezTo>
                      <a:pt x="2331" y="1898"/>
                      <a:pt x="2607" y="2349"/>
                      <a:pt x="2882" y="2725"/>
                    </a:cubicBezTo>
                    <a:cubicBezTo>
                      <a:pt x="2506" y="2399"/>
                      <a:pt x="2080" y="2099"/>
                      <a:pt x="1730" y="1923"/>
                    </a:cubicBezTo>
                    <a:cubicBezTo>
                      <a:pt x="1514" y="1811"/>
                      <a:pt x="1285" y="1758"/>
                      <a:pt x="1072" y="1758"/>
                    </a:cubicBezTo>
                    <a:cubicBezTo>
                      <a:pt x="714" y="1758"/>
                      <a:pt x="402" y="1907"/>
                      <a:pt x="276" y="2174"/>
                    </a:cubicBezTo>
                    <a:cubicBezTo>
                      <a:pt x="25" y="2775"/>
                      <a:pt x="552" y="3327"/>
                      <a:pt x="1003" y="3502"/>
                    </a:cubicBezTo>
                    <a:cubicBezTo>
                      <a:pt x="1429" y="3678"/>
                      <a:pt x="1930" y="3778"/>
                      <a:pt x="2406" y="3853"/>
                    </a:cubicBezTo>
                    <a:cubicBezTo>
                      <a:pt x="1905" y="3903"/>
                      <a:pt x="1404" y="3978"/>
                      <a:pt x="1028" y="4104"/>
                    </a:cubicBezTo>
                    <a:cubicBezTo>
                      <a:pt x="401" y="4329"/>
                      <a:pt x="0" y="4881"/>
                      <a:pt x="176" y="5332"/>
                    </a:cubicBezTo>
                    <a:cubicBezTo>
                      <a:pt x="335" y="5713"/>
                      <a:pt x="695" y="5853"/>
                      <a:pt x="1052" y="5853"/>
                    </a:cubicBezTo>
                    <a:cubicBezTo>
                      <a:pt x="1259" y="5853"/>
                      <a:pt x="1464" y="5806"/>
                      <a:pt x="1629" y="5733"/>
                    </a:cubicBezTo>
                    <a:cubicBezTo>
                      <a:pt x="2030" y="5582"/>
                      <a:pt x="2481" y="5282"/>
                      <a:pt x="2857" y="5006"/>
                    </a:cubicBezTo>
                    <a:lnTo>
                      <a:pt x="2857" y="5006"/>
                    </a:lnTo>
                    <a:cubicBezTo>
                      <a:pt x="2532" y="5407"/>
                      <a:pt x="2231" y="5808"/>
                      <a:pt x="2055" y="6159"/>
                    </a:cubicBezTo>
                    <a:cubicBezTo>
                      <a:pt x="1755" y="6760"/>
                      <a:pt x="1880" y="7437"/>
                      <a:pt x="2331" y="7613"/>
                    </a:cubicBezTo>
                    <a:cubicBezTo>
                      <a:pt x="2443" y="7664"/>
                      <a:pt x="2552" y="7687"/>
                      <a:pt x="2657" y="7687"/>
                    </a:cubicBezTo>
                    <a:cubicBezTo>
                      <a:pt x="3117" y="7687"/>
                      <a:pt x="3496" y="7253"/>
                      <a:pt x="3659" y="6886"/>
                    </a:cubicBezTo>
                    <a:cubicBezTo>
                      <a:pt x="3810" y="6485"/>
                      <a:pt x="3935" y="5958"/>
                      <a:pt x="4010" y="5507"/>
                    </a:cubicBezTo>
                    <a:cubicBezTo>
                      <a:pt x="4060" y="6009"/>
                      <a:pt x="4136" y="6510"/>
                      <a:pt x="4261" y="6886"/>
                    </a:cubicBezTo>
                    <a:cubicBezTo>
                      <a:pt x="4428" y="7408"/>
                      <a:pt x="4839" y="7756"/>
                      <a:pt x="5232" y="7756"/>
                    </a:cubicBezTo>
                    <a:cubicBezTo>
                      <a:pt x="5311" y="7756"/>
                      <a:pt x="5389" y="7742"/>
                      <a:pt x="5464" y="7713"/>
                    </a:cubicBezTo>
                    <a:cubicBezTo>
                      <a:pt x="6065" y="7487"/>
                      <a:pt x="6065" y="6735"/>
                      <a:pt x="5890" y="6259"/>
                    </a:cubicBezTo>
                    <a:cubicBezTo>
                      <a:pt x="5714" y="5858"/>
                      <a:pt x="5439" y="5432"/>
                      <a:pt x="5163" y="5031"/>
                    </a:cubicBezTo>
                    <a:lnTo>
                      <a:pt x="5163" y="5031"/>
                    </a:lnTo>
                    <a:cubicBezTo>
                      <a:pt x="5539" y="5357"/>
                      <a:pt x="5940" y="5658"/>
                      <a:pt x="6291" y="5833"/>
                    </a:cubicBezTo>
                    <a:cubicBezTo>
                      <a:pt x="6516" y="5945"/>
                      <a:pt x="6751" y="5998"/>
                      <a:pt x="6968" y="5998"/>
                    </a:cubicBezTo>
                    <a:cubicBezTo>
                      <a:pt x="7331" y="5998"/>
                      <a:pt x="7644" y="5849"/>
                      <a:pt x="7770" y="5582"/>
                    </a:cubicBezTo>
                    <a:cubicBezTo>
                      <a:pt x="8020" y="4981"/>
                      <a:pt x="7494" y="4455"/>
                      <a:pt x="7018" y="4254"/>
                    </a:cubicBezTo>
                    <a:cubicBezTo>
                      <a:pt x="6617" y="4079"/>
                      <a:pt x="6115" y="3978"/>
                      <a:pt x="5639" y="3903"/>
                    </a:cubicBezTo>
                    <a:cubicBezTo>
                      <a:pt x="6141" y="3853"/>
                      <a:pt x="6642" y="3778"/>
                      <a:pt x="7018" y="3653"/>
                    </a:cubicBezTo>
                    <a:cubicBezTo>
                      <a:pt x="7644" y="3452"/>
                      <a:pt x="8045" y="2876"/>
                      <a:pt x="7870" y="2450"/>
                    </a:cubicBezTo>
                    <a:cubicBezTo>
                      <a:pt x="7710" y="2049"/>
                      <a:pt x="7345" y="1905"/>
                      <a:pt x="6985" y="1905"/>
                    </a:cubicBezTo>
                    <a:cubicBezTo>
                      <a:pt x="6781" y="1905"/>
                      <a:pt x="6579" y="1951"/>
                      <a:pt x="6416" y="2024"/>
                    </a:cubicBezTo>
                    <a:cubicBezTo>
                      <a:pt x="6015" y="2174"/>
                      <a:pt x="5564" y="2475"/>
                      <a:pt x="5188" y="2750"/>
                    </a:cubicBezTo>
                    <a:cubicBezTo>
                      <a:pt x="5489" y="2349"/>
                      <a:pt x="5815" y="1948"/>
                      <a:pt x="5990" y="1597"/>
                    </a:cubicBezTo>
                    <a:cubicBezTo>
                      <a:pt x="6266" y="996"/>
                      <a:pt x="6141" y="344"/>
                      <a:pt x="5714" y="144"/>
                    </a:cubicBezTo>
                    <a:cubicBezTo>
                      <a:pt x="5603" y="93"/>
                      <a:pt x="5493" y="70"/>
                      <a:pt x="5388" y="70"/>
                    </a:cubicBezTo>
                    <a:cubicBezTo>
                      <a:pt x="4928" y="70"/>
                      <a:pt x="4549" y="503"/>
                      <a:pt x="4386" y="871"/>
                    </a:cubicBezTo>
                    <a:cubicBezTo>
                      <a:pt x="4236" y="1272"/>
                      <a:pt x="4110" y="1798"/>
                      <a:pt x="4035" y="2249"/>
                    </a:cubicBezTo>
                    <a:cubicBezTo>
                      <a:pt x="3985" y="1748"/>
                      <a:pt x="3910" y="1247"/>
                      <a:pt x="3785" y="871"/>
                    </a:cubicBezTo>
                    <a:cubicBezTo>
                      <a:pt x="3618" y="349"/>
                      <a:pt x="3189" y="0"/>
                      <a:pt x="2805" y="0"/>
                    </a:cubicBezTo>
                    <a:close/>
                  </a:path>
                </a:pathLst>
              </a:custGeom>
              <a:solidFill>
                <a:srgbClr val="0B3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1084904" y="1608877"/>
                <a:ext cx="490337" cy="287095"/>
              </a:xfrm>
              <a:custGeom>
                <a:avLst/>
                <a:gdLst/>
                <a:ahLst/>
                <a:cxnLst/>
                <a:rect l="l" t="t" r="r" b="b"/>
                <a:pathLst>
                  <a:path w="3836" h="2246" extrusionOk="0">
                    <a:moveTo>
                      <a:pt x="1047" y="0"/>
                    </a:moveTo>
                    <a:cubicBezTo>
                      <a:pt x="689" y="0"/>
                      <a:pt x="377" y="149"/>
                      <a:pt x="251" y="416"/>
                    </a:cubicBezTo>
                    <a:cubicBezTo>
                      <a:pt x="0" y="1018"/>
                      <a:pt x="527" y="1569"/>
                      <a:pt x="978" y="1744"/>
                    </a:cubicBezTo>
                    <a:cubicBezTo>
                      <a:pt x="2005" y="2170"/>
                      <a:pt x="3635" y="2246"/>
                      <a:pt x="3635" y="2246"/>
                    </a:cubicBezTo>
                    <a:lnTo>
                      <a:pt x="3835" y="1795"/>
                    </a:lnTo>
                    <a:cubicBezTo>
                      <a:pt x="3334" y="1368"/>
                      <a:pt x="2406" y="516"/>
                      <a:pt x="1705" y="165"/>
                    </a:cubicBezTo>
                    <a:cubicBezTo>
                      <a:pt x="1489" y="53"/>
                      <a:pt x="1260" y="0"/>
                      <a:pt x="1047"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553153" y="1863888"/>
                <a:ext cx="490337" cy="287095"/>
              </a:xfrm>
              <a:custGeom>
                <a:avLst/>
                <a:gdLst/>
                <a:ahLst/>
                <a:cxnLst/>
                <a:rect l="l" t="t" r="r" b="b"/>
                <a:pathLst>
                  <a:path w="3836" h="2246" extrusionOk="0">
                    <a:moveTo>
                      <a:pt x="201" y="0"/>
                    </a:moveTo>
                    <a:lnTo>
                      <a:pt x="1" y="451"/>
                    </a:lnTo>
                    <a:cubicBezTo>
                      <a:pt x="502" y="877"/>
                      <a:pt x="1429" y="1754"/>
                      <a:pt x="2131" y="2080"/>
                    </a:cubicBezTo>
                    <a:cubicBezTo>
                      <a:pt x="2346" y="2193"/>
                      <a:pt x="2576" y="2245"/>
                      <a:pt x="2789" y="2245"/>
                    </a:cubicBezTo>
                    <a:cubicBezTo>
                      <a:pt x="3147" y="2245"/>
                      <a:pt x="3459" y="2097"/>
                      <a:pt x="3585" y="1830"/>
                    </a:cubicBezTo>
                    <a:cubicBezTo>
                      <a:pt x="3835" y="1228"/>
                      <a:pt x="3309" y="702"/>
                      <a:pt x="2858" y="501"/>
                    </a:cubicBezTo>
                    <a:cubicBezTo>
                      <a:pt x="1830" y="75"/>
                      <a:pt x="201" y="0"/>
                      <a:pt x="201"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588305" y="1393108"/>
                <a:ext cx="301284" cy="467584"/>
              </a:xfrm>
              <a:custGeom>
                <a:avLst/>
                <a:gdLst/>
                <a:ahLst/>
                <a:cxnLst/>
                <a:rect l="l" t="t" r="r" b="b"/>
                <a:pathLst>
                  <a:path w="2357" h="3658" extrusionOk="0">
                    <a:moveTo>
                      <a:pt x="1478" y="0"/>
                    </a:moveTo>
                    <a:cubicBezTo>
                      <a:pt x="1019" y="0"/>
                      <a:pt x="640" y="434"/>
                      <a:pt x="476" y="801"/>
                    </a:cubicBezTo>
                    <a:cubicBezTo>
                      <a:pt x="75" y="1803"/>
                      <a:pt x="0" y="3457"/>
                      <a:pt x="0" y="3457"/>
                    </a:cubicBezTo>
                    <a:lnTo>
                      <a:pt x="451" y="3658"/>
                    </a:lnTo>
                    <a:cubicBezTo>
                      <a:pt x="877" y="3132"/>
                      <a:pt x="1729" y="2229"/>
                      <a:pt x="2080" y="1528"/>
                    </a:cubicBezTo>
                    <a:cubicBezTo>
                      <a:pt x="2356" y="926"/>
                      <a:pt x="2231" y="274"/>
                      <a:pt x="1805" y="74"/>
                    </a:cubicBezTo>
                    <a:cubicBezTo>
                      <a:pt x="1693" y="23"/>
                      <a:pt x="1583" y="0"/>
                      <a:pt x="1478" y="0"/>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863895" y="1902235"/>
                <a:ext cx="304479" cy="464516"/>
              </a:xfrm>
              <a:custGeom>
                <a:avLst/>
                <a:gdLst/>
                <a:ahLst/>
                <a:cxnLst/>
                <a:rect l="l" t="t" r="r" b="b"/>
                <a:pathLst>
                  <a:path w="2382" h="3634" extrusionOk="0">
                    <a:moveTo>
                      <a:pt x="1931" y="1"/>
                    </a:moveTo>
                    <a:cubicBezTo>
                      <a:pt x="1505" y="502"/>
                      <a:pt x="652" y="1429"/>
                      <a:pt x="302" y="2106"/>
                    </a:cubicBezTo>
                    <a:cubicBezTo>
                      <a:pt x="1" y="2708"/>
                      <a:pt x="126" y="3384"/>
                      <a:pt x="577" y="3560"/>
                    </a:cubicBezTo>
                    <a:cubicBezTo>
                      <a:pt x="689" y="3611"/>
                      <a:pt x="798" y="3634"/>
                      <a:pt x="904" y="3634"/>
                    </a:cubicBezTo>
                    <a:cubicBezTo>
                      <a:pt x="1363" y="3634"/>
                      <a:pt x="1742" y="3200"/>
                      <a:pt x="1906" y="2833"/>
                    </a:cubicBezTo>
                    <a:cubicBezTo>
                      <a:pt x="2307" y="1830"/>
                      <a:pt x="2382" y="176"/>
                      <a:pt x="2382" y="176"/>
                    </a:cubicBezTo>
                    <a:lnTo>
                      <a:pt x="1931" y="1"/>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838202" y="1384161"/>
                <a:ext cx="278786" cy="473336"/>
              </a:xfrm>
              <a:custGeom>
                <a:avLst/>
                <a:gdLst/>
                <a:ahLst/>
                <a:cxnLst/>
                <a:rect l="l" t="t" r="r" b="b"/>
                <a:pathLst>
                  <a:path w="2181" h="3703" extrusionOk="0">
                    <a:moveTo>
                      <a:pt x="859" y="1"/>
                    </a:moveTo>
                    <a:cubicBezTo>
                      <a:pt x="780" y="1"/>
                      <a:pt x="702" y="14"/>
                      <a:pt x="627" y="44"/>
                    </a:cubicBezTo>
                    <a:cubicBezTo>
                      <a:pt x="0" y="269"/>
                      <a:pt x="25" y="1046"/>
                      <a:pt x="201" y="1497"/>
                    </a:cubicBezTo>
                    <a:cubicBezTo>
                      <a:pt x="627" y="2500"/>
                      <a:pt x="1730" y="3703"/>
                      <a:pt x="1730" y="3703"/>
                    </a:cubicBezTo>
                    <a:lnTo>
                      <a:pt x="2181" y="3527"/>
                    </a:lnTo>
                    <a:cubicBezTo>
                      <a:pt x="2131" y="2876"/>
                      <a:pt x="2080" y="1623"/>
                      <a:pt x="1830" y="871"/>
                    </a:cubicBezTo>
                    <a:cubicBezTo>
                      <a:pt x="1663" y="349"/>
                      <a:pt x="1252" y="1"/>
                      <a:pt x="859"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588305" y="1902235"/>
                <a:ext cx="278786" cy="475381"/>
              </a:xfrm>
              <a:custGeom>
                <a:avLst/>
                <a:gdLst/>
                <a:ahLst/>
                <a:cxnLst/>
                <a:rect l="l" t="t" r="r" b="b"/>
                <a:pathLst>
                  <a:path w="2181" h="3719" extrusionOk="0">
                    <a:moveTo>
                      <a:pt x="451" y="1"/>
                    </a:moveTo>
                    <a:lnTo>
                      <a:pt x="0" y="176"/>
                    </a:lnTo>
                    <a:cubicBezTo>
                      <a:pt x="50" y="853"/>
                      <a:pt x="100" y="2106"/>
                      <a:pt x="351" y="2833"/>
                    </a:cubicBezTo>
                    <a:cubicBezTo>
                      <a:pt x="522" y="3366"/>
                      <a:pt x="947" y="3718"/>
                      <a:pt x="1348" y="3718"/>
                    </a:cubicBezTo>
                    <a:cubicBezTo>
                      <a:pt x="1418" y="3718"/>
                      <a:pt x="1487" y="3707"/>
                      <a:pt x="1554" y="3685"/>
                    </a:cubicBezTo>
                    <a:cubicBezTo>
                      <a:pt x="2181" y="3434"/>
                      <a:pt x="2156" y="2682"/>
                      <a:pt x="1980" y="2231"/>
                    </a:cubicBezTo>
                    <a:cubicBezTo>
                      <a:pt x="1554" y="1204"/>
                      <a:pt x="451" y="1"/>
                      <a:pt x="451"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553153" y="1627539"/>
                <a:ext cx="493532" cy="268433"/>
              </a:xfrm>
              <a:custGeom>
                <a:avLst/>
                <a:gdLst/>
                <a:ahLst/>
                <a:cxnLst/>
                <a:rect l="l" t="t" r="r" b="b"/>
                <a:pathLst>
                  <a:path w="3861" h="2100" extrusionOk="0">
                    <a:moveTo>
                      <a:pt x="2800" y="1"/>
                    </a:moveTo>
                    <a:cubicBezTo>
                      <a:pt x="2597" y="1"/>
                      <a:pt x="2394" y="47"/>
                      <a:pt x="2231" y="120"/>
                    </a:cubicBezTo>
                    <a:cubicBezTo>
                      <a:pt x="1229" y="521"/>
                      <a:pt x="1" y="1649"/>
                      <a:pt x="1" y="1649"/>
                    </a:cubicBezTo>
                    <a:lnTo>
                      <a:pt x="176" y="2100"/>
                    </a:lnTo>
                    <a:cubicBezTo>
                      <a:pt x="853" y="2050"/>
                      <a:pt x="2106" y="1999"/>
                      <a:pt x="2833" y="1749"/>
                    </a:cubicBezTo>
                    <a:cubicBezTo>
                      <a:pt x="3460" y="1548"/>
                      <a:pt x="3861" y="972"/>
                      <a:pt x="3685" y="546"/>
                    </a:cubicBezTo>
                    <a:cubicBezTo>
                      <a:pt x="3525" y="146"/>
                      <a:pt x="3160" y="1"/>
                      <a:pt x="2800" y="1"/>
                    </a:cubicBez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1088100" y="1863888"/>
                <a:ext cx="493532" cy="269327"/>
              </a:xfrm>
              <a:custGeom>
                <a:avLst/>
                <a:gdLst/>
                <a:ahLst/>
                <a:cxnLst/>
                <a:rect l="l" t="t" r="r" b="b"/>
                <a:pathLst>
                  <a:path w="3861" h="2107" extrusionOk="0">
                    <a:moveTo>
                      <a:pt x="3685" y="0"/>
                    </a:moveTo>
                    <a:cubicBezTo>
                      <a:pt x="3008" y="75"/>
                      <a:pt x="1755" y="125"/>
                      <a:pt x="1028" y="351"/>
                    </a:cubicBezTo>
                    <a:cubicBezTo>
                      <a:pt x="401" y="576"/>
                      <a:pt x="0" y="1128"/>
                      <a:pt x="176" y="1579"/>
                    </a:cubicBezTo>
                    <a:cubicBezTo>
                      <a:pt x="339" y="1970"/>
                      <a:pt x="713" y="2106"/>
                      <a:pt x="1078" y="2106"/>
                    </a:cubicBezTo>
                    <a:cubicBezTo>
                      <a:pt x="1276" y="2106"/>
                      <a:pt x="1471" y="2067"/>
                      <a:pt x="1629" y="2005"/>
                    </a:cubicBezTo>
                    <a:cubicBezTo>
                      <a:pt x="2632" y="1579"/>
                      <a:pt x="3860" y="476"/>
                      <a:pt x="3860" y="476"/>
                    </a:cubicBezTo>
                    <a:lnTo>
                      <a:pt x="3685" y="0"/>
                    </a:lnTo>
                    <a:close/>
                  </a:path>
                </a:pathLst>
              </a:custGeom>
              <a:solidFill>
                <a:srgbClr val="F1A3AB"/>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803050" y="1689151"/>
                <a:ext cx="442275" cy="389483"/>
              </a:xfrm>
              <a:custGeom>
                <a:avLst/>
                <a:gdLst/>
                <a:ahLst/>
                <a:cxnLst/>
                <a:rect l="l" t="t" r="r" b="b"/>
                <a:pathLst>
                  <a:path w="3460" h="3047" extrusionOk="0">
                    <a:moveTo>
                      <a:pt x="1741" y="0"/>
                    </a:moveTo>
                    <a:cubicBezTo>
                      <a:pt x="1554" y="0"/>
                      <a:pt x="1364" y="36"/>
                      <a:pt x="1179" y="114"/>
                    </a:cubicBezTo>
                    <a:cubicBezTo>
                      <a:pt x="402" y="415"/>
                      <a:pt x="1" y="1292"/>
                      <a:pt x="302" y="2069"/>
                    </a:cubicBezTo>
                    <a:cubicBezTo>
                      <a:pt x="554" y="2670"/>
                      <a:pt x="1136" y="3046"/>
                      <a:pt x="1747" y="3046"/>
                    </a:cubicBezTo>
                    <a:cubicBezTo>
                      <a:pt x="1925" y="3046"/>
                      <a:pt x="2106" y="3014"/>
                      <a:pt x="2282" y="2946"/>
                    </a:cubicBezTo>
                    <a:cubicBezTo>
                      <a:pt x="3059" y="2645"/>
                      <a:pt x="3460" y="1743"/>
                      <a:pt x="3159" y="966"/>
                    </a:cubicBezTo>
                    <a:cubicBezTo>
                      <a:pt x="2911" y="374"/>
                      <a:pt x="2342" y="0"/>
                      <a:pt x="1741" y="0"/>
                    </a:cubicBezTo>
                    <a:close/>
                  </a:path>
                </a:pathLst>
              </a:custGeom>
              <a:solidFill>
                <a:srgbClr val="FFD800"/>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38"/>
          <p:cNvSpPr/>
          <p:nvPr/>
        </p:nvSpPr>
        <p:spPr>
          <a:xfrm>
            <a:off x="8341590" y="838297"/>
            <a:ext cx="146942" cy="146975"/>
          </a:xfrm>
          <a:custGeom>
            <a:avLst/>
            <a:gdLst/>
            <a:ahLst/>
            <a:cxnLst/>
            <a:rect l="l" t="t" r="r" b="b"/>
            <a:pathLst>
              <a:path w="4439" h="4440" extrusionOk="0">
                <a:moveTo>
                  <a:pt x="2219" y="1"/>
                </a:moveTo>
                <a:cubicBezTo>
                  <a:pt x="993" y="1"/>
                  <a:pt x="0" y="994"/>
                  <a:pt x="0" y="2220"/>
                </a:cubicBezTo>
                <a:cubicBezTo>
                  <a:pt x="0" y="3446"/>
                  <a:pt x="993" y="4439"/>
                  <a:pt x="2219" y="4439"/>
                </a:cubicBezTo>
                <a:cubicBezTo>
                  <a:pt x="3446" y="4439"/>
                  <a:pt x="4439" y="3446"/>
                  <a:pt x="4439" y="2220"/>
                </a:cubicBezTo>
                <a:cubicBezTo>
                  <a:pt x="4439" y="994"/>
                  <a:pt x="3446" y="1"/>
                  <a:pt x="2219"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3957251" y="4547719"/>
            <a:ext cx="308580" cy="308580"/>
          </a:xfrm>
          <a:custGeom>
            <a:avLst/>
            <a:gdLst/>
            <a:ahLst/>
            <a:cxnLst/>
            <a:rect l="l" t="t" r="r" b="b"/>
            <a:pathLst>
              <a:path w="9662" h="9662" extrusionOk="0">
                <a:moveTo>
                  <a:pt x="4830" y="1"/>
                </a:moveTo>
                <a:cubicBezTo>
                  <a:pt x="2163" y="1"/>
                  <a:pt x="1" y="2163"/>
                  <a:pt x="1" y="4832"/>
                </a:cubicBezTo>
                <a:cubicBezTo>
                  <a:pt x="1" y="7499"/>
                  <a:pt x="2163" y="9661"/>
                  <a:pt x="4830" y="9661"/>
                </a:cubicBezTo>
                <a:cubicBezTo>
                  <a:pt x="7499" y="9661"/>
                  <a:pt x="9662" y="7499"/>
                  <a:pt x="9662" y="4832"/>
                </a:cubicBezTo>
                <a:cubicBezTo>
                  <a:pt x="9662" y="2163"/>
                  <a:pt x="7499" y="1"/>
                  <a:pt x="4830" y="1"/>
                </a:cubicBezTo>
                <a:close/>
              </a:path>
            </a:pathLst>
          </a:custGeom>
          <a:solidFill>
            <a:schemeClr val="accent3"/>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5455513" y="311098"/>
            <a:ext cx="308580" cy="308644"/>
          </a:xfrm>
          <a:custGeom>
            <a:avLst/>
            <a:gdLst/>
            <a:ahLst/>
            <a:cxnLst/>
            <a:rect l="l" t="t" r="r" b="b"/>
            <a:pathLst>
              <a:path w="9662" h="9664" extrusionOk="0">
                <a:moveTo>
                  <a:pt x="4832" y="1"/>
                </a:moveTo>
                <a:cubicBezTo>
                  <a:pt x="2163" y="1"/>
                  <a:pt x="1" y="2163"/>
                  <a:pt x="1" y="4832"/>
                </a:cubicBezTo>
                <a:cubicBezTo>
                  <a:pt x="1" y="7499"/>
                  <a:pt x="2163" y="9664"/>
                  <a:pt x="4832" y="9664"/>
                </a:cubicBezTo>
                <a:cubicBezTo>
                  <a:pt x="7499" y="9664"/>
                  <a:pt x="9661" y="7499"/>
                  <a:pt x="9661" y="4832"/>
                </a:cubicBezTo>
                <a:cubicBezTo>
                  <a:pt x="9661" y="2163"/>
                  <a:pt x="7499" y="1"/>
                  <a:pt x="4832" y="1"/>
                </a:cubicBezTo>
                <a:close/>
              </a:path>
            </a:pathLst>
          </a:custGeom>
          <a:solidFill>
            <a:schemeClr val="accent2"/>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ítulo 2">
            <a:extLst>
              <a:ext uri="{FF2B5EF4-FFF2-40B4-BE49-F238E27FC236}">
                <a16:creationId xmlns:a16="http://schemas.microsoft.com/office/drawing/2014/main" id="{FC0B4E3A-5894-4324-A379-6B77F4CEA297}"/>
              </a:ext>
            </a:extLst>
          </p:cNvPr>
          <p:cNvSpPr>
            <a:spLocks noGrp="1"/>
          </p:cNvSpPr>
          <p:nvPr>
            <p:ph type="ctrTitle"/>
          </p:nvPr>
        </p:nvSpPr>
        <p:spPr/>
        <p:txBody>
          <a:bodyPr/>
          <a:lstStyle/>
          <a:p>
            <a:r>
              <a:rPr lang="es-ES" dirty="0"/>
              <a:t>Actividad </a:t>
            </a:r>
            <a:endParaRPr lang="es-MX" dirty="0"/>
          </a:p>
        </p:txBody>
      </p:sp>
      <p:sp>
        <p:nvSpPr>
          <p:cNvPr id="5" name="Título 4">
            <a:extLst>
              <a:ext uri="{FF2B5EF4-FFF2-40B4-BE49-F238E27FC236}">
                <a16:creationId xmlns:a16="http://schemas.microsoft.com/office/drawing/2014/main" id="{82E36837-20D2-4826-BDAD-DFFB6162E9A6}"/>
              </a:ext>
            </a:extLst>
          </p:cNvPr>
          <p:cNvSpPr>
            <a:spLocks noGrp="1"/>
          </p:cNvSpPr>
          <p:nvPr>
            <p:ph type="ctrTitle" idx="2"/>
          </p:nvPr>
        </p:nvSpPr>
        <p:spPr>
          <a:xfrm>
            <a:off x="2066451" y="2386887"/>
            <a:ext cx="5094246" cy="750600"/>
          </a:xfrm>
        </p:spPr>
        <p:txBody>
          <a:bodyPr/>
          <a:lstStyle/>
          <a:p>
            <a:r>
              <a:rPr lang="es-MX" sz="4400" dirty="0"/>
              <a:t>Te felicito, amigo </a:t>
            </a:r>
          </a:p>
        </p:txBody>
      </p:sp>
      <p:pic>
        <p:nvPicPr>
          <p:cNvPr id="5126" name="Picture 6" descr="9 ideas de Los Rugrats | rugrats, personajes de los rugrats, aventuras en  pañales">
            <a:extLst>
              <a:ext uri="{FF2B5EF4-FFF2-40B4-BE49-F238E27FC236}">
                <a16:creationId xmlns:a16="http://schemas.microsoft.com/office/drawing/2014/main" id="{0F0105C8-2512-4DE4-8CD3-3526A15F9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6634">
            <a:off x="-1218477" y="1027761"/>
            <a:ext cx="3696606" cy="36966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li DeVille | Doblaje Wiki | Fandom">
            <a:extLst>
              <a:ext uri="{FF2B5EF4-FFF2-40B4-BE49-F238E27FC236}">
                <a16:creationId xmlns:a16="http://schemas.microsoft.com/office/drawing/2014/main" id="{A9521D63-414D-4142-8A99-065AD47E5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662" y="252122"/>
            <a:ext cx="2109713" cy="26371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ugrats Logo Vector (.EPS) Free Download">
            <a:extLst>
              <a:ext uri="{FF2B5EF4-FFF2-40B4-BE49-F238E27FC236}">
                <a16:creationId xmlns:a16="http://schemas.microsoft.com/office/drawing/2014/main" id="{4BC8D4D3-8C1C-46CC-B511-B5D3339EB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0" y="2447792"/>
            <a:ext cx="238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9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24" name="Google Shape;1924;p52"/>
          <p:cNvSpPr txBox="1">
            <a:spLocks noGrp="1"/>
          </p:cNvSpPr>
          <p:nvPr>
            <p:ph type="subTitle" idx="9"/>
          </p:nvPr>
        </p:nvSpPr>
        <p:spPr>
          <a:xfrm>
            <a:off x="884227" y="1143125"/>
            <a:ext cx="7329162" cy="337954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MX" dirty="0">
                <a:latin typeface="Arial Rounded MT Bold" panose="020F0704030504030204" pitchFamily="34" charset="0"/>
              </a:rPr>
              <a:t>La actividad consiste en que los alumnos tendrán que darse cuenta en sus mismos compañeros en lo que tienen de bueno, de positivo, de hermoso, así mismo de las personas con las que nos relacionamos. Al mismo tiempo permita expresar lo que nos gusta de las otra persona para que también esa persona se sienta mejor. </a:t>
            </a:r>
          </a:p>
          <a:p>
            <a:pPr marL="0" lvl="0" indent="0" algn="just" rtl="0">
              <a:spcBef>
                <a:spcPts val="0"/>
              </a:spcBef>
              <a:spcAft>
                <a:spcPts val="0"/>
              </a:spcAft>
              <a:buNone/>
            </a:pPr>
            <a:r>
              <a:rPr lang="es-MX" dirty="0">
                <a:latin typeface="Arial Rounded MT Bold" panose="020F0704030504030204" pitchFamily="34" charset="0"/>
              </a:rPr>
              <a:t>Todos los alumnos se sentaran en circulo, cada niño tendrá que mencionar algo en que su compañero sea especial o algo positivo del niño/a que este a su derecha, diciéndole esto así, por ejemplo  “que baila muy bien”  diciéndole así:  “ Me gusta como bailas Andrés” y Andrés respondiendo, “ gracias, me gusta que me digas eso”. Aprendiendo también a reconocer y descubrir cualidades recordándoles los aspectos en los que puede fijarse, como el aspecto físico, la forma de ser, lo que sabe hacer, los momentos buenos que pasaron juntos. </a:t>
            </a:r>
          </a:p>
          <a:p>
            <a:pPr marL="0" lvl="0" indent="0" algn="just" rtl="0">
              <a:spcBef>
                <a:spcPts val="0"/>
              </a:spcBef>
              <a:spcAft>
                <a:spcPts val="0"/>
              </a:spcAft>
              <a:buNone/>
            </a:pPr>
            <a:r>
              <a:rPr lang="es-MX" dirty="0">
                <a:latin typeface="Arial Rounded MT Bold" panose="020F0704030504030204" pitchFamily="34" charset="0"/>
              </a:rPr>
              <a:t>Al final comentar como se sintieron al hacer esta actividades, haciendo énfasis en reflexionar sobre lo importante que es para todos sentirnos queridos y saber que lo que hacemos les gusta a los demás. </a:t>
            </a:r>
            <a:endParaRPr dirty="0">
              <a:latin typeface="Arial Rounded MT Bold" panose="020F0704030504030204" pitchFamily="34" charset="0"/>
            </a:endParaRPr>
          </a:p>
        </p:txBody>
      </p:sp>
      <p:sp>
        <p:nvSpPr>
          <p:cNvPr id="1934" name="Google Shape;1934;p52"/>
          <p:cNvSpPr/>
          <p:nvPr/>
        </p:nvSpPr>
        <p:spPr>
          <a:xfrm rot="231651" flipH="1">
            <a:off x="8226125" y="2236879"/>
            <a:ext cx="397457" cy="391697"/>
          </a:xfrm>
          <a:custGeom>
            <a:avLst/>
            <a:gdLst/>
            <a:ahLst/>
            <a:cxnLst/>
            <a:rect l="l" t="t" r="r" b="b"/>
            <a:pathLst>
              <a:path w="5590" h="5509" extrusionOk="0">
                <a:moveTo>
                  <a:pt x="2972" y="1"/>
                </a:moveTo>
                <a:cubicBezTo>
                  <a:pt x="2915" y="1"/>
                  <a:pt x="2857" y="32"/>
                  <a:pt x="2833" y="92"/>
                </a:cubicBezTo>
                <a:cubicBezTo>
                  <a:pt x="2307" y="1696"/>
                  <a:pt x="1805" y="2147"/>
                  <a:pt x="151" y="2448"/>
                </a:cubicBezTo>
                <a:cubicBezTo>
                  <a:pt x="1" y="2473"/>
                  <a:pt x="1" y="2673"/>
                  <a:pt x="126" y="2724"/>
                </a:cubicBezTo>
                <a:cubicBezTo>
                  <a:pt x="1730" y="3250"/>
                  <a:pt x="2181" y="3751"/>
                  <a:pt x="2482" y="5405"/>
                </a:cubicBezTo>
                <a:cubicBezTo>
                  <a:pt x="2495" y="5471"/>
                  <a:pt x="2556" y="5509"/>
                  <a:pt x="2619" y="5509"/>
                </a:cubicBezTo>
                <a:cubicBezTo>
                  <a:pt x="2676" y="5509"/>
                  <a:pt x="2734" y="5477"/>
                  <a:pt x="2758" y="5405"/>
                </a:cubicBezTo>
                <a:cubicBezTo>
                  <a:pt x="3284" y="3826"/>
                  <a:pt x="3785" y="3375"/>
                  <a:pt x="5414" y="3074"/>
                </a:cubicBezTo>
                <a:cubicBezTo>
                  <a:pt x="5565" y="3049"/>
                  <a:pt x="5590" y="2849"/>
                  <a:pt x="5439" y="2799"/>
                </a:cubicBezTo>
                <a:cubicBezTo>
                  <a:pt x="3835" y="2272"/>
                  <a:pt x="3409" y="1771"/>
                  <a:pt x="3109" y="117"/>
                </a:cubicBezTo>
                <a:cubicBezTo>
                  <a:pt x="3096" y="38"/>
                  <a:pt x="3034" y="1"/>
                  <a:pt x="2972" y="1"/>
                </a:cubicBezTo>
                <a:close/>
              </a:path>
            </a:pathLst>
          </a:custGeom>
          <a:solidFill>
            <a:schemeClr val="accent1"/>
          </a:solidFill>
          <a:ln w="9525" cap="flat" cmpd="sng">
            <a:solidFill>
              <a:srgbClr val="0B3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pic>
        <p:nvPicPr>
          <p:cNvPr id="7248" name="Google Shape;7248;p43"/>
          <p:cNvPicPr preferRelativeResize="0"/>
          <p:nvPr/>
        </p:nvPicPr>
        <p:blipFill>
          <a:blip r:embed="rId3">
            <a:alphaModFix amt="62000"/>
          </a:blip>
          <a:stretch>
            <a:fillRect/>
          </a:stretch>
        </p:blipFill>
        <p:spPr>
          <a:xfrm rot="-1411927">
            <a:off x="974781" y="1222408"/>
            <a:ext cx="1931598" cy="1266430"/>
          </a:xfrm>
          <a:prstGeom prst="rect">
            <a:avLst/>
          </a:prstGeom>
          <a:noFill/>
          <a:ln>
            <a:noFill/>
          </a:ln>
        </p:spPr>
      </p:pic>
      <p:pic>
        <p:nvPicPr>
          <p:cNvPr id="7249" name="Google Shape;7249;p43"/>
          <p:cNvPicPr preferRelativeResize="0"/>
          <p:nvPr/>
        </p:nvPicPr>
        <p:blipFill>
          <a:blip r:embed="rId4">
            <a:alphaModFix amt="62000"/>
          </a:blip>
          <a:stretch>
            <a:fillRect/>
          </a:stretch>
        </p:blipFill>
        <p:spPr>
          <a:xfrm rot="-1411927">
            <a:off x="5584231" y="1148991"/>
            <a:ext cx="1931598" cy="1266430"/>
          </a:xfrm>
          <a:prstGeom prst="rect">
            <a:avLst/>
          </a:prstGeom>
          <a:noFill/>
          <a:ln>
            <a:noFill/>
          </a:ln>
        </p:spPr>
      </p:pic>
      <p:pic>
        <p:nvPicPr>
          <p:cNvPr id="7250" name="Google Shape;7250;p43"/>
          <p:cNvPicPr preferRelativeResize="0"/>
          <p:nvPr/>
        </p:nvPicPr>
        <p:blipFill>
          <a:blip r:embed="rId5">
            <a:alphaModFix amt="62000"/>
          </a:blip>
          <a:stretch>
            <a:fillRect/>
          </a:stretch>
        </p:blipFill>
        <p:spPr>
          <a:xfrm rot="-1411927">
            <a:off x="1265494" y="2835608"/>
            <a:ext cx="1931598" cy="1266430"/>
          </a:xfrm>
          <a:prstGeom prst="rect">
            <a:avLst/>
          </a:prstGeom>
          <a:noFill/>
          <a:ln>
            <a:noFill/>
          </a:ln>
        </p:spPr>
      </p:pic>
      <p:pic>
        <p:nvPicPr>
          <p:cNvPr id="7251" name="Google Shape;7251;p43"/>
          <p:cNvPicPr preferRelativeResize="0"/>
          <p:nvPr/>
        </p:nvPicPr>
        <p:blipFill>
          <a:blip r:embed="rId6">
            <a:alphaModFix amt="62000"/>
          </a:blip>
          <a:stretch>
            <a:fillRect/>
          </a:stretch>
        </p:blipFill>
        <p:spPr>
          <a:xfrm rot="-1411927">
            <a:off x="5563974" y="2795136"/>
            <a:ext cx="1931598" cy="1266430"/>
          </a:xfrm>
          <a:prstGeom prst="rect">
            <a:avLst/>
          </a:prstGeom>
          <a:noFill/>
          <a:ln>
            <a:noFill/>
          </a:ln>
        </p:spPr>
      </p:pic>
      <p:sp>
        <p:nvSpPr>
          <p:cNvPr id="7252" name="Google Shape;7252;p43"/>
          <p:cNvSpPr txBox="1">
            <a:spLocks noGrp="1"/>
          </p:cNvSpPr>
          <p:nvPr>
            <p:ph type="title" idx="15"/>
          </p:nvPr>
        </p:nvSpPr>
        <p:spPr>
          <a:xfrm>
            <a:off x="471981" y="568651"/>
            <a:ext cx="8321963" cy="572700"/>
          </a:xfrm>
          <a:prstGeom prst="rect">
            <a:avLst/>
          </a:prstGeom>
        </p:spPr>
        <p:txBody>
          <a:bodyPr spcFirstLastPara="1" wrap="square" lIns="91425" tIns="91425" rIns="91425" bIns="91425" anchor="t" anchorCtr="0">
            <a:noAutofit/>
          </a:bodyPr>
          <a:lstStyle/>
          <a:p>
            <a:r>
              <a:rPr lang="es-MX" dirty="0"/>
              <a:t>Aspectos necesarios para desarrollar la autoestima </a:t>
            </a:r>
          </a:p>
        </p:txBody>
      </p:sp>
      <p:sp>
        <p:nvSpPr>
          <p:cNvPr id="7253" name="Google Shape;7253;p43"/>
          <p:cNvSpPr txBox="1">
            <a:spLocks noGrp="1"/>
          </p:cNvSpPr>
          <p:nvPr>
            <p:ph type="subTitle" idx="5"/>
          </p:nvPr>
        </p:nvSpPr>
        <p:spPr>
          <a:xfrm>
            <a:off x="498671" y="2236533"/>
            <a:ext cx="2506200" cy="572700"/>
          </a:xfrm>
          <a:prstGeom prst="rect">
            <a:avLst/>
          </a:prstGeom>
        </p:spPr>
        <p:txBody>
          <a:bodyPr spcFirstLastPara="1" wrap="square" lIns="0" tIns="0" rIns="0" bIns="0" anchor="t" anchorCtr="0">
            <a:noAutofit/>
          </a:bodyPr>
          <a:lstStyle/>
          <a:p>
            <a:pPr algn="ctr">
              <a:lnSpc>
                <a:spcPct val="107000"/>
              </a:lnSpc>
              <a:spcAft>
                <a:spcPts val="800"/>
              </a:spcAft>
            </a:pPr>
            <a:r>
              <a:rPr lang="es-MX" sz="1400" dirty="0">
                <a:effectLst/>
                <a:latin typeface="Raleway" pitchFamily="2" charset="0"/>
                <a:ea typeface="Calibri" panose="020F0502020204030204" pitchFamily="34" charset="0"/>
                <a:cs typeface="Times New Roman" panose="02020603050405020304" pitchFamily="18" charset="0"/>
              </a:rPr>
              <a:t>Sentimiento de pertenencia con vínculos afectivos a un grupo</a:t>
            </a:r>
          </a:p>
        </p:txBody>
      </p:sp>
      <p:sp>
        <p:nvSpPr>
          <p:cNvPr id="7254" name="Google Shape;7254;p43"/>
          <p:cNvSpPr txBox="1">
            <a:spLocks noGrp="1"/>
          </p:cNvSpPr>
          <p:nvPr>
            <p:ph type="subTitle" idx="6"/>
          </p:nvPr>
        </p:nvSpPr>
        <p:spPr>
          <a:xfrm>
            <a:off x="3654795" y="2117926"/>
            <a:ext cx="5090672" cy="572700"/>
          </a:xfrm>
          <a:prstGeom prst="rect">
            <a:avLst/>
          </a:prstGeom>
        </p:spPr>
        <p:txBody>
          <a:bodyPr spcFirstLastPara="1" wrap="square" lIns="0" tIns="0" rIns="0" bIns="0" anchor="t" anchorCtr="0">
            <a:noAutofit/>
          </a:bodyPr>
          <a:lstStyle/>
          <a:p>
            <a:pPr algn="ctr">
              <a:lnSpc>
                <a:spcPct val="107000"/>
              </a:lnSpc>
              <a:spcAft>
                <a:spcPts val="800"/>
              </a:spcAft>
            </a:pPr>
            <a:r>
              <a:rPr lang="es-MX" sz="1400" dirty="0">
                <a:effectLst/>
                <a:latin typeface="Raleway" pitchFamily="2" charset="0"/>
                <a:ea typeface="Calibri" panose="020F0502020204030204" pitchFamily="34" charset="0"/>
                <a:cs typeface="Times New Roman" panose="02020603050405020304" pitchFamily="18" charset="0"/>
              </a:rPr>
              <a:t>Singularidad </a:t>
            </a:r>
            <a:r>
              <a:rPr lang="es-MX" sz="1400" dirty="0">
                <a:latin typeface="Raleway" pitchFamily="2" charset="0"/>
                <a:ea typeface="Calibri" panose="020F0502020204030204" pitchFamily="34" charset="0"/>
                <a:cs typeface="Times New Roman" panose="02020603050405020304" pitchFamily="18" charset="0"/>
              </a:rPr>
              <a:t>y </a:t>
            </a:r>
            <a:r>
              <a:rPr lang="es-MX" sz="1400" dirty="0">
                <a:effectLst/>
                <a:latin typeface="Raleway" pitchFamily="2" charset="0"/>
                <a:ea typeface="Calibri" panose="020F0502020204030204" pitchFamily="34" charset="0"/>
                <a:cs typeface="Times New Roman" panose="02020603050405020304" pitchFamily="18" charset="0"/>
              </a:rPr>
              <a:t>aceptación de la identidad personal de las cualidades o atributos que nos definen respetando la singularidad que hace cada uno un ser único.</a:t>
            </a:r>
          </a:p>
          <a:p>
            <a:pPr>
              <a:lnSpc>
                <a:spcPct val="107000"/>
              </a:lnSpc>
              <a:spcAft>
                <a:spcPts val="800"/>
              </a:spcAft>
            </a:pPr>
            <a:r>
              <a:rPr lang="es-MX" sz="1600" dirty="0">
                <a:effectLst/>
                <a:latin typeface="Raleway" pitchFamily="2" charset="0"/>
                <a:ea typeface="Calibri" panose="020F0502020204030204" pitchFamily="34" charset="0"/>
                <a:cs typeface="Times New Roman" panose="02020603050405020304" pitchFamily="18" charset="0"/>
              </a:rPr>
              <a:t> </a:t>
            </a:r>
            <a:endParaRPr dirty="0">
              <a:latin typeface="Raleway" pitchFamily="2" charset="0"/>
            </a:endParaRPr>
          </a:p>
        </p:txBody>
      </p:sp>
      <p:sp>
        <p:nvSpPr>
          <p:cNvPr id="7255" name="Google Shape;7255;p43"/>
          <p:cNvSpPr txBox="1">
            <a:spLocks noGrp="1"/>
          </p:cNvSpPr>
          <p:nvPr>
            <p:ph type="subTitle" idx="7"/>
          </p:nvPr>
        </p:nvSpPr>
        <p:spPr>
          <a:xfrm>
            <a:off x="4537697" y="3851181"/>
            <a:ext cx="4032340" cy="572700"/>
          </a:xfrm>
          <a:prstGeom prst="rect">
            <a:avLst/>
          </a:prstGeom>
        </p:spPr>
        <p:txBody>
          <a:bodyPr spcFirstLastPara="1" wrap="square" lIns="0" tIns="0" rIns="0" bIns="0" anchor="t" anchorCtr="0">
            <a:noAutofit/>
          </a:bodyPr>
          <a:lstStyle/>
          <a:p>
            <a:pPr algn="ctr">
              <a:lnSpc>
                <a:spcPct val="107000"/>
              </a:lnSpc>
              <a:spcAft>
                <a:spcPts val="800"/>
              </a:spcAft>
            </a:pPr>
            <a:r>
              <a:rPr lang="es-MX" sz="1400" dirty="0">
                <a:effectLst/>
                <a:latin typeface="Raleway" pitchFamily="2" charset="0"/>
                <a:ea typeface="Calibri" panose="020F0502020204030204" pitchFamily="34" charset="0"/>
                <a:cs typeface="Times New Roman" panose="02020603050405020304" pitchFamily="18" charset="0"/>
              </a:rPr>
              <a:t>Sentimiento de autoeficacia. Sentirse capaz con las oportunidades para modificar las circunstancias de nuestra vida de manera significativa a nuestro favor.</a:t>
            </a:r>
          </a:p>
          <a:p>
            <a:pPr marL="0" lvl="0" indent="0" algn="ctr" rtl="0">
              <a:spcBef>
                <a:spcPts val="0"/>
              </a:spcBef>
              <a:spcAft>
                <a:spcPts val="0"/>
              </a:spcAft>
              <a:buClr>
                <a:schemeClr val="dk2"/>
              </a:buClr>
              <a:buSzPts val="1100"/>
              <a:buFont typeface="Arial"/>
              <a:buNone/>
            </a:pPr>
            <a:endParaRPr dirty="0">
              <a:latin typeface="Raleway" pitchFamily="2" charset="0"/>
            </a:endParaRPr>
          </a:p>
        </p:txBody>
      </p:sp>
      <p:grpSp>
        <p:nvGrpSpPr>
          <p:cNvPr id="7256" name="Google Shape;7256;p43"/>
          <p:cNvGrpSpPr/>
          <p:nvPr/>
        </p:nvGrpSpPr>
        <p:grpSpPr>
          <a:xfrm>
            <a:off x="2968930" y="1205450"/>
            <a:ext cx="3206130" cy="174750"/>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9" name="Google Shape;7289;p43"/>
          <p:cNvSpPr txBox="1">
            <a:spLocks noGrp="1"/>
          </p:cNvSpPr>
          <p:nvPr>
            <p:ph type="subTitle" idx="1"/>
          </p:nvPr>
        </p:nvSpPr>
        <p:spPr>
          <a:xfrm>
            <a:off x="6044257" y="3239550"/>
            <a:ext cx="2272500"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P</a:t>
            </a:r>
            <a:r>
              <a:rPr lang="en" dirty="0"/>
              <a:t>oder</a:t>
            </a:r>
            <a:endParaRPr dirty="0"/>
          </a:p>
        </p:txBody>
      </p:sp>
      <p:sp>
        <p:nvSpPr>
          <p:cNvPr id="7290" name="Google Shape;7290;p43"/>
          <p:cNvSpPr txBox="1">
            <a:spLocks noGrp="1"/>
          </p:cNvSpPr>
          <p:nvPr>
            <p:ph type="subTitle" idx="2"/>
          </p:nvPr>
        </p:nvSpPr>
        <p:spPr>
          <a:xfrm>
            <a:off x="1013633" y="3298423"/>
            <a:ext cx="2244600" cy="34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M</a:t>
            </a:r>
            <a:r>
              <a:rPr lang="en" dirty="0"/>
              <a:t>odelos o pautas</a:t>
            </a:r>
            <a:endParaRPr dirty="0"/>
          </a:p>
        </p:txBody>
      </p:sp>
      <p:sp>
        <p:nvSpPr>
          <p:cNvPr id="7291" name="Google Shape;7291;p43"/>
          <p:cNvSpPr txBox="1">
            <a:spLocks noGrp="1"/>
          </p:cNvSpPr>
          <p:nvPr>
            <p:ph type="subTitle" idx="3"/>
          </p:nvPr>
        </p:nvSpPr>
        <p:spPr>
          <a:xfrm>
            <a:off x="1137271" y="1692050"/>
            <a:ext cx="2272500"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Vinculación </a:t>
            </a:r>
            <a:endParaRPr dirty="0"/>
          </a:p>
        </p:txBody>
      </p:sp>
      <p:sp>
        <p:nvSpPr>
          <p:cNvPr id="7292" name="Google Shape;7292;p43"/>
          <p:cNvSpPr txBox="1">
            <a:spLocks noGrp="1"/>
          </p:cNvSpPr>
          <p:nvPr>
            <p:ph type="subTitle" idx="4"/>
          </p:nvPr>
        </p:nvSpPr>
        <p:spPr>
          <a:xfrm>
            <a:off x="5607879" y="1588755"/>
            <a:ext cx="2244600"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S</a:t>
            </a:r>
            <a:r>
              <a:rPr lang="en" dirty="0"/>
              <a:t>ingularidad </a:t>
            </a:r>
            <a:endParaRPr dirty="0"/>
          </a:p>
        </p:txBody>
      </p:sp>
      <p:sp>
        <p:nvSpPr>
          <p:cNvPr id="7293" name="Google Shape;7293;p43"/>
          <p:cNvSpPr txBox="1">
            <a:spLocks noGrp="1"/>
          </p:cNvSpPr>
          <p:nvPr>
            <p:ph type="subTitle" idx="8"/>
          </p:nvPr>
        </p:nvSpPr>
        <p:spPr>
          <a:xfrm>
            <a:off x="305398" y="3904415"/>
            <a:ext cx="3851789" cy="572700"/>
          </a:xfrm>
          <a:prstGeom prst="rect">
            <a:avLst/>
          </a:prstGeom>
        </p:spPr>
        <p:txBody>
          <a:bodyPr spcFirstLastPara="1" wrap="square" lIns="0" tIns="0" rIns="0" bIns="0" anchor="t" anchorCtr="0">
            <a:noAutofit/>
          </a:bodyPr>
          <a:lstStyle/>
          <a:p>
            <a:pPr algn="ctr">
              <a:lnSpc>
                <a:spcPct val="107000"/>
              </a:lnSpc>
              <a:spcAft>
                <a:spcPts val="800"/>
              </a:spcAft>
            </a:pPr>
            <a:r>
              <a:rPr lang="es-MX" sz="1400" dirty="0">
                <a:effectLst/>
                <a:latin typeface="Raleway" pitchFamily="2" charset="0"/>
                <a:ea typeface="Calibri" panose="020F0502020204030204" pitchFamily="34" charset="0"/>
                <a:cs typeface="Times New Roman" panose="02020603050405020304" pitchFamily="18" charset="0"/>
              </a:rPr>
              <a:t>Contrastan diferentes aspectos para llegar a formar esquemas propios del pensamiento y dar sentido a la propia actuación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1"/>
        <p:cNvGrpSpPr/>
        <p:nvPr/>
      </p:nvGrpSpPr>
      <p:grpSpPr>
        <a:xfrm>
          <a:off x="0" y="0"/>
          <a:ext cx="0" cy="0"/>
          <a:chOff x="0" y="0"/>
          <a:chExt cx="0" cy="0"/>
        </a:xfrm>
      </p:grpSpPr>
      <p:pic>
        <p:nvPicPr>
          <p:cNvPr id="7302" name="Google Shape;7302;p44"/>
          <p:cNvPicPr preferRelativeResize="0"/>
          <p:nvPr/>
        </p:nvPicPr>
        <p:blipFill>
          <a:blip r:embed="rId3">
            <a:alphaModFix amt="38000"/>
          </a:blip>
          <a:stretch>
            <a:fillRect/>
          </a:stretch>
        </p:blipFill>
        <p:spPr>
          <a:xfrm rot="5400000">
            <a:off x="3306228" y="-357047"/>
            <a:ext cx="3017514" cy="6083203"/>
          </a:xfrm>
          <a:prstGeom prst="rect">
            <a:avLst/>
          </a:prstGeom>
          <a:noFill/>
          <a:ln>
            <a:noFill/>
          </a:ln>
        </p:spPr>
      </p:pic>
      <p:sp>
        <p:nvSpPr>
          <p:cNvPr id="7304" name="Google Shape;7304;p44"/>
          <p:cNvSpPr txBox="1">
            <a:spLocks noGrp="1"/>
          </p:cNvSpPr>
          <p:nvPr>
            <p:ph type="body" idx="1"/>
          </p:nvPr>
        </p:nvSpPr>
        <p:spPr>
          <a:xfrm>
            <a:off x="637309" y="2146800"/>
            <a:ext cx="7869382" cy="1307600"/>
          </a:xfrm>
          <a:prstGeom prst="rect">
            <a:avLst/>
          </a:prstGeom>
        </p:spPr>
        <p:txBody>
          <a:bodyPr spcFirstLastPara="1" wrap="square" lIns="91425" tIns="91425" rIns="91425" bIns="91425" anchor="ctr" anchorCtr="0">
            <a:noAutofit/>
          </a:bodyPr>
          <a:lstStyle/>
          <a:p>
            <a:pPr marL="152400" indent="0">
              <a:lnSpc>
                <a:spcPct val="107000"/>
              </a:lnSpc>
              <a:spcAft>
                <a:spcPts val="800"/>
              </a:spcAft>
              <a:buNone/>
            </a:pPr>
            <a:r>
              <a:rPr lang="es-MX" sz="2400" dirty="0">
                <a:effectLst/>
                <a:latin typeface="Raleway" pitchFamily="2" charset="0"/>
                <a:ea typeface="Calibri" panose="020F0502020204030204" pitchFamily="34" charset="0"/>
                <a:cs typeface="Times New Roman" panose="02020603050405020304" pitchFamily="18" charset="0"/>
              </a:rPr>
              <a:t>El desarrollo de la autoestima forma parte del proceso continuo de construcción personal que se lleva a cabo en la interacción con los otros. </a:t>
            </a:r>
            <a:r>
              <a:rPr lang="es-MX" sz="2400" dirty="0">
                <a:latin typeface="Raleway" pitchFamily="2" charset="0"/>
                <a:ea typeface="Calibri" panose="020F0502020204030204" pitchFamily="34" charset="0"/>
                <a:cs typeface="Times New Roman" panose="02020603050405020304" pitchFamily="18" charset="0"/>
              </a:rPr>
              <a:t>E</a:t>
            </a:r>
            <a:r>
              <a:rPr lang="es-MX" sz="2400" dirty="0">
                <a:effectLst/>
                <a:latin typeface="Raleway" pitchFamily="2" charset="0"/>
                <a:ea typeface="Calibri" panose="020F0502020204030204" pitchFamily="34" charset="0"/>
                <a:cs typeface="Times New Roman" panose="02020603050405020304" pitchFamily="18" charset="0"/>
              </a:rPr>
              <a:t>n este desarrollo interfieren tanto factores biológicos que es el propio temperamento como factores sociales cognitivos y emocionales.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08"/>
        <p:cNvGrpSpPr/>
        <p:nvPr/>
      </p:nvGrpSpPr>
      <p:grpSpPr>
        <a:xfrm>
          <a:off x="0" y="0"/>
          <a:ext cx="0" cy="0"/>
          <a:chOff x="0" y="0"/>
          <a:chExt cx="0" cy="0"/>
        </a:xfrm>
      </p:grpSpPr>
      <p:pic>
        <p:nvPicPr>
          <p:cNvPr id="7311" name="Google Shape;7311;p45"/>
          <p:cNvPicPr preferRelativeResize="0"/>
          <p:nvPr/>
        </p:nvPicPr>
        <p:blipFill>
          <a:blip r:embed="rId3">
            <a:alphaModFix amt="18000"/>
          </a:blip>
          <a:stretch>
            <a:fillRect/>
          </a:stretch>
        </p:blipFill>
        <p:spPr>
          <a:xfrm rot="-5399976">
            <a:off x="2176658" y="-631374"/>
            <a:ext cx="4100753" cy="7063015"/>
          </a:xfrm>
          <a:prstGeom prst="rect">
            <a:avLst/>
          </a:prstGeom>
          <a:noFill/>
          <a:ln>
            <a:noFill/>
          </a:ln>
        </p:spPr>
      </p:pic>
      <p:sp>
        <p:nvSpPr>
          <p:cNvPr id="7313" name="Google Shape;7313;p45"/>
          <p:cNvSpPr txBox="1">
            <a:spLocks noGrp="1"/>
          </p:cNvSpPr>
          <p:nvPr>
            <p:ph type="body" idx="1"/>
          </p:nvPr>
        </p:nvSpPr>
        <p:spPr>
          <a:xfrm>
            <a:off x="840682" y="1111170"/>
            <a:ext cx="6845655" cy="907500"/>
          </a:xfrm>
          <a:prstGeom prst="rect">
            <a:avLst/>
          </a:prstGeom>
        </p:spPr>
        <p:txBody>
          <a:bodyPr spcFirstLastPara="1" wrap="square" lIns="91425" tIns="91425" rIns="91425" bIns="91425" anchor="t" anchorCtr="0">
            <a:noAutofit/>
          </a:bodyPr>
          <a:lstStyle/>
          <a:p>
            <a:pPr marL="152400" indent="0">
              <a:lnSpc>
                <a:spcPct val="107000"/>
              </a:lnSpc>
              <a:spcAft>
                <a:spcPts val="800"/>
              </a:spcAft>
              <a:buNone/>
            </a:pPr>
            <a:r>
              <a:rPr lang="es-MX" sz="1800" dirty="0">
                <a:effectLst/>
                <a:latin typeface="Raleway" pitchFamily="2" charset="0"/>
                <a:ea typeface="Calibri" panose="020F0502020204030204" pitchFamily="34" charset="0"/>
                <a:cs typeface="Times New Roman" panose="02020603050405020304" pitchFamily="18" charset="0"/>
              </a:rPr>
              <a:t>La autoestima en edades tempranas está menos diferenciada y se va haciendo más diversificada y compleja a medida que el desarrollo avanza. Inicialmente interviene la autoestima física referida al aspecto y rasgos físicos, así como las destrezas y habilidades motrices.  Hasta las 5 años las valoraciones de los niños y niñas suelen ser algo ingenuas siempre positivas y optimistas y centradas en uno mismo en  torno a los 7 y 8 años se reducirá el optimismo de etapas anteriores y encontraremos valoraciones más objetivas y realistas lo que llevará a un descenso de las puntuaciones generales.</a:t>
            </a:r>
          </a:p>
        </p:txBody>
      </p:sp>
      <p:sp>
        <p:nvSpPr>
          <p:cNvPr id="7314" name="Google Shape;7314;p45"/>
          <p:cNvSpPr/>
          <p:nvPr/>
        </p:nvSpPr>
        <p:spPr>
          <a:xfrm rot="-2878151" flipH="1">
            <a:off x="195024" y="563605"/>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45"/>
          <p:cNvSpPr/>
          <p:nvPr/>
        </p:nvSpPr>
        <p:spPr>
          <a:xfrm rot="1800019" flipH="1">
            <a:off x="8066998" y="563608"/>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19"/>
        <p:cNvGrpSpPr/>
        <p:nvPr/>
      </p:nvGrpSpPr>
      <p:grpSpPr>
        <a:xfrm>
          <a:off x="0" y="0"/>
          <a:ext cx="0" cy="0"/>
          <a:chOff x="0" y="0"/>
          <a:chExt cx="0" cy="0"/>
        </a:xfrm>
      </p:grpSpPr>
      <p:sp>
        <p:nvSpPr>
          <p:cNvPr id="7320" name="Google Shape;7320;p46"/>
          <p:cNvSpPr txBox="1">
            <a:spLocks noGrp="1"/>
          </p:cNvSpPr>
          <p:nvPr>
            <p:ph type="subTitle" idx="1"/>
          </p:nvPr>
        </p:nvSpPr>
        <p:spPr>
          <a:xfrm>
            <a:off x="157018" y="2328159"/>
            <a:ext cx="8589817" cy="1250700"/>
          </a:xfrm>
          <a:prstGeom prst="rect">
            <a:avLst/>
          </a:prstGeom>
        </p:spPr>
        <p:txBody>
          <a:bodyPr spcFirstLastPara="1" wrap="square" lIns="91425" tIns="91425" rIns="91425" bIns="91425" anchor="ctr" anchorCtr="0">
            <a:noAutofit/>
          </a:bodyPr>
          <a:lstStyle/>
          <a:p>
            <a:pPr algn="ctr">
              <a:lnSpc>
                <a:spcPct val="107000"/>
              </a:lnSpc>
              <a:spcAft>
                <a:spcPts val="800"/>
              </a:spcAft>
            </a:pPr>
            <a:r>
              <a:rPr lang="es-MX" sz="1600" dirty="0">
                <a:effectLst/>
                <a:latin typeface="Raleway" pitchFamily="2" charset="0"/>
                <a:ea typeface="Calibri" panose="020F0502020204030204" pitchFamily="34" charset="0"/>
                <a:cs typeface="Times New Roman" panose="02020603050405020304" pitchFamily="18" charset="0"/>
              </a:rPr>
              <a:t>Las personas con alta autoestima confían en ellas mismas y en los demás. Son personas decididas, positivas y asertivas que implican en su crecimiento personal. </a:t>
            </a:r>
          </a:p>
          <a:p>
            <a:pPr algn="ctr">
              <a:lnSpc>
                <a:spcPct val="107000"/>
              </a:lnSpc>
              <a:spcAft>
                <a:spcPts val="800"/>
              </a:spcAft>
            </a:pPr>
            <a:r>
              <a:rPr lang="es-MX" sz="1600" dirty="0">
                <a:latin typeface="Raleway" pitchFamily="2" charset="0"/>
                <a:ea typeface="Calibri" panose="020F0502020204030204" pitchFamily="34" charset="0"/>
                <a:cs typeface="Times New Roman" panose="02020603050405020304" pitchFamily="18" charset="0"/>
              </a:rPr>
              <a:t>U</a:t>
            </a:r>
            <a:r>
              <a:rPr lang="es-MX" sz="1600" dirty="0">
                <a:effectLst/>
                <a:latin typeface="Raleway" pitchFamily="2" charset="0"/>
                <a:ea typeface="Calibri" panose="020F0502020204030204" pitchFamily="34" charset="0"/>
                <a:cs typeface="Times New Roman" panose="02020603050405020304" pitchFamily="18" charset="0"/>
              </a:rPr>
              <a:t>n niño con alta autoestima siempre estará orgulloso de sus logros actuará con independencia, asumirá responsabilidades con facilidad, sabrá actuar las frustraciones, afrontar nuevos retos con entusiasmo, será capaz de influir sobre los otros, mostrará amplitud de emociones y sentimientos</a:t>
            </a:r>
          </a:p>
          <a:p>
            <a:pPr algn="ctr">
              <a:lnSpc>
                <a:spcPct val="107000"/>
              </a:lnSpc>
              <a:spcAft>
                <a:spcPts val="800"/>
              </a:spcAft>
            </a:pPr>
            <a:r>
              <a:rPr lang="es-MX" sz="1600" dirty="0">
                <a:effectLst/>
                <a:latin typeface="Raleway" pitchFamily="2" charset="0"/>
                <a:ea typeface="Calibri" panose="020F0502020204030204" pitchFamily="34" charset="0"/>
                <a:cs typeface="Times New Roman" panose="02020603050405020304" pitchFamily="18" charset="0"/>
              </a:rPr>
              <a:t>Un niño con baja autoestima y evitará las situaciones que le provocan ansiedad, despreciar a sus dotes naturales, sentirá que los demás no le valoran, echará la culpa de su propia debilidad a los demás, se dejará influir por otros con facilidad, se pondrá a la defensiva y se frustrará fácilmente, se sentirá impotente y tendrá de estrechez de emociones y sentimientos.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7359" name="Google Shape;7359;p47"/>
          <p:cNvSpPr/>
          <p:nvPr/>
        </p:nvSpPr>
        <p:spPr>
          <a:xfrm>
            <a:off x="1802220" y="769214"/>
            <a:ext cx="5075334" cy="3742525"/>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0" name="Google Shape;7360;p47"/>
          <p:cNvSpPr/>
          <p:nvPr/>
        </p:nvSpPr>
        <p:spPr>
          <a:xfrm>
            <a:off x="3516407" y="3637954"/>
            <a:ext cx="2190938" cy="212"/>
          </a:xfrm>
          <a:custGeom>
            <a:avLst/>
            <a:gdLst/>
            <a:ahLst/>
            <a:cxnLst/>
            <a:rect l="l" t="t" r="r" b="b"/>
            <a:pathLst>
              <a:path w="10409" h="1" fill="none" extrusionOk="0">
                <a:moveTo>
                  <a:pt x="1" y="0"/>
                </a:moveTo>
                <a:lnTo>
                  <a:pt x="10408" y="0"/>
                </a:lnTo>
              </a:path>
            </a:pathLst>
          </a:custGeom>
          <a:noFill/>
          <a:ln w="3850" cap="flat" cmpd="sng">
            <a:solidFill>
              <a:srgbClr val="92807D"/>
            </a:solidFill>
            <a:prstDash val="solid"/>
            <a:miter lim="118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7"/>
          <p:cNvSpPr/>
          <p:nvPr/>
        </p:nvSpPr>
        <p:spPr>
          <a:xfrm>
            <a:off x="1420831" y="427469"/>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7"/>
          <p:cNvSpPr/>
          <p:nvPr/>
        </p:nvSpPr>
        <p:spPr>
          <a:xfrm>
            <a:off x="6356333" y="3822996"/>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7"/>
          <p:cNvSpPr txBox="1">
            <a:spLocks noGrp="1"/>
          </p:cNvSpPr>
          <p:nvPr>
            <p:ph type="title"/>
          </p:nvPr>
        </p:nvSpPr>
        <p:spPr>
          <a:xfrm>
            <a:off x="1884218" y="1799702"/>
            <a:ext cx="4993336" cy="1885842"/>
          </a:xfrm>
          <a:prstGeom prst="rect">
            <a:avLst/>
          </a:prstGeom>
        </p:spPr>
        <p:txBody>
          <a:bodyPr spcFirstLastPara="1" wrap="square" lIns="91425" tIns="91425" rIns="91425" bIns="91425" anchor="ctr" anchorCtr="0">
            <a:noAutofit/>
          </a:bodyPr>
          <a:lstStyle/>
          <a:p>
            <a:pPr>
              <a:lnSpc>
                <a:spcPct val="107000"/>
              </a:lnSpc>
              <a:spcAft>
                <a:spcPts val="800"/>
              </a:spcAft>
            </a:pPr>
            <a:r>
              <a:rPr lang="es-MX" sz="1600" b="0" dirty="0">
                <a:effectLst/>
                <a:latin typeface="Raleway" pitchFamily="2" charset="0"/>
                <a:ea typeface="Calibri" panose="020F0502020204030204" pitchFamily="34" charset="0"/>
                <a:cs typeface="Times New Roman" panose="02020603050405020304" pitchFamily="18" charset="0"/>
              </a:rPr>
              <a:t>Las actividades que se proponen están referidas a trabajar sobre todo la </a:t>
            </a:r>
            <a:r>
              <a:rPr lang="es-MX" sz="1600" dirty="0">
                <a:effectLst/>
                <a:latin typeface="Raleway" pitchFamily="2" charset="0"/>
                <a:ea typeface="Calibri" panose="020F0502020204030204" pitchFamily="34" charset="0"/>
                <a:cs typeface="Times New Roman" panose="02020603050405020304" pitchFamily="18" charset="0"/>
              </a:rPr>
              <a:t>autoimagen positiva </a:t>
            </a:r>
            <a:r>
              <a:rPr lang="es-MX" sz="1600" b="0" dirty="0">
                <a:effectLst/>
                <a:latin typeface="Raleway" pitchFamily="2" charset="0"/>
                <a:ea typeface="Calibri" panose="020F0502020204030204" pitchFamily="34" charset="0"/>
                <a:cs typeface="Times New Roman" panose="02020603050405020304" pitchFamily="18" charset="0"/>
              </a:rPr>
              <a:t>y el vínculo en el grupo. Es aconsejable trabajar desde la tutoría y en las reuniones con las familias el desarrollo de estrategias adecuadas en el ámbito familiar respecto a la formación de la autoestima y la aceptación de sus miembros. </a:t>
            </a:r>
            <a:br>
              <a:rPr lang="es-MX" sz="1600" b="0" dirty="0">
                <a:effectLst/>
                <a:latin typeface="Raleway" pitchFamily="2" charset="0"/>
                <a:ea typeface="Calibri" panose="020F0502020204030204" pitchFamily="34" charset="0"/>
                <a:cs typeface="Times New Roman" panose="02020603050405020304" pitchFamily="18" charset="0"/>
              </a:rPr>
            </a:br>
            <a:r>
              <a:rPr lang="es-MX" sz="1600" b="0" dirty="0">
                <a:effectLst/>
                <a:latin typeface="Raleway" pitchFamily="2" charset="0"/>
                <a:ea typeface="Calibri" panose="020F0502020204030204" pitchFamily="34" charset="0"/>
                <a:cs typeface="Times New Roman" panose="02020603050405020304" pitchFamily="18" charset="0"/>
              </a:rPr>
              <a:t>Gardner (1993) afirma que la principal aportación que puede hacer la escuela al desarrollo del alumnado es hacer posible que cada uno encuentre una faceta de sí mismo en el que se sienta hábil, capaz y sobre todo útil, para que pueda sentirse satisfecho y preparado.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09"/>
        <p:cNvGrpSpPr/>
        <p:nvPr/>
      </p:nvGrpSpPr>
      <p:grpSpPr>
        <a:xfrm>
          <a:off x="0" y="0"/>
          <a:ext cx="0" cy="0"/>
          <a:chOff x="0" y="0"/>
          <a:chExt cx="0" cy="0"/>
        </a:xfrm>
      </p:grpSpPr>
      <p:pic>
        <p:nvPicPr>
          <p:cNvPr id="7410" name="Google Shape;7410;p48"/>
          <p:cNvPicPr preferRelativeResize="0"/>
          <p:nvPr/>
        </p:nvPicPr>
        <p:blipFill>
          <a:blip r:embed="rId3">
            <a:alphaModFix amt="73000"/>
          </a:blip>
          <a:stretch>
            <a:fillRect/>
          </a:stretch>
        </p:blipFill>
        <p:spPr>
          <a:xfrm rot="10800000">
            <a:off x="530466" y="1318541"/>
            <a:ext cx="2129725" cy="813925"/>
          </a:xfrm>
          <a:prstGeom prst="rect">
            <a:avLst/>
          </a:prstGeom>
          <a:noFill/>
          <a:ln>
            <a:noFill/>
          </a:ln>
        </p:spPr>
      </p:pic>
      <p:sp>
        <p:nvSpPr>
          <p:cNvPr id="7413" name="Google Shape;7413;p48"/>
          <p:cNvSpPr txBox="1">
            <a:spLocks noGrp="1"/>
          </p:cNvSpPr>
          <p:nvPr>
            <p:ph type="subTitle" idx="3"/>
          </p:nvPr>
        </p:nvSpPr>
        <p:spPr>
          <a:xfrm>
            <a:off x="209530" y="1447195"/>
            <a:ext cx="27594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O</a:t>
            </a:r>
            <a:r>
              <a:rPr lang="en" dirty="0"/>
              <a:t>bjetivo </a:t>
            </a:r>
            <a:endParaRPr dirty="0"/>
          </a:p>
        </p:txBody>
      </p:sp>
      <p:sp>
        <p:nvSpPr>
          <p:cNvPr id="7416" name="Google Shape;7416;p48"/>
          <p:cNvSpPr txBox="1">
            <a:spLocks noGrp="1"/>
          </p:cNvSpPr>
          <p:nvPr>
            <p:ph type="subTitle" idx="4"/>
          </p:nvPr>
        </p:nvSpPr>
        <p:spPr>
          <a:xfrm>
            <a:off x="3468356" y="2481559"/>
            <a:ext cx="5104206" cy="1340817"/>
          </a:xfrm>
          <a:prstGeom prst="rect">
            <a:avLst/>
          </a:prstGeom>
        </p:spPr>
        <p:txBody>
          <a:bodyPr spcFirstLastPara="1" wrap="square" lIns="91425" tIns="91425" rIns="91425" bIns="91425" anchor="ctr" anchorCtr="0">
            <a:noAutofit/>
          </a:bodyPr>
          <a:lstStyle/>
          <a:p>
            <a:pPr algn="l">
              <a:lnSpc>
                <a:spcPct val="107000"/>
              </a:lnSpc>
              <a:spcAft>
                <a:spcPts val="800"/>
              </a:spcAft>
            </a:pPr>
            <a:r>
              <a:rPr lang="es-MX" sz="1200" dirty="0">
                <a:effectLst/>
                <a:latin typeface="Raleway" pitchFamily="2" charset="0"/>
                <a:ea typeface="Calibri" panose="020F0502020204030204" pitchFamily="34" charset="0"/>
                <a:cs typeface="Times New Roman" panose="02020603050405020304" pitchFamily="18" charset="0"/>
              </a:rPr>
              <a:t> esta actividad consiste en que el maestro decora una caja de manera que quede llamativa y bonita esta llevara por nombre “YO”</a:t>
            </a:r>
          </a:p>
          <a:p>
            <a:pPr algn="l">
              <a:lnSpc>
                <a:spcPct val="107000"/>
              </a:lnSpc>
              <a:spcAft>
                <a:spcPts val="800"/>
              </a:spcAft>
            </a:pPr>
            <a:r>
              <a:rPr lang="es-MX" sz="1200" dirty="0">
                <a:effectLst/>
                <a:latin typeface="Raleway" pitchFamily="2" charset="0"/>
                <a:ea typeface="Calibri" panose="020F0502020204030204" pitchFamily="34" charset="0"/>
                <a:cs typeface="Times New Roman" panose="02020603050405020304" pitchFamily="18" charset="0"/>
              </a:rPr>
              <a:t>se les mandará una carta a las familias en la que se describa el que su hijo se llevará la caja “yo” a su casa debe meter en ella objetos especiales para é, como l fotografías recuerdos juguetes etcétera su hijo tendrá la oportunidad de compartir estas cosas con sus compañeros luego se las devolveremos al día siguiente. </a:t>
            </a:r>
          </a:p>
          <a:p>
            <a:pPr algn="l">
              <a:lnSpc>
                <a:spcPct val="107000"/>
              </a:lnSpc>
              <a:spcAft>
                <a:spcPts val="800"/>
              </a:spcAft>
            </a:pPr>
            <a:r>
              <a:rPr lang="es-MX" sz="1200" dirty="0">
                <a:effectLst/>
                <a:latin typeface="Raleway" pitchFamily="2" charset="0"/>
                <a:ea typeface="Calibri" panose="020F0502020204030204" pitchFamily="34" charset="0"/>
                <a:cs typeface="Times New Roman" panose="02020603050405020304" pitchFamily="18" charset="0"/>
              </a:rPr>
              <a:t> el niño que ha traído la caja compartirá sus tesoros con el resto de los compañeros explicando todo lo que contiene y por qué es tan especial.</a:t>
            </a:r>
          </a:p>
          <a:p>
            <a:pPr algn="l">
              <a:lnSpc>
                <a:spcPct val="107000"/>
              </a:lnSpc>
              <a:spcAft>
                <a:spcPts val="800"/>
              </a:spcAft>
            </a:pPr>
            <a:r>
              <a:rPr lang="es-MX" sz="1200" dirty="0">
                <a:effectLst/>
                <a:latin typeface="Raleway" pitchFamily="2" charset="0"/>
                <a:ea typeface="Calibri" panose="020F0502020204030204" pitchFamily="34" charset="0"/>
                <a:cs typeface="Times New Roman" panose="02020603050405020304" pitchFamily="18" charset="0"/>
              </a:rPr>
              <a:t>Al final de cada presentación los demás serán una valoración y dará un </a:t>
            </a:r>
            <a:r>
              <a:rPr lang="es-MX" sz="1200" dirty="0" err="1">
                <a:effectLst/>
                <a:latin typeface="Raleway" pitchFamily="2" charset="0"/>
                <a:ea typeface="Calibri" panose="020F0502020204030204" pitchFamily="34" charset="0"/>
                <a:cs typeface="Times New Roman" panose="02020603050405020304" pitchFamily="18" charset="0"/>
              </a:rPr>
              <a:t>un</a:t>
            </a:r>
            <a:r>
              <a:rPr lang="es-MX" sz="1200" dirty="0">
                <a:effectLst/>
                <a:latin typeface="Raleway" pitchFamily="2" charset="0"/>
                <a:ea typeface="Calibri" panose="020F0502020204030204" pitchFamily="34" charset="0"/>
                <a:cs typeface="Times New Roman" panose="02020603050405020304" pitchFamily="18" charset="0"/>
              </a:rPr>
              <a:t> aplauso por todo lo que el niño nos ha contado para acabar se confeccionará un mural con su foto y se dibujará alrededor aquellas cosas que son importantes para él o ella.</a:t>
            </a:r>
          </a:p>
        </p:txBody>
      </p:sp>
      <p:sp>
        <p:nvSpPr>
          <p:cNvPr id="7418" name="Google Shape;7418;p48"/>
          <p:cNvSpPr txBox="1">
            <a:spLocks noGrp="1"/>
          </p:cNvSpPr>
          <p:nvPr>
            <p:ph type="subTitle" idx="6"/>
          </p:nvPr>
        </p:nvSpPr>
        <p:spPr>
          <a:xfrm>
            <a:off x="153461" y="2330246"/>
            <a:ext cx="2966087" cy="1095900"/>
          </a:xfrm>
          <a:prstGeom prst="rect">
            <a:avLst/>
          </a:prstGeom>
        </p:spPr>
        <p:txBody>
          <a:bodyPr spcFirstLastPara="1" wrap="square" lIns="91425" tIns="91425" rIns="91425" bIns="91425" anchor="ctr" anchorCtr="0">
            <a:noAutofit/>
          </a:bodyPr>
          <a:lstStyle/>
          <a:p>
            <a:pPr>
              <a:lnSpc>
                <a:spcPct val="107000"/>
              </a:lnSpc>
              <a:spcAft>
                <a:spcPts val="800"/>
              </a:spcAft>
            </a:pPr>
            <a:r>
              <a:rPr lang="es-MX" sz="1400" dirty="0">
                <a:effectLst/>
                <a:latin typeface="Raleway" pitchFamily="2" charset="0"/>
                <a:ea typeface="Calibri" panose="020F0502020204030204" pitchFamily="34" charset="0"/>
                <a:cs typeface="Times New Roman" panose="02020603050405020304" pitchFamily="18" charset="0"/>
              </a:rPr>
              <a:t>detectar aspectos positivos de uno mismo y potenciar la autoafirmación personal competencias emocionales que desarrolla: la autoconfianza y valoración adecuada de uno mismo.</a:t>
            </a:r>
          </a:p>
        </p:txBody>
      </p:sp>
      <p:grpSp>
        <p:nvGrpSpPr>
          <p:cNvPr id="7419" name="Google Shape;7419;p48"/>
          <p:cNvGrpSpPr/>
          <p:nvPr/>
        </p:nvGrpSpPr>
        <p:grpSpPr>
          <a:xfrm>
            <a:off x="530465" y="3640874"/>
            <a:ext cx="2337403" cy="81381"/>
            <a:chOff x="3962000" y="4060525"/>
            <a:chExt cx="2324125" cy="174750"/>
          </a:xfrm>
        </p:grpSpPr>
        <p:sp>
          <p:nvSpPr>
            <p:cNvPr id="7420" name="Google Shape;7420;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2" name="Google Shape;7452;p48"/>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Actividad: Mi caja</a:t>
            </a:r>
            <a:endParaRPr dirty="0"/>
          </a:p>
        </p:txBody>
      </p:sp>
      <p:grpSp>
        <p:nvGrpSpPr>
          <p:cNvPr id="7453" name="Google Shape;7453;p48"/>
          <p:cNvGrpSpPr/>
          <p:nvPr/>
        </p:nvGrpSpPr>
        <p:grpSpPr>
          <a:xfrm>
            <a:off x="2968930" y="1205450"/>
            <a:ext cx="3206130" cy="174750"/>
            <a:chOff x="3962000" y="4060525"/>
            <a:chExt cx="2324125" cy="174750"/>
          </a:xfrm>
        </p:grpSpPr>
        <p:sp>
          <p:nvSpPr>
            <p:cNvPr id="7454" name="Google Shape;7454;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73"/>
        <p:cNvGrpSpPr/>
        <p:nvPr/>
      </p:nvGrpSpPr>
      <p:grpSpPr>
        <a:xfrm>
          <a:off x="0" y="0"/>
          <a:ext cx="0" cy="0"/>
          <a:chOff x="0" y="0"/>
          <a:chExt cx="0" cy="0"/>
        </a:xfrm>
      </p:grpSpPr>
      <p:pic>
        <p:nvPicPr>
          <p:cNvPr id="7774" name="Google Shape;7774;p53"/>
          <p:cNvPicPr preferRelativeResize="0"/>
          <p:nvPr/>
        </p:nvPicPr>
        <p:blipFill>
          <a:blip r:embed="rId3">
            <a:alphaModFix amt="73000"/>
          </a:blip>
          <a:stretch>
            <a:fillRect/>
          </a:stretch>
        </p:blipFill>
        <p:spPr>
          <a:xfrm flipH="1">
            <a:off x="401567" y="1415011"/>
            <a:ext cx="2022575" cy="813925"/>
          </a:xfrm>
          <a:prstGeom prst="rect">
            <a:avLst/>
          </a:prstGeom>
          <a:noFill/>
          <a:ln>
            <a:noFill/>
          </a:ln>
        </p:spPr>
      </p:pic>
      <p:pic>
        <p:nvPicPr>
          <p:cNvPr id="7775" name="Google Shape;7775;p53"/>
          <p:cNvPicPr preferRelativeResize="0"/>
          <p:nvPr/>
        </p:nvPicPr>
        <p:blipFill>
          <a:blip r:embed="rId4">
            <a:alphaModFix amt="73000"/>
          </a:blip>
          <a:stretch>
            <a:fillRect/>
          </a:stretch>
        </p:blipFill>
        <p:spPr>
          <a:xfrm flipH="1">
            <a:off x="229133" y="3256857"/>
            <a:ext cx="2749618" cy="813925"/>
          </a:xfrm>
          <a:prstGeom prst="rect">
            <a:avLst/>
          </a:prstGeom>
          <a:noFill/>
          <a:ln>
            <a:noFill/>
          </a:ln>
        </p:spPr>
      </p:pic>
      <p:sp>
        <p:nvSpPr>
          <p:cNvPr id="7777" name="Google Shape;7777;p53"/>
          <p:cNvSpPr txBox="1">
            <a:spLocks noGrp="1"/>
          </p:cNvSpPr>
          <p:nvPr>
            <p:ph type="subTitle" idx="4"/>
          </p:nvPr>
        </p:nvSpPr>
        <p:spPr>
          <a:xfrm>
            <a:off x="492602" y="4016753"/>
            <a:ext cx="2322600" cy="85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400" dirty="0">
                <a:effectLst/>
                <a:latin typeface="Raleway" pitchFamily="2" charset="0"/>
                <a:ea typeface="Calibri" panose="020F0502020204030204" pitchFamily="34" charset="0"/>
                <a:cs typeface="Times New Roman" panose="02020603050405020304" pitchFamily="18" charset="0"/>
              </a:rPr>
              <a:t>autoconfianza, valoración adecuada de uno mismo</a:t>
            </a:r>
            <a:endParaRPr sz="1200" dirty="0">
              <a:latin typeface="Raleway" pitchFamily="2" charset="0"/>
            </a:endParaRPr>
          </a:p>
        </p:txBody>
      </p:sp>
      <p:sp>
        <p:nvSpPr>
          <p:cNvPr id="7778" name="Google Shape;7778;p53"/>
          <p:cNvSpPr txBox="1">
            <a:spLocks noGrp="1"/>
          </p:cNvSpPr>
          <p:nvPr>
            <p:ph type="subTitle" idx="6"/>
          </p:nvPr>
        </p:nvSpPr>
        <p:spPr>
          <a:xfrm>
            <a:off x="295292" y="2055365"/>
            <a:ext cx="2322600" cy="85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400" dirty="0">
                <a:effectLst/>
                <a:latin typeface="Raleway" pitchFamily="2" charset="0"/>
                <a:ea typeface="Calibri" panose="020F0502020204030204" pitchFamily="34" charset="0"/>
                <a:cs typeface="Times New Roman" panose="02020603050405020304" pitchFamily="18" charset="0"/>
              </a:rPr>
              <a:t>desarrollar la conciencia de sí mismos. potenciar la autoexpresión plástica y visual.  desarrollar la capacidad de atención.</a:t>
            </a:r>
            <a:endParaRPr sz="1200" dirty="0">
              <a:latin typeface="Raleway" pitchFamily="2" charset="0"/>
            </a:endParaRPr>
          </a:p>
        </p:txBody>
      </p:sp>
      <p:sp>
        <p:nvSpPr>
          <p:cNvPr id="7779" name="Google Shape;7779;p53"/>
          <p:cNvSpPr txBox="1">
            <a:spLocks noGrp="1"/>
          </p:cNvSpPr>
          <p:nvPr>
            <p:ph type="subTitle" idx="5"/>
          </p:nvPr>
        </p:nvSpPr>
        <p:spPr>
          <a:xfrm>
            <a:off x="2815202" y="1570567"/>
            <a:ext cx="5831292" cy="859200"/>
          </a:xfrm>
          <a:prstGeom prst="rect">
            <a:avLst/>
          </a:prstGeom>
        </p:spPr>
        <p:txBody>
          <a:bodyPr spcFirstLastPara="1" wrap="square" lIns="91425" tIns="91425" rIns="91425" bIns="91425" anchor="t" anchorCtr="0">
            <a:noAutofit/>
          </a:bodyPr>
          <a:lstStyle/>
          <a:p>
            <a:pPr>
              <a:lnSpc>
                <a:spcPct val="107000"/>
              </a:lnSpc>
              <a:spcAft>
                <a:spcPts val="800"/>
              </a:spcAft>
            </a:pPr>
            <a:r>
              <a:rPr lang="es-MX" sz="1200" dirty="0">
                <a:effectLst/>
                <a:latin typeface="Raleway" pitchFamily="2" charset="0"/>
                <a:ea typeface="Calibri" panose="020F0502020204030204" pitchFamily="34" charset="0"/>
                <a:cs typeface="Times New Roman" panose="02020603050405020304" pitchFamily="18" charset="0"/>
              </a:rPr>
              <a:t>en una asamblea se hablará sobre lo que significa el concepto autoestima cada niño se describirá y entre todos descubriremos nuestras diferencias luego se les dará un espejo y se les pedirá que dibujen su retrato se pondrá la fecha en las fotografías y el maestro describir a una frase significativa de cada uno sobre lo que se ha hecho en la asamblea guardan los dibujos en su archivador cada mes se les pedirá que dibujen otro autorretrato se les pondrá la fecha una frase y se archivarán al final del curso se pondrán las fotografías juntas formando un álbum para mandar a casa, se les dejará que decoren la portada </a:t>
            </a:r>
          </a:p>
        </p:txBody>
      </p:sp>
      <p:sp>
        <p:nvSpPr>
          <p:cNvPr id="7780" name="Google Shape;7780;p53"/>
          <p:cNvSpPr txBox="1">
            <a:spLocks noGrp="1"/>
          </p:cNvSpPr>
          <p:nvPr>
            <p:ph type="subTitle" idx="1"/>
          </p:nvPr>
        </p:nvSpPr>
        <p:spPr>
          <a:xfrm>
            <a:off x="277174" y="3342070"/>
            <a:ext cx="2701578" cy="6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solidFill>
              </a:rPr>
              <a:t> competencias </a:t>
            </a:r>
          </a:p>
          <a:p>
            <a:pPr marL="0" lvl="0" indent="0" algn="ctr" rtl="0">
              <a:spcBef>
                <a:spcPts val="0"/>
              </a:spcBef>
              <a:spcAft>
                <a:spcPts val="0"/>
              </a:spcAft>
              <a:buNone/>
            </a:pPr>
            <a:r>
              <a:rPr lang="es-MX" dirty="0">
                <a:solidFill>
                  <a:schemeClr val="accent3"/>
                </a:solidFill>
              </a:rPr>
              <a:t>E</a:t>
            </a:r>
            <a:r>
              <a:rPr lang="en" dirty="0">
                <a:solidFill>
                  <a:schemeClr val="accent3"/>
                </a:solidFill>
              </a:rPr>
              <a:t>mocionales que desarrolla</a:t>
            </a:r>
            <a:endParaRPr dirty="0">
              <a:solidFill>
                <a:schemeClr val="accent3"/>
              </a:solidFill>
            </a:endParaRPr>
          </a:p>
        </p:txBody>
      </p:sp>
      <p:sp>
        <p:nvSpPr>
          <p:cNvPr id="7781" name="Google Shape;7781;p53"/>
          <p:cNvSpPr txBox="1">
            <a:spLocks noGrp="1"/>
          </p:cNvSpPr>
          <p:nvPr>
            <p:ph type="subTitle" idx="3"/>
          </p:nvPr>
        </p:nvSpPr>
        <p:spPr>
          <a:xfrm>
            <a:off x="387927" y="1509331"/>
            <a:ext cx="1967700" cy="6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O</a:t>
            </a:r>
            <a:r>
              <a:rPr lang="en" dirty="0"/>
              <a:t>bjetivo </a:t>
            </a:r>
            <a:endParaRPr dirty="0"/>
          </a:p>
        </p:txBody>
      </p:sp>
      <p:grpSp>
        <p:nvGrpSpPr>
          <p:cNvPr id="7783" name="Google Shape;7783;p53"/>
          <p:cNvGrpSpPr/>
          <p:nvPr/>
        </p:nvGrpSpPr>
        <p:grpSpPr>
          <a:xfrm>
            <a:off x="1075104" y="1211707"/>
            <a:ext cx="6988179" cy="174750"/>
            <a:chOff x="3962000" y="4060525"/>
            <a:chExt cx="2324125" cy="174750"/>
          </a:xfrm>
        </p:grpSpPr>
        <p:sp>
          <p:nvSpPr>
            <p:cNvPr id="7784" name="Google Shape;7784;p5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5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5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5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5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5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5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5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5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5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5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5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5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5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5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5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5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5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5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5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5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5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5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5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5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5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5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5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5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6" name="Google Shape;7816;p53"/>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A</a:t>
            </a:r>
            <a:r>
              <a:rPr lang="en" dirty="0"/>
              <a:t>nctividad: album de fotografía </a:t>
            </a:r>
            <a:endParaRPr dirty="0"/>
          </a:p>
        </p:txBody>
      </p:sp>
    </p:spTree>
  </p:cSld>
  <p:clrMapOvr>
    <a:masterClrMapping/>
  </p:clrMapOvr>
</p:sld>
</file>

<file path=ppt/theme/theme1.xml><?xml version="1.0" encoding="utf-8"?>
<a:theme xmlns:a="http://schemas.openxmlformats.org/drawingml/2006/main" name="Handa Notebook Thesis by Slidesgo">
  <a:themeElements>
    <a:clrScheme name="Simple Light">
      <a:dk1>
        <a:srgbClr val="000000"/>
      </a:dk1>
      <a:lt1>
        <a:srgbClr val="FFFFFF"/>
      </a:lt1>
      <a:dk2>
        <a:srgbClr val="595959"/>
      </a:dk2>
      <a:lt2>
        <a:srgbClr val="FF7884"/>
      </a:lt2>
      <a:accent1>
        <a:srgbClr val="FFB5BD"/>
      </a:accent1>
      <a:accent2>
        <a:srgbClr val="FFCF60"/>
      </a:accent2>
      <a:accent3>
        <a:srgbClr val="00426E"/>
      </a:accent3>
      <a:accent4>
        <a:srgbClr val="81C7C7"/>
      </a:accent4>
      <a:accent5>
        <a:srgbClr val="003D6A"/>
      </a:accent5>
      <a:accent6>
        <a:srgbClr val="A8BFCE"/>
      </a:accent6>
      <a:hlink>
        <a:srgbClr val="003D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cial Studies Subject for Pre-K: Want vs Needs by Slidesgo">
  <a:themeElements>
    <a:clrScheme name="Simple Light">
      <a:dk1>
        <a:srgbClr val="0B3A87"/>
      </a:dk1>
      <a:lt1>
        <a:srgbClr val="FFFFFF"/>
      </a:lt1>
      <a:dk2>
        <a:srgbClr val="F5A2A2"/>
      </a:dk2>
      <a:lt2>
        <a:srgbClr val="FFEEE5"/>
      </a:lt2>
      <a:accent1>
        <a:srgbClr val="FFD800"/>
      </a:accent1>
      <a:accent2>
        <a:srgbClr val="F5A2F5"/>
      </a:accent2>
      <a:accent3>
        <a:srgbClr val="4CE697"/>
      </a:accent3>
      <a:accent4>
        <a:srgbClr val="46C0F4"/>
      </a:accent4>
      <a:accent5>
        <a:srgbClr val="F5C4C2"/>
      </a:accent5>
      <a:accent6>
        <a:srgbClr val="A5A2F4"/>
      </a:accent6>
      <a:hlink>
        <a:srgbClr val="0B3A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2177</Words>
  <Application>Microsoft Office PowerPoint</Application>
  <PresentationFormat>Presentación en pantalla (16:9)</PresentationFormat>
  <Paragraphs>80</Paragraphs>
  <Slides>23</Slides>
  <Notes>23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Arial</vt:lpstr>
      <vt:lpstr>Arial Rounded MT Bold</vt:lpstr>
      <vt:lpstr>Caveat Brush</vt:lpstr>
      <vt:lpstr>Poppins Black</vt:lpstr>
      <vt:lpstr>Poppins Medium</vt:lpstr>
      <vt:lpstr>Raleway</vt:lpstr>
      <vt:lpstr>Handa Notebook Thesis by Slidesgo</vt:lpstr>
      <vt:lpstr>Social Studies Subject for Pre-K: Want vs Needs by Slidesgo</vt:lpstr>
      <vt:lpstr>Cultivando emociones  “Autoestima”</vt:lpstr>
      <vt:lpstr>AUTOESTIMA </vt:lpstr>
      <vt:lpstr>Aspectos necesarios para desarrollar la autoestima </vt:lpstr>
      <vt:lpstr>Presentación de PowerPoint</vt:lpstr>
      <vt:lpstr>Presentación de PowerPoint</vt:lpstr>
      <vt:lpstr>Presentación de PowerPoint</vt:lpstr>
      <vt:lpstr>Las actividades que se proponen están referidas a trabajar sobre todo la autoimagen positiva y el vínculo en el grupo. Es aconsejable trabajar desde la tutoría y en las reuniones con las familias el desarrollo de estrategias adecuadas en el ámbito familiar respecto a la formación de la autoestima y la aceptación de sus miembros.  Gardner (1993) afirma que la principal aportación que puede hacer la escuela al desarrollo del alumnado es hacer posible que cada uno encuentre una faceta de sí mismo en el que se sienta hábil, capaz y sobre todo útil, para que pueda sentirse satisfecho y preparado.</vt:lpstr>
      <vt:lpstr>Actividad: Mi caja</vt:lpstr>
      <vt:lpstr>Anctividad: album de fotografía </vt:lpstr>
      <vt:lpstr>Actividad: el niño tenía dos ojos</vt:lpstr>
      <vt:lpstr>Actividad: el viaje mágico</vt:lpstr>
      <vt:lpstr>Actividad </vt:lpstr>
      <vt:lpstr>Presentación de PowerPoint</vt:lpstr>
      <vt:lpstr>Actividad </vt:lpstr>
      <vt:lpstr>Presentación de PowerPoint</vt:lpstr>
      <vt:lpstr>Actividad </vt:lpstr>
      <vt:lpstr>Presentación de PowerPoint</vt:lpstr>
      <vt:lpstr>Actividad </vt:lpstr>
      <vt:lpstr>Presentación de PowerPoint</vt:lpstr>
      <vt:lpstr>Presentación de PowerPoint</vt:lpstr>
      <vt:lpstr>Presentación de PowerPoint</vt:lpstr>
      <vt:lpstr>Actividad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Cultivando emociones  “Autoestima”</dc:title>
  <dc:creator>Ana</dc:creator>
  <cp:lastModifiedBy>ANA MARIA SALAS FLORES</cp:lastModifiedBy>
  <cp:revision>8</cp:revision>
  <dcterms:modified xsi:type="dcterms:W3CDTF">2022-04-26T04:40:27Z</dcterms:modified>
</cp:coreProperties>
</file>