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9"/>
  </p:notesMasterIdLst>
  <p:sldIdLst>
    <p:sldId id="256" r:id="rId2"/>
    <p:sldId id="260" r:id="rId3"/>
    <p:sldId id="259" r:id="rId4"/>
    <p:sldId id="286" r:id="rId5"/>
    <p:sldId id="313" r:id="rId6"/>
    <p:sldId id="257" r:id="rId7"/>
    <p:sldId id="311" r:id="rId8"/>
    <p:sldId id="312" r:id="rId9"/>
    <p:sldId id="261" r:id="rId10"/>
    <p:sldId id="264" r:id="rId11"/>
    <p:sldId id="263" r:id="rId12"/>
    <p:sldId id="267" r:id="rId13"/>
    <p:sldId id="262" r:id="rId14"/>
    <p:sldId id="314" r:id="rId15"/>
    <p:sldId id="315" r:id="rId16"/>
    <p:sldId id="316" r:id="rId17"/>
    <p:sldId id="280" r:id="rId18"/>
  </p:sldIdLst>
  <p:sldSz cx="9144000" cy="5143500" type="screen16x9"/>
  <p:notesSz cx="6858000" cy="9144000"/>
  <p:embeddedFontLst>
    <p:embeddedFont>
      <p:font typeface="Barlow" pitchFamily="2" charset="77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902030302020204" pitchFamily="66" charset="0"/>
      <p:regular r:id="rId28"/>
      <p:bold r:id="rId29"/>
      <p:italic r:id="rId30"/>
      <p:boldItalic r:id="rId31"/>
    </p:embeddedFont>
    <p:embeddedFont>
      <p:font typeface="Maven Pro" pitchFamily="2" charset="77"/>
      <p:regular r:id="rId32"/>
      <p:bold r:id="rId33"/>
    </p:embeddedFont>
    <p:embeddedFont>
      <p:font typeface="Pacifico" pitchFamily="2" charset="77"/>
      <p:regular r:id="rId34"/>
    </p:embeddedFont>
    <p:embeddedFont>
      <p:font typeface="Roboto Condensed Light" panose="020F0302020204030204" pitchFamily="34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1BC0CF-07B5-4484-B569-D19E7A09DD9F}">
  <a:tblStyle styleId="{181BC0CF-07B5-4484-B569-D19E7A09DD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 snapToGrid="0" snapToObjects="1">
      <p:cViewPr varScale="1">
        <p:scale>
          <a:sx n="150" d="100"/>
          <a:sy n="150" d="100"/>
        </p:scale>
        <p:origin x="14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29b41d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29b41d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12c29bf98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12c29bf98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112c29bf98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112c29bf98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112c29bf98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112c29bf98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12c29bf98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12c29bf982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12c29bf98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12c29bf982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7254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112c29bf98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5" name="Google Shape;2825;g112c29bf98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g112c29bf982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7" name="Google Shape;3237;g112c29bf982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1129b41d3d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1129b41d3d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1129b41d3d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1129b41d3d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27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95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112c29bf98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112c29bf98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2c29bf98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2c29bf98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17325" y="3368900"/>
            <a:ext cx="3367076" cy="222867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-709195" y="-574837"/>
            <a:ext cx="3750799" cy="222868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7953059" y="-109561"/>
            <a:ext cx="744516" cy="314522"/>
          </a:xfrm>
          <a:custGeom>
            <a:avLst/>
            <a:gdLst/>
            <a:ahLst/>
            <a:cxnLst/>
            <a:rect l="l" t="t" r="r" b="b"/>
            <a:pathLst>
              <a:path w="16970" h="7169" fill="none" extrusionOk="0">
                <a:moveTo>
                  <a:pt x="0" y="1643"/>
                </a:moveTo>
                <a:cubicBezTo>
                  <a:pt x="747" y="3640"/>
                  <a:pt x="2315" y="5321"/>
                  <a:pt x="4257" y="6217"/>
                </a:cubicBezTo>
                <a:cubicBezTo>
                  <a:pt x="6198" y="7094"/>
                  <a:pt x="8513" y="7169"/>
                  <a:pt x="10510" y="6403"/>
                </a:cubicBezTo>
                <a:cubicBezTo>
                  <a:pt x="13404" y="5302"/>
                  <a:pt x="15401" y="2670"/>
                  <a:pt x="1696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-885312" y="-109544"/>
            <a:ext cx="3926904" cy="1753511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" name="Google Shape;15;p2"/>
          <p:cNvGrpSpPr/>
          <p:nvPr/>
        </p:nvGrpSpPr>
        <p:grpSpPr>
          <a:xfrm>
            <a:off x="6902281" y="3929998"/>
            <a:ext cx="120773" cy="120074"/>
            <a:chOff x="8003431" y="3929998"/>
            <a:chExt cx="120773" cy="120074"/>
          </a:xfrm>
        </p:grpSpPr>
        <p:sp>
          <p:nvSpPr>
            <p:cNvPr id="16" name="Google Shape;16;p2"/>
            <p:cNvSpPr/>
            <p:nvPr/>
          </p:nvSpPr>
          <p:spPr>
            <a:xfrm>
              <a:off x="8009604" y="3932754"/>
              <a:ext cx="101556" cy="96045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03431" y="3943703"/>
              <a:ext cx="120773" cy="7139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51454" y="3929998"/>
              <a:ext cx="9627" cy="120074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5375585" y="4812507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" name="Google Shape;20;p2"/>
          <p:cNvGrpSpPr/>
          <p:nvPr/>
        </p:nvGrpSpPr>
        <p:grpSpPr>
          <a:xfrm>
            <a:off x="5946776" y="4290288"/>
            <a:ext cx="114563" cy="83699"/>
            <a:chOff x="2355525" y="2486700"/>
            <a:chExt cx="77950" cy="56950"/>
          </a:xfrm>
        </p:grpSpPr>
        <p:sp>
          <p:nvSpPr>
            <p:cNvPr id="21" name="Google Shape;21;p2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4997647" y="3930001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"/>
          <p:cNvSpPr/>
          <p:nvPr/>
        </p:nvSpPr>
        <p:spPr>
          <a:xfrm>
            <a:off x="6902275" y="3690076"/>
            <a:ext cx="2754874" cy="2036965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955875" y="1131175"/>
            <a:ext cx="5741700" cy="17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3473525" y="2773066"/>
            <a:ext cx="4627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/>
          <p:nvPr/>
        </p:nvSpPr>
        <p:spPr>
          <a:xfrm flipH="1">
            <a:off x="6392678" y="3371000"/>
            <a:ext cx="3367076" cy="222867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6"/>
          <p:cNvSpPr/>
          <p:nvPr/>
        </p:nvSpPr>
        <p:spPr>
          <a:xfrm flipH="1">
            <a:off x="5906350" y="-574837"/>
            <a:ext cx="3750799" cy="222868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8" name="Google Shape;288;p16"/>
          <p:cNvGrpSpPr/>
          <p:nvPr/>
        </p:nvGrpSpPr>
        <p:grpSpPr>
          <a:xfrm rot="10800000">
            <a:off x="1159718" y="4082198"/>
            <a:ext cx="2333269" cy="806276"/>
            <a:chOff x="1924901" y="3929998"/>
            <a:chExt cx="2333269" cy="806276"/>
          </a:xfrm>
        </p:grpSpPr>
        <p:grpSp>
          <p:nvGrpSpPr>
            <p:cNvPr id="289" name="Google Shape;289;p16"/>
            <p:cNvGrpSpPr/>
            <p:nvPr/>
          </p:nvGrpSpPr>
          <p:grpSpPr>
            <a:xfrm flipH="1">
              <a:off x="1924901" y="3929998"/>
              <a:ext cx="120773" cy="120074"/>
              <a:chOff x="8003431" y="3929998"/>
              <a:chExt cx="120773" cy="120074"/>
            </a:xfrm>
          </p:grpSpPr>
          <p:sp>
            <p:nvSpPr>
              <p:cNvPr id="290" name="Google Shape;290;p16"/>
              <p:cNvSpPr/>
              <p:nvPr/>
            </p:nvSpPr>
            <p:spPr>
              <a:xfrm>
                <a:off x="8009604" y="3932754"/>
                <a:ext cx="101556" cy="9604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614" fill="none" extrusionOk="0">
                    <a:moveTo>
                      <a:pt x="1" y="0"/>
                    </a:moveTo>
                    <a:cubicBezTo>
                      <a:pt x="916" y="878"/>
                      <a:pt x="1830" y="1736"/>
                      <a:pt x="2764" y="2614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8003431" y="3943703"/>
                <a:ext cx="120773" cy="71391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1943" fill="none" extrusionOk="0">
                    <a:moveTo>
                      <a:pt x="1" y="1942"/>
                    </a:moveTo>
                    <a:lnTo>
                      <a:pt x="3286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8051454" y="3929998"/>
                <a:ext cx="9627" cy="12007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268" fill="none" extrusionOk="0">
                    <a:moveTo>
                      <a:pt x="1" y="3267"/>
                    </a:moveTo>
                    <a:lnTo>
                      <a:pt x="26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93" name="Google Shape;293;p16"/>
            <p:cNvSpPr/>
            <p:nvPr/>
          </p:nvSpPr>
          <p:spPr>
            <a:xfrm flipH="1">
              <a:off x="4186118" y="4660107"/>
              <a:ext cx="72052" cy="76167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20" y="1905"/>
                  </a:moveTo>
                  <a:cubicBezTo>
                    <a:pt x="1046" y="2073"/>
                    <a:pt x="561" y="1961"/>
                    <a:pt x="300" y="1643"/>
                  </a:cubicBezTo>
                  <a:cubicBezTo>
                    <a:pt x="19" y="1326"/>
                    <a:pt x="1" y="841"/>
                    <a:pt x="243" y="486"/>
                  </a:cubicBezTo>
                  <a:cubicBezTo>
                    <a:pt x="580" y="19"/>
                    <a:pt x="934" y="1"/>
                    <a:pt x="1382" y="355"/>
                  </a:cubicBezTo>
                  <a:cubicBezTo>
                    <a:pt x="1830" y="710"/>
                    <a:pt x="1961" y="1662"/>
                    <a:pt x="1420" y="190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94" name="Google Shape;294;p16"/>
            <p:cNvGrpSpPr/>
            <p:nvPr/>
          </p:nvGrpSpPr>
          <p:grpSpPr>
            <a:xfrm flipH="1">
              <a:off x="2886615" y="4290288"/>
              <a:ext cx="114563" cy="83699"/>
              <a:chOff x="2355525" y="2486700"/>
              <a:chExt cx="77950" cy="56950"/>
            </a:xfrm>
          </p:grpSpPr>
          <p:sp>
            <p:nvSpPr>
              <p:cNvPr id="295" name="Google Shape;295;p16"/>
              <p:cNvSpPr/>
              <p:nvPr/>
            </p:nvSpPr>
            <p:spPr>
              <a:xfrm>
                <a:off x="2378400" y="2521700"/>
                <a:ext cx="550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78" fill="none" extrusionOk="0">
                    <a:moveTo>
                      <a:pt x="0" y="878"/>
                    </a:moveTo>
                    <a:cubicBezTo>
                      <a:pt x="728" y="579"/>
                      <a:pt x="1475" y="299"/>
                      <a:pt x="2203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2355525" y="2486700"/>
                <a:ext cx="62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1065" fill="none" extrusionOk="0">
                    <a:moveTo>
                      <a:pt x="0" y="1064"/>
                    </a:moveTo>
                    <a:cubicBezTo>
                      <a:pt x="822" y="710"/>
                      <a:pt x="1662" y="355"/>
                      <a:pt x="2483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97" name="Google Shape;297;p16"/>
            <p:cNvSpPr/>
            <p:nvPr/>
          </p:nvSpPr>
          <p:spPr>
            <a:xfrm flipH="1">
              <a:off x="3699907" y="3930001"/>
              <a:ext cx="250400" cy="311429"/>
            </a:xfrm>
            <a:custGeom>
              <a:avLst/>
              <a:gdLst/>
              <a:ahLst/>
              <a:cxnLst/>
              <a:rect l="l" t="t" r="r" b="b"/>
              <a:pathLst>
                <a:path w="6815" h="8476" fill="none" extrusionOk="0">
                  <a:moveTo>
                    <a:pt x="1" y="6105"/>
                  </a:moveTo>
                  <a:cubicBezTo>
                    <a:pt x="1289" y="5694"/>
                    <a:pt x="2764" y="5937"/>
                    <a:pt x="3846" y="6758"/>
                  </a:cubicBezTo>
                  <a:cubicBezTo>
                    <a:pt x="4126" y="6982"/>
                    <a:pt x="4406" y="7262"/>
                    <a:pt x="4481" y="7617"/>
                  </a:cubicBezTo>
                  <a:cubicBezTo>
                    <a:pt x="4556" y="7972"/>
                    <a:pt x="4332" y="8401"/>
                    <a:pt x="3977" y="8438"/>
                  </a:cubicBezTo>
                  <a:cubicBezTo>
                    <a:pt x="3585" y="8476"/>
                    <a:pt x="3286" y="8102"/>
                    <a:pt x="3118" y="7748"/>
                  </a:cubicBezTo>
                  <a:cubicBezTo>
                    <a:pt x="2708" y="6889"/>
                    <a:pt x="2484" y="5881"/>
                    <a:pt x="2708" y="4929"/>
                  </a:cubicBezTo>
                  <a:cubicBezTo>
                    <a:pt x="2932" y="3977"/>
                    <a:pt x="3678" y="3137"/>
                    <a:pt x="4630" y="2950"/>
                  </a:cubicBezTo>
                  <a:cubicBezTo>
                    <a:pt x="5582" y="2763"/>
                    <a:pt x="6665" y="3417"/>
                    <a:pt x="6815" y="4369"/>
                  </a:cubicBezTo>
                  <a:cubicBezTo>
                    <a:pt x="5881" y="4537"/>
                    <a:pt x="5022" y="3697"/>
                    <a:pt x="4836" y="2763"/>
                  </a:cubicBezTo>
                  <a:cubicBezTo>
                    <a:pt x="4649" y="1849"/>
                    <a:pt x="4929" y="896"/>
                    <a:pt x="5209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8" name="Google Shape;298;p16"/>
          <p:cNvSpPr/>
          <p:nvPr/>
        </p:nvSpPr>
        <p:spPr>
          <a:xfrm rot="1800082" flipH="1">
            <a:off x="-740483" y="2784657"/>
            <a:ext cx="2754957" cy="2037026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9" name="Google Shape;299;p16"/>
          <p:cNvGrpSpPr/>
          <p:nvPr/>
        </p:nvGrpSpPr>
        <p:grpSpPr>
          <a:xfrm rot="-899960">
            <a:off x="270384" y="421725"/>
            <a:ext cx="1196939" cy="462511"/>
            <a:chOff x="7599238" y="272800"/>
            <a:chExt cx="1196975" cy="462525"/>
          </a:xfrm>
        </p:grpSpPr>
        <p:sp>
          <p:nvSpPr>
            <p:cNvPr id="300" name="Google Shape;300;p16"/>
            <p:cNvSpPr/>
            <p:nvPr/>
          </p:nvSpPr>
          <p:spPr>
            <a:xfrm>
              <a:off x="8634238" y="329275"/>
              <a:ext cx="4700" cy="116250"/>
            </a:xfrm>
            <a:custGeom>
              <a:avLst/>
              <a:gdLst/>
              <a:ahLst/>
              <a:cxnLst/>
              <a:rect l="l" t="t" r="r" b="b"/>
              <a:pathLst>
                <a:path w="188" h="4650" fill="none" extrusionOk="0">
                  <a:moveTo>
                    <a:pt x="187" y="4649"/>
                  </a:moveTo>
                  <a:cubicBezTo>
                    <a:pt x="57" y="3100"/>
                    <a:pt x="1" y="1550"/>
                    <a:pt x="1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8753713" y="272800"/>
              <a:ext cx="42500" cy="246925"/>
            </a:xfrm>
            <a:custGeom>
              <a:avLst/>
              <a:gdLst/>
              <a:ahLst/>
              <a:cxnLst/>
              <a:rect l="l" t="t" r="r" b="b"/>
              <a:pathLst>
                <a:path w="1700" h="9877" fill="none" extrusionOk="0">
                  <a:moveTo>
                    <a:pt x="1700" y="9876"/>
                  </a:moveTo>
                  <a:cubicBezTo>
                    <a:pt x="1" y="9634"/>
                    <a:pt x="990" y="3193"/>
                    <a:pt x="1046" y="1868"/>
                  </a:cubicBezTo>
                  <a:lnTo>
                    <a:pt x="11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8364013" y="630775"/>
              <a:ext cx="144725" cy="104550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rgbClr val="23295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8375688" y="569625"/>
              <a:ext cx="77975" cy="113900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7599238" y="362775"/>
              <a:ext cx="224975" cy="99900"/>
            </a:xfrm>
            <a:custGeom>
              <a:avLst/>
              <a:gdLst/>
              <a:ahLst/>
              <a:cxnLst/>
              <a:rect l="l" t="t" r="r" b="b"/>
              <a:pathLst>
                <a:path w="8999" h="3996" fill="none" extrusionOk="0">
                  <a:moveTo>
                    <a:pt x="0" y="1177"/>
                  </a:moveTo>
                  <a:cubicBezTo>
                    <a:pt x="691" y="654"/>
                    <a:pt x="1718" y="803"/>
                    <a:pt x="2371" y="1345"/>
                  </a:cubicBezTo>
                  <a:cubicBezTo>
                    <a:pt x="3025" y="1905"/>
                    <a:pt x="3342" y="2782"/>
                    <a:pt x="3398" y="3622"/>
                  </a:cubicBezTo>
                  <a:cubicBezTo>
                    <a:pt x="2931" y="3622"/>
                    <a:pt x="2614" y="3081"/>
                    <a:pt x="2633" y="2614"/>
                  </a:cubicBezTo>
                  <a:cubicBezTo>
                    <a:pt x="2633" y="1513"/>
                    <a:pt x="3809" y="654"/>
                    <a:pt x="4891" y="785"/>
                  </a:cubicBezTo>
                  <a:cubicBezTo>
                    <a:pt x="5993" y="897"/>
                    <a:pt x="6889" y="1774"/>
                    <a:pt x="7281" y="2801"/>
                  </a:cubicBezTo>
                  <a:cubicBezTo>
                    <a:pt x="7374" y="3062"/>
                    <a:pt x="7449" y="3342"/>
                    <a:pt x="7337" y="3585"/>
                  </a:cubicBezTo>
                  <a:cubicBezTo>
                    <a:pt x="7225" y="3846"/>
                    <a:pt x="6870" y="3995"/>
                    <a:pt x="6665" y="3809"/>
                  </a:cubicBezTo>
                  <a:cubicBezTo>
                    <a:pt x="6609" y="3753"/>
                    <a:pt x="6590" y="3697"/>
                    <a:pt x="6553" y="3622"/>
                  </a:cubicBezTo>
                  <a:cubicBezTo>
                    <a:pt x="6198" y="2875"/>
                    <a:pt x="6422" y="1961"/>
                    <a:pt x="6945" y="1326"/>
                  </a:cubicBezTo>
                  <a:cubicBezTo>
                    <a:pt x="7468" y="673"/>
                    <a:pt x="8214" y="281"/>
                    <a:pt x="8998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5" name="Google Shape;305;p16"/>
          <p:cNvSpPr/>
          <p:nvPr/>
        </p:nvSpPr>
        <p:spPr>
          <a:xfrm rot="900012" flipH="1">
            <a:off x="6431812" y="7855"/>
            <a:ext cx="3144093" cy="232475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16"/>
          <p:cNvSpPr txBox="1">
            <a:spLocks noGrp="1"/>
          </p:cNvSpPr>
          <p:nvPr>
            <p:ph type="title"/>
          </p:nvPr>
        </p:nvSpPr>
        <p:spPr>
          <a:xfrm>
            <a:off x="2287918" y="3112864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1"/>
          </p:nvPr>
        </p:nvSpPr>
        <p:spPr>
          <a:xfrm>
            <a:off x="1514968" y="1510139"/>
            <a:ext cx="6109800" cy="15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/>
          <p:nvPr/>
        </p:nvSpPr>
        <p:spPr>
          <a:xfrm rot="-2963642" flipH="1">
            <a:off x="-1287648" y="-1604163"/>
            <a:ext cx="6073388" cy="3608736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7"/>
          <p:cNvSpPr/>
          <p:nvPr/>
        </p:nvSpPr>
        <p:spPr>
          <a:xfrm rot="-2700000" flipH="1">
            <a:off x="5752169" y="3723972"/>
            <a:ext cx="3607755" cy="1611074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p17"/>
          <p:cNvSpPr/>
          <p:nvPr/>
        </p:nvSpPr>
        <p:spPr>
          <a:xfrm rot="10799501" flipH="1">
            <a:off x="5153426" y="-115941"/>
            <a:ext cx="1173244" cy="471832"/>
          </a:xfrm>
          <a:custGeom>
            <a:avLst/>
            <a:gdLst/>
            <a:ahLst/>
            <a:cxnLst/>
            <a:rect l="l" t="t" r="r" b="b"/>
            <a:pathLst>
              <a:path w="22701" h="9129" fill="none" extrusionOk="0">
                <a:moveTo>
                  <a:pt x="0" y="7486"/>
                </a:moveTo>
                <a:cubicBezTo>
                  <a:pt x="841" y="4985"/>
                  <a:pt x="2651" y="2801"/>
                  <a:pt x="4985" y="1568"/>
                </a:cubicBezTo>
                <a:cubicBezTo>
                  <a:pt x="7318" y="318"/>
                  <a:pt x="10137" y="0"/>
                  <a:pt x="12676" y="710"/>
                </a:cubicBezTo>
                <a:cubicBezTo>
                  <a:pt x="16970" y="1904"/>
                  <a:pt x="19975" y="5619"/>
                  <a:pt x="22701" y="91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2" name="Google Shape;312;p17"/>
          <p:cNvGrpSpPr/>
          <p:nvPr/>
        </p:nvGrpSpPr>
        <p:grpSpPr>
          <a:xfrm rot="-4499783">
            <a:off x="239038" y="1922394"/>
            <a:ext cx="1370454" cy="529559"/>
            <a:chOff x="848581" y="236750"/>
            <a:chExt cx="1196975" cy="462525"/>
          </a:xfrm>
        </p:grpSpPr>
        <p:sp>
          <p:nvSpPr>
            <p:cNvPr id="313" name="Google Shape;313;p17"/>
            <p:cNvSpPr/>
            <p:nvPr/>
          </p:nvSpPr>
          <p:spPr>
            <a:xfrm flipH="1">
              <a:off x="1005856" y="293225"/>
              <a:ext cx="4700" cy="116250"/>
            </a:xfrm>
            <a:custGeom>
              <a:avLst/>
              <a:gdLst/>
              <a:ahLst/>
              <a:cxnLst/>
              <a:rect l="l" t="t" r="r" b="b"/>
              <a:pathLst>
                <a:path w="188" h="4650" fill="none" extrusionOk="0">
                  <a:moveTo>
                    <a:pt x="187" y="4649"/>
                  </a:moveTo>
                  <a:cubicBezTo>
                    <a:pt x="57" y="3100"/>
                    <a:pt x="1" y="1550"/>
                    <a:pt x="1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17"/>
            <p:cNvSpPr/>
            <p:nvPr/>
          </p:nvSpPr>
          <p:spPr>
            <a:xfrm flipH="1">
              <a:off x="848581" y="236750"/>
              <a:ext cx="42500" cy="246925"/>
            </a:xfrm>
            <a:custGeom>
              <a:avLst/>
              <a:gdLst/>
              <a:ahLst/>
              <a:cxnLst/>
              <a:rect l="l" t="t" r="r" b="b"/>
              <a:pathLst>
                <a:path w="1700" h="9877" fill="none" extrusionOk="0">
                  <a:moveTo>
                    <a:pt x="1700" y="9876"/>
                  </a:moveTo>
                  <a:cubicBezTo>
                    <a:pt x="1" y="9634"/>
                    <a:pt x="990" y="3193"/>
                    <a:pt x="1046" y="1868"/>
                  </a:cubicBezTo>
                  <a:lnTo>
                    <a:pt x="11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17"/>
            <p:cNvSpPr/>
            <p:nvPr/>
          </p:nvSpPr>
          <p:spPr>
            <a:xfrm flipH="1">
              <a:off x="1136056" y="594725"/>
              <a:ext cx="144725" cy="104550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rgbClr val="23295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17"/>
            <p:cNvSpPr/>
            <p:nvPr/>
          </p:nvSpPr>
          <p:spPr>
            <a:xfrm flipH="1">
              <a:off x="1191131" y="533575"/>
              <a:ext cx="77975" cy="113900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17"/>
            <p:cNvSpPr/>
            <p:nvPr/>
          </p:nvSpPr>
          <p:spPr>
            <a:xfrm flipH="1">
              <a:off x="1820581" y="326725"/>
              <a:ext cx="224975" cy="99900"/>
            </a:xfrm>
            <a:custGeom>
              <a:avLst/>
              <a:gdLst/>
              <a:ahLst/>
              <a:cxnLst/>
              <a:rect l="l" t="t" r="r" b="b"/>
              <a:pathLst>
                <a:path w="8999" h="3996" fill="none" extrusionOk="0">
                  <a:moveTo>
                    <a:pt x="0" y="1177"/>
                  </a:moveTo>
                  <a:cubicBezTo>
                    <a:pt x="691" y="654"/>
                    <a:pt x="1718" y="803"/>
                    <a:pt x="2371" y="1345"/>
                  </a:cubicBezTo>
                  <a:cubicBezTo>
                    <a:pt x="3025" y="1905"/>
                    <a:pt x="3342" y="2782"/>
                    <a:pt x="3398" y="3622"/>
                  </a:cubicBezTo>
                  <a:cubicBezTo>
                    <a:pt x="2931" y="3622"/>
                    <a:pt x="2614" y="3081"/>
                    <a:pt x="2633" y="2614"/>
                  </a:cubicBezTo>
                  <a:cubicBezTo>
                    <a:pt x="2633" y="1513"/>
                    <a:pt x="3809" y="654"/>
                    <a:pt x="4891" y="785"/>
                  </a:cubicBezTo>
                  <a:cubicBezTo>
                    <a:pt x="5993" y="897"/>
                    <a:pt x="6889" y="1774"/>
                    <a:pt x="7281" y="2801"/>
                  </a:cubicBezTo>
                  <a:cubicBezTo>
                    <a:pt x="7374" y="3062"/>
                    <a:pt x="7449" y="3342"/>
                    <a:pt x="7337" y="3585"/>
                  </a:cubicBezTo>
                  <a:cubicBezTo>
                    <a:pt x="7225" y="3846"/>
                    <a:pt x="6870" y="3995"/>
                    <a:pt x="6665" y="3809"/>
                  </a:cubicBezTo>
                  <a:cubicBezTo>
                    <a:pt x="6609" y="3753"/>
                    <a:pt x="6590" y="3697"/>
                    <a:pt x="6553" y="3622"/>
                  </a:cubicBezTo>
                  <a:cubicBezTo>
                    <a:pt x="6198" y="2875"/>
                    <a:pt x="6422" y="1961"/>
                    <a:pt x="6945" y="1326"/>
                  </a:cubicBezTo>
                  <a:cubicBezTo>
                    <a:pt x="7468" y="673"/>
                    <a:pt x="8214" y="281"/>
                    <a:pt x="8998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8" name="Google Shape;318;p17"/>
          <p:cNvSpPr/>
          <p:nvPr/>
        </p:nvSpPr>
        <p:spPr>
          <a:xfrm rot="162492">
            <a:off x="-671372" y="2723635"/>
            <a:ext cx="4056928" cy="301015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17"/>
          <p:cNvSpPr/>
          <p:nvPr/>
        </p:nvSpPr>
        <p:spPr>
          <a:xfrm flipH="1">
            <a:off x="6689684" y="-885164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0" name="Google Shape;320;p17"/>
          <p:cNvGrpSpPr/>
          <p:nvPr/>
        </p:nvGrpSpPr>
        <p:grpSpPr>
          <a:xfrm>
            <a:off x="8646075" y="2229845"/>
            <a:ext cx="176989" cy="188853"/>
            <a:chOff x="7312575" y="1233120"/>
            <a:chExt cx="176989" cy="188853"/>
          </a:xfrm>
        </p:grpSpPr>
        <p:sp>
          <p:nvSpPr>
            <p:cNvPr id="321" name="Google Shape;321;p17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17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17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24" name="Google Shape;324;p17"/>
          <p:cNvSpPr/>
          <p:nvPr/>
        </p:nvSpPr>
        <p:spPr>
          <a:xfrm rot="-4500180">
            <a:off x="7557530" y="852504"/>
            <a:ext cx="100695" cy="106446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5" name="Google Shape;325;p17"/>
          <p:cNvGrpSpPr/>
          <p:nvPr/>
        </p:nvGrpSpPr>
        <p:grpSpPr>
          <a:xfrm rot="-4500180">
            <a:off x="8002867" y="2054200"/>
            <a:ext cx="160106" cy="116973"/>
            <a:chOff x="2355525" y="2486700"/>
            <a:chExt cx="77950" cy="56950"/>
          </a:xfrm>
        </p:grpSpPr>
        <p:sp>
          <p:nvSpPr>
            <p:cNvPr id="326" name="Google Shape;326;p17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28" name="Google Shape;328;p17"/>
          <p:cNvSpPr/>
          <p:nvPr/>
        </p:nvSpPr>
        <p:spPr>
          <a:xfrm rot="-4500180">
            <a:off x="7766919" y="1195371"/>
            <a:ext cx="349943" cy="435234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p17"/>
          <p:cNvSpPr txBox="1">
            <a:spLocks noGrp="1"/>
          </p:cNvSpPr>
          <p:nvPr>
            <p:ph type="subTitle" idx="1"/>
          </p:nvPr>
        </p:nvSpPr>
        <p:spPr>
          <a:xfrm>
            <a:off x="2682900" y="2746894"/>
            <a:ext cx="3778200" cy="10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7"/>
          <p:cNvSpPr txBox="1">
            <a:spLocks noGrp="1"/>
          </p:cNvSpPr>
          <p:nvPr>
            <p:ph type="title"/>
          </p:nvPr>
        </p:nvSpPr>
        <p:spPr>
          <a:xfrm>
            <a:off x="2682897" y="1682791"/>
            <a:ext cx="3778200" cy="12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/>
          <p:nvPr/>
        </p:nvSpPr>
        <p:spPr>
          <a:xfrm rot="-5400000" flipH="1">
            <a:off x="5938386" y="-2973600"/>
            <a:ext cx="1864804" cy="593336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p20"/>
          <p:cNvSpPr/>
          <p:nvPr/>
        </p:nvSpPr>
        <p:spPr>
          <a:xfrm rot="-6299875" flipH="1">
            <a:off x="7459666" y="2494999"/>
            <a:ext cx="1864794" cy="4762407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p20"/>
          <p:cNvSpPr/>
          <p:nvPr/>
        </p:nvSpPr>
        <p:spPr>
          <a:xfrm rot="3599525" flipH="1">
            <a:off x="-1724033" y="-1402957"/>
            <a:ext cx="2645052" cy="3421299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20"/>
          <p:cNvSpPr/>
          <p:nvPr/>
        </p:nvSpPr>
        <p:spPr>
          <a:xfrm rot="-3599714" flipH="1">
            <a:off x="-335696" y="3085729"/>
            <a:ext cx="1864818" cy="3979436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p20"/>
          <p:cNvSpPr/>
          <p:nvPr/>
        </p:nvSpPr>
        <p:spPr>
          <a:xfrm rot="10800000" flipH="1">
            <a:off x="976135" y="4139473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5" name="Google Shape;385;p20"/>
          <p:cNvGrpSpPr/>
          <p:nvPr/>
        </p:nvGrpSpPr>
        <p:grpSpPr>
          <a:xfrm rot="8999902" flipH="1">
            <a:off x="3080754" y="4763817"/>
            <a:ext cx="114565" cy="83701"/>
            <a:chOff x="2355525" y="2486700"/>
            <a:chExt cx="77950" cy="56950"/>
          </a:xfrm>
        </p:grpSpPr>
        <p:sp>
          <p:nvSpPr>
            <p:cNvPr id="386" name="Google Shape;386;p20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88" name="Google Shape;388;p20"/>
          <p:cNvSpPr/>
          <p:nvPr/>
        </p:nvSpPr>
        <p:spPr>
          <a:xfrm rot="8999902" flipH="1">
            <a:off x="2245765" y="4321690"/>
            <a:ext cx="250405" cy="311435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" name="Google Shape;389;p20"/>
          <p:cNvSpPr/>
          <p:nvPr/>
        </p:nvSpPr>
        <p:spPr>
          <a:xfrm rot="8099947" flipH="1">
            <a:off x="-43640" y="-1342761"/>
            <a:ext cx="4524420" cy="334537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20"/>
          <p:cNvSpPr/>
          <p:nvPr/>
        </p:nvSpPr>
        <p:spPr>
          <a:xfrm rot="1800026" flipH="1">
            <a:off x="7787779" y="1063303"/>
            <a:ext cx="52591" cy="59111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Google Shape;391;p20"/>
          <p:cNvSpPr/>
          <p:nvPr/>
        </p:nvSpPr>
        <p:spPr>
          <a:xfrm rot="1800026" flipH="1">
            <a:off x="7781847" y="1060526"/>
            <a:ext cx="71381" cy="72809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2" name="Google Shape;392;p20"/>
          <p:cNvSpPr/>
          <p:nvPr/>
        </p:nvSpPr>
        <p:spPr>
          <a:xfrm rot="1800026" flipH="1">
            <a:off x="8300948" y="1173461"/>
            <a:ext cx="75664" cy="79986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3" name="Google Shape;393;p20"/>
          <p:cNvSpPr/>
          <p:nvPr/>
        </p:nvSpPr>
        <p:spPr>
          <a:xfrm rot="6300089" flipH="1">
            <a:off x="7927339" y="4518818"/>
            <a:ext cx="79987" cy="117453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p20"/>
          <p:cNvSpPr/>
          <p:nvPr/>
        </p:nvSpPr>
        <p:spPr>
          <a:xfrm rot="6300089" flipH="1">
            <a:off x="7976665" y="4610294"/>
            <a:ext cx="46842" cy="49003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20"/>
          <p:cNvSpPr/>
          <p:nvPr/>
        </p:nvSpPr>
        <p:spPr>
          <a:xfrm rot="6300089" flipH="1">
            <a:off x="7923364" y="4506829"/>
            <a:ext cx="44720" cy="41093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20"/>
          <p:cNvSpPr/>
          <p:nvPr/>
        </p:nvSpPr>
        <p:spPr>
          <a:xfrm rot="6300089" flipH="1">
            <a:off x="6960327" y="4455293"/>
            <a:ext cx="293207" cy="456731"/>
          </a:xfrm>
          <a:custGeom>
            <a:avLst/>
            <a:gdLst/>
            <a:ahLst/>
            <a:cxnLst/>
            <a:rect l="l" t="t" r="r" b="b"/>
            <a:pathLst>
              <a:path w="7599" h="11837" fill="none" extrusionOk="0">
                <a:moveTo>
                  <a:pt x="0" y="11836"/>
                </a:moveTo>
                <a:cubicBezTo>
                  <a:pt x="150" y="10698"/>
                  <a:pt x="934" y="9596"/>
                  <a:pt x="2035" y="9354"/>
                </a:cubicBezTo>
                <a:cubicBezTo>
                  <a:pt x="3155" y="9092"/>
                  <a:pt x="4462" y="10007"/>
                  <a:pt x="4369" y="11146"/>
                </a:cubicBezTo>
                <a:cubicBezTo>
                  <a:pt x="3305" y="11444"/>
                  <a:pt x="2297" y="10418"/>
                  <a:pt x="1979" y="9372"/>
                </a:cubicBezTo>
                <a:cubicBezTo>
                  <a:pt x="1662" y="8233"/>
                  <a:pt x="1867" y="6927"/>
                  <a:pt x="2689" y="6087"/>
                </a:cubicBezTo>
                <a:cubicBezTo>
                  <a:pt x="3510" y="5265"/>
                  <a:pt x="4966" y="5060"/>
                  <a:pt x="5881" y="5788"/>
                </a:cubicBezTo>
                <a:cubicBezTo>
                  <a:pt x="6310" y="6124"/>
                  <a:pt x="6534" y="6889"/>
                  <a:pt x="6067" y="7151"/>
                </a:cubicBezTo>
                <a:cubicBezTo>
                  <a:pt x="5787" y="7300"/>
                  <a:pt x="5433" y="7169"/>
                  <a:pt x="5171" y="7020"/>
                </a:cubicBezTo>
                <a:cubicBezTo>
                  <a:pt x="3286" y="5900"/>
                  <a:pt x="2633" y="3118"/>
                  <a:pt x="3846" y="1289"/>
                </a:cubicBezTo>
                <a:cubicBezTo>
                  <a:pt x="4294" y="598"/>
                  <a:pt x="5059" y="20"/>
                  <a:pt x="5899" y="1"/>
                </a:cubicBezTo>
                <a:cubicBezTo>
                  <a:pt x="6740" y="1"/>
                  <a:pt x="7598" y="729"/>
                  <a:pt x="7505" y="156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7" name="Google Shape;397;p20"/>
          <p:cNvGrpSpPr/>
          <p:nvPr/>
        </p:nvGrpSpPr>
        <p:grpSpPr>
          <a:xfrm rot="8999902" flipH="1">
            <a:off x="251797" y="3194812"/>
            <a:ext cx="114565" cy="83701"/>
            <a:chOff x="2355525" y="2486700"/>
            <a:chExt cx="77950" cy="56950"/>
          </a:xfrm>
        </p:grpSpPr>
        <p:sp>
          <p:nvSpPr>
            <p:cNvPr id="398" name="Google Shape;398;p20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0" name="Google Shape;400;p20"/>
          <p:cNvSpPr txBox="1">
            <a:spLocks noGrp="1"/>
          </p:cNvSpPr>
          <p:nvPr>
            <p:ph type="title"/>
          </p:nvPr>
        </p:nvSpPr>
        <p:spPr>
          <a:xfrm>
            <a:off x="5054250" y="1545725"/>
            <a:ext cx="2927100" cy="10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0"/>
          <p:cNvSpPr txBox="1">
            <a:spLocks noGrp="1"/>
          </p:cNvSpPr>
          <p:nvPr>
            <p:ph type="subTitle" idx="1"/>
          </p:nvPr>
        </p:nvSpPr>
        <p:spPr>
          <a:xfrm>
            <a:off x="5054275" y="2541358"/>
            <a:ext cx="2927100" cy="10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8"/>
          <p:cNvSpPr/>
          <p:nvPr/>
        </p:nvSpPr>
        <p:spPr>
          <a:xfrm rot="-1799934">
            <a:off x="7231188" y="-1196902"/>
            <a:ext cx="2471600" cy="3078097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rgbClr val="FFD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28"/>
          <p:cNvSpPr/>
          <p:nvPr/>
        </p:nvSpPr>
        <p:spPr>
          <a:xfrm rot="1799987">
            <a:off x="-726462" y="-834730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28"/>
          <p:cNvSpPr/>
          <p:nvPr/>
        </p:nvSpPr>
        <p:spPr>
          <a:xfrm rot="-5400000">
            <a:off x="3683602" y="2830022"/>
            <a:ext cx="1411875" cy="4662398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28"/>
          <p:cNvSpPr/>
          <p:nvPr/>
        </p:nvSpPr>
        <p:spPr>
          <a:xfrm>
            <a:off x="976135" y="1907382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80" name="Google Shape;580;p28"/>
          <p:cNvGrpSpPr/>
          <p:nvPr/>
        </p:nvGrpSpPr>
        <p:grpSpPr>
          <a:xfrm>
            <a:off x="1928326" y="470763"/>
            <a:ext cx="114563" cy="83699"/>
            <a:chOff x="2355525" y="2486700"/>
            <a:chExt cx="77950" cy="56950"/>
          </a:xfrm>
        </p:grpSpPr>
        <p:sp>
          <p:nvSpPr>
            <p:cNvPr id="581" name="Google Shape;581;p28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83" name="Google Shape;583;p28"/>
          <p:cNvSpPr/>
          <p:nvPr/>
        </p:nvSpPr>
        <p:spPr>
          <a:xfrm>
            <a:off x="1360197" y="1024876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4" name="Google Shape;584;p28"/>
          <p:cNvSpPr/>
          <p:nvPr/>
        </p:nvSpPr>
        <p:spPr>
          <a:xfrm rot="-900005">
            <a:off x="6741642" y="3833253"/>
            <a:ext cx="2691601" cy="1201957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5" name="Google Shape;585;p28"/>
          <p:cNvSpPr/>
          <p:nvPr/>
        </p:nvSpPr>
        <p:spPr>
          <a:xfrm rot="4499975">
            <a:off x="-329222" y="3944391"/>
            <a:ext cx="1800879" cy="133157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86" name="Google Shape;586;p28"/>
          <p:cNvGrpSpPr/>
          <p:nvPr/>
        </p:nvGrpSpPr>
        <p:grpSpPr>
          <a:xfrm rot="6300037">
            <a:off x="7455294" y="581946"/>
            <a:ext cx="1251254" cy="1585890"/>
            <a:chOff x="6914009" y="2599127"/>
            <a:chExt cx="1150076" cy="1457653"/>
          </a:xfrm>
        </p:grpSpPr>
        <p:sp>
          <p:nvSpPr>
            <p:cNvPr id="587" name="Google Shape;587;p28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7528049" y="2599127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6914009" y="3636981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4" name="Google Shape;594;p28"/>
          <p:cNvGrpSpPr/>
          <p:nvPr/>
        </p:nvGrpSpPr>
        <p:grpSpPr>
          <a:xfrm rot="1800098">
            <a:off x="251797" y="2844509"/>
            <a:ext cx="114565" cy="83701"/>
            <a:chOff x="2355525" y="2486700"/>
            <a:chExt cx="77950" cy="56950"/>
          </a:xfrm>
        </p:grpSpPr>
        <p:sp>
          <p:nvSpPr>
            <p:cNvPr id="595" name="Google Shape;595;p28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97" name="Google Shape;59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8"/>
          <p:cNvSpPr txBox="1">
            <a:spLocks noGrp="1"/>
          </p:cNvSpPr>
          <p:nvPr>
            <p:ph type="title" idx="2"/>
          </p:nvPr>
        </p:nvSpPr>
        <p:spPr>
          <a:xfrm>
            <a:off x="2799616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9" name="Google Shape;599;p28"/>
          <p:cNvSpPr txBox="1">
            <a:spLocks noGrp="1"/>
          </p:cNvSpPr>
          <p:nvPr>
            <p:ph type="subTitle" idx="1"/>
          </p:nvPr>
        </p:nvSpPr>
        <p:spPr>
          <a:xfrm>
            <a:off x="2799288" y="3169660"/>
            <a:ext cx="15849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8"/>
          <p:cNvSpPr txBox="1">
            <a:spLocks noGrp="1"/>
          </p:cNvSpPr>
          <p:nvPr>
            <p:ph type="title" idx="3"/>
          </p:nvPr>
        </p:nvSpPr>
        <p:spPr>
          <a:xfrm>
            <a:off x="4760182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1" name="Google Shape;601;p28"/>
          <p:cNvSpPr txBox="1">
            <a:spLocks noGrp="1"/>
          </p:cNvSpPr>
          <p:nvPr>
            <p:ph type="subTitle" idx="4"/>
          </p:nvPr>
        </p:nvSpPr>
        <p:spPr>
          <a:xfrm>
            <a:off x="4759851" y="3169660"/>
            <a:ext cx="15849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8"/>
          <p:cNvSpPr txBox="1">
            <a:spLocks noGrp="1"/>
          </p:cNvSpPr>
          <p:nvPr>
            <p:ph type="title" idx="5"/>
          </p:nvPr>
        </p:nvSpPr>
        <p:spPr>
          <a:xfrm>
            <a:off x="839000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3" name="Google Shape;603;p28"/>
          <p:cNvSpPr txBox="1">
            <a:spLocks noGrp="1"/>
          </p:cNvSpPr>
          <p:nvPr>
            <p:ph type="subTitle" idx="6"/>
          </p:nvPr>
        </p:nvSpPr>
        <p:spPr>
          <a:xfrm>
            <a:off x="838675" y="3169660"/>
            <a:ext cx="15849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28"/>
          <p:cNvSpPr txBox="1">
            <a:spLocks noGrp="1"/>
          </p:cNvSpPr>
          <p:nvPr>
            <p:ph type="title" idx="7"/>
          </p:nvPr>
        </p:nvSpPr>
        <p:spPr>
          <a:xfrm>
            <a:off x="6720760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5" name="Google Shape;605;p28"/>
          <p:cNvSpPr txBox="1">
            <a:spLocks noGrp="1"/>
          </p:cNvSpPr>
          <p:nvPr>
            <p:ph type="subTitle" idx="8"/>
          </p:nvPr>
        </p:nvSpPr>
        <p:spPr>
          <a:xfrm>
            <a:off x="6720425" y="3169660"/>
            <a:ext cx="15849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0"/>
          <p:cNvSpPr/>
          <p:nvPr/>
        </p:nvSpPr>
        <p:spPr>
          <a:xfrm rot="-4499844" flipH="1">
            <a:off x="-662610" y="-1245647"/>
            <a:ext cx="3092366" cy="284937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8" name="Google Shape;878;p40"/>
          <p:cNvSpPr/>
          <p:nvPr/>
        </p:nvSpPr>
        <p:spPr>
          <a:xfrm flipH="1">
            <a:off x="-679611" y="3321903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79" name="Google Shape;879;p40"/>
          <p:cNvGrpSpPr/>
          <p:nvPr/>
        </p:nvGrpSpPr>
        <p:grpSpPr>
          <a:xfrm rot="-4500040" flipH="1">
            <a:off x="283250" y="467434"/>
            <a:ext cx="1025529" cy="939465"/>
            <a:chOff x="7038525" y="2749225"/>
            <a:chExt cx="1025559" cy="939493"/>
          </a:xfrm>
        </p:grpSpPr>
        <p:sp>
          <p:nvSpPr>
            <p:cNvPr id="880" name="Google Shape;880;p40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7038525" y="3268919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87" name="Google Shape;887;p40"/>
          <p:cNvSpPr/>
          <p:nvPr/>
        </p:nvSpPr>
        <p:spPr>
          <a:xfrm rot="8451990" flipH="1">
            <a:off x="7046170" y="3572107"/>
            <a:ext cx="3140290" cy="2054633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8" name="Google Shape;888;p40"/>
          <p:cNvSpPr/>
          <p:nvPr/>
        </p:nvSpPr>
        <p:spPr>
          <a:xfrm rot="900025" flipH="1">
            <a:off x="7613591" y="62402"/>
            <a:ext cx="1800879" cy="133157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9" name="Google Shape;889;p40"/>
          <p:cNvSpPr/>
          <p:nvPr/>
        </p:nvSpPr>
        <p:spPr>
          <a:xfrm flipH="1">
            <a:off x="-544561" y="3953450"/>
            <a:ext cx="2852832" cy="1273916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1"/>
          <p:cNvSpPr/>
          <p:nvPr/>
        </p:nvSpPr>
        <p:spPr>
          <a:xfrm rot="7199981" flipH="1">
            <a:off x="-368543" y="2910"/>
            <a:ext cx="3108972" cy="1388338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2" name="Google Shape;892;p41"/>
          <p:cNvSpPr/>
          <p:nvPr/>
        </p:nvSpPr>
        <p:spPr>
          <a:xfrm rot="6300198">
            <a:off x="-1028975" y="3284480"/>
            <a:ext cx="2471759" cy="307796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rgbClr val="FFD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3" name="Google Shape;893;p41"/>
          <p:cNvSpPr/>
          <p:nvPr/>
        </p:nvSpPr>
        <p:spPr>
          <a:xfrm rot="-7199987">
            <a:off x="7777642" y="3701788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4" name="Google Shape;894;p41"/>
          <p:cNvSpPr/>
          <p:nvPr/>
        </p:nvSpPr>
        <p:spPr>
          <a:xfrm rot="7200044">
            <a:off x="7081142" y="-2567154"/>
            <a:ext cx="1411844" cy="4662459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95" name="Google Shape;895;p41"/>
          <p:cNvGrpSpPr/>
          <p:nvPr/>
        </p:nvGrpSpPr>
        <p:grpSpPr>
          <a:xfrm>
            <a:off x="8202387" y="3115880"/>
            <a:ext cx="609180" cy="587634"/>
            <a:chOff x="3638475" y="3907100"/>
            <a:chExt cx="390175" cy="376399"/>
          </a:xfrm>
        </p:grpSpPr>
        <p:sp>
          <p:nvSpPr>
            <p:cNvPr id="896" name="Google Shape;896;p41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99" name="Google Shape;899;p41"/>
          <p:cNvSpPr/>
          <p:nvPr/>
        </p:nvSpPr>
        <p:spPr>
          <a:xfrm rot="-10799800" flipH="1">
            <a:off x="1507652" y="348336"/>
            <a:ext cx="84088" cy="88890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0" name="Google Shape;900;p41"/>
          <p:cNvSpPr/>
          <p:nvPr/>
        </p:nvSpPr>
        <p:spPr>
          <a:xfrm rot="-10799800" flipH="1">
            <a:off x="285589" y="2849299"/>
            <a:ext cx="292227" cy="363451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01" name="Google Shape;901;p41"/>
          <p:cNvGrpSpPr/>
          <p:nvPr/>
        </p:nvGrpSpPr>
        <p:grpSpPr>
          <a:xfrm rot="7200044" flipH="1">
            <a:off x="8188235" y="872147"/>
            <a:ext cx="165787" cy="158214"/>
            <a:chOff x="449403" y="3235495"/>
            <a:chExt cx="165790" cy="158217"/>
          </a:xfrm>
        </p:grpSpPr>
        <p:sp>
          <p:nvSpPr>
            <p:cNvPr id="902" name="Google Shape;902;p41"/>
            <p:cNvSpPr/>
            <p:nvPr/>
          </p:nvSpPr>
          <p:spPr>
            <a:xfrm rot="-1800172">
              <a:off x="469734" y="3257876"/>
              <a:ext cx="119920" cy="113455"/>
            </a:xfrm>
            <a:custGeom>
              <a:avLst/>
              <a:gdLst/>
              <a:ahLst/>
              <a:cxnLst/>
              <a:rect l="l" t="t" r="r" b="b"/>
              <a:pathLst>
                <a:path w="2764" h="2615" fill="none" extrusionOk="0">
                  <a:moveTo>
                    <a:pt x="0" y="1"/>
                  </a:moveTo>
                  <a:cubicBezTo>
                    <a:pt x="915" y="878"/>
                    <a:pt x="1830" y="1737"/>
                    <a:pt x="2763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41"/>
            <p:cNvSpPr/>
            <p:nvPr/>
          </p:nvSpPr>
          <p:spPr>
            <a:xfrm rot="-1800172">
              <a:off x="461101" y="3269046"/>
              <a:ext cx="142567" cy="84299"/>
            </a:xfrm>
            <a:custGeom>
              <a:avLst/>
              <a:gdLst/>
              <a:ahLst/>
              <a:cxnLst/>
              <a:rect l="l" t="t" r="r" b="b"/>
              <a:pathLst>
                <a:path w="3286" h="1943" fill="none" extrusionOk="0">
                  <a:moveTo>
                    <a:pt x="0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41"/>
            <p:cNvSpPr/>
            <p:nvPr/>
          </p:nvSpPr>
          <p:spPr>
            <a:xfrm rot="-1800172">
              <a:off x="525281" y="3255630"/>
              <a:ext cx="11367" cy="141786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0" y="3267"/>
                  </a:moveTo>
                  <a:lnTo>
                    <a:pt x="2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05" name="Google Shape;905;p41"/>
          <p:cNvSpPr/>
          <p:nvPr/>
        </p:nvSpPr>
        <p:spPr>
          <a:xfrm rot="9000099" flipH="1">
            <a:off x="8734414" y="1037904"/>
            <a:ext cx="85082" cy="89942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 rot="-5400608">
            <a:off x="-1135504" y="3367656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3"/>
          <p:cNvSpPr/>
          <p:nvPr/>
        </p:nvSpPr>
        <p:spPr>
          <a:xfrm rot="-4808913">
            <a:off x="7432701" y="-759745"/>
            <a:ext cx="1996030" cy="2359454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3"/>
          <p:cNvSpPr/>
          <p:nvPr/>
        </p:nvSpPr>
        <p:spPr>
          <a:xfrm rot="5947873">
            <a:off x="6871324" y="2849461"/>
            <a:ext cx="3573310" cy="2337950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3"/>
          <p:cNvSpPr/>
          <p:nvPr/>
        </p:nvSpPr>
        <p:spPr>
          <a:xfrm>
            <a:off x="8814427" y="863589"/>
            <a:ext cx="71521" cy="193380"/>
          </a:xfrm>
          <a:custGeom>
            <a:avLst/>
            <a:gdLst/>
            <a:ahLst/>
            <a:cxnLst/>
            <a:rect l="l" t="t" r="r" b="b"/>
            <a:pathLst>
              <a:path w="1830" h="4948" fill="none" extrusionOk="0">
                <a:moveTo>
                  <a:pt x="1046" y="1606"/>
                </a:moveTo>
                <a:cubicBezTo>
                  <a:pt x="1083" y="2222"/>
                  <a:pt x="1102" y="2838"/>
                  <a:pt x="1139" y="3454"/>
                </a:cubicBezTo>
                <a:cubicBezTo>
                  <a:pt x="1158" y="3640"/>
                  <a:pt x="1158" y="3864"/>
                  <a:pt x="1046" y="4014"/>
                </a:cubicBezTo>
                <a:cubicBezTo>
                  <a:pt x="840" y="4275"/>
                  <a:pt x="392" y="4163"/>
                  <a:pt x="187" y="3902"/>
                </a:cubicBezTo>
                <a:cubicBezTo>
                  <a:pt x="0" y="3622"/>
                  <a:pt x="0" y="3267"/>
                  <a:pt x="0" y="2931"/>
                </a:cubicBezTo>
                <a:cubicBezTo>
                  <a:pt x="0" y="2408"/>
                  <a:pt x="0" y="1886"/>
                  <a:pt x="0" y="1363"/>
                </a:cubicBezTo>
                <a:cubicBezTo>
                  <a:pt x="19" y="1083"/>
                  <a:pt x="19" y="784"/>
                  <a:pt x="131" y="504"/>
                </a:cubicBezTo>
                <a:cubicBezTo>
                  <a:pt x="243" y="243"/>
                  <a:pt x="485" y="19"/>
                  <a:pt x="766" y="0"/>
                </a:cubicBezTo>
                <a:cubicBezTo>
                  <a:pt x="1027" y="0"/>
                  <a:pt x="1251" y="187"/>
                  <a:pt x="1382" y="411"/>
                </a:cubicBezTo>
                <a:cubicBezTo>
                  <a:pt x="1512" y="616"/>
                  <a:pt x="1568" y="878"/>
                  <a:pt x="1606" y="1139"/>
                </a:cubicBezTo>
                <a:cubicBezTo>
                  <a:pt x="1811" y="2390"/>
                  <a:pt x="1830" y="3678"/>
                  <a:pt x="1699" y="4947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3"/>
          <p:cNvSpPr/>
          <p:nvPr/>
        </p:nvSpPr>
        <p:spPr>
          <a:xfrm>
            <a:off x="8588382" y="226707"/>
            <a:ext cx="76641" cy="81761"/>
          </a:xfrm>
          <a:custGeom>
            <a:avLst/>
            <a:gdLst/>
            <a:ahLst/>
            <a:cxnLst/>
            <a:rect l="l" t="t" r="r" b="b"/>
            <a:pathLst>
              <a:path w="1961" h="2092" fill="none" extrusionOk="0">
                <a:moveTo>
                  <a:pt x="1438" y="1905"/>
                </a:moveTo>
                <a:cubicBezTo>
                  <a:pt x="1046" y="2091"/>
                  <a:pt x="560" y="1979"/>
                  <a:pt x="299" y="1662"/>
                </a:cubicBezTo>
                <a:cubicBezTo>
                  <a:pt x="19" y="1345"/>
                  <a:pt x="0" y="841"/>
                  <a:pt x="243" y="505"/>
                </a:cubicBezTo>
                <a:cubicBezTo>
                  <a:pt x="579" y="19"/>
                  <a:pt x="934" y="1"/>
                  <a:pt x="1382" y="374"/>
                </a:cubicBezTo>
                <a:cubicBezTo>
                  <a:pt x="1849" y="729"/>
                  <a:pt x="1961" y="1662"/>
                  <a:pt x="1438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3"/>
          <p:cNvSpPr/>
          <p:nvPr/>
        </p:nvSpPr>
        <p:spPr>
          <a:xfrm rot="5678210">
            <a:off x="5836432" y="-572138"/>
            <a:ext cx="604006" cy="1380396"/>
          </a:xfrm>
          <a:custGeom>
            <a:avLst/>
            <a:gdLst/>
            <a:ahLst/>
            <a:cxnLst/>
            <a:rect l="l" t="t" r="r" b="b"/>
            <a:pathLst>
              <a:path w="8234" h="18818" fill="none" extrusionOk="0">
                <a:moveTo>
                  <a:pt x="2801" y="18817"/>
                </a:moveTo>
                <a:cubicBezTo>
                  <a:pt x="5246" y="17492"/>
                  <a:pt x="7001" y="14991"/>
                  <a:pt x="7431" y="12246"/>
                </a:cubicBezTo>
                <a:cubicBezTo>
                  <a:pt x="8233" y="7094"/>
                  <a:pt x="3958" y="2670"/>
                  <a:pt x="1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3"/>
          <p:cNvSpPr/>
          <p:nvPr/>
        </p:nvSpPr>
        <p:spPr>
          <a:xfrm>
            <a:off x="-135165" y="-238749"/>
            <a:ext cx="3823664" cy="1707409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3"/>
          <p:cNvSpPr/>
          <p:nvPr/>
        </p:nvSpPr>
        <p:spPr>
          <a:xfrm rot="3600016">
            <a:off x="-389606" y="3747699"/>
            <a:ext cx="2671272" cy="1975212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3"/>
          <p:cNvSpPr/>
          <p:nvPr/>
        </p:nvSpPr>
        <p:spPr>
          <a:xfrm>
            <a:off x="558035" y="2403707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3"/>
          <p:cNvSpPr/>
          <p:nvPr/>
        </p:nvSpPr>
        <p:spPr>
          <a:xfrm>
            <a:off x="180097" y="1521201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" name="Google Shape;38;p3"/>
          <p:cNvGrpSpPr/>
          <p:nvPr/>
        </p:nvGrpSpPr>
        <p:grpSpPr>
          <a:xfrm rot="8999956">
            <a:off x="7655641" y="3138537"/>
            <a:ext cx="1150050" cy="1307527"/>
            <a:chOff x="6914009" y="2749225"/>
            <a:chExt cx="1150076" cy="1307555"/>
          </a:xfrm>
        </p:grpSpPr>
        <p:sp>
          <p:nvSpPr>
            <p:cNvPr id="39" name="Google Shape;39;p3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14009" y="3636981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313618" y="2388264"/>
            <a:ext cx="3953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1948718" y="3084836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2285434" y="1439025"/>
            <a:ext cx="1858200" cy="11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rot="5399797">
            <a:off x="6535081" y="-1321833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4"/>
          <p:cNvSpPr/>
          <p:nvPr/>
        </p:nvSpPr>
        <p:spPr>
          <a:xfrm>
            <a:off x="7648264" y="3321903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2" name="Google Shape;52;p4"/>
          <p:cNvGrpSpPr/>
          <p:nvPr/>
        </p:nvGrpSpPr>
        <p:grpSpPr>
          <a:xfrm rot="4500040">
            <a:off x="7656022" y="467434"/>
            <a:ext cx="1025529" cy="939465"/>
            <a:chOff x="7038525" y="2749225"/>
            <a:chExt cx="1025559" cy="939493"/>
          </a:xfrm>
        </p:grpSpPr>
        <p:sp>
          <p:nvSpPr>
            <p:cNvPr id="53" name="Google Shape;53;p4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038525" y="3268919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0" name="Google Shape;60;p4"/>
          <p:cNvSpPr/>
          <p:nvPr/>
        </p:nvSpPr>
        <p:spPr>
          <a:xfrm rot="-8451990">
            <a:off x="-1221660" y="3572107"/>
            <a:ext cx="3140290" cy="2054633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4"/>
          <p:cNvSpPr/>
          <p:nvPr/>
        </p:nvSpPr>
        <p:spPr>
          <a:xfrm rot="-900025">
            <a:off x="-449670" y="62402"/>
            <a:ext cx="1800879" cy="133157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4"/>
          <p:cNvSpPr/>
          <p:nvPr/>
        </p:nvSpPr>
        <p:spPr>
          <a:xfrm>
            <a:off x="6656530" y="3953450"/>
            <a:ext cx="2852832" cy="1273916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20000" y="1301475"/>
            <a:ext cx="7704000" cy="33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/>
        </p:nvSpPr>
        <p:spPr>
          <a:xfrm rot="4499876">
            <a:off x="5745109" y="-917584"/>
            <a:ext cx="5078024" cy="3017302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5"/>
          <p:cNvSpPr/>
          <p:nvPr/>
        </p:nvSpPr>
        <p:spPr>
          <a:xfrm rot="4500119">
            <a:off x="-2396828" y="220401"/>
            <a:ext cx="5415068" cy="4018314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5"/>
          <p:cNvSpPr/>
          <p:nvPr/>
        </p:nvSpPr>
        <p:spPr>
          <a:xfrm rot="-9395841">
            <a:off x="2046738" y="3185502"/>
            <a:ext cx="8284322" cy="4550801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5"/>
          <p:cNvSpPr/>
          <p:nvPr/>
        </p:nvSpPr>
        <p:spPr>
          <a:xfrm rot="-900130">
            <a:off x="-1101227" y="142931"/>
            <a:ext cx="3706755" cy="2740789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5"/>
          <p:cNvSpPr/>
          <p:nvPr/>
        </p:nvSpPr>
        <p:spPr>
          <a:xfrm rot="2700120">
            <a:off x="7997448" y="1243525"/>
            <a:ext cx="69038" cy="77599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5"/>
          <p:cNvSpPr/>
          <p:nvPr/>
        </p:nvSpPr>
        <p:spPr>
          <a:xfrm rot="2700120">
            <a:off x="7978775" y="1231526"/>
            <a:ext cx="93706" cy="95580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5"/>
          <p:cNvSpPr/>
          <p:nvPr/>
        </p:nvSpPr>
        <p:spPr>
          <a:xfrm rot="2700120">
            <a:off x="8232183" y="481580"/>
            <a:ext cx="99328" cy="105001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5"/>
          <p:cNvSpPr/>
          <p:nvPr/>
        </p:nvSpPr>
        <p:spPr>
          <a:xfrm rot="2700120">
            <a:off x="7458187" y="730145"/>
            <a:ext cx="105001" cy="154184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5"/>
          <p:cNvSpPr/>
          <p:nvPr/>
        </p:nvSpPr>
        <p:spPr>
          <a:xfrm rot="2700120">
            <a:off x="7479601" y="688485"/>
            <a:ext cx="61491" cy="64328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5"/>
          <p:cNvSpPr/>
          <p:nvPr/>
        </p:nvSpPr>
        <p:spPr>
          <a:xfrm rot="2700120">
            <a:off x="7489697" y="851485"/>
            <a:ext cx="58705" cy="53944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5"/>
          <p:cNvSpPr/>
          <p:nvPr/>
        </p:nvSpPr>
        <p:spPr>
          <a:xfrm rot="-899982">
            <a:off x="817977" y="4251987"/>
            <a:ext cx="90010" cy="243360"/>
          </a:xfrm>
          <a:custGeom>
            <a:avLst/>
            <a:gdLst/>
            <a:ahLst/>
            <a:cxnLst/>
            <a:rect l="l" t="t" r="r" b="b"/>
            <a:pathLst>
              <a:path w="1830" h="4948" fill="none" extrusionOk="0">
                <a:moveTo>
                  <a:pt x="1046" y="1606"/>
                </a:moveTo>
                <a:cubicBezTo>
                  <a:pt x="1083" y="2222"/>
                  <a:pt x="1102" y="2838"/>
                  <a:pt x="1139" y="3454"/>
                </a:cubicBezTo>
                <a:cubicBezTo>
                  <a:pt x="1158" y="3640"/>
                  <a:pt x="1158" y="3864"/>
                  <a:pt x="1046" y="4014"/>
                </a:cubicBezTo>
                <a:cubicBezTo>
                  <a:pt x="840" y="4275"/>
                  <a:pt x="392" y="4163"/>
                  <a:pt x="187" y="3902"/>
                </a:cubicBezTo>
                <a:cubicBezTo>
                  <a:pt x="0" y="3622"/>
                  <a:pt x="0" y="3267"/>
                  <a:pt x="0" y="2931"/>
                </a:cubicBezTo>
                <a:cubicBezTo>
                  <a:pt x="0" y="2408"/>
                  <a:pt x="0" y="1886"/>
                  <a:pt x="0" y="1363"/>
                </a:cubicBezTo>
                <a:cubicBezTo>
                  <a:pt x="19" y="1083"/>
                  <a:pt x="19" y="784"/>
                  <a:pt x="131" y="504"/>
                </a:cubicBezTo>
                <a:cubicBezTo>
                  <a:pt x="243" y="243"/>
                  <a:pt x="485" y="19"/>
                  <a:pt x="766" y="0"/>
                </a:cubicBezTo>
                <a:cubicBezTo>
                  <a:pt x="1027" y="0"/>
                  <a:pt x="1251" y="187"/>
                  <a:pt x="1382" y="411"/>
                </a:cubicBezTo>
                <a:cubicBezTo>
                  <a:pt x="1512" y="616"/>
                  <a:pt x="1568" y="878"/>
                  <a:pt x="1606" y="1139"/>
                </a:cubicBezTo>
                <a:cubicBezTo>
                  <a:pt x="1811" y="2390"/>
                  <a:pt x="1830" y="3678"/>
                  <a:pt x="1699" y="4947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5"/>
          <p:cNvSpPr/>
          <p:nvPr/>
        </p:nvSpPr>
        <p:spPr>
          <a:xfrm rot="-899982">
            <a:off x="317451" y="3552978"/>
            <a:ext cx="96454" cy="102892"/>
          </a:xfrm>
          <a:custGeom>
            <a:avLst/>
            <a:gdLst/>
            <a:ahLst/>
            <a:cxnLst/>
            <a:rect l="l" t="t" r="r" b="b"/>
            <a:pathLst>
              <a:path w="1961" h="2092" fill="none" extrusionOk="0">
                <a:moveTo>
                  <a:pt x="1438" y="1905"/>
                </a:moveTo>
                <a:cubicBezTo>
                  <a:pt x="1046" y="2091"/>
                  <a:pt x="560" y="1979"/>
                  <a:pt x="299" y="1662"/>
                </a:cubicBezTo>
                <a:cubicBezTo>
                  <a:pt x="19" y="1345"/>
                  <a:pt x="0" y="841"/>
                  <a:pt x="243" y="505"/>
                </a:cubicBezTo>
                <a:cubicBezTo>
                  <a:pt x="579" y="19"/>
                  <a:pt x="934" y="1"/>
                  <a:pt x="1382" y="374"/>
                </a:cubicBezTo>
                <a:cubicBezTo>
                  <a:pt x="1849" y="729"/>
                  <a:pt x="1961" y="1662"/>
                  <a:pt x="1438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5"/>
          <p:cNvSpPr/>
          <p:nvPr/>
        </p:nvSpPr>
        <p:spPr>
          <a:xfrm rot="8740966" flipH="1">
            <a:off x="5923920" y="4046258"/>
            <a:ext cx="3607765" cy="1611078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9" name="Google Shape;79;p5"/>
          <p:cNvGrpSpPr/>
          <p:nvPr/>
        </p:nvGrpSpPr>
        <p:grpSpPr>
          <a:xfrm>
            <a:off x="4997582" y="4374923"/>
            <a:ext cx="159484" cy="170175"/>
            <a:chOff x="7312575" y="1233120"/>
            <a:chExt cx="176989" cy="188853"/>
          </a:xfrm>
        </p:grpSpPr>
        <p:sp>
          <p:nvSpPr>
            <p:cNvPr id="80" name="Google Shape;80;p5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5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5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" name="Google Shape;83;p5"/>
          <p:cNvGrpSpPr/>
          <p:nvPr/>
        </p:nvGrpSpPr>
        <p:grpSpPr>
          <a:xfrm rot="-4500250">
            <a:off x="4417942" y="4216482"/>
            <a:ext cx="144272" cy="105405"/>
            <a:chOff x="2355525" y="2486700"/>
            <a:chExt cx="77950" cy="56950"/>
          </a:xfrm>
        </p:grpSpPr>
        <p:sp>
          <p:nvSpPr>
            <p:cNvPr id="84" name="Google Shape;84;p5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6" name="Google Shape;86;p5"/>
          <p:cNvSpPr/>
          <p:nvPr/>
        </p:nvSpPr>
        <p:spPr>
          <a:xfrm rot="-4500250">
            <a:off x="594479" y="2842673"/>
            <a:ext cx="315335" cy="392191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1526050" y="2903736"/>
            <a:ext cx="2214900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5402975" y="2904588"/>
            <a:ext cx="2214900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1526050" y="2426775"/>
            <a:ext cx="22149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402975" y="2426775"/>
            <a:ext cx="22149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/>
        </p:nvSpPr>
        <p:spPr>
          <a:xfrm rot="-3599937" flipH="1">
            <a:off x="-1503347" y="-688243"/>
            <a:ext cx="4306033" cy="2558594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7"/>
          <p:cNvSpPr/>
          <p:nvPr/>
        </p:nvSpPr>
        <p:spPr>
          <a:xfrm rot="-4500150" flipH="1">
            <a:off x="6461347" y="-113761"/>
            <a:ext cx="4056737" cy="301033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7"/>
          <p:cNvSpPr/>
          <p:nvPr/>
        </p:nvSpPr>
        <p:spPr>
          <a:xfrm rot="-10799594" flipH="1">
            <a:off x="-966131" y="3190847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7"/>
          <p:cNvSpPr/>
          <p:nvPr/>
        </p:nvSpPr>
        <p:spPr>
          <a:xfrm rot="1800026" flipH="1">
            <a:off x="6603980" y="378769"/>
            <a:ext cx="3323514" cy="1484053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"/>
          <p:cNvSpPr/>
          <p:nvPr/>
        </p:nvSpPr>
        <p:spPr>
          <a:xfrm rot="6300130" flipH="1">
            <a:off x="-1434598" y="-76160"/>
            <a:ext cx="3706755" cy="2740789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9" name="Google Shape;109;p7"/>
          <p:cNvGrpSpPr/>
          <p:nvPr/>
        </p:nvGrpSpPr>
        <p:grpSpPr>
          <a:xfrm>
            <a:off x="8082624" y="3852854"/>
            <a:ext cx="609180" cy="587634"/>
            <a:chOff x="3638475" y="3907100"/>
            <a:chExt cx="390175" cy="376399"/>
          </a:xfrm>
        </p:grpSpPr>
        <p:sp>
          <p:nvSpPr>
            <p:cNvPr id="110" name="Google Shape;110;p7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3" name="Google Shape;113;p7"/>
          <p:cNvSpPr/>
          <p:nvPr/>
        </p:nvSpPr>
        <p:spPr>
          <a:xfrm rot="-3600221">
            <a:off x="4460923" y="4748644"/>
            <a:ext cx="72055" cy="76171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7"/>
          <p:cNvSpPr/>
          <p:nvPr/>
        </p:nvSpPr>
        <p:spPr>
          <a:xfrm rot="-3600221">
            <a:off x="3564968" y="4498637"/>
            <a:ext cx="250411" cy="311443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5" name="Google Shape;115;p7"/>
          <p:cNvGrpSpPr/>
          <p:nvPr/>
        </p:nvGrpSpPr>
        <p:grpSpPr>
          <a:xfrm>
            <a:off x="449403" y="3235495"/>
            <a:ext cx="165790" cy="158217"/>
            <a:chOff x="449403" y="3235495"/>
            <a:chExt cx="165790" cy="158217"/>
          </a:xfrm>
        </p:grpSpPr>
        <p:sp>
          <p:nvSpPr>
            <p:cNvPr id="116" name="Google Shape;116;p7"/>
            <p:cNvSpPr/>
            <p:nvPr/>
          </p:nvSpPr>
          <p:spPr>
            <a:xfrm rot="-1800172">
              <a:off x="469734" y="3257876"/>
              <a:ext cx="119920" cy="113455"/>
            </a:xfrm>
            <a:custGeom>
              <a:avLst/>
              <a:gdLst/>
              <a:ahLst/>
              <a:cxnLst/>
              <a:rect l="l" t="t" r="r" b="b"/>
              <a:pathLst>
                <a:path w="2764" h="2615" fill="none" extrusionOk="0">
                  <a:moveTo>
                    <a:pt x="0" y="1"/>
                  </a:moveTo>
                  <a:cubicBezTo>
                    <a:pt x="915" y="878"/>
                    <a:pt x="1830" y="1737"/>
                    <a:pt x="2763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7"/>
            <p:cNvSpPr/>
            <p:nvPr/>
          </p:nvSpPr>
          <p:spPr>
            <a:xfrm rot="-1800172">
              <a:off x="461101" y="3269046"/>
              <a:ext cx="142567" cy="84299"/>
            </a:xfrm>
            <a:custGeom>
              <a:avLst/>
              <a:gdLst/>
              <a:ahLst/>
              <a:cxnLst/>
              <a:rect l="l" t="t" r="r" b="b"/>
              <a:pathLst>
                <a:path w="3286" h="1943" fill="none" extrusionOk="0">
                  <a:moveTo>
                    <a:pt x="0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7"/>
            <p:cNvSpPr/>
            <p:nvPr/>
          </p:nvSpPr>
          <p:spPr>
            <a:xfrm rot="-1800172">
              <a:off x="525281" y="3255630"/>
              <a:ext cx="11367" cy="141786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0" y="3267"/>
                  </a:moveTo>
                  <a:lnTo>
                    <a:pt x="2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9" name="Google Shape;119;p7"/>
          <p:cNvSpPr/>
          <p:nvPr/>
        </p:nvSpPr>
        <p:spPr>
          <a:xfrm rot="-1800172">
            <a:off x="628714" y="2765683"/>
            <a:ext cx="85080" cy="89940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7"/>
          <p:cNvSpPr/>
          <p:nvPr/>
        </p:nvSpPr>
        <p:spPr>
          <a:xfrm rot="-1800172">
            <a:off x="1066915" y="3945406"/>
            <a:ext cx="9762" cy="111025"/>
          </a:xfrm>
          <a:custGeom>
            <a:avLst/>
            <a:gdLst/>
            <a:ahLst/>
            <a:cxnLst/>
            <a:rect l="l" t="t" r="r" b="b"/>
            <a:pathLst>
              <a:path w="225" h="2559" fill="none" extrusionOk="0">
                <a:moveTo>
                  <a:pt x="1" y="1"/>
                </a:moveTo>
                <a:lnTo>
                  <a:pt x="225" y="2558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7"/>
          <p:cNvSpPr/>
          <p:nvPr/>
        </p:nvSpPr>
        <p:spPr>
          <a:xfrm rot="-1800172">
            <a:off x="1013923" y="3995254"/>
            <a:ext cx="106947" cy="8938"/>
          </a:xfrm>
          <a:custGeom>
            <a:avLst/>
            <a:gdLst/>
            <a:ahLst/>
            <a:cxnLst/>
            <a:rect l="l" t="t" r="r" b="b"/>
            <a:pathLst>
              <a:path w="2465" h="206" fill="none" extrusionOk="0">
                <a:moveTo>
                  <a:pt x="0" y="149"/>
                </a:moveTo>
                <a:cubicBezTo>
                  <a:pt x="822" y="0"/>
                  <a:pt x="1662" y="0"/>
                  <a:pt x="2464" y="20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4143250" y="1897050"/>
            <a:ext cx="34356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/>
          <p:nvPr/>
        </p:nvSpPr>
        <p:spPr>
          <a:xfrm rot="1799864">
            <a:off x="6666884" y="-688230"/>
            <a:ext cx="4306100" cy="2558634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9"/>
          <p:cNvSpPr/>
          <p:nvPr/>
        </p:nvSpPr>
        <p:spPr>
          <a:xfrm rot="3600214">
            <a:off x="-2335560" y="157340"/>
            <a:ext cx="5071659" cy="3763573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9"/>
          <p:cNvSpPr/>
          <p:nvPr/>
        </p:nvSpPr>
        <p:spPr>
          <a:xfrm rot="9899648">
            <a:off x="7648062" y="2657376"/>
            <a:ext cx="3092413" cy="284937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"/>
          <p:cNvSpPr/>
          <p:nvPr/>
        </p:nvSpPr>
        <p:spPr>
          <a:xfrm flipH="1">
            <a:off x="1645956" y="-125461"/>
            <a:ext cx="744516" cy="314522"/>
          </a:xfrm>
          <a:custGeom>
            <a:avLst/>
            <a:gdLst/>
            <a:ahLst/>
            <a:cxnLst/>
            <a:rect l="l" t="t" r="r" b="b"/>
            <a:pathLst>
              <a:path w="16970" h="7169" fill="none" extrusionOk="0">
                <a:moveTo>
                  <a:pt x="0" y="1643"/>
                </a:moveTo>
                <a:cubicBezTo>
                  <a:pt x="747" y="3640"/>
                  <a:pt x="2315" y="5321"/>
                  <a:pt x="4257" y="6217"/>
                </a:cubicBezTo>
                <a:cubicBezTo>
                  <a:pt x="6198" y="7094"/>
                  <a:pt x="8513" y="7169"/>
                  <a:pt x="10510" y="6403"/>
                </a:cubicBezTo>
                <a:cubicBezTo>
                  <a:pt x="13404" y="5302"/>
                  <a:pt x="15401" y="2670"/>
                  <a:pt x="1696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9"/>
          <p:cNvSpPr/>
          <p:nvPr/>
        </p:nvSpPr>
        <p:spPr>
          <a:xfrm flipH="1">
            <a:off x="6146732" y="-78427"/>
            <a:ext cx="3323558" cy="1484082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9"/>
          <p:cNvSpPr/>
          <p:nvPr/>
        </p:nvSpPr>
        <p:spPr>
          <a:xfrm rot="-3599928" flipH="1">
            <a:off x="4400310" y="2824710"/>
            <a:ext cx="4800540" cy="3549538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5" name="Google Shape;155;p9"/>
          <p:cNvGrpSpPr/>
          <p:nvPr/>
        </p:nvGrpSpPr>
        <p:grpSpPr>
          <a:xfrm>
            <a:off x="3590874" y="369792"/>
            <a:ext cx="609180" cy="587634"/>
            <a:chOff x="3638475" y="3907100"/>
            <a:chExt cx="390175" cy="376399"/>
          </a:xfrm>
        </p:grpSpPr>
        <p:sp>
          <p:nvSpPr>
            <p:cNvPr id="156" name="Google Shape;156;p9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9" name="Google Shape;159;p9"/>
          <p:cNvSpPr/>
          <p:nvPr/>
        </p:nvSpPr>
        <p:spPr>
          <a:xfrm>
            <a:off x="574885" y="893385"/>
            <a:ext cx="119916" cy="113452"/>
          </a:xfrm>
          <a:custGeom>
            <a:avLst/>
            <a:gdLst/>
            <a:ahLst/>
            <a:cxnLst/>
            <a:rect l="l" t="t" r="r" b="b"/>
            <a:pathLst>
              <a:path w="2764" h="2615" fill="none" extrusionOk="0">
                <a:moveTo>
                  <a:pt x="0" y="1"/>
                </a:moveTo>
                <a:cubicBezTo>
                  <a:pt x="915" y="878"/>
                  <a:pt x="1830" y="1737"/>
                  <a:pt x="2763" y="26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9"/>
          <p:cNvSpPr/>
          <p:nvPr/>
        </p:nvSpPr>
        <p:spPr>
          <a:xfrm>
            <a:off x="567596" y="906357"/>
            <a:ext cx="142563" cy="84297"/>
          </a:xfrm>
          <a:custGeom>
            <a:avLst/>
            <a:gdLst/>
            <a:ahLst/>
            <a:cxnLst/>
            <a:rect l="l" t="t" r="r" b="b"/>
            <a:pathLst>
              <a:path w="3286" h="1943" fill="none" extrusionOk="0">
                <a:moveTo>
                  <a:pt x="0" y="1942"/>
                </a:moveTo>
                <a:lnTo>
                  <a:pt x="3286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9"/>
          <p:cNvSpPr/>
          <p:nvPr/>
        </p:nvSpPr>
        <p:spPr>
          <a:xfrm>
            <a:off x="624301" y="890174"/>
            <a:ext cx="11367" cy="141782"/>
          </a:xfrm>
          <a:custGeom>
            <a:avLst/>
            <a:gdLst/>
            <a:ahLst/>
            <a:cxnLst/>
            <a:rect l="l" t="t" r="r" b="b"/>
            <a:pathLst>
              <a:path w="262" h="3268" fill="none" extrusionOk="0">
                <a:moveTo>
                  <a:pt x="0" y="3267"/>
                </a:moveTo>
                <a:lnTo>
                  <a:pt x="261" y="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9"/>
          <p:cNvSpPr/>
          <p:nvPr/>
        </p:nvSpPr>
        <p:spPr>
          <a:xfrm>
            <a:off x="966875" y="539488"/>
            <a:ext cx="85078" cy="8993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9"/>
          <p:cNvSpPr/>
          <p:nvPr/>
        </p:nvSpPr>
        <p:spPr>
          <a:xfrm>
            <a:off x="756280" y="1760014"/>
            <a:ext cx="9762" cy="111022"/>
          </a:xfrm>
          <a:custGeom>
            <a:avLst/>
            <a:gdLst/>
            <a:ahLst/>
            <a:cxnLst/>
            <a:rect l="l" t="t" r="r" b="b"/>
            <a:pathLst>
              <a:path w="225" h="2559" fill="none" extrusionOk="0">
                <a:moveTo>
                  <a:pt x="1" y="1"/>
                </a:moveTo>
                <a:lnTo>
                  <a:pt x="225" y="2558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9"/>
          <p:cNvSpPr/>
          <p:nvPr/>
        </p:nvSpPr>
        <p:spPr>
          <a:xfrm>
            <a:off x="704478" y="1807825"/>
            <a:ext cx="106944" cy="8937"/>
          </a:xfrm>
          <a:custGeom>
            <a:avLst/>
            <a:gdLst/>
            <a:ahLst/>
            <a:cxnLst/>
            <a:rect l="l" t="t" r="r" b="b"/>
            <a:pathLst>
              <a:path w="2465" h="206" fill="none" extrusionOk="0">
                <a:moveTo>
                  <a:pt x="0" y="149"/>
                </a:moveTo>
                <a:cubicBezTo>
                  <a:pt x="822" y="0"/>
                  <a:pt x="1662" y="0"/>
                  <a:pt x="2464" y="20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3286078" y="1574225"/>
            <a:ext cx="4839900" cy="7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9"/>
          <p:cNvSpPr txBox="1">
            <a:spLocks noGrp="1"/>
          </p:cNvSpPr>
          <p:nvPr>
            <p:ph type="subTitle" idx="1"/>
          </p:nvPr>
        </p:nvSpPr>
        <p:spPr>
          <a:xfrm>
            <a:off x="3286075" y="2579675"/>
            <a:ext cx="4839900" cy="12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/>
          <p:nvPr/>
        </p:nvSpPr>
        <p:spPr>
          <a:xfrm rot="4500125" flipH="1">
            <a:off x="-56286" y="-1742955"/>
            <a:ext cx="1864794" cy="3498436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11"/>
          <p:cNvSpPr/>
          <p:nvPr/>
        </p:nvSpPr>
        <p:spPr>
          <a:xfrm>
            <a:off x="1004513" y="1544975"/>
            <a:ext cx="15700" cy="18625"/>
          </a:xfrm>
          <a:custGeom>
            <a:avLst/>
            <a:gdLst/>
            <a:ahLst/>
            <a:cxnLst/>
            <a:rect l="l" t="t" r="r" b="b"/>
            <a:pathLst>
              <a:path w="628" h="745" extrusionOk="0">
                <a:moveTo>
                  <a:pt x="215" y="0"/>
                </a:moveTo>
                <a:cubicBezTo>
                  <a:pt x="78" y="0"/>
                  <a:pt x="1" y="126"/>
                  <a:pt x="31" y="305"/>
                </a:cubicBezTo>
                <a:cubicBezTo>
                  <a:pt x="64" y="506"/>
                  <a:pt x="197" y="706"/>
                  <a:pt x="364" y="739"/>
                </a:cubicBezTo>
                <a:cubicBezTo>
                  <a:pt x="378" y="742"/>
                  <a:pt x="392" y="744"/>
                  <a:pt x="405" y="744"/>
                </a:cubicBezTo>
                <a:cubicBezTo>
                  <a:pt x="523" y="744"/>
                  <a:pt x="628" y="618"/>
                  <a:pt x="598" y="439"/>
                </a:cubicBezTo>
                <a:cubicBezTo>
                  <a:pt x="564" y="272"/>
                  <a:pt x="431" y="72"/>
                  <a:pt x="264" y="5"/>
                </a:cubicBezTo>
                <a:cubicBezTo>
                  <a:pt x="247" y="2"/>
                  <a:pt x="230" y="0"/>
                  <a:pt x="215" y="0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11"/>
          <p:cNvSpPr/>
          <p:nvPr/>
        </p:nvSpPr>
        <p:spPr>
          <a:xfrm>
            <a:off x="1048713" y="1557475"/>
            <a:ext cx="14850" cy="17825"/>
          </a:xfrm>
          <a:custGeom>
            <a:avLst/>
            <a:gdLst/>
            <a:ahLst/>
            <a:cxnLst/>
            <a:rect l="l" t="t" r="r" b="b"/>
            <a:pathLst>
              <a:path w="594" h="713" extrusionOk="0">
                <a:moveTo>
                  <a:pt x="215" y="0"/>
                </a:moveTo>
                <a:cubicBezTo>
                  <a:pt x="78" y="0"/>
                  <a:pt x="1" y="126"/>
                  <a:pt x="31" y="306"/>
                </a:cubicBezTo>
                <a:cubicBezTo>
                  <a:pt x="64" y="473"/>
                  <a:pt x="197" y="673"/>
                  <a:pt x="331" y="706"/>
                </a:cubicBezTo>
                <a:cubicBezTo>
                  <a:pt x="352" y="710"/>
                  <a:pt x="372" y="712"/>
                  <a:pt x="391" y="712"/>
                </a:cubicBezTo>
                <a:cubicBezTo>
                  <a:pt x="521" y="712"/>
                  <a:pt x="593" y="614"/>
                  <a:pt x="564" y="439"/>
                </a:cubicBezTo>
                <a:cubicBezTo>
                  <a:pt x="531" y="239"/>
                  <a:pt x="398" y="72"/>
                  <a:pt x="264" y="6"/>
                </a:cubicBezTo>
                <a:cubicBezTo>
                  <a:pt x="247" y="2"/>
                  <a:pt x="230" y="0"/>
                  <a:pt x="215" y="0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"/>
          <p:cNvSpPr/>
          <p:nvPr/>
        </p:nvSpPr>
        <p:spPr>
          <a:xfrm>
            <a:off x="1371363" y="2219050"/>
            <a:ext cx="42550" cy="42425"/>
          </a:xfrm>
          <a:custGeom>
            <a:avLst/>
            <a:gdLst/>
            <a:ahLst/>
            <a:cxnLst/>
            <a:rect l="l" t="t" r="r" b="b"/>
            <a:pathLst>
              <a:path w="1702" h="1697" extrusionOk="0">
                <a:moveTo>
                  <a:pt x="728" y="0"/>
                </a:moveTo>
                <a:cubicBezTo>
                  <a:pt x="608" y="0"/>
                  <a:pt x="492" y="30"/>
                  <a:pt x="401" y="95"/>
                </a:cubicBezTo>
                <a:cubicBezTo>
                  <a:pt x="134" y="262"/>
                  <a:pt x="0" y="562"/>
                  <a:pt x="101" y="862"/>
                </a:cubicBezTo>
                <a:cubicBezTo>
                  <a:pt x="134" y="1096"/>
                  <a:pt x="267" y="1296"/>
                  <a:pt x="401" y="1496"/>
                </a:cubicBezTo>
                <a:cubicBezTo>
                  <a:pt x="501" y="1596"/>
                  <a:pt x="668" y="1663"/>
                  <a:pt x="834" y="1696"/>
                </a:cubicBezTo>
                <a:cubicBezTo>
                  <a:pt x="968" y="1696"/>
                  <a:pt x="1135" y="1696"/>
                  <a:pt x="1268" y="1596"/>
                </a:cubicBezTo>
                <a:cubicBezTo>
                  <a:pt x="1535" y="1429"/>
                  <a:pt x="1702" y="1096"/>
                  <a:pt x="1602" y="795"/>
                </a:cubicBezTo>
                <a:cubicBezTo>
                  <a:pt x="1502" y="562"/>
                  <a:pt x="1401" y="362"/>
                  <a:pt x="1235" y="195"/>
                </a:cubicBezTo>
                <a:cubicBezTo>
                  <a:pt x="1113" y="73"/>
                  <a:pt x="916" y="0"/>
                  <a:pt x="728" y="0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1"/>
          <p:cNvSpPr/>
          <p:nvPr/>
        </p:nvSpPr>
        <p:spPr>
          <a:xfrm>
            <a:off x="1371363" y="2272825"/>
            <a:ext cx="43400" cy="55925"/>
          </a:xfrm>
          <a:custGeom>
            <a:avLst/>
            <a:gdLst/>
            <a:ahLst/>
            <a:cxnLst/>
            <a:rect l="l" t="t" r="r" b="b"/>
            <a:pathLst>
              <a:path w="1736" h="2237" extrusionOk="0">
                <a:moveTo>
                  <a:pt x="960" y="1"/>
                </a:moveTo>
                <a:cubicBezTo>
                  <a:pt x="919" y="1"/>
                  <a:pt x="877" y="4"/>
                  <a:pt x="834" y="12"/>
                </a:cubicBezTo>
                <a:cubicBezTo>
                  <a:pt x="467" y="45"/>
                  <a:pt x="267" y="346"/>
                  <a:pt x="234" y="713"/>
                </a:cubicBezTo>
                <a:cubicBezTo>
                  <a:pt x="201" y="779"/>
                  <a:pt x="201" y="846"/>
                  <a:pt x="201" y="913"/>
                </a:cubicBezTo>
                <a:cubicBezTo>
                  <a:pt x="201" y="913"/>
                  <a:pt x="201" y="975"/>
                  <a:pt x="201" y="1013"/>
                </a:cubicBezTo>
                <a:cubicBezTo>
                  <a:pt x="207" y="993"/>
                  <a:pt x="211" y="985"/>
                  <a:pt x="213" y="985"/>
                </a:cubicBezTo>
                <a:lnTo>
                  <a:pt x="213" y="985"/>
                </a:lnTo>
                <a:cubicBezTo>
                  <a:pt x="222" y="985"/>
                  <a:pt x="201" y="1113"/>
                  <a:pt x="201" y="1113"/>
                </a:cubicBezTo>
                <a:cubicBezTo>
                  <a:pt x="167" y="1146"/>
                  <a:pt x="167" y="1213"/>
                  <a:pt x="134" y="1280"/>
                </a:cubicBezTo>
                <a:cubicBezTo>
                  <a:pt x="0" y="1647"/>
                  <a:pt x="267" y="2114"/>
                  <a:pt x="668" y="2214"/>
                </a:cubicBezTo>
                <a:cubicBezTo>
                  <a:pt x="730" y="2229"/>
                  <a:pt x="793" y="2237"/>
                  <a:pt x="854" y="2237"/>
                </a:cubicBezTo>
                <a:cubicBezTo>
                  <a:pt x="1186" y="2237"/>
                  <a:pt x="1484" y="2018"/>
                  <a:pt x="1568" y="1680"/>
                </a:cubicBezTo>
                <a:cubicBezTo>
                  <a:pt x="1702" y="1313"/>
                  <a:pt x="1735" y="879"/>
                  <a:pt x="1635" y="512"/>
                </a:cubicBezTo>
                <a:cubicBezTo>
                  <a:pt x="1546" y="217"/>
                  <a:pt x="1275" y="1"/>
                  <a:pt x="960" y="1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1"/>
          <p:cNvSpPr/>
          <p:nvPr/>
        </p:nvSpPr>
        <p:spPr>
          <a:xfrm>
            <a:off x="1566313" y="664700"/>
            <a:ext cx="4700" cy="116250"/>
          </a:xfrm>
          <a:custGeom>
            <a:avLst/>
            <a:gdLst/>
            <a:ahLst/>
            <a:cxnLst/>
            <a:rect l="l" t="t" r="r" b="b"/>
            <a:pathLst>
              <a:path w="188" h="4650" fill="none" extrusionOk="0">
                <a:moveTo>
                  <a:pt x="187" y="4649"/>
                </a:moveTo>
                <a:cubicBezTo>
                  <a:pt x="57" y="3100"/>
                  <a:pt x="1" y="1550"/>
                  <a:pt x="19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1"/>
          <p:cNvSpPr/>
          <p:nvPr/>
        </p:nvSpPr>
        <p:spPr>
          <a:xfrm>
            <a:off x="1685788" y="608225"/>
            <a:ext cx="42500" cy="246925"/>
          </a:xfrm>
          <a:custGeom>
            <a:avLst/>
            <a:gdLst/>
            <a:ahLst/>
            <a:cxnLst/>
            <a:rect l="l" t="t" r="r" b="b"/>
            <a:pathLst>
              <a:path w="1700" h="9877" fill="none" extrusionOk="0">
                <a:moveTo>
                  <a:pt x="1700" y="9876"/>
                </a:moveTo>
                <a:cubicBezTo>
                  <a:pt x="1" y="9634"/>
                  <a:pt x="990" y="3193"/>
                  <a:pt x="1046" y="1868"/>
                </a:cubicBezTo>
                <a:lnTo>
                  <a:pt x="1121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1"/>
          <p:cNvSpPr/>
          <p:nvPr/>
        </p:nvSpPr>
        <p:spPr>
          <a:xfrm>
            <a:off x="1296088" y="966200"/>
            <a:ext cx="144725" cy="104550"/>
          </a:xfrm>
          <a:custGeom>
            <a:avLst/>
            <a:gdLst/>
            <a:ahLst/>
            <a:cxnLst/>
            <a:rect l="l" t="t" r="r" b="b"/>
            <a:pathLst>
              <a:path w="5789" h="4182" extrusionOk="0">
                <a:moveTo>
                  <a:pt x="4855" y="0"/>
                </a:moveTo>
                <a:cubicBezTo>
                  <a:pt x="3212" y="579"/>
                  <a:pt x="1606" y="1344"/>
                  <a:pt x="1" y="2016"/>
                </a:cubicBezTo>
                <a:cubicBezTo>
                  <a:pt x="374" y="2763"/>
                  <a:pt x="748" y="3379"/>
                  <a:pt x="953" y="4182"/>
                </a:cubicBezTo>
                <a:cubicBezTo>
                  <a:pt x="2521" y="3622"/>
                  <a:pt x="4220" y="2950"/>
                  <a:pt x="5788" y="2390"/>
                </a:cubicBezTo>
                <a:cubicBezTo>
                  <a:pt x="5471" y="1587"/>
                  <a:pt x="5172" y="803"/>
                  <a:pt x="4855" y="0"/>
                </a:cubicBezTo>
                <a:close/>
              </a:path>
            </a:pathLst>
          </a:custGeom>
          <a:solidFill>
            <a:srgbClr val="23295B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11"/>
          <p:cNvSpPr/>
          <p:nvPr/>
        </p:nvSpPr>
        <p:spPr>
          <a:xfrm>
            <a:off x="1307763" y="905050"/>
            <a:ext cx="77975" cy="113900"/>
          </a:xfrm>
          <a:custGeom>
            <a:avLst/>
            <a:gdLst/>
            <a:ahLst/>
            <a:cxnLst/>
            <a:rect l="l" t="t" r="r" b="b"/>
            <a:pathLst>
              <a:path w="3119" h="4556" fill="none" extrusionOk="0">
                <a:moveTo>
                  <a:pt x="3118" y="3921"/>
                </a:moveTo>
                <a:cubicBezTo>
                  <a:pt x="2689" y="3137"/>
                  <a:pt x="2260" y="2372"/>
                  <a:pt x="1830" y="1587"/>
                </a:cubicBezTo>
                <a:cubicBezTo>
                  <a:pt x="2110" y="1195"/>
                  <a:pt x="2110" y="654"/>
                  <a:pt x="1755" y="337"/>
                </a:cubicBezTo>
                <a:cubicBezTo>
                  <a:pt x="1382" y="1"/>
                  <a:pt x="766" y="19"/>
                  <a:pt x="411" y="355"/>
                </a:cubicBezTo>
                <a:cubicBezTo>
                  <a:pt x="57" y="691"/>
                  <a:pt x="1" y="1307"/>
                  <a:pt x="318" y="1699"/>
                </a:cubicBezTo>
                <a:cubicBezTo>
                  <a:pt x="430" y="1849"/>
                  <a:pt x="635" y="1998"/>
                  <a:pt x="803" y="2054"/>
                </a:cubicBezTo>
                <a:cubicBezTo>
                  <a:pt x="934" y="2110"/>
                  <a:pt x="1270" y="3940"/>
                  <a:pt x="1382" y="455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11"/>
          <p:cNvSpPr/>
          <p:nvPr/>
        </p:nvSpPr>
        <p:spPr>
          <a:xfrm rot="-10635791">
            <a:off x="1924281" y="-136190"/>
            <a:ext cx="1088733" cy="437824"/>
          </a:xfrm>
          <a:custGeom>
            <a:avLst/>
            <a:gdLst/>
            <a:ahLst/>
            <a:cxnLst/>
            <a:rect l="l" t="t" r="r" b="b"/>
            <a:pathLst>
              <a:path w="22701" h="9129" fill="none" extrusionOk="0">
                <a:moveTo>
                  <a:pt x="0" y="7486"/>
                </a:moveTo>
                <a:cubicBezTo>
                  <a:pt x="841" y="4985"/>
                  <a:pt x="2651" y="2801"/>
                  <a:pt x="4985" y="1568"/>
                </a:cubicBezTo>
                <a:cubicBezTo>
                  <a:pt x="7318" y="318"/>
                  <a:pt x="10137" y="0"/>
                  <a:pt x="12676" y="710"/>
                </a:cubicBezTo>
                <a:cubicBezTo>
                  <a:pt x="16970" y="1904"/>
                  <a:pt x="19975" y="5619"/>
                  <a:pt x="22701" y="91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1"/>
          <p:cNvSpPr/>
          <p:nvPr/>
        </p:nvSpPr>
        <p:spPr>
          <a:xfrm>
            <a:off x="531313" y="698200"/>
            <a:ext cx="224975" cy="99900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1"/>
          <p:cNvSpPr/>
          <p:nvPr/>
        </p:nvSpPr>
        <p:spPr>
          <a:xfrm rot="899523" flipH="1">
            <a:off x="8208603" y="2139941"/>
            <a:ext cx="2645028" cy="3421335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11"/>
          <p:cNvSpPr/>
          <p:nvPr/>
        </p:nvSpPr>
        <p:spPr>
          <a:xfrm rot="7199987" flipH="1">
            <a:off x="-664003" y="3778988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1"/>
          <p:cNvSpPr/>
          <p:nvPr/>
        </p:nvSpPr>
        <p:spPr>
          <a:xfrm rot="7200060" flipH="1">
            <a:off x="7494411" y="-1514621"/>
            <a:ext cx="1864748" cy="3498473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1"/>
          <p:cNvSpPr/>
          <p:nvPr/>
        </p:nvSpPr>
        <p:spPr>
          <a:xfrm>
            <a:off x="1004075" y="1542325"/>
            <a:ext cx="15700" cy="18625"/>
          </a:xfrm>
          <a:custGeom>
            <a:avLst/>
            <a:gdLst/>
            <a:ahLst/>
            <a:cxnLst/>
            <a:rect l="l" t="t" r="r" b="b"/>
            <a:pathLst>
              <a:path w="628" h="745" extrusionOk="0">
                <a:moveTo>
                  <a:pt x="215" y="0"/>
                </a:moveTo>
                <a:cubicBezTo>
                  <a:pt x="78" y="0"/>
                  <a:pt x="1" y="126"/>
                  <a:pt x="31" y="305"/>
                </a:cubicBezTo>
                <a:cubicBezTo>
                  <a:pt x="64" y="506"/>
                  <a:pt x="197" y="706"/>
                  <a:pt x="364" y="739"/>
                </a:cubicBezTo>
                <a:cubicBezTo>
                  <a:pt x="378" y="742"/>
                  <a:pt x="392" y="744"/>
                  <a:pt x="405" y="744"/>
                </a:cubicBezTo>
                <a:cubicBezTo>
                  <a:pt x="523" y="744"/>
                  <a:pt x="628" y="618"/>
                  <a:pt x="598" y="439"/>
                </a:cubicBezTo>
                <a:cubicBezTo>
                  <a:pt x="564" y="272"/>
                  <a:pt x="431" y="72"/>
                  <a:pt x="264" y="5"/>
                </a:cubicBezTo>
                <a:cubicBezTo>
                  <a:pt x="247" y="2"/>
                  <a:pt x="230" y="0"/>
                  <a:pt x="215" y="0"/>
                </a:cubicBezTo>
                <a:close/>
              </a:path>
            </a:pathLst>
          </a:custGeom>
          <a:solidFill>
            <a:srgbClr val="1C9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1"/>
          <p:cNvSpPr/>
          <p:nvPr/>
        </p:nvSpPr>
        <p:spPr>
          <a:xfrm>
            <a:off x="1048275" y="1554825"/>
            <a:ext cx="14850" cy="17825"/>
          </a:xfrm>
          <a:custGeom>
            <a:avLst/>
            <a:gdLst/>
            <a:ahLst/>
            <a:cxnLst/>
            <a:rect l="l" t="t" r="r" b="b"/>
            <a:pathLst>
              <a:path w="594" h="713" extrusionOk="0">
                <a:moveTo>
                  <a:pt x="215" y="0"/>
                </a:moveTo>
                <a:cubicBezTo>
                  <a:pt x="78" y="0"/>
                  <a:pt x="1" y="126"/>
                  <a:pt x="31" y="306"/>
                </a:cubicBezTo>
                <a:cubicBezTo>
                  <a:pt x="64" y="473"/>
                  <a:pt x="197" y="673"/>
                  <a:pt x="331" y="706"/>
                </a:cubicBezTo>
                <a:cubicBezTo>
                  <a:pt x="352" y="710"/>
                  <a:pt x="372" y="712"/>
                  <a:pt x="391" y="712"/>
                </a:cubicBezTo>
                <a:cubicBezTo>
                  <a:pt x="521" y="712"/>
                  <a:pt x="593" y="614"/>
                  <a:pt x="564" y="439"/>
                </a:cubicBezTo>
                <a:cubicBezTo>
                  <a:pt x="531" y="239"/>
                  <a:pt x="398" y="72"/>
                  <a:pt x="264" y="6"/>
                </a:cubicBezTo>
                <a:cubicBezTo>
                  <a:pt x="247" y="2"/>
                  <a:pt x="230" y="0"/>
                  <a:pt x="215" y="0"/>
                </a:cubicBezTo>
                <a:close/>
              </a:path>
            </a:pathLst>
          </a:custGeom>
          <a:solidFill>
            <a:srgbClr val="1C9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1"/>
          <p:cNvSpPr/>
          <p:nvPr/>
        </p:nvSpPr>
        <p:spPr>
          <a:xfrm>
            <a:off x="1370925" y="2216400"/>
            <a:ext cx="42550" cy="42425"/>
          </a:xfrm>
          <a:custGeom>
            <a:avLst/>
            <a:gdLst/>
            <a:ahLst/>
            <a:cxnLst/>
            <a:rect l="l" t="t" r="r" b="b"/>
            <a:pathLst>
              <a:path w="1702" h="1697" extrusionOk="0">
                <a:moveTo>
                  <a:pt x="728" y="0"/>
                </a:moveTo>
                <a:cubicBezTo>
                  <a:pt x="608" y="0"/>
                  <a:pt x="492" y="30"/>
                  <a:pt x="401" y="95"/>
                </a:cubicBezTo>
                <a:cubicBezTo>
                  <a:pt x="134" y="262"/>
                  <a:pt x="0" y="562"/>
                  <a:pt x="101" y="862"/>
                </a:cubicBezTo>
                <a:cubicBezTo>
                  <a:pt x="134" y="1096"/>
                  <a:pt x="267" y="1296"/>
                  <a:pt x="401" y="1496"/>
                </a:cubicBezTo>
                <a:cubicBezTo>
                  <a:pt x="501" y="1596"/>
                  <a:pt x="668" y="1663"/>
                  <a:pt x="834" y="1696"/>
                </a:cubicBezTo>
                <a:cubicBezTo>
                  <a:pt x="968" y="1696"/>
                  <a:pt x="1135" y="1696"/>
                  <a:pt x="1268" y="1596"/>
                </a:cubicBezTo>
                <a:cubicBezTo>
                  <a:pt x="1535" y="1429"/>
                  <a:pt x="1702" y="1096"/>
                  <a:pt x="1602" y="795"/>
                </a:cubicBezTo>
                <a:cubicBezTo>
                  <a:pt x="1502" y="562"/>
                  <a:pt x="1401" y="362"/>
                  <a:pt x="1235" y="195"/>
                </a:cubicBezTo>
                <a:cubicBezTo>
                  <a:pt x="1113" y="73"/>
                  <a:pt x="916" y="0"/>
                  <a:pt x="728" y="0"/>
                </a:cubicBezTo>
                <a:close/>
              </a:path>
            </a:pathLst>
          </a:custGeom>
          <a:solidFill>
            <a:srgbClr val="FAD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11"/>
          <p:cNvSpPr/>
          <p:nvPr/>
        </p:nvSpPr>
        <p:spPr>
          <a:xfrm>
            <a:off x="1370925" y="2270175"/>
            <a:ext cx="43400" cy="55925"/>
          </a:xfrm>
          <a:custGeom>
            <a:avLst/>
            <a:gdLst/>
            <a:ahLst/>
            <a:cxnLst/>
            <a:rect l="l" t="t" r="r" b="b"/>
            <a:pathLst>
              <a:path w="1736" h="2237" extrusionOk="0">
                <a:moveTo>
                  <a:pt x="960" y="1"/>
                </a:moveTo>
                <a:cubicBezTo>
                  <a:pt x="919" y="1"/>
                  <a:pt x="877" y="4"/>
                  <a:pt x="834" y="12"/>
                </a:cubicBezTo>
                <a:cubicBezTo>
                  <a:pt x="467" y="45"/>
                  <a:pt x="267" y="346"/>
                  <a:pt x="234" y="713"/>
                </a:cubicBezTo>
                <a:cubicBezTo>
                  <a:pt x="201" y="779"/>
                  <a:pt x="201" y="846"/>
                  <a:pt x="201" y="913"/>
                </a:cubicBezTo>
                <a:cubicBezTo>
                  <a:pt x="201" y="913"/>
                  <a:pt x="201" y="975"/>
                  <a:pt x="201" y="1013"/>
                </a:cubicBezTo>
                <a:cubicBezTo>
                  <a:pt x="207" y="993"/>
                  <a:pt x="211" y="985"/>
                  <a:pt x="213" y="985"/>
                </a:cubicBezTo>
                <a:lnTo>
                  <a:pt x="213" y="985"/>
                </a:lnTo>
                <a:cubicBezTo>
                  <a:pt x="222" y="985"/>
                  <a:pt x="201" y="1113"/>
                  <a:pt x="201" y="1113"/>
                </a:cubicBezTo>
                <a:cubicBezTo>
                  <a:pt x="167" y="1146"/>
                  <a:pt x="167" y="1213"/>
                  <a:pt x="134" y="1280"/>
                </a:cubicBezTo>
                <a:cubicBezTo>
                  <a:pt x="0" y="1647"/>
                  <a:pt x="267" y="2114"/>
                  <a:pt x="668" y="2214"/>
                </a:cubicBezTo>
                <a:cubicBezTo>
                  <a:pt x="730" y="2229"/>
                  <a:pt x="793" y="2237"/>
                  <a:pt x="854" y="2237"/>
                </a:cubicBezTo>
                <a:cubicBezTo>
                  <a:pt x="1186" y="2237"/>
                  <a:pt x="1484" y="2018"/>
                  <a:pt x="1568" y="1680"/>
                </a:cubicBezTo>
                <a:cubicBezTo>
                  <a:pt x="1702" y="1313"/>
                  <a:pt x="1735" y="879"/>
                  <a:pt x="1635" y="512"/>
                </a:cubicBezTo>
                <a:cubicBezTo>
                  <a:pt x="1546" y="217"/>
                  <a:pt x="1275" y="1"/>
                  <a:pt x="960" y="1"/>
                </a:cubicBezTo>
                <a:close/>
              </a:path>
            </a:pathLst>
          </a:custGeom>
          <a:solidFill>
            <a:srgbClr val="1C9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11"/>
          <p:cNvSpPr/>
          <p:nvPr/>
        </p:nvSpPr>
        <p:spPr>
          <a:xfrm rot="4514961">
            <a:off x="-768587" y="3528776"/>
            <a:ext cx="3160020" cy="1411095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11"/>
          <p:cNvSpPr/>
          <p:nvPr/>
        </p:nvSpPr>
        <p:spPr>
          <a:xfrm>
            <a:off x="6763025" y="3286875"/>
            <a:ext cx="2995244" cy="2214695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1"/>
          <p:cNvSpPr/>
          <p:nvPr/>
        </p:nvSpPr>
        <p:spPr>
          <a:xfrm rot="9000221" flipH="1">
            <a:off x="7302319" y="868901"/>
            <a:ext cx="72055" cy="76171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1" name="Google Shape;191;p11"/>
          <p:cNvGrpSpPr/>
          <p:nvPr/>
        </p:nvGrpSpPr>
        <p:grpSpPr>
          <a:xfrm rot="9000221" flipH="1">
            <a:off x="8571450" y="542886"/>
            <a:ext cx="114568" cy="83703"/>
            <a:chOff x="2355525" y="2486700"/>
            <a:chExt cx="77950" cy="56950"/>
          </a:xfrm>
        </p:grpSpPr>
        <p:sp>
          <p:nvSpPr>
            <p:cNvPr id="192" name="Google Shape;192;p11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4" name="Google Shape;194;p11"/>
          <p:cNvSpPr/>
          <p:nvPr/>
        </p:nvSpPr>
        <p:spPr>
          <a:xfrm rot="9000221" flipH="1">
            <a:off x="7863232" y="1083160"/>
            <a:ext cx="250411" cy="311443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5" name="Google Shape;195;p11"/>
          <p:cNvGrpSpPr/>
          <p:nvPr/>
        </p:nvGrpSpPr>
        <p:grpSpPr>
          <a:xfrm>
            <a:off x="1714449" y="3940504"/>
            <a:ext cx="609180" cy="587634"/>
            <a:chOff x="3638475" y="3907100"/>
            <a:chExt cx="390175" cy="376399"/>
          </a:xfrm>
        </p:grpSpPr>
        <p:sp>
          <p:nvSpPr>
            <p:cNvPr id="196" name="Google Shape;196;p11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9" name="Google Shape;199;p11"/>
          <p:cNvSpPr txBox="1">
            <a:spLocks noGrp="1"/>
          </p:cNvSpPr>
          <p:nvPr>
            <p:ph type="title" hasCustomPrompt="1"/>
          </p:nvPr>
        </p:nvSpPr>
        <p:spPr>
          <a:xfrm>
            <a:off x="2445425" y="1516600"/>
            <a:ext cx="5624700" cy="15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0" name="Google Shape;200;p11"/>
          <p:cNvSpPr txBox="1">
            <a:spLocks noGrp="1"/>
          </p:cNvSpPr>
          <p:nvPr>
            <p:ph type="subTitle" idx="1"/>
          </p:nvPr>
        </p:nvSpPr>
        <p:spPr>
          <a:xfrm>
            <a:off x="2445425" y="2998627"/>
            <a:ext cx="56247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/>
          <p:nvPr/>
        </p:nvSpPr>
        <p:spPr>
          <a:xfrm>
            <a:off x="0" y="-14350"/>
            <a:ext cx="9144000" cy="518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 rot="7199592" flipH="1">
            <a:off x="6952914" y="-1301628"/>
            <a:ext cx="2471666" cy="3078004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rgbClr val="FFD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14"/>
          <p:cNvSpPr/>
          <p:nvPr/>
        </p:nvSpPr>
        <p:spPr>
          <a:xfrm rot="10800000" flipH="1">
            <a:off x="-767575" y="-479587"/>
            <a:ext cx="3367076" cy="222867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4"/>
          <p:cNvSpPr/>
          <p:nvPr/>
        </p:nvSpPr>
        <p:spPr>
          <a:xfrm rot="-9899926" flipH="1">
            <a:off x="-826884" y="3571082"/>
            <a:ext cx="3750771" cy="2228664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1" name="Google Shape;241;p14"/>
          <p:cNvGrpSpPr/>
          <p:nvPr/>
        </p:nvGrpSpPr>
        <p:grpSpPr>
          <a:xfrm flipH="1">
            <a:off x="5642067" y="403067"/>
            <a:ext cx="120773" cy="120074"/>
            <a:chOff x="8003431" y="3929998"/>
            <a:chExt cx="120773" cy="120074"/>
          </a:xfrm>
        </p:grpSpPr>
        <p:sp>
          <p:nvSpPr>
            <p:cNvPr id="242" name="Google Shape;242;p14"/>
            <p:cNvSpPr/>
            <p:nvPr/>
          </p:nvSpPr>
          <p:spPr>
            <a:xfrm>
              <a:off x="8009604" y="3932754"/>
              <a:ext cx="101556" cy="96045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03431" y="3943703"/>
              <a:ext cx="120773" cy="7139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8051454" y="3929998"/>
              <a:ext cx="9627" cy="120074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5" name="Google Shape;245;p14"/>
          <p:cNvSpPr/>
          <p:nvPr/>
        </p:nvSpPr>
        <p:spPr>
          <a:xfrm flipH="1">
            <a:off x="8817684" y="1133176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6" name="Google Shape;246;p14"/>
          <p:cNvGrpSpPr/>
          <p:nvPr/>
        </p:nvGrpSpPr>
        <p:grpSpPr>
          <a:xfrm flipH="1">
            <a:off x="7518182" y="763357"/>
            <a:ext cx="114563" cy="83699"/>
            <a:chOff x="2355525" y="2486700"/>
            <a:chExt cx="77950" cy="56950"/>
          </a:xfrm>
        </p:grpSpPr>
        <p:sp>
          <p:nvSpPr>
            <p:cNvPr id="247" name="Google Shape;247;p14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9" name="Google Shape;249;p14"/>
          <p:cNvSpPr/>
          <p:nvPr/>
        </p:nvSpPr>
        <p:spPr>
          <a:xfrm flipH="1">
            <a:off x="8331473" y="403070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14"/>
          <p:cNvSpPr/>
          <p:nvPr/>
        </p:nvSpPr>
        <p:spPr>
          <a:xfrm rot="-9899988" flipH="1">
            <a:off x="-656088" y="2768432"/>
            <a:ext cx="3144093" cy="232475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14"/>
          <p:cNvSpPr/>
          <p:nvPr/>
        </p:nvSpPr>
        <p:spPr>
          <a:xfrm rot="-6183486" flipH="1">
            <a:off x="7146858" y="2977259"/>
            <a:ext cx="2506528" cy="4013866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14"/>
          <p:cNvSpPr/>
          <p:nvPr/>
        </p:nvSpPr>
        <p:spPr>
          <a:xfrm rot="161">
            <a:off x="2011064" y="916531"/>
            <a:ext cx="72706" cy="81717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14"/>
          <p:cNvSpPr/>
          <p:nvPr/>
        </p:nvSpPr>
        <p:spPr>
          <a:xfrm rot="161">
            <a:off x="1991114" y="909544"/>
            <a:ext cx="98684" cy="100653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4"/>
          <p:cNvSpPr/>
          <p:nvPr/>
        </p:nvSpPr>
        <p:spPr>
          <a:xfrm rot="161">
            <a:off x="1283577" y="683795"/>
            <a:ext cx="104605" cy="110574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4"/>
          <p:cNvSpPr/>
          <p:nvPr/>
        </p:nvSpPr>
        <p:spPr>
          <a:xfrm rot="161">
            <a:off x="909755" y="1137572"/>
            <a:ext cx="110579" cy="162367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4"/>
          <p:cNvSpPr/>
          <p:nvPr/>
        </p:nvSpPr>
        <p:spPr>
          <a:xfrm rot="161">
            <a:off x="867939" y="1120663"/>
            <a:ext cx="64758" cy="67742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14"/>
          <p:cNvSpPr/>
          <p:nvPr/>
        </p:nvSpPr>
        <p:spPr>
          <a:xfrm rot="161">
            <a:off x="993394" y="1237155"/>
            <a:ext cx="61824" cy="56807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4"/>
          <p:cNvSpPr/>
          <p:nvPr/>
        </p:nvSpPr>
        <p:spPr>
          <a:xfrm rot="2700000">
            <a:off x="4302010" y="4457053"/>
            <a:ext cx="293194" cy="456710"/>
          </a:xfrm>
          <a:custGeom>
            <a:avLst/>
            <a:gdLst/>
            <a:ahLst/>
            <a:cxnLst/>
            <a:rect l="l" t="t" r="r" b="b"/>
            <a:pathLst>
              <a:path w="7599" h="11837" fill="none" extrusionOk="0">
                <a:moveTo>
                  <a:pt x="0" y="11836"/>
                </a:moveTo>
                <a:cubicBezTo>
                  <a:pt x="150" y="10698"/>
                  <a:pt x="934" y="9596"/>
                  <a:pt x="2035" y="9354"/>
                </a:cubicBezTo>
                <a:cubicBezTo>
                  <a:pt x="3155" y="9092"/>
                  <a:pt x="4462" y="10007"/>
                  <a:pt x="4369" y="11146"/>
                </a:cubicBezTo>
                <a:cubicBezTo>
                  <a:pt x="3305" y="11444"/>
                  <a:pt x="2297" y="10418"/>
                  <a:pt x="1979" y="9372"/>
                </a:cubicBezTo>
                <a:cubicBezTo>
                  <a:pt x="1662" y="8233"/>
                  <a:pt x="1867" y="6927"/>
                  <a:pt x="2689" y="6087"/>
                </a:cubicBezTo>
                <a:cubicBezTo>
                  <a:pt x="3510" y="5265"/>
                  <a:pt x="4966" y="5060"/>
                  <a:pt x="5881" y="5788"/>
                </a:cubicBezTo>
                <a:cubicBezTo>
                  <a:pt x="6310" y="6124"/>
                  <a:pt x="6534" y="6889"/>
                  <a:pt x="6067" y="7151"/>
                </a:cubicBezTo>
                <a:cubicBezTo>
                  <a:pt x="5787" y="7300"/>
                  <a:pt x="5433" y="7169"/>
                  <a:pt x="5171" y="7020"/>
                </a:cubicBezTo>
                <a:cubicBezTo>
                  <a:pt x="3286" y="5900"/>
                  <a:pt x="2633" y="3118"/>
                  <a:pt x="3846" y="1289"/>
                </a:cubicBezTo>
                <a:cubicBezTo>
                  <a:pt x="4294" y="598"/>
                  <a:pt x="5059" y="20"/>
                  <a:pt x="5899" y="1"/>
                </a:cubicBezTo>
                <a:cubicBezTo>
                  <a:pt x="6740" y="1"/>
                  <a:pt x="7598" y="729"/>
                  <a:pt x="7505" y="156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4"/>
          <p:cNvSpPr/>
          <p:nvPr/>
        </p:nvSpPr>
        <p:spPr>
          <a:xfrm rot="6015140" flipH="1">
            <a:off x="6514115" y="3114339"/>
            <a:ext cx="3607801" cy="1611094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/>
          </p:nvPr>
        </p:nvSpPr>
        <p:spPr>
          <a:xfrm>
            <a:off x="4996448" y="1948323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2" hasCustomPrompt="1"/>
          </p:nvPr>
        </p:nvSpPr>
        <p:spPr>
          <a:xfrm>
            <a:off x="3412223" y="2027375"/>
            <a:ext cx="1313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subTitle" idx="1"/>
          </p:nvPr>
        </p:nvSpPr>
        <p:spPr>
          <a:xfrm>
            <a:off x="4996443" y="2644884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8" r:id="rId8"/>
    <p:sldLayoutId id="2147483660" r:id="rId9"/>
    <p:sldLayoutId id="2147483662" r:id="rId10"/>
    <p:sldLayoutId id="2147483663" r:id="rId11"/>
    <p:sldLayoutId id="2147483666" r:id="rId12"/>
    <p:sldLayoutId id="2147483674" r:id="rId13"/>
    <p:sldLayoutId id="2147483686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orientacionandujar.es/2020/05/26/cuadernillo-mis-emociones-star-leyva/cuadernillo-mis-emociones-star-leyva2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45"/>
          <p:cNvGrpSpPr/>
          <p:nvPr/>
        </p:nvGrpSpPr>
        <p:grpSpPr>
          <a:xfrm>
            <a:off x="790534" y="1612540"/>
            <a:ext cx="1924542" cy="3354561"/>
            <a:chOff x="795994" y="1398211"/>
            <a:chExt cx="1836570" cy="3201223"/>
          </a:xfrm>
        </p:grpSpPr>
        <p:grpSp>
          <p:nvGrpSpPr>
            <p:cNvPr id="917" name="Google Shape;917;p45"/>
            <p:cNvGrpSpPr/>
            <p:nvPr/>
          </p:nvGrpSpPr>
          <p:grpSpPr>
            <a:xfrm>
              <a:off x="795994" y="1398211"/>
              <a:ext cx="1836570" cy="3201223"/>
              <a:chOff x="3208300" y="2916825"/>
              <a:chExt cx="1178800" cy="2054700"/>
            </a:xfrm>
          </p:grpSpPr>
          <p:sp>
            <p:nvSpPr>
              <p:cNvPr id="918" name="Google Shape;918;p45"/>
              <p:cNvSpPr/>
              <p:nvPr/>
            </p:nvSpPr>
            <p:spPr>
              <a:xfrm>
                <a:off x="3208300" y="2916825"/>
                <a:ext cx="885650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54" extrusionOk="0">
                    <a:moveTo>
                      <a:pt x="22850" y="1"/>
                    </a:moveTo>
                    <a:cubicBezTo>
                      <a:pt x="21464" y="1"/>
                      <a:pt x="20515" y="229"/>
                      <a:pt x="20515" y="229"/>
                    </a:cubicBezTo>
                    <a:cubicBezTo>
                      <a:pt x="0" y="4866"/>
                      <a:pt x="10408" y="35154"/>
                      <a:pt x="10408" y="35154"/>
                    </a:cubicBezTo>
                    <a:lnTo>
                      <a:pt x="30155" y="34987"/>
                    </a:lnTo>
                    <a:cubicBezTo>
                      <a:pt x="30155" y="34987"/>
                      <a:pt x="35426" y="20410"/>
                      <a:pt x="33124" y="9069"/>
                    </a:cubicBezTo>
                    <a:cubicBezTo>
                      <a:pt x="31499" y="1197"/>
                      <a:pt x="26026" y="1"/>
                      <a:pt x="2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9" name="Google Shape;919;p45"/>
              <p:cNvSpPr/>
              <p:nvPr/>
            </p:nvSpPr>
            <p:spPr>
              <a:xfrm>
                <a:off x="3505175" y="3587175"/>
                <a:ext cx="578775" cy="539575"/>
              </a:xfrm>
              <a:custGeom>
                <a:avLst/>
                <a:gdLst/>
                <a:ahLst/>
                <a:cxnLst/>
                <a:rect l="l" t="t" r="r" b="b"/>
                <a:pathLst>
                  <a:path w="23151" h="21583" extrusionOk="0">
                    <a:moveTo>
                      <a:pt x="10641" y="1"/>
                    </a:moveTo>
                    <a:cubicBezTo>
                      <a:pt x="1969" y="468"/>
                      <a:pt x="2636" y="6739"/>
                      <a:pt x="1702" y="10708"/>
                    </a:cubicBezTo>
                    <a:cubicBezTo>
                      <a:pt x="801" y="14678"/>
                      <a:pt x="0" y="21583"/>
                      <a:pt x="11575" y="21583"/>
                    </a:cubicBezTo>
                    <a:cubicBezTo>
                      <a:pt x="23150" y="21583"/>
                      <a:pt x="22483" y="13177"/>
                      <a:pt x="20482" y="6505"/>
                    </a:cubicBezTo>
                    <a:cubicBezTo>
                      <a:pt x="18744" y="836"/>
                      <a:pt x="15303" y="422"/>
                      <a:pt x="14335" y="422"/>
                    </a:cubicBezTo>
                    <a:cubicBezTo>
                      <a:pt x="14170" y="422"/>
                      <a:pt x="14077" y="434"/>
                      <a:pt x="14077" y="434"/>
                    </a:cubicBezTo>
                    <a:lnTo>
                      <a:pt x="1064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0" name="Google Shape;920;p45"/>
              <p:cNvSpPr/>
              <p:nvPr/>
            </p:nvSpPr>
            <p:spPr>
              <a:xfrm>
                <a:off x="3304200" y="3636375"/>
                <a:ext cx="41697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10922" extrusionOk="0">
                    <a:moveTo>
                      <a:pt x="16679" y="1"/>
                    </a:moveTo>
                    <a:cubicBezTo>
                      <a:pt x="16679" y="1"/>
                      <a:pt x="13510" y="167"/>
                      <a:pt x="7139" y="6539"/>
                    </a:cubicBezTo>
                    <a:cubicBezTo>
                      <a:pt x="3003" y="2402"/>
                      <a:pt x="1401" y="768"/>
                      <a:pt x="1401" y="768"/>
                    </a:cubicBezTo>
                    <a:lnTo>
                      <a:pt x="0" y="2169"/>
                    </a:lnTo>
                    <a:cubicBezTo>
                      <a:pt x="0" y="2169"/>
                      <a:pt x="2302" y="9941"/>
                      <a:pt x="6672" y="10775"/>
                    </a:cubicBezTo>
                    <a:cubicBezTo>
                      <a:pt x="7184" y="10877"/>
                      <a:pt x="7702" y="10921"/>
                      <a:pt x="8218" y="10921"/>
                    </a:cubicBezTo>
                    <a:cubicBezTo>
                      <a:pt x="12108" y="10921"/>
                      <a:pt x="15878" y="8373"/>
                      <a:pt x="15878" y="8373"/>
                    </a:cubicBezTo>
                    <a:lnTo>
                      <a:pt x="16679" y="601"/>
                    </a:lnTo>
                    <a:lnTo>
                      <a:pt x="1667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1" name="Google Shape;921;p45"/>
              <p:cNvSpPr/>
              <p:nvPr/>
            </p:nvSpPr>
            <p:spPr>
              <a:xfrm>
                <a:off x="33509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7839" y="0"/>
                    </a:moveTo>
                    <a:lnTo>
                      <a:pt x="4003" y="267"/>
                    </a:lnTo>
                    <a:cubicBezTo>
                      <a:pt x="4003" y="267"/>
                      <a:pt x="0" y="300"/>
                      <a:pt x="0" y="2736"/>
                    </a:cubicBezTo>
                    <a:lnTo>
                      <a:pt x="7839" y="2736"/>
                    </a:lnTo>
                    <a:lnTo>
                      <a:pt x="783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832900" y="4909800"/>
                <a:ext cx="19685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469" extrusionOk="0">
                    <a:moveTo>
                      <a:pt x="68" y="0"/>
                    </a:moveTo>
                    <a:lnTo>
                      <a:pt x="1" y="2469"/>
                    </a:lnTo>
                    <a:lnTo>
                      <a:pt x="7873" y="2469"/>
                    </a:lnTo>
                    <a:cubicBezTo>
                      <a:pt x="7873" y="33"/>
                      <a:pt x="3837" y="0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220350" y="3626725"/>
                <a:ext cx="1330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3381" extrusionOk="0">
                    <a:moveTo>
                      <a:pt x="2466" y="1"/>
                    </a:moveTo>
                    <a:cubicBezTo>
                      <a:pt x="2059" y="1"/>
                      <a:pt x="2151" y="305"/>
                      <a:pt x="2287" y="387"/>
                    </a:cubicBezTo>
                    <a:lnTo>
                      <a:pt x="2987" y="754"/>
                    </a:lnTo>
                    <a:cubicBezTo>
                      <a:pt x="2987" y="754"/>
                      <a:pt x="2854" y="764"/>
                      <a:pt x="2638" y="764"/>
                    </a:cubicBezTo>
                    <a:cubicBezTo>
                      <a:pt x="2315" y="764"/>
                      <a:pt x="1807" y="740"/>
                      <a:pt x="1286" y="620"/>
                    </a:cubicBezTo>
                    <a:cubicBezTo>
                      <a:pt x="1075" y="571"/>
                      <a:pt x="913" y="550"/>
                      <a:pt x="790" y="550"/>
                    </a:cubicBezTo>
                    <a:cubicBezTo>
                      <a:pt x="409" y="550"/>
                      <a:pt x="402" y="752"/>
                      <a:pt x="452" y="954"/>
                    </a:cubicBezTo>
                    <a:cubicBezTo>
                      <a:pt x="519" y="1221"/>
                      <a:pt x="1787" y="1354"/>
                      <a:pt x="1787" y="1354"/>
                    </a:cubicBezTo>
                    <a:cubicBezTo>
                      <a:pt x="1787" y="1354"/>
                      <a:pt x="1019" y="1321"/>
                      <a:pt x="519" y="1221"/>
                    </a:cubicBezTo>
                    <a:cubicBezTo>
                      <a:pt x="492" y="1211"/>
                      <a:pt x="465" y="1207"/>
                      <a:pt x="439" y="1207"/>
                    </a:cubicBezTo>
                    <a:cubicBezTo>
                      <a:pt x="94" y="1207"/>
                      <a:pt x="1" y="1995"/>
                      <a:pt x="2020" y="2088"/>
                    </a:cubicBezTo>
                    <a:cubicBezTo>
                      <a:pt x="1795" y="2163"/>
                      <a:pt x="1584" y="2185"/>
                      <a:pt x="1392" y="2185"/>
                    </a:cubicBezTo>
                    <a:cubicBezTo>
                      <a:pt x="1111" y="2185"/>
                      <a:pt x="874" y="2137"/>
                      <a:pt x="705" y="2137"/>
                    </a:cubicBezTo>
                    <a:cubicBezTo>
                      <a:pt x="580" y="2137"/>
                      <a:pt x="493" y="2163"/>
                      <a:pt x="452" y="2255"/>
                    </a:cubicBezTo>
                    <a:cubicBezTo>
                      <a:pt x="352" y="2456"/>
                      <a:pt x="800" y="2827"/>
                      <a:pt x="1583" y="2827"/>
                    </a:cubicBezTo>
                    <a:cubicBezTo>
                      <a:pt x="1840" y="2827"/>
                      <a:pt x="2133" y="2787"/>
                      <a:pt x="2454" y="2688"/>
                    </a:cubicBezTo>
                    <a:lnTo>
                      <a:pt x="2454" y="2688"/>
                    </a:lnTo>
                    <a:cubicBezTo>
                      <a:pt x="1787" y="3022"/>
                      <a:pt x="1253" y="2855"/>
                      <a:pt x="1320" y="3155"/>
                    </a:cubicBezTo>
                    <a:cubicBezTo>
                      <a:pt x="1370" y="3305"/>
                      <a:pt x="1720" y="3380"/>
                      <a:pt x="2174" y="3380"/>
                    </a:cubicBezTo>
                    <a:cubicBezTo>
                      <a:pt x="2629" y="3380"/>
                      <a:pt x="3188" y="3305"/>
                      <a:pt x="3655" y="3155"/>
                    </a:cubicBezTo>
                    <a:cubicBezTo>
                      <a:pt x="4555" y="2888"/>
                      <a:pt x="5322" y="1988"/>
                      <a:pt x="4956" y="1487"/>
                    </a:cubicBezTo>
                    <a:cubicBezTo>
                      <a:pt x="4956" y="1487"/>
                      <a:pt x="4522" y="420"/>
                      <a:pt x="2821" y="53"/>
                    </a:cubicBezTo>
                    <a:cubicBezTo>
                      <a:pt x="2674" y="16"/>
                      <a:pt x="2557" y="1"/>
                      <a:pt x="24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86275" y="3636375"/>
                <a:ext cx="4170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0922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597" y="10921"/>
                      <a:pt x="8471" y="10921"/>
                    </a:cubicBezTo>
                    <a:cubicBezTo>
                      <a:pt x="8985" y="10921"/>
                      <a:pt x="9500" y="10877"/>
                      <a:pt x="10008" y="10775"/>
                    </a:cubicBezTo>
                    <a:cubicBezTo>
                      <a:pt x="14378" y="9941"/>
                      <a:pt x="16679" y="2169"/>
                      <a:pt x="16679" y="2169"/>
                    </a:cubicBezTo>
                    <a:lnTo>
                      <a:pt x="15312" y="768"/>
                    </a:lnTo>
                    <a:cubicBezTo>
                      <a:pt x="15312" y="768"/>
                      <a:pt x="13677" y="2402"/>
                      <a:pt x="9541" y="6539"/>
                    </a:cubicBezTo>
                    <a:cubicBezTo>
                      <a:pt x="3170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5" name="Google Shape;925;p45"/>
              <p:cNvSpPr/>
              <p:nvPr/>
            </p:nvSpPr>
            <p:spPr>
              <a:xfrm>
                <a:off x="4254875" y="3626725"/>
                <a:ext cx="13222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81" extrusionOk="0">
                    <a:moveTo>
                      <a:pt x="2837" y="1"/>
                    </a:moveTo>
                    <a:cubicBezTo>
                      <a:pt x="2743" y="1"/>
                      <a:pt x="2622" y="16"/>
                      <a:pt x="2469" y="53"/>
                    </a:cubicBezTo>
                    <a:cubicBezTo>
                      <a:pt x="801" y="420"/>
                      <a:pt x="367" y="1487"/>
                      <a:pt x="367" y="1487"/>
                    </a:cubicBezTo>
                    <a:cubicBezTo>
                      <a:pt x="1" y="1988"/>
                      <a:pt x="734" y="2888"/>
                      <a:pt x="1668" y="3155"/>
                    </a:cubicBezTo>
                    <a:cubicBezTo>
                      <a:pt x="2119" y="3305"/>
                      <a:pt x="2669" y="3380"/>
                      <a:pt x="3119" y="3380"/>
                    </a:cubicBezTo>
                    <a:cubicBezTo>
                      <a:pt x="3570" y="3380"/>
                      <a:pt x="3920" y="3305"/>
                      <a:pt x="3970" y="3155"/>
                    </a:cubicBezTo>
                    <a:cubicBezTo>
                      <a:pt x="4037" y="2855"/>
                      <a:pt x="3503" y="3022"/>
                      <a:pt x="2869" y="2688"/>
                    </a:cubicBezTo>
                    <a:lnTo>
                      <a:pt x="2869" y="2688"/>
                    </a:lnTo>
                    <a:cubicBezTo>
                      <a:pt x="3190" y="2787"/>
                      <a:pt x="3483" y="2827"/>
                      <a:pt x="3739" y="2827"/>
                    </a:cubicBezTo>
                    <a:cubicBezTo>
                      <a:pt x="4521" y="2827"/>
                      <a:pt x="4963" y="2456"/>
                      <a:pt x="4837" y="2255"/>
                    </a:cubicBezTo>
                    <a:cubicBezTo>
                      <a:pt x="4797" y="2163"/>
                      <a:pt x="4712" y="2137"/>
                      <a:pt x="4591" y="2137"/>
                    </a:cubicBezTo>
                    <a:cubicBezTo>
                      <a:pt x="4427" y="2137"/>
                      <a:pt x="4195" y="2185"/>
                      <a:pt x="3912" y="2185"/>
                    </a:cubicBezTo>
                    <a:cubicBezTo>
                      <a:pt x="3720" y="2185"/>
                      <a:pt x="3504" y="2163"/>
                      <a:pt x="3270" y="2088"/>
                    </a:cubicBezTo>
                    <a:cubicBezTo>
                      <a:pt x="5289" y="1995"/>
                      <a:pt x="5225" y="1207"/>
                      <a:pt x="4856" y="1207"/>
                    </a:cubicBezTo>
                    <a:cubicBezTo>
                      <a:pt x="4829" y="1207"/>
                      <a:pt x="4800" y="1211"/>
                      <a:pt x="4771" y="1221"/>
                    </a:cubicBezTo>
                    <a:cubicBezTo>
                      <a:pt x="4270" y="1321"/>
                      <a:pt x="3503" y="1354"/>
                      <a:pt x="3503" y="1354"/>
                    </a:cubicBezTo>
                    <a:cubicBezTo>
                      <a:pt x="3503" y="1354"/>
                      <a:pt x="4771" y="1221"/>
                      <a:pt x="4837" y="954"/>
                    </a:cubicBezTo>
                    <a:cubicBezTo>
                      <a:pt x="4913" y="752"/>
                      <a:pt x="4893" y="550"/>
                      <a:pt x="4505" y="550"/>
                    </a:cubicBezTo>
                    <a:cubicBezTo>
                      <a:pt x="4379" y="550"/>
                      <a:pt x="4215" y="571"/>
                      <a:pt x="4003" y="620"/>
                    </a:cubicBezTo>
                    <a:cubicBezTo>
                      <a:pt x="3483" y="740"/>
                      <a:pt x="2975" y="764"/>
                      <a:pt x="2651" y="764"/>
                    </a:cubicBezTo>
                    <a:cubicBezTo>
                      <a:pt x="2436" y="764"/>
                      <a:pt x="2302" y="754"/>
                      <a:pt x="2302" y="754"/>
                    </a:cubicBezTo>
                    <a:lnTo>
                      <a:pt x="3036" y="387"/>
                    </a:lnTo>
                    <a:cubicBezTo>
                      <a:pt x="3145" y="305"/>
                      <a:pt x="3254" y="1"/>
                      <a:pt x="28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6" name="Google Shape;926;p45"/>
              <p:cNvSpPr/>
              <p:nvPr/>
            </p:nvSpPr>
            <p:spPr>
              <a:xfrm>
                <a:off x="3450975" y="4212625"/>
                <a:ext cx="572100" cy="697200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27888" extrusionOk="0">
                    <a:moveTo>
                      <a:pt x="3870" y="0"/>
                    </a:moveTo>
                    <a:cubicBezTo>
                      <a:pt x="2035" y="6805"/>
                      <a:pt x="0" y="27887"/>
                      <a:pt x="0" y="27887"/>
                    </a:cubicBezTo>
                    <a:lnTo>
                      <a:pt x="3836" y="27887"/>
                    </a:lnTo>
                    <a:lnTo>
                      <a:pt x="12309" y="5204"/>
                    </a:lnTo>
                    <a:lnTo>
                      <a:pt x="13877" y="5004"/>
                    </a:lnTo>
                    <a:lnTo>
                      <a:pt x="15345" y="27887"/>
                    </a:lnTo>
                    <a:lnTo>
                      <a:pt x="19181" y="27887"/>
                    </a:lnTo>
                    <a:cubicBezTo>
                      <a:pt x="19181" y="27887"/>
                      <a:pt x="21516" y="13177"/>
                      <a:pt x="228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7" name="Google Shape;927;p45"/>
              <p:cNvSpPr/>
              <p:nvPr/>
            </p:nvSpPr>
            <p:spPr>
              <a:xfrm>
                <a:off x="3514350" y="3628875"/>
                <a:ext cx="509550" cy="6097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24389" extrusionOk="0">
                    <a:moveTo>
                      <a:pt x="9240" y="0"/>
                    </a:moveTo>
                    <a:cubicBezTo>
                      <a:pt x="0" y="2235"/>
                      <a:pt x="2402" y="15945"/>
                      <a:pt x="1335" y="23350"/>
                    </a:cubicBezTo>
                    <a:cubicBezTo>
                      <a:pt x="4518" y="24047"/>
                      <a:pt x="7676" y="24389"/>
                      <a:pt x="10822" y="24389"/>
                    </a:cubicBezTo>
                    <a:cubicBezTo>
                      <a:pt x="14006" y="24389"/>
                      <a:pt x="17177" y="24038"/>
                      <a:pt x="20348" y="23350"/>
                    </a:cubicBezTo>
                    <a:cubicBezTo>
                      <a:pt x="20348" y="23350"/>
                      <a:pt x="20382" y="19514"/>
                      <a:pt x="20348" y="17613"/>
                    </a:cubicBezTo>
                    <a:cubicBezTo>
                      <a:pt x="20048" y="568"/>
                      <a:pt x="14077" y="0"/>
                      <a:pt x="140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8" name="Google Shape;928;p45"/>
              <p:cNvSpPr/>
              <p:nvPr/>
            </p:nvSpPr>
            <p:spPr>
              <a:xfrm>
                <a:off x="374535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9" name="Google Shape;929;p45"/>
              <p:cNvSpPr/>
              <p:nvPr/>
            </p:nvSpPr>
            <p:spPr>
              <a:xfrm>
                <a:off x="3488500" y="3755625"/>
                <a:ext cx="484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6606" extrusionOk="0">
                    <a:moveTo>
                      <a:pt x="601" y="1"/>
                    </a:moveTo>
                    <a:cubicBezTo>
                      <a:pt x="234" y="434"/>
                      <a:pt x="0" y="701"/>
                      <a:pt x="0" y="701"/>
                    </a:cubicBezTo>
                    <a:lnTo>
                      <a:pt x="968" y="6605"/>
                    </a:lnTo>
                    <a:lnTo>
                      <a:pt x="1935" y="6339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0" name="Google Shape;930;p45"/>
              <p:cNvSpPr/>
              <p:nvPr/>
            </p:nvSpPr>
            <p:spPr>
              <a:xfrm>
                <a:off x="4060575" y="3760625"/>
                <a:ext cx="5840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6406" extrusionOk="0">
                    <a:moveTo>
                      <a:pt x="1635" y="1"/>
                    </a:moveTo>
                    <a:lnTo>
                      <a:pt x="0" y="6172"/>
                    </a:lnTo>
                    <a:lnTo>
                      <a:pt x="968" y="6405"/>
                    </a:lnTo>
                    <a:lnTo>
                      <a:pt x="2335" y="768"/>
                    </a:lnTo>
                    <a:cubicBezTo>
                      <a:pt x="2102" y="501"/>
                      <a:pt x="1868" y="234"/>
                      <a:pt x="16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1" name="Google Shape;931;p45"/>
              <p:cNvSpPr/>
              <p:nvPr/>
            </p:nvSpPr>
            <p:spPr>
              <a:xfrm>
                <a:off x="3503500" y="3618875"/>
                <a:ext cx="59795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23918" h="11842" extrusionOk="0">
                    <a:moveTo>
                      <a:pt x="8440" y="0"/>
                    </a:moveTo>
                    <a:cubicBezTo>
                      <a:pt x="4871" y="667"/>
                      <a:pt x="1402" y="4003"/>
                      <a:pt x="1" y="5471"/>
                    </a:cubicBezTo>
                    <a:lnTo>
                      <a:pt x="1335" y="11809"/>
                    </a:lnTo>
                    <a:lnTo>
                      <a:pt x="3236" y="11275"/>
                    </a:lnTo>
                    <a:lnTo>
                      <a:pt x="20015" y="11275"/>
                    </a:lnTo>
                    <a:lnTo>
                      <a:pt x="22283" y="11842"/>
                    </a:lnTo>
                    <a:lnTo>
                      <a:pt x="23918" y="5671"/>
                    </a:lnTo>
                    <a:cubicBezTo>
                      <a:pt x="20549" y="1968"/>
                      <a:pt x="17213" y="567"/>
                      <a:pt x="15679" y="100"/>
                    </a:cubicBezTo>
                    <a:cubicBezTo>
                      <a:pt x="15245" y="634"/>
                      <a:pt x="14011" y="2002"/>
                      <a:pt x="12109" y="2002"/>
                    </a:cubicBezTo>
                    <a:cubicBezTo>
                      <a:pt x="10241" y="2002"/>
                      <a:pt x="8940" y="634"/>
                      <a:pt x="8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2" name="Google Shape;932;p45"/>
              <p:cNvSpPr/>
              <p:nvPr/>
            </p:nvSpPr>
            <p:spPr>
              <a:xfrm>
                <a:off x="3714500" y="3615525"/>
                <a:ext cx="1809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2136" extrusionOk="0">
                    <a:moveTo>
                      <a:pt x="1234" y="1"/>
                    </a:moveTo>
                    <a:cubicBezTo>
                      <a:pt x="801" y="1"/>
                      <a:pt x="400" y="34"/>
                      <a:pt x="0" y="134"/>
                    </a:cubicBezTo>
                    <a:cubicBezTo>
                      <a:pt x="500" y="768"/>
                      <a:pt x="1801" y="2136"/>
                      <a:pt x="3636" y="2136"/>
                    </a:cubicBezTo>
                    <a:cubicBezTo>
                      <a:pt x="5571" y="2136"/>
                      <a:pt x="6805" y="768"/>
                      <a:pt x="7239" y="234"/>
                    </a:cubicBezTo>
                    <a:cubicBezTo>
                      <a:pt x="6672" y="34"/>
                      <a:pt x="6338" y="1"/>
                      <a:pt x="6338" y="1"/>
                    </a:cubicBezTo>
                    <a:cubicBezTo>
                      <a:pt x="6338" y="1"/>
                      <a:pt x="5167" y="1098"/>
                      <a:pt x="3655" y="1098"/>
                    </a:cubicBezTo>
                    <a:cubicBezTo>
                      <a:pt x="2898" y="1098"/>
                      <a:pt x="2057" y="824"/>
                      <a:pt x="1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3" name="Google Shape;933;p45"/>
              <p:cNvSpPr/>
              <p:nvPr/>
            </p:nvSpPr>
            <p:spPr>
              <a:xfrm>
                <a:off x="3906300" y="3624125"/>
                <a:ext cx="124850" cy="3100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12400" extrusionOk="0">
                    <a:moveTo>
                      <a:pt x="284" y="0"/>
                    </a:moveTo>
                    <a:cubicBezTo>
                      <a:pt x="106" y="0"/>
                      <a:pt x="0" y="24"/>
                      <a:pt x="0" y="24"/>
                    </a:cubicBezTo>
                    <a:cubicBezTo>
                      <a:pt x="0" y="24"/>
                      <a:pt x="1902" y="5227"/>
                      <a:pt x="4337" y="12399"/>
                    </a:cubicBezTo>
                    <a:cubicBezTo>
                      <a:pt x="4994" y="832"/>
                      <a:pt x="1346" y="0"/>
                      <a:pt x="2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4" name="Google Shape;934;p45"/>
              <p:cNvSpPr/>
              <p:nvPr/>
            </p:nvSpPr>
            <p:spPr>
              <a:xfrm>
                <a:off x="3550775" y="3627000"/>
                <a:ext cx="126225" cy="30712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2285" extrusionOk="0">
                    <a:moveTo>
                      <a:pt x="4493" y="0"/>
                    </a:moveTo>
                    <a:cubicBezTo>
                      <a:pt x="3174" y="0"/>
                      <a:pt x="0" y="1140"/>
                      <a:pt x="478" y="12284"/>
                    </a:cubicBezTo>
                    <a:cubicBezTo>
                      <a:pt x="2913" y="5112"/>
                      <a:pt x="5048" y="75"/>
                      <a:pt x="5048" y="75"/>
                    </a:cubicBezTo>
                    <a:cubicBezTo>
                      <a:pt x="5048" y="75"/>
                      <a:pt x="4832" y="0"/>
                      <a:pt x="44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5" name="Google Shape;935;p45"/>
              <p:cNvSpPr/>
              <p:nvPr/>
            </p:nvSpPr>
            <p:spPr>
              <a:xfrm>
                <a:off x="3416775" y="2949400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3304" y="1"/>
                    </a:moveTo>
                    <a:cubicBezTo>
                      <a:pt x="11773" y="1"/>
                      <a:pt x="10215" y="348"/>
                      <a:pt x="8740" y="1094"/>
                    </a:cubicBezTo>
                    <a:cubicBezTo>
                      <a:pt x="2536" y="4230"/>
                      <a:pt x="1" y="11835"/>
                      <a:pt x="4003" y="18440"/>
                    </a:cubicBezTo>
                    <a:cubicBezTo>
                      <a:pt x="676" y="20176"/>
                      <a:pt x="3221" y="23819"/>
                      <a:pt x="6262" y="23819"/>
                    </a:cubicBezTo>
                    <a:cubicBezTo>
                      <a:pt x="6727" y="23819"/>
                      <a:pt x="7204" y="23734"/>
                      <a:pt x="7673" y="23543"/>
                    </a:cubicBezTo>
                    <a:cubicBezTo>
                      <a:pt x="9866" y="24741"/>
                      <a:pt x="12839" y="25402"/>
                      <a:pt x="15742" y="25402"/>
                    </a:cubicBezTo>
                    <a:cubicBezTo>
                      <a:pt x="19550" y="25402"/>
                      <a:pt x="23238" y="24264"/>
                      <a:pt x="24885" y="21709"/>
                    </a:cubicBezTo>
                    <a:cubicBezTo>
                      <a:pt x="27787" y="17239"/>
                      <a:pt x="24885" y="14437"/>
                      <a:pt x="23317" y="7899"/>
                    </a:cubicBezTo>
                    <a:cubicBezTo>
                      <a:pt x="23284" y="7832"/>
                      <a:pt x="23284" y="7766"/>
                      <a:pt x="23251" y="7699"/>
                    </a:cubicBezTo>
                    <a:cubicBezTo>
                      <a:pt x="22056" y="2996"/>
                      <a:pt x="17799" y="1"/>
                      <a:pt x="13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6" name="Google Shape;936;p45"/>
              <p:cNvSpPr/>
              <p:nvPr/>
            </p:nvSpPr>
            <p:spPr>
              <a:xfrm>
                <a:off x="3619425" y="3247850"/>
                <a:ext cx="1526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5768" extrusionOk="0">
                    <a:moveTo>
                      <a:pt x="2988" y="0"/>
                    </a:moveTo>
                    <a:cubicBezTo>
                      <a:pt x="2843" y="0"/>
                      <a:pt x="2692" y="10"/>
                      <a:pt x="2536" y="31"/>
                    </a:cubicBezTo>
                    <a:cubicBezTo>
                      <a:pt x="934" y="264"/>
                      <a:pt x="0" y="1965"/>
                      <a:pt x="634" y="3466"/>
                    </a:cubicBezTo>
                    <a:cubicBezTo>
                      <a:pt x="1201" y="4801"/>
                      <a:pt x="2102" y="5468"/>
                      <a:pt x="3269" y="5768"/>
                    </a:cubicBezTo>
                    <a:cubicBezTo>
                      <a:pt x="4704" y="3066"/>
                      <a:pt x="6105" y="2232"/>
                      <a:pt x="6105" y="2232"/>
                    </a:cubicBezTo>
                    <a:cubicBezTo>
                      <a:pt x="6105" y="2232"/>
                      <a:pt x="5194" y="0"/>
                      <a:pt x="29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7" name="Google Shape;937;p45"/>
              <p:cNvSpPr/>
              <p:nvPr/>
            </p:nvSpPr>
            <p:spPr>
              <a:xfrm>
                <a:off x="3633600" y="3254075"/>
                <a:ext cx="14845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92" extrusionOk="0">
                    <a:moveTo>
                      <a:pt x="2996" y="1"/>
                    </a:moveTo>
                    <a:cubicBezTo>
                      <a:pt x="2910" y="1"/>
                      <a:pt x="2823" y="5"/>
                      <a:pt x="2736" y="15"/>
                    </a:cubicBezTo>
                    <a:cubicBezTo>
                      <a:pt x="1568" y="115"/>
                      <a:pt x="467" y="949"/>
                      <a:pt x="234" y="2150"/>
                    </a:cubicBezTo>
                    <a:cubicBezTo>
                      <a:pt x="0" y="3317"/>
                      <a:pt x="734" y="4652"/>
                      <a:pt x="1802" y="5252"/>
                    </a:cubicBezTo>
                    <a:cubicBezTo>
                      <a:pt x="2002" y="5386"/>
                      <a:pt x="2235" y="5452"/>
                      <a:pt x="2436" y="5519"/>
                    </a:cubicBezTo>
                    <a:cubicBezTo>
                      <a:pt x="2641" y="5568"/>
                      <a:pt x="2845" y="5592"/>
                      <a:pt x="3046" y="5592"/>
                    </a:cubicBezTo>
                    <a:cubicBezTo>
                      <a:pt x="4606" y="5592"/>
                      <a:pt x="5937" y="4176"/>
                      <a:pt x="5671" y="2550"/>
                    </a:cubicBezTo>
                    <a:cubicBezTo>
                      <a:pt x="5483" y="1231"/>
                      <a:pt x="4377" y="1"/>
                      <a:pt x="29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8" name="Google Shape;938;p45"/>
              <p:cNvSpPr/>
              <p:nvPr/>
            </p:nvSpPr>
            <p:spPr>
              <a:xfrm>
                <a:off x="3643600" y="3265275"/>
                <a:ext cx="10845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38" extrusionOk="0">
                    <a:moveTo>
                      <a:pt x="2169" y="1"/>
                    </a:moveTo>
                    <a:cubicBezTo>
                      <a:pt x="968" y="1"/>
                      <a:pt x="1" y="968"/>
                      <a:pt x="1" y="2169"/>
                    </a:cubicBezTo>
                    <a:cubicBezTo>
                      <a:pt x="1" y="3370"/>
                      <a:pt x="968" y="4337"/>
                      <a:pt x="2169" y="4337"/>
                    </a:cubicBezTo>
                    <a:cubicBezTo>
                      <a:pt x="3370" y="4337"/>
                      <a:pt x="4337" y="3370"/>
                      <a:pt x="4337" y="2169"/>
                    </a:cubicBezTo>
                    <a:cubicBezTo>
                      <a:pt x="4337" y="968"/>
                      <a:pt x="3370" y="1"/>
                      <a:pt x="2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9" name="Google Shape;939;p45"/>
              <p:cNvSpPr/>
              <p:nvPr/>
            </p:nvSpPr>
            <p:spPr>
              <a:xfrm>
                <a:off x="3885450" y="3211775"/>
                <a:ext cx="1457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5744" extrusionOk="0">
                    <a:moveTo>
                      <a:pt x="3260" y="1"/>
                    </a:moveTo>
                    <a:cubicBezTo>
                      <a:pt x="3208" y="1"/>
                      <a:pt x="3156" y="2"/>
                      <a:pt x="3103" y="6"/>
                    </a:cubicBezTo>
                    <a:cubicBezTo>
                      <a:pt x="401" y="173"/>
                      <a:pt x="0" y="2641"/>
                      <a:pt x="0" y="2641"/>
                    </a:cubicBezTo>
                    <a:cubicBezTo>
                      <a:pt x="0" y="2641"/>
                      <a:pt x="1301" y="3442"/>
                      <a:pt x="3303" y="5743"/>
                    </a:cubicBezTo>
                    <a:cubicBezTo>
                      <a:pt x="4437" y="5210"/>
                      <a:pt x="5271" y="4309"/>
                      <a:pt x="5538" y="2841"/>
                    </a:cubicBezTo>
                    <a:cubicBezTo>
                      <a:pt x="5828" y="1359"/>
                      <a:pt x="4748" y="1"/>
                      <a:pt x="3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0" name="Google Shape;940;p45"/>
              <p:cNvSpPr/>
              <p:nvPr/>
            </p:nvSpPr>
            <p:spPr>
              <a:xfrm>
                <a:off x="3877025" y="3219175"/>
                <a:ext cx="14770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7" extrusionOk="0">
                    <a:moveTo>
                      <a:pt x="2960" y="0"/>
                    </a:moveTo>
                    <a:cubicBezTo>
                      <a:pt x="1584" y="0"/>
                      <a:pt x="428" y="1212"/>
                      <a:pt x="237" y="2545"/>
                    </a:cubicBezTo>
                    <a:cubicBezTo>
                      <a:pt x="1" y="4171"/>
                      <a:pt x="1309" y="5587"/>
                      <a:pt x="2864" y="5587"/>
                    </a:cubicBezTo>
                    <a:cubicBezTo>
                      <a:pt x="3064" y="5587"/>
                      <a:pt x="3268" y="5563"/>
                      <a:pt x="3473" y="5514"/>
                    </a:cubicBezTo>
                    <a:cubicBezTo>
                      <a:pt x="3706" y="5447"/>
                      <a:pt x="3907" y="5381"/>
                      <a:pt x="4107" y="5247"/>
                    </a:cubicBezTo>
                    <a:cubicBezTo>
                      <a:pt x="5174" y="4680"/>
                      <a:pt x="5908" y="3346"/>
                      <a:pt x="5674" y="2145"/>
                    </a:cubicBezTo>
                    <a:cubicBezTo>
                      <a:pt x="5474" y="944"/>
                      <a:pt x="4340" y="143"/>
                      <a:pt x="3173" y="10"/>
                    </a:cubicBezTo>
                    <a:cubicBezTo>
                      <a:pt x="3101" y="4"/>
                      <a:pt x="3030" y="0"/>
                      <a:pt x="2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1" name="Google Shape;941;p45"/>
              <p:cNvSpPr/>
              <p:nvPr/>
            </p:nvSpPr>
            <p:spPr>
              <a:xfrm>
                <a:off x="3887125" y="323525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68" y="1"/>
                    </a:moveTo>
                    <a:cubicBezTo>
                      <a:pt x="967" y="1"/>
                      <a:pt x="0" y="968"/>
                      <a:pt x="0" y="2136"/>
                    </a:cubicBezTo>
                    <a:cubicBezTo>
                      <a:pt x="0" y="3337"/>
                      <a:pt x="967" y="4304"/>
                      <a:pt x="2168" y="4304"/>
                    </a:cubicBezTo>
                    <a:cubicBezTo>
                      <a:pt x="3336" y="4304"/>
                      <a:pt x="4303" y="3337"/>
                      <a:pt x="4303" y="2136"/>
                    </a:cubicBezTo>
                    <a:cubicBezTo>
                      <a:pt x="4303" y="968"/>
                      <a:pt x="3336" y="1"/>
                      <a:pt x="2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2" name="Google Shape;942;p45"/>
              <p:cNvSpPr/>
              <p:nvPr/>
            </p:nvSpPr>
            <p:spPr>
              <a:xfrm>
                <a:off x="3867925" y="3334500"/>
                <a:ext cx="567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070" fill="none" extrusionOk="0">
                    <a:moveTo>
                      <a:pt x="1" y="0"/>
                    </a:moveTo>
                    <a:cubicBezTo>
                      <a:pt x="1" y="0"/>
                      <a:pt x="535" y="1535"/>
                      <a:pt x="1402" y="1335"/>
                    </a:cubicBezTo>
                    <a:cubicBezTo>
                      <a:pt x="2269" y="1134"/>
                      <a:pt x="2036" y="2502"/>
                      <a:pt x="1102" y="30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3" name="Google Shape;943;p45"/>
              <p:cNvSpPr/>
              <p:nvPr/>
            </p:nvSpPr>
            <p:spPr>
              <a:xfrm>
                <a:off x="3616925" y="3387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9" y="2269"/>
                      <a:pt x="2802" y="1769"/>
                      <a:pt x="2802" y="1135"/>
                    </a:cubicBezTo>
                    <a:cubicBezTo>
                      <a:pt x="2802" y="501"/>
                      <a:pt x="2169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4" name="Google Shape;944;p45"/>
              <p:cNvSpPr/>
              <p:nvPr/>
            </p:nvSpPr>
            <p:spPr>
              <a:xfrm>
                <a:off x="3957175" y="3358675"/>
                <a:ext cx="70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69" extrusionOk="0">
                    <a:moveTo>
                      <a:pt x="1434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34" y="2269"/>
                    </a:cubicBezTo>
                    <a:cubicBezTo>
                      <a:pt x="2202" y="2269"/>
                      <a:pt x="2835" y="1769"/>
                      <a:pt x="2835" y="1135"/>
                    </a:cubicBezTo>
                    <a:cubicBezTo>
                      <a:pt x="2835" y="501"/>
                      <a:pt x="2202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5" name="Google Shape;945;p45"/>
              <p:cNvSpPr/>
              <p:nvPr/>
            </p:nvSpPr>
            <p:spPr>
              <a:xfrm>
                <a:off x="3616925" y="3152375"/>
                <a:ext cx="1084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2282" extrusionOk="0">
                    <a:moveTo>
                      <a:pt x="3012" y="1"/>
                    </a:moveTo>
                    <a:cubicBezTo>
                      <a:pt x="1998" y="1"/>
                      <a:pt x="496" y="456"/>
                      <a:pt x="0" y="2282"/>
                    </a:cubicBezTo>
                    <a:cubicBezTo>
                      <a:pt x="0" y="2282"/>
                      <a:pt x="646" y="878"/>
                      <a:pt x="2144" y="878"/>
                    </a:cubicBezTo>
                    <a:cubicBezTo>
                      <a:pt x="2278" y="878"/>
                      <a:pt x="2420" y="889"/>
                      <a:pt x="2569" y="914"/>
                    </a:cubicBezTo>
                    <a:cubicBezTo>
                      <a:pt x="2886" y="967"/>
                      <a:pt x="3145" y="990"/>
                      <a:pt x="3355" y="990"/>
                    </a:cubicBezTo>
                    <a:cubicBezTo>
                      <a:pt x="4338" y="990"/>
                      <a:pt x="4245" y="488"/>
                      <a:pt x="3970" y="214"/>
                    </a:cubicBezTo>
                    <a:cubicBezTo>
                      <a:pt x="3873" y="105"/>
                      <a:pt x="3498" y="1"/>
                      <a:pt x="30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6" name="Google Shape;946;p45"/>
              <p:cNvSpPr/>
              <p:nvPr/>
            </p:nvSpPr>
            <p:spPr>
              <a:xfrm>
                <a:off x="3884250" y="3132400"/>
                <a:ext cx="11130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1947" extrusionOk="0">
                    <a:moveTo>
                      <a:pt x="1610" y="1"/>
                    </a:moveTo>
                    <a:cubicBezTo>
                      <a:pt x="935" y="1"/>
                      <a:pt x="391" y="195"/>
                      <a:pt x="282" y="345"/>
                    </a:cubicBezTo>
                    <a:cubicBezTo>
                      <a:pt x="56" y="596"/>
                      <a:pt x="0" y="1054"/>
                      <a:pt x="736" y="1054"/>
                    </a:cubicBezTo>
                    <a:cubicBezTo>
                      <a:pt x="979" y="1054"/>
                      <a:pt x="1310" y="1004"/>
                      <a:pt x="1750" y="879"/>
                    </a:cubicBezTo>
                    <a:cubicBezTo>
                      <a:pt x="1988" y="810"/>
                      <a:pt x="2212" y="781"/>
                      <a:pt x="2422" y="781"/>
                    </a:cubicBezTo>
                    <a:cubicBezTo>
                      <a:pt x="3732" y="781"/>
                      <a:pt x="4451" y="1947"/>
                      <a:pt x="4451" y="1947"/>
                    </a:cubicBezTo>
                    <a:cubicBezTo>
                      <a:pt x="3840" y="408"/>
                      <a:pt x="2587" y="1"/>
                      <a:pt x="16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7" name="Google Shape;947;p45"/>
              <p:cNvSpPr/>
              <p:nvPr/>
            </p:nvSpPr>
            <p:spPr>
              <a:xfrm>
                <a:off x="3504350" y="3448750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0" y="534"/>
                    </a:moveTo>
                    <a:cubicBezTo>
                      <a:pt x="0" y="534"/>
                      <a:pt x="1635" y="0"/>
                      <a:pt x="2569" y="1168"/>
                    </a:cubicBezTo>
                    <a:cubicBezTo>
                      <a:pt x="1168" y="2002"/>
                      <a:pt x="2235" y="2936"/>
                      <a:pt x="2735" y="26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8" name="Google Shape;948;p45"/>
              <p:cNvSpPr/>
              <p:nvPr/>
            </p:nvSpPr>
            <p:spPr>
              <a:xfrm>
                <a:off x="3387675" y="2943475"/>
                <a:ext cx="442750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18677" extrusionOk="0">
                    <a:moveTo>
                      <a:pt x="14867" y="0"/>
                    </a:moveTo>
                    <a:cubicBezTo>
                      <a:pt x="2385" y="0"/>
                      <a:pt x="1" y="14319"/>
                      <a:pt x="5167" y="18677"/>
                    </a:cubicBezTo>
                    <a:cubicBezTo>
                      <a:pt x="14507" y="13940"/>
                      <a:pt x="17710" y="230"/>
                      <a:pt x="17710" y="230"/>
                    </a:cubicBezTo>
                    <a:cubicBezTo>
                      <a:pt x="16710" y="74"/>
                      <a:pt x="15763" y="0"/>
                      <a:pt x="14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9" name="Google Shape;949;p45"/>
              <p:cNvSpPr/>
              <p:nvPr/>
            </p:nvSpPr>
            <p:spPr>
              <a:xfrm>
                <a:off x="3775625" y="3418450"/>
                <a:ext cx="13887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320" extrusionOk="0">
                    <a:moveTo>
                      <a:pt x="780" y="0"/>
                    </a:moveTo>
                    <a:cubicBezTo>
                      <a:pt x="1" y="0"/>
                      <a:pt x="357" y="1759"/>
                      <a:pt x="2258" y="2213"/>
                    </a:cubicBezTo>
                    <a:cubicBezTo>
                      <a:pt x="2565" y="2287"/>
                      <a:pt x="2853" y="2320"/>
                      <a:pt x="3119" y="2320"/>
                    </a:cubicBezTo>
                    <a:cubicBezTo>
                      <a:pt x="4761" y="2320"/>
                      <a:pt x="5555" y="1089"/>
                      <a:pt x="4694" y="945"/>
                    </a:cubicBezTo>
                    <a:lnTo>
                      <a:pt x="4694" y="945"/>
                    </a:lnTo>
                    <a:cubicBezTo>
                      <a:pt x="4508" y="1237"/>
                      <a:pt x="4090" y="1677"/>
                      <a:pt x="3357" y="1677"/>
                    </a:cubicBezTo>
                    <a:cubicBezTo>
                      <a:pt x="3168" y="1677"/>
                      <a:pt x="2958" y="1648"/>
                      <a:pt x="2725" y="1579"/>
                    </a:cubicBezTo>
                    <a:cubicBezTo>
                      <a:pt x="1791" y="1312"/>
                      <a:pt x="1425" y="679"/>
                      <a:pt x="1291" y="178"/>
                    </a:cubicBezTo>
                    <a:cubicBezTo>
                      <a:pt x="1087" y="54"/>
                      <a:pt x="916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0" name="Google Shape;950;p45"/>
              <p:cNvSpPr/>
              <p:nvPr/>
            </p:nvSpPr>
            <p:spPr>
              <a:xfrm>
                <a:off x="3807900" y="3422900"/>
                <a:ext cx="8507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499" extrusionOk="0">
                    <a:moveTo>
                      <a:pt x="0" y="0"/>
                    </a:moveTo>
                    <a:cubicBezTo>
                      <a:pt x="134" y="501"/>
                      <a:pt x="500" y="1134"/>
                      <a:pt x="1434" y="1401"/>
                    </a:cubicBezTo>
                    <a:cubicBezTo>
                      <a:pt x="1667" y="1470"/>
                      <a:pt x="1877" y="1499"/>
                      <a:pt x="2066" y="1499"/>
                    </a:cubicBezTo>
                    <a:cubicBezTo>
                      <a:pt x="2799" y="1499"/>
                      <a:pt x="3217" y="1059"/>
                      <a:pt x="3403" y="767"/>
                    </a:cubicBezTo>
                    <a:lnTo>
                      <a:pt x="3269" y="767"/>
                    </a:lnTo>
                    <a:cubicBezTo>
                      <a:pt x="3269" y="767"/>
                      <a:pt x="3035" y="810"/>
                      <a:pt x="2662" y="810"/>
                    </a:cubicBezTo>
                    <a:cubicBezTo>
                      <a:pt x="2042" y="810"/>
                      <a:pt x="1038" y="692"/>
                      <a:pt x="100" y="67"/>
                    </a:cubicBezTo>
                    <a:cubicBezTo>
                      <a:pt x="67" y="34"/>
                      <a:pt x="33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51" name="Google Shape;951;p45"/>
            <p:cNvGrpSpPr/>
            <p:nvPr/>
          </p:nvGrpSpPr>
          <p:grpSpPr>
            <a:xfrm>
              <a:off x="795994" y="1398211"/>
              <a:ext cx="1836570" cy="3201223"/>
              <a:chOff x="3208300" y="2916825"/>
              <a:chExt cx="1178800" cy="2054700"/>
            </a:xfrm>
          </p:grpSpPr>
          <p:sp>
            <p:nvSpPr>
              <p:cNvPr id="952" name="Google Shape;952;p45"/>
              <p:cNvSpPr/>
              <p:nvPr/>
            </p:nvSpPr>
            <p:spPr>
              <a:xfrm>
                <a:off x="3208300" y="2916825"/>
                <a:ext cx="885650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54" extrusionOk="0">
                    <a:moveTo>
                      <a:pt x="22850" y="1"/>
                    </a:moveTo>
                    <a:cubicBezTo>
                      <a:pt x="21464" y="1"/>
                      <a:pt x="20515" y="229"/>
                      <a:pt x="20515" y="229"/>
                    </a:cubicBezTo>
                    <a:cubicBezTo>
                      <a:pt x="0" y="4866"/>
                      <a:pt x="10408" y="35154"/>
                      <a:pt x="10408" y="35154"/>
                    </a:cubicBezTo>
                    <a:lnTo>
                      <a:pt x="30155" y="34987"/>
                    </a:lnTo>
                    <a:cubicBezTo>
                      <a:pt x="30155" y="34987"/>
                      <a:pt x="35426" y="20410"/>
                      <a:pt x="33124" y="9069"/>
                    </a:cubicBezTo>
                    <a:cubicBezTo>
                      <a:pt x="31499" y="1197"/>
                      <a:pt x="26026" y="1"/>
                      <a:pt x="22850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3" name="Google Shape;953;p45"/>
              <p:cNvSpPr/>
              <p:nvPr/>
            </p:nvSpPr>
            <p:spPr>
              <a:xfrm>
                <a:off x="3505175" y="3587175"/>
                <a:ext cx="578775" cy="539575"/>
              </a:xfrm>
              <a:custGeom>
                <a:avLst/>
                <a:gdLst/>
                <a:ahLst/>
                <a:cxnLst/>
                <a:rect l="l" t="t" r="r" b="b"/>
                <a:pathLst>
                  <a:path w="23151" h="21583" extrusionOk="0">
                    <a:moveTo>
                      <a:pt x="10641" y="1"/>
                    </a:moveTo>
                    <a:cubicBezTo>
                      <a:pt x="1969" y="468"/>
                      <a:pt x="2636" y="6739"/>
                      <a:pt x="1702" y="10708"/>
                    </a:cubicBezTo>
                    <a:cubicBezTo>
                      <a:pt x="801" y="14678"/>
                      <a:pt x="0" y="21583"/>
                      <a:pt x="11575" y="21583"/>
                    </a:cubicBezTo>
                    <a:cubicBezTo>
                      <a:pt x="23150" y="21583"/>
                      <a:pt x="22483" y="13177"/>
                      <a:pt x="20482" y="6505"/>
                    </a:cubicBezTo>
                    <a:cubicBezTo>
                      <a:pt x="18744" y="836"/>
                      <a:pt x="15303" y="422"/>
                      <a:pt x="14335" y="422"/>
                    </a:cubicBezTo>
                    <a:cubicBezTo>
                      <a:pt x="14170" y="422"/>
                      <a:pt x="14077" y="434"/>
                      <a:pt x="14077" y="434"/>
                    </a:cubicBez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4" name="Google Shape;954;p45"/>
              <p:cNvSpPr/>
              <p:nvPr/>
            </p:nvSpPr>
            <p:spPr>
              <a:xfrm>
                <a:off x="3304200" y="3636375"/>
                <a:ext cx="41697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10922" extrusionOk="0">
                    <a:moveTo>
                      <a:pt x="16679" y="1"/>
                    </a:moveTo>
                    <a:cubicBezTo>
                      <a:pt x="16679" y="1"/>
                      <a:pt x="13510" y="167"/>
                      <a:pt x="7139" y="6539"/>
                    </a:cubicBezTo>
                    <a:cubicBezTo>
                      <a:pt x="3003" y="2402"/>
                      <a:pt x="1401" y="768"/>
                      <a:pt x="1401" y="768"/>
                    </a:cubicBezTo>
                    <a:lnTo>
                      <a:pt x="0" y="2169"/>
                    </a:lnTo>
                    <a:cubicBezTo>
                      <a:pt x="0" y="2169"/>
                      <a:pt x="2302" y="9941"/>
                      <a:pt x="6672" y="10775"/>
                    </a:cubicBezTo>
                    <a:cubicBezTo>
                      <a:pt x="7184" y="10877"/>
                      <a:pt x="7702" y="10921"/>
                      <a:pt x="8218" y="10921"/>
                    </a:cubicBezTo>
                    <a:cubicBezTo>
                      <a:pt x="12108" y="10921"/>
                      <a:pt x="15878" y="8373"/>
                      <a:pt x="15878" y="8373"/>
                    </a:cubicBezTo>
                    <a:lnTo>
                      <a:pt x="16679" y="601"/>
                    </a:lnTo>
                    <a:lnTo>
                      <a:pt x="16679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5" name="Google Shape;955;p45"/>
              <p:cNvSpPr/>
              <p:nvPr/>
            </p:nvSpPr>
            <p:spPr>
              <a:xfrm>
                <a:off x="33509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7839" y="0"/>
                    </a:moveTo>
                    <a:lnTo>
                      <a:pt x="4003" y="267"/>
                    </a:lnTo>
                    <a:cubicBezTo>
                      <a:pt x="4003" y="267"/>
                      <a:pt x="0" y="300"/>
                      <a:pt x="0" y="2736"/>
                    </a:cubicBezTo>
                    <a:lnTo>
                      <a:pt x="7839" y="2736"/>
                    </a:lnTo>
                    <a:lnTo>
                      <a:pt x="783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6" name="Google Shape;956;p45"/>
              <p:cNvSpPr/>
              <p:nvPr/>
            </p:nvSpPr>
            <p:spPr>
              <a:xfrm>
                <a:off x="3832900" y="4909800"/>
                <a:ext cx="19685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469" extrusionOk="0">
                    <a:moveTo>
                      <a:pt x="68" y="0"/>
                    </a:moveTo>
                    <a:lnTo>
                      <a:pt x="1" y="2469"/>
                    </a:lnTo>
                    <a:lnTo>
                      <a:pt x="7873" y="2469"/>
                    </a:lnTo>
                    <a:cubicBezTo>
                      <a:pt x="7873" y="33"/>
                      <a:pt x="3837" y="0"/>
                      <a:pt x="3837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7" name="Google Shape;957;p45"/>
              <p:cNvSpPr/>
              <p:nvPr/>
            </p:nvSpPr>
            <p:spPr>
              <a:xfrm>
                <a:off x="3220350" y="3626725"/>
                <a:ext cx="1330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3381" extrusionOk="0">
                    <a:moveTo>
                      <a:pt x="2466" y="1"/>
                    </a:moveTo>
                    <a:cubicBezTo>
                      <a:pt x="2059" y="1"/>
                      <a:pt x="2151" y="305"/>
                      <a:pt x="2287" y="387"/>
                    </a:cubicBezTo>
                    <a:lnTo>
                      <a:pt x="2987" y="754"/>
                    </a:lnTo>
                    <a:cubicBezTo>
                      <a:pt x="2987" y="754"/>
                      <a:pt x="2854" y="764"/>
                      <a:pt x="2638" y="764"/>
                    </a:cubicBezTo>
                    <a:cubicBezTo>
                      <a:pt x="2315" y="764"/>
                      <a:pt x="1807" y="740"/>
                      <a:pt x="1286" y="620"/>
                    </a:cubicBezTo>
                    <a:cubicBezTo>
                      <a:pt x="1075" y="571"/>
                      <a:pt x="913" y="550"/>
                      <a:pt x="790" y="550"/>
                    </a:cubicBezTo>
                    <a:cubicBezTo>
                      <a:pt x="409" y="550"/>
                      <a:pt x="402" y="752"/>
                      <a:pt x="452" y="954"/>
                    </a:cubicBezTo>
                    <a:cubicBezTo>
                      <a:pt x="519" y="1221"/>
                      <a:pt x="1787" y="1354"/>
                      <a:pt x="1787" y="1354"/>
                    </a:cubicBezTo>
                    <a:cubicBezTo>
                      <a:pt x="1787" y="1354"/>
                      <a:pt x="1019" y="1321"/>
                      <a:pt x="519" y="1221"/>
                    </a:cubicBezTo>
                    <a:cubicBezTo>
                      <a:pt x="492" y="1211"/>
                      <a:pt x="465" y="1207"/>
                      <a:pt x="439" y="1207"/>
                    </a:cubicBezTo>
                    <a:cubicBezTo>
                      <a:pt x="94" y="1207"/>
                      <a:pt x="1" y="1995"/>
                      <a:pt x="2020" y="2088"/>
                    </a:cubicBezTo>
                    <a:cubicBezTo>
                      <a:pt x="1795" y="2163"/>
                      <a:pt x="1584" y="2185"/>
                      <a:pt x="1392" y="2185"/>
                    </a:cubicBezTo>
                    <a:cubicBezTo>
                      <a:pt x="1111" y="2185"/>
                      <a:pt x="874" y="2137"/>
                      <a:pt x="705" y="2137"/>
                    </a:cubicBezTo>
                    <a:cubicBezTo>
                      <a:pt x="580" y="2137"/>
                      <a:pt x="493" y="2163"/>
                      <a:pt x="452" y="2255"/>
                    </a:cubicBezTo>
                    <a:cubicBezTo>
                      <a:pt x="352" y="2456"/>
                      <a:pt x="800" y="2827"/>
                      <a:pt x="1583" y="2827"/>
                    </a:cubicBezTo>
                    <a:cubicBezTo>
                      <a:pt x="1840" y="2827"/>
                      <a:pt x="2133" y="2787"/>
                      <a:pt x="2454" y="2688"/>
                    </a:cubicBezTo>
                    <a:lnTo>
                      <a:pt x="2454" y="2688"/>
                    </a:lnTo>
                    <a:cubicBezTo>
                      <a:pt x="1787" y="3022"/>
                      <a:pt x="1253" y="2855"/>
                      <a:pt x="1320" y="3155"/>
                    </a:cubicBezTo>
                    <a:cubicBezTo>
                      <a:pt x="1370" y="3305"/>
                      <a:pt x="1720" y="3380"/>
                      <a:pt x="2174" y="3380"/>
                    </a:cubicBezTo>
                    <a:cubicBezTo>
                      <a:pt x="2629" y="3380"/>
                      <a:pt x="3188" y="3305"/>
                      <a:pt x="3655" y="3155"/>
                    </a:cubicBezTo>
                    <a:cubicBezTo>
                      <a:pt x="4555" y="2888"/>
                      <a:pt x="5322" y="1988"/>
                      <a:pt x="4956" y="1487"/>
                    </a:cubicBezTo>
                    <a:cubicBezTo>
                      <a:pt x="4956" y="1487"/>
                      <a:pt x="4522" y="420"/>
                      <a:pt x="2821" y="53"/>
                    </a:cubicBezTo>
                    <a:cubicBezTo>
                      <a:pt x="2674" y="16"/>
                      <a:pt x="2557" y="1"/>
                      <a:pt x="2466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8" name="Google Shape;958;p45"/>
              <p:cNvSpPr/>
              <p:nvPr/>
            </p:nvSpPr>
            <p:spPr>
              <a:xfrm>
                <a:off x="3886275" y="3636375"/>
                <a:ext cx="4170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0922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597" y="10921"/>
                      <a:pt x="8471" y="10921"/>
                    </a:cubicBezTo>
                    <a:cubicBezTo>
                      <a:pt x="8985" y="10921"/>
                      <a:pt x="9500" y="10877"/>
                      <a:pt x="10008" y="10775"/>
                    </a:cubicBezTo>
                    <a:cubicBezTo>
                      <a:pt x="14378" y="9941"/>
                      <a:pt x="16679" y="2169"/>
                      <a:pt x="16679" y="2169"/>
                    </a:cubicBezTo>
                    <a:lnTo>
                      <a:pt x="15312" y="768"/>
                    </a:lnTo>
                    <a:cubicBezTo>
                      <a:pt x="15312" y="768"/>
                      <a:pt x="13677" y="2402"/>
                      <a:pt x="9541" y="6539"/>
                    </a:cubicBezTo>
                    <a:cubicBezTo>
                      <a:pt x="3170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9" name="Google Shape;959;p45"/>
              <p:cNvSpPr/>
              <p:nvPr/>
            </p:nvSpPr>
            <p:spPr>
              <a:xfrm>
                <a:off x="4254875" y="3626725"/>
                <a:ext cx="13222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81" extrusionOk="0">
                    <a:moveTo>
                      <a:pt x="2837" y="1"/>
                    </a:moveTo>
                    <a:cubicBezTo>
                      <a:pt x="2743" y="1"/>
                      <a:pt x="2622" y="16"/>
                      <a:pt x="2469" y="53"/>
                    </a:cubicBezTo>
                    <a:cubicBezTo>
                      <a:pt x="801" y="420"/>
                      <a:pt x="367" y="1487"/>
                      <a:pt x="367" y="1487"/>
                    </a:cubicBezTo>
                    <a:cubicBezTo>
                      <a:pt x="1" y="1988"/>
                      <a:pt x="734" y="2888"/>
                      <a:pt x="1668" y="3155"/>
                    </a:cubicBezTo>
                    <a:cubicBezTo>
                      <a:pt x="2119" y="3305"/>
                      <a:pt x="2669" y="3380"/>
                      <a:pt x="3119" y="3380"/>
                    </a:cubicBezTo>
                    <a:cubicBezTo>
                      <a:pt x="3570" y="3380"/>
                      <a:pt x="3920" y="3305"/>
                      <a:pt x="3970" y="3155"/>
                    </a:cubicBezTo>
                    <a:cubicBezTo>
                      <a:pt x="4037" y="2855"/>
                      <a:pt x="3503" y="3022"/>
                      <a:pt x="2869" y="2688"/>
                    </a:cubicBezTo>
                    <a:lnTo>
                      <a:pt x="2869" y="2688"/>
                    </a:lnTo>
                    <a:cubicBezTo>
                      <a:pt x="3190" y="2787"/>
                      <a:pt x="3483" y="2827"/>
                      <a:pt x="3739" y="2827"/>
                    </a:cubicBezTo>
                    <a:cubicBezTo>
                      <a:pt x="4521" y="2827"/>
                      <a:pt x="4963" y="2456"/>
                      <a:pt x="4837" y="2255"/>
                    </a:cubicBezTo>
                    <a:cubicBezTo>
                      <a:pt x="4797" y="2163"/>
                      <a:pt x="4712" y="2137"/>
                      <a:pt x="4591" y="2137"/>
                    </a:cubicBezTo>
                    <a:cubicBezTo>
                      <a:pt x="4427" y="2137"/>
                      <a:pt x="4195" y="2185"/>
                      <a:pt x="3912" y="2185"/>
                    </a:cubicBezTo>
                    <a:cubicBezTo>
                      <a:pt x="3720" y="2185"/>
                      <a:pt x="3504" y="2163"/>
                      <a:pt x="3270" y="2088"/>
                    </a:cubicBezTo>
                    <a:cubicBezTo>
                      <a:pt x="5289" y="1995"/>
                      <a:pt x="5225" y="1207"/>
                      <a:pt x="4856" y="1207"/>
                    </a:cubicBezTo>
                    <a:cubicBezTo>
                      <a:pt x="4829" y="1207"/>
                      <a:pt x="4800" y="1211"/>
                      <a:pt x="4771" y="1221"/>
                    </a:cubicBezTo>
                    <a:cubicBezTo>
                      <a:pt x="4270" y="1321"/>
                      <a:pt x="3503" y="1354"/>
                      <a:pt x="3503" y="1354"/>
                    </a:cubicBezTo>
                    <a:cubicBezTo>
                      <a:pt x="3503" y="1354"/>
                      <a:pt x="4771" y="1221"/>
                      <a:pt x="4837" y="954"/>
                    </a:cubicBezTo>
                    <a:cubicBezTo>
                      <a:pt x="4913" y="752"/>
                      <a:pt x="4893" y="550"/>
                      <a:pt x="4505" y="550"/>
                    </a:cubicBezTo>
                    <a:cubicBezTo>
                      <a:pt x="4379" y="550"/>
                      <a:pt x="4215" y="571"/>
                      <a:pt x="4003" y="620"/>
                    </a:cubicBezTo>
                    <a:cubicBezTo>
                      <a:pt x="3483" y="740"/>
                      <a:pt x="2975" y="764"/>
                      <a:pt x="2651" y="764"/>
                    </a:cubicBezTo>
                    <a:cubicBezTo>
                      <a:pt x="2436" y="764"/>
                      <a:pt x="2302" y="754"/>
                      <a:pt x="2302" y="754"/>
                    </a:cubicBezTo>
                    <a:lnTo>
                      <a:pt x="3036" y="387"/>
                    </a:lnTo>
                    <a:cubicBezTo>
                      <a:pt x="3145" y="305"/>
                      <a:pt x="3254" y="1"/>
                      <a:pt x="2837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0" name="Google Shape;960;p45"/>
              <p:cNvSpPr/>
              <p:nvPr/>
            </p:nvSpPr>
            <p:spPr>
              <a:xfrm>
                <a:off x="3450975" y="4212625"/>
                <a:ext cx="572100" cy="697200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27888" extrusionOk="0">
                    <a:moveTo>
                      <a:pt x="3870" y="0"/>
                    </a:moveTo>
                    <a:cubicBezTo>
                      <a:pt x="2035" y="6805"/>
                      <a:pt x="0" y="27887"/>
                      <a:pt x="0" y="27887"/>
                    </a:cubicBezTo>
                    <a:lnTo>
                      <a:pt x="3836" y="27887"/>
                    </a:lnTo>
                    <a:lnTo>
                      <a:pt x="12309" y="5204"/>
                    </a:lnTo>
                    <a:lnTo>
                      <a:pt x="13877" y="5004"/>
                    </a:lnTo>
                    <a:lnTo>
                      <a:pt x="15345" y="27887"/>
                    </a:lnTo>
                    <a:lnTo>
                      <a:pt x="19181" y="27887"/>
                    </a:lnTo>
                    <a:cubicBezTo>
                      <a:pt x="19181" y="27887"/>
                      <a:pt x="21516" y="13177"/>
                      <a:pt x="22883" y="0"/>
                    </a:cubicBezTo>
                    <a:close/>
                  </a:path>
                </a:pathLst>
              </a:custGeom>
              <a:solidFill>
                <a:srgbClr val="D05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1" name="Google Shape;961;p45"/>
              <p:cNvSpPr/>
              <p:nvPr/>
            </p:nvSpPr>
            <p:spPr>
              <a:xfrm>
                <a:off x="3514350" y="3628875"/>
                <a:ext cx="509550" cy="6097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24389" extrusionOk="0">
                    <a:moveTo>
                      <a:pt x="9240" y="0"/>
                    </a:moveTo>
                    <a:cubicBezTo>
                      <a:pt x="0" y="2235"/>
                      <a:pt x="2402" y="15945"/>
                      <a:pt x="1335" y="23350"/>
                    </a:cubicBezTo>
                    <a:cubicBezTo>
                      <a:pt x="4518" y="24047"/>
                      <a:pt x="7676" y="24389"/>
                      <a:pt x="10822" y="24389"/>
                    </a:cubicBezTo>
                    <a:cubicBezTo>
                      <a:pt x="14006" y="24389"/>
                      <a:pt x="17177" y="24038"/>
                      <a:pt x="20348" y="23350"/>
                    </a:cubicBezTo>
                    <a:cubicBezTo>
                      <a:pt x="20348" y="23350"/>
                      <a:pt x="20382" y="19514"/>
                      <a:pt x="20348" y="17613"/>
                    </a:cubicBezTo>
                    <a:cubicBezTo>
                      <a:pt x="20048" y="568"/>
                      <a:pt x="14077" y="0"/>
                      <a:pt x="14077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2" name="Google Shape;962;p45"/>
              <p:cNvSpPr/>
              <p:nvPr/>
            </p:nvSpPr>
            <p:spPr>
              <a:xfrm>
                <a:off x="374535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3" name="Google Shape;963;p45"/>
              <p:cNvSpPr/>
              <p:nvPr/>
            </p:nvSpPr>
            <p:spPr>
              <a:xfrm>
                <a:off x="3488500" y="3755625"/>
                <a:ext cx="484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6606" extrusionOk="0">
                    <a:moveTo>
                      <a:pt x="601" y="1"/>
                    </a:moveTo>
                    <a:cubicBezTo>
                      <a:pt x="234" y="434"/>
                      <a:pt x="0" y="701"/>
                      <a:pt x="0" y="701"/>
                    </a:cubicBezTo>
                    <a:lnTo>
                      <a:pt x="968" y="6605"/>
                    </a:lnTo>
                    <a:lnTo>
                      <a:pt x="1935" y="6339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4" name="Google Shape;964;p45"/>
              <p:cNvSpPr/>
              <p:nvPr/>
            </p:nvSpPr>
            <p:spPr>
              <a:xfrm>
                <a:off x="4060575" y="3760625"/>
                <a:ext cx="5840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6406" extrusionOk="0">
                    <a:moveTo>
                      <a:pt x="1635" y="1"/>
                    </a:moveTo>
                    <a:lnTo>
                      <a:pt x="0" y="6172"/>
                    </a:lnTo>
                    <a:lnTo>
                      <a:pt x="968" y="6405"/>
                    </a:lnTo>
                    <a:lnTo>
                      <a:pt x="2335" y="768"/>
                    </a:lnTo>
                    <a:cubicBezTo>
                      <a:pt x="2102" y="501"/>
                      <a:pt x="1868" y="234"/>
                      <a:pt x="1635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5" name="Google Shape;965;p45"/>
              <p:cNvSpPr/>
              <p:nvPr/>
            </p:nvSpPr>
            <p:spPr>
              <a:xfrm>
                <a:off x="3503500" y="3618875"/>
                <a:ext cx="59795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23918" h="11842" extrusionOk="0">
                    <a:moveTo>
                      <a:pt x="8440" y="0"/>
                    </a:moveTo>
                    <a:cubicBezTo>
                      <a:pt x="4871" y="667"/>
                      <a:pt x="1402" y="4003"/>
                      <a:pt x="1" y="5471"/>
                    </a:cubicBezTo>
                    <a:lnTo>
                      <a:pt x="1335" y="11809"/>
                    </a:lnTo>
                    <a:lnTo>
                      <a:pt x="3236" y="11275"/>
                    </a:lnTo>
                    <a:lnTo>
                      <a:pt x="20015" y="11275"/>
                    </a:lnTo>
                    <a:lnTo>
                      <a:pt x="22283" y="11842"/>
                    </a:lnTo>
                    <a:lnTo>
                      <a:pt x="23918" y="5671"/>
                    </a:lnTo>
                    <a:cubicBezTo>
                      <a:pt x="20549" y="1968"/>
                      <a:pt x="17213" y="567"/>
                      <a:pt x="15679" y="100"/>
                    </a:cubicBezTo>
                    <a:cubicBezTo>
                      <a:pt x="15245" y="634"/>
                      <a:pt x="14011" y="2002"/>
                      <a:pt x="12109" y="2002"/>
                    </a:cubicBezTo>
                    <a:cubicBezTo>
                      <a:pt x="10241" y="2002"/>
                      <a:pt x="8940" y="634"/>
                      <a:pt x="8440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6" name="Google Shape;966;p45"/>
              <p:cNvSpPr/>
              <p:nvPr/>
            </p:nvSpPr>
            <p:spPr>
              <a:xfrm>
                <a:off x="3714500" y="3615525"/>
                <a:ext cx="1809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2136" extrusionOk="0">
                    <a:moveTo>
                      <a:pt x="1234" y="1"/>
                    </a:moveTo>
                    <a:cubicBezTo>
                      <a:pt x="801" y="1"/>
                      <a:pt x="400" y="34"/>
                      <a:pt x="0" y="134"/>
                    </a:cubicBezTo>
                    <a:cubicBezTo>
                      <a:pt x="500" y="768"/>
                      <a:pt x="1801" y="2136"/>
                      <a:pt x="3636" y="2136"/>
                    </a:cubicBezTo>
                    <a:cubicBezTo>
                      <a:pt x="5571" y="2136"/>
                      <a:pt x="6805" y="768"/>
                      <a:pt x="7239" y="234"/>
                    </a:cubicBezTo>
                    <a:cubicBezTo>
                      <a:pt x="6672" y="34"/>
                      <a:pt x="6338" y="1"/>
                      <a:pt x="6338" y="1"/>
                    </a:cubicBezTo>
                    <a:cubicBezTo>
                      <a:pt x="6338" y="1"/>
                      <a:pt x="5167" y="1098"/>
                      <a:pt x="3655" y="1098"/>
                    </a:cubicBezTo>
                    <a:cubicBezTo>
                      <a:pt x="2898" y="1098"/>
                      <a:pt x="2057" y="824"/>
                      <a:pt x="1234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7" name="Google Shape;967;p45"/>
              <p:cNvSpPr/>
              <p:nvPr/>
            </p:nvSpPr>
            <p:spPr>
              <a:xfrm>
                <a:off x="3906300" y="3624125"/>
                <a:ext cx="124850" cy="3100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12400" extrusionOk="0">
                    <a:moveTo>
                      <a:pt x="284" y="0"/>
                    </a:moveTo>
                    <a:cubicBezTo>
                      <a:pt x="106" y="0"/>
                      <a:pt x="0" y="24"/>
                      <a:pt x="0" y="24"/>
                    </a:cubicBezTo>
                    <a:cubicBezTo>
                      <a:pt x="0" y="24"/>
                      <a:pt x="1902" y="5227"/>
                      <a:pt x="4337" y="12399"/>
                    </a:cubicBezTo>
                    <a:cubicBezTo>
                      <a:pt x="4994" y="832"/>
                      <a:pt x="1346" y="0"/>
                      <a:pt x="284" y="0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8" name="Google Shape;968;p45"/>
              <p:cNvSpPr/>
              <p:nvPr/>
            </p:nvSpPr>
            <p:spPr>
              <a:xfrm>
                <a:off x="3550775" y="3627000"/>
                <a:ext cx="126225" cy="30712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2285" extrusionOk="0">
                    <a:moveTo>
                      <a:pt x="4493" y="0"/>
                    </a:moveTo>
                    <a:cubicBezTo>
                      <a:pt x="3174" y="0"/>
                      <a:pt x="0" y="1140"/>
                      <a:pt x="478" y="12284"/>
                    </a:cubicBezTo>
                    <a:cubicBezTo>
                      <a:pt x="2913" y="5112"/>
                      <a:pt x="5048" y="75"/>
                      <a:pt x="5048" y="75"/>
                    </a:cubicBezTo>
                    <a:cubicBezTo>
                      <a:pt x="5048" y="75"/>
                      <a:pt x="4832" y="0"/>
                      <a:pt x="4493" y="0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9" name="Google Shape;969;p45"/>
              <p:cNvSpPr/>
              <p:nvPr/>
            </p:nvSpPr>
            <p:spPr>
              <a:xfrm>
                <a:off x="3416775" y="2949400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3304" y="1"/>
                    </a:moveTo>
                    <a:cubicBezTo>
                      <a:pt x="11773" y="1"/>
                      <a:pt x="10215" y="348"/>
                      <a:pt x="8740" y="1094"/>
                    </a:cubicBezTo>
                    <a:cubicBezTo>
                      <a:pt x="2536" y="4230"/>
                      <a:pt x="1" y="11835"/>
                      <a:pt x="4003" y="18440"/>
                    </a:cubicBezTo>
                    <a:cubicBezTo>
                      <a:pt x="676" y="20176"/>
                      <a:pt x="3221" y="23819"/>
                      <a:pt x="6262" y="23819"/>
                    </a:cubicBezTo>
                    <a:cubicBezTo>
                      <a:pt x="6727" y="23819"/>
                      <a:pt x="7204" y="23734"/>
                      <a:pt x="7673" y="23543"/>
                    </a:cubicBezTo>
                    <a:cubicBezTo>
                      <a:pt x="9866" y="24741"/>
                      <a:pt x="12839" y="25402"/>
                      <a:pt x="15742" y="25402"/>
                    </a:cubicBezTo>
                    <a:cubicBezTo>
                      <a:pt x="19550" y="25402"/>
                      <a:pt x="23238" y="24264"/>
                      <a:pt x="24885" y="21709"/>
                    </a:cubicBezTo>
                    <a:cubicBezTo>
                      <a:pt x="27787" y="17239"/>
                      <a:pt x="24885" y="14437"/>
                      <a:pt x="23317" y="7899"/>
                    </a:cubicBezTo>
                    <a:cubicBezTo>
                      <a:pt x="23284" y="7832"/>
                      <a:pt x="23284" y="7766"/>
                      <a:pt x="23251" y="7699"/>
                    </a:cubicBezTo>
                    <a:cubicBezTo>
                      <a:pt x="22056" y="2996"/>
                      <a:pt x="17799" y="1"/>
                      <a:pt x="13304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0" name="Google Shape;970;p45"/>
              <p:cNvSpPr/>
              <p:nvPr/>
            </p:nvSpPr>
            <p:spPr>
              <a:xfrm>
                <a:off x="3619425" y="3247850"/>
                <a:ext cx="1526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5768" extrusionOk="0">
                    <a:moveTo>
                      <a:pt x="2988" y="0"/>
                    </a:moveTo>
                    <a:cubicBezTo>
                      <a:pt x="2843" y="0"/>
                      <a:pt x="2692" y="10"/>
                      <a:pt x="2536" y="31"/>
                    </a:cubicBezTo>
                    <a:cubicBezTo>
                      <a:pt x="934" y="264"/>
                      <a:pt x="0" y="1965"/>
                      <a:pt x="634" y="3466"/>
                    </a:cubicBezTo>
                    <a:cubicBezTo>
                      <a:pt x="1201" y="4801"/>
                      <a:pt x="2102" y="5468"/>
                      <a:pt x="3269" y="5768"/>
                    </a:cubicBezTo>
                    <a:cubicBezTo>
                      <a:pt x="4704" y="3066"/>
                      <a:pt x="6105" y="2232"/>
                      <a:pt x="6105" y="2232"/>
                    </a:cubicBezTo>
                    <a:cubicBezTo>
                      <a:pt x="6105" y="2232"/>
                      <a:pt x="5194" y="0"/>
                      <a:pt x="2988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1" name="Google Shape;971;p45"/>
              <p:cNvSpPr/>
              <p:nvPr/>
            </p:nvSpPr>
            <p:spPr>
              <a:xfrm>
                <a:off x="3633600" y="3254075"/>
                <a:ext cx="14845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92" extrusionOk="0">
                    <a:moveTo>
                      <a:pt x="2996" y="1"/>
                    </a:moveTo>
                    <a:cubicBezTo>
                      <a:pt x="2910" y="1"/>
                      <a:pt x="2823" y="5"/>
                      <a:pt x="2736" y="15"/>
                    </a:cubicBezTo>
                    <a:cubicBezTo>
                      <a:pt x="1568" y="115"/>
                      <a:pt x="467" y="949"/>
                      <a:pt x="234" y="2150"/>
                    </a:cubicBezTo>
                    <a:cubicBezTo>
                      <a:pt x="0" y="3317"/>
                      <a:pt x="734" y="4652"/>
                      <a:pt x="1802" y="5252"/>
                    </a:cubicBezTo>
                    <a:cubicBezTo>
                      <a:pt x="2002" y="5386"/>
                      <a:pt x="2235" y="5452"/>
                      <a:pt x="2436" y="5519"/>
                    </a:cubicBezTo>
                    <a:cubicBezTo>
                      <a:pt x="2641" y="5568"/>
                      <a:pt x="2845" y="5592"/>
                      <a:pt x="3046" y="5592"/>
                    </a:cubicBezTo>
                    <a:cubicBezTo>
                      <a:pt x="4606" y="5592"/>
                      <a:pt x="5937" y="4176"/>
                      <a:pt x="5671" y="2550"/>
                    </a:cubicBezTo>
                    <a:cubicBezTo>
                      <a:pt x="5483" y="1231"/>
                      <a:pt x="4377" y="1"/>
                      <a:pt x="29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2" name="Google Shape;972;p45"/>
              <p:cNvSpPr/>
              <p:nvPr/>
            </p:nvSpPr>
            <p:spPr>
              <a:xfrm>
                <a:off x="3643600" y="3265275"/>
                <a:ext cx="10845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38" extrusionOk="0">
                    <a:moveTo>
                      <a:pt x="2169" y="1"/>
                    </a:moveTo>
                    <a:cubicBezTo>
                      <a:pt x="968" y="1"/>
                      <a:pt x="1" y="968"/>
                      <a:pt x="1" y="2169"/>
                    </a:cubicBezTo>
                    <a:cubicBezTo>
                      <a:pt x="1" y="3370"/>
                      <a:pt x="968" y="4337"/>
                      <a:pt x="2169" y="4337"/>
                    </a:cubicBezTo>
                    <a:cubicBezTo>
                      <a:pt x="3370" y="4337"/>
                      <a:pt x="4337" y="3370"/>
                      <a:pt x="4337" y="2169"/>
                    </a:cubicBezTo>
                    <a:cubicBezTo>
                      <a:pt x="4337" y="968"/>
                      <a:pt x="3370" y="1"/>
                      <a:pt x="216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3" name="Google Shape;973;p45"/>
              <p:cNvSpPr/>
              <p:nvPr/>
            </p:nvSpPr>
            <p:spPr>
              <a:xfrm>
                <a:off x="3885450" y="3211775"/>
                <a:ext cx="1457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5744" extrusionOk="0">
                    <a:moveTo>
                      <a:pt x="3260" y="1"/>
                    </a:moveTo>
                    <a:cubicBezTo>
                      <a:pt x="3208" y="1"/>
                      <a:pt x="3156" y="2"/>
                      <a:pt x="3103" y="6"/>
                    </a:cubicBezTo>
                    <a:cubicBezTo>
                      <a:pt x="401" y="173"/>
                      <a:pt x="0" y="2641"/>
                      <a:pt x="0" y="2641"/>
                    </a:cubicBezTo>
                    <a:cubicBezTo>
                      <a:pt x="0" y="2641"/>
                      <a:pt x="1301" y="3442"/>
                      <a:pt x="3303" y="5743"/>
                    </a:cubicBezTo>
                    <a:cubicBezTo>
                      <a:pt x="4437" y="5210"/>
                      <a:pt x="5271" y="4309"/>
                      <a:pt x="5538" y="2841"/>
                    </a:cubicBezTo>
                    <a:cubicBezTo>
                      <a:pt x="5828" y="1359"/>
                      <a:pt x="4748" y="1"/>
                      <a:pt x="3260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4" name="Google Shape;974;p45"/>
              <p:cNvSpPr/>
              <p:nvPr/>
            </p:nvSpPr>
            <p:spPr>
              <a:xfrm>
                <a:off x="3877025" y="3219175"/>
                <a:ext cx="14770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7" extrusionOk="0">
                    <a:moveTo>
                      <a:pt x="2960" y="0"/>
                    </a:moveTo>
                    <a:cubicBezTo>
                      <a:pt x="1584" y="0"/>
                      <a:pt x="428" y="1212"/>
                      <a:pt x="237" y="2545"/>
                    </a:cubicBezTo>
                    <a:cubicBezTo>
                      <a:pt x="1" y="4171"/>
                      <a:pt x="1309" y="5587"/>
                      <a:pt x="2864" y="5587"/>
                    </a:cubicBezTo>
                    <a:cubicBezTo>
                      <a:pt x="3064" y="5587"/>
                      <a:pt x="3268" y="5563"/>
                      <a:pt x="3473" y="5514"/>
                    </a:cubicBezTo>
                    <a:cubicBezTo>
                      <a:pt x="3706" y="5447"/>
                      <a:pt x="3907" y="5381"/>
                      <a:pt x="4107" y="5247"/>
                    </a:cubicBezTo>
                    <a:cubicBezTo>
                      <a:pt x="5174" y="4680"/>
                      <a:pt x="5908" y="3346"/>
                      <a:pt x="5674" y="2145"/>
                    </a:cubicBezTo>
                    <a:cubicBezTo>
                      <a:pt x="5474" y="944"/>
                      <a:pt x="4340" y="143"/>
                      <a:pt x="3173" y="10"/>
                    </a:cubicBezTo>
                    <a:cubicBezTo>
                      <a:pt x="3101" y="4"/>
                      <a:pt x="3030" y="0"/>
                      <a:pt x="29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5" name="Google Shape;975;p45"/>
              <p:cNvSpPr/>
              <p:nvPr/>
            </p:nvSpPr>
            <p:spPr>
              <a:xfrm>
                <a:off x="3887125" y="323525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68" y="1"/>
                    </a:moveTo>
                    <a:cubicBezTo>
                      <a:pt x="967" y="1"/>
                      <a:pt x="0" y="968"/>
                      <a:pt x="0" y="2136"/>
                    </a:cubicBezTo>
                    <a:cubicBezTo>
                      <a:pt x="0" y="3337"/>
                      <a:pt x="967" y="4304"/>
                      <a:pt x="2168" y="4304"/>
                    </a:cubicBezTo>
                    <a:cubicBezTo>
                      <a:pt x="3336" y="4304"/>
                      <a:pt x="4303" y="3337"/>
                      <a:pt x="4303" y="2136"/>
                    </a:cubicBezTo>
                    <a:cubicBezTo>
                      <a:pt x="4303" y="968"/>
                      <a:pt x="3336" y="1"/>
                      <a:pt x="2168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6" name="Google Shape;976;p45"/>
              <p:cNvSpPr/>
              <p:nvPr/>
            </p:nvSpPr>
            <p:spPr>
              <a:xfrm>
                <a:off x="3867925" y="3334500"/>
                <a:ext cx="567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070" fill="none" extrusionOk="0">
                    <a:moveTo>
                      <a:pt x="1" y="0"/>
                    </a:moveTo>
                    <a:cubicBezTo>
                      <a:pt x="1" y="0"/>
                      <a:pt x="535" y="1535"/>
                      <a:pt x="1402" y="1335"/>
                    </a:cubicBezTo>
                    <a:cubicBezTo>
                      <a:pt x="2269" y="1134"/>
                      <a:pt x="2036" y="2502"/>
                      <a:pt x="1102" y="30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7" name="Google Shape;977;p45"/>
              <p:cNvSpPr/>
              <p:nvPr/>
            </p:nvSpPr>
            <p:spPr>
              <a:xfrm>
                <a:off x="3616925" y="3387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9" y="2269"/>
                      <a:pt x="2802" y="1769"/>
                      <a:pt x="2802" y="1135"/>
                    </a:cubicBezTo>
                    <a:cubicBezTo>
                      <a:pt x="2802" y="501"/>
                      <a:pt x="2169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8" name="Google Shape;978;p45"/>
              <p:cNvSpPr/>
              <p:nvPr/>
            </p:nvSpPr>
            <p:spPr>
              <a:xfrm>
                <a:off x="3957175" y="3358675"/>
                <a:ext cx="70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69" extrusionOk="0">
                    <a:moveTo>
                      <a:pt x="1434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34" y="2269"/>
                    </a:cubicBezTo>
                    <a:cubicBezTo>
                      <a:pt x="2202" y="2269"/>
                      <a:pt x="2835" y="1769"/>
                      <a:pt x="2835" y="1135"/>
                    </a:cubicBezTo>
                    <a:cubicBezTo>
                      <a:pt x="2835" y="501"/>
                      <a:pt x="2202" y="1"/>
                      <a:pt x="1434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9" name="Google Shape;979;p45"/>
              <p:cNvSpPr/>
              <p:nvPr/>
            </p:nvSpPr>
            <p:spPr>
              <a:xfrm>
                <a:off x="3616925" y="3152375"/>
                <a:ext cx="1084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2282" extrusionOk="0">
                    <a:moveTo>
                      <a:pt x="3012" y="1"/>
                    </a:moveTo>
                    <a:cubicBezTo>
                      <a:pt x="1998" y="1"/>
                      <a:pt x="496" y="456"/>
                      <a:pt x="0" y="2282"/>
                    </a:cubicBezTo>
                    <a:cubicBezTo>
                      <a:pt x="0" y="2282"/>
                      <a:pt x="646" y="878"/>
                      <a:pt x="2144" y="878"/>
                    </a:cubicBezTo>
                    <a:cubicBezTo>
                      <a:pt x="2278" y="878"/>
                      <a:pt x="2420" y="889"/>
                      <a:pt x="2569" y="914"/>
                    </a:cubicBezTo>
                    <a:cubicBezTo>
                      <a:pt x="2886" y="967"/>
                      <a:pt x="3145" y="990"/>
                      <a:pt x="3355" y="990"/>
                    </a:cubicBezTo>
                    <a:cubicBezTo>
                      <a:pt x="4338" y="990"/>
                      <a:pt x="4245" y="488"/>
                      <a:pt x="3970" y="214"/>
                    </a:cubicBezTo>
                    <a:cubicBezTo>
                      <a:pt x="3873" y="105"/>
                      <a:pt x="3498" y="1"/>
                      <a:pt x="3012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0" name="Google Shape;980;p45"/>
              <p:cNvSpPr/>
              <p:nvPr/>
            </p:nvSpPr>
            <p:spPr>
              <a:xfrm>
                <a:off x="3884250" y="3132400"/>
                <a:ext cx="11130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1947" extrusionOk="0">
                    <a:moveTo>
                      <a:pt x="1610" y="1"/>
                    </a:moveTo>
                    <a:cubicBezTo>
                      <a:pt x="935" y="1"/>
                      <a:pt x="391" y="195"/>
                      <a:pt x="282" y="345"/>
                    </a:cubicBezTo>
                    <a:cubicBezTo>
                      <a:pt x="56" y="596"/>
                      <a:pt x="0" y="1054"/>
                      <a:pt x="736" y="1054"/>
                    </a:cubicBezTo>
                    <a:cubicBezTo>
                      <a:pt x="979" y="1054"/>
                      <a:pt x="1310" y="1004"/>
                      <a:pt x="1750" y="879"/>
                    </a:cubicBezTo>
                    <a:cubicBezTo>
                      <a:pt x="1988" y="810"/>
                      <a:pt x="2212" y="781"/>
                      <a:pt x="2422" y="781"/>
                    </a:cubicBezTo>
                    <a:cubicBezTo>
                      <a:pt x="3732" y="781"/>
                      <a:pt x="4451" y="1947"/>
                      <a:pt x="4451" y="1947"/>
                    </a:cubicBezTo>
                    <a:cubicBezTo>
                      <a:pt x="3840" y="408"/>
                      <a:pt x="2587" y="1"/>
                      <a:pt x="1610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1" name="Google Shape;981;p45"/>
              <p:cNvSpPr/>
              <p:nvPr/>
            </p:nvSpPr>
            <p:spPr>
              <a:xfrm>
                <a:off x="3504350" y="3448750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0" y="534"/>
                    </a:moveTo>
                    <a:cubicBezTo>
                      <a:pt x="0" y="534"/>
                      <a:pt x="1635" y="0"/>
                      <a:pt x="2569" y="1168"/>
                    </a:cubicBezTo>
                    <a:cubicBezTo>
                      <a:pt x="1168" y="2002"/>
                      <a:pt x="2235" y="2936"/>
                      <a:pt x="2735" y="26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2" name="Google Shape;982;p45"/>
              <p:cNvSpPr/>
              <p:nvPr/>
            </p:nvSpPr>
            <p:spPr>
              <a:xfrm>
                <a:off x="3387675" y="2943475"/>
                <a:ext cx="442750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18677" extrusionOk="0">
                    <a:moveTo>
                      <a:pt x="14867" y="0"/>
                    </a:moveTo>
                    <a:cubicBezTo>
                      <a:pt x="2385" y="0"/>
                      <a:pt x="1" y="14319"/>
                      <a:pt x="5167" y="18677"/>
                    </a:cubicBezTo>
                    <a:cubicBezTo>
                      <a:pt x="14507" y="13940"/>
                      <a:pt x="17710" y="230"/>
                      <a:pt x="17710" y="230"/>
                    </a:cubicBezTo>
                    <a:cubicBezTo>
                      <a:pt x="16710" y="74"/>
                      <a:pt x="15763" y="0"/>
                      <a:pt x="1486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3" name="Google Shape;983;p45"/>
              <p:cNvSpPr/>
              <p:nvPr/>
            </p:nvSpPr>
            <p:spPr>
              <a:xfrm>
                <a:off x="3775625" y="3418450"/>
                <a:ext cx="13887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320" extrusionOk="0">
                    <a:moveTo>
                      <a:pt x="780" y="0"/>
                    </a:moveTo>
                    <a:cubicBezTo>
                      <a:pt x="1" y="0"/>
                      <a:pt x="357" y="1759"/>
                      <a:pt x="2258" y="2213"/>
                    </a:cubicBezTo>
                    <a:cubicBezTo>
                      <a:pt x="2565" y="2287"/>
                      <a:pt x="2853" y="2320"/>
                      <a:pt x="3119" y="2320"/>
                    </a:cubicBezTo>
                    <a:cubicBezTo>
                      <a:pt x="4761" y="2320"/>
                      <a:pt x="5555" y="1089"/>
                      <a:pt x="4694" y="945"/>
                    </a:cubicBezTo>
                    <a:lnTo>
                      <a:pt x="4694" y="945"/>
                    </a:lnTo>
                    <a:cubicBezTo>
                      <a:pt x="4508" y="1237"/>
                      <a:pt x="4090" y="1677"/>
                      <a:pt x="3357" y="1677"/>
                    </a:cubicBezTo>
                    <a:cubicBezTo>
                      <a:pt x="3168" y="1677"/>
                      <a:pt x="2958" y="1648"/>
                      <a:pt x="2725" y="1579"/>
                    </a:cubicBezTo>
                    <a:cubicBezTo>
                      <a:pt x="1791" y="1312"/>
                      <a:pt x="1425" y="679"/>
                      <a:pt x="1291" y="178"/>
                    </a:cubicBezTo>
                    <a:cubicBezTo>
                      <a:pt x="1087" y="54"/>
                      <a:pt x="916" y="0"/>
                      <a:pt x="780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4" name="Google Shape;984;p45"/>
              <p:cNvSpPr/>
              <p:nvPr/>
            </p:nvSpPr>
            <p:spPr>
              <a:xfrm>
                <a:off x="3807900" y="3422900"/>
                <a:ext cx="8507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499" extrusionOk="0">
                    <a:moveTo>
                      <a:pt x="0" y="0"/>
                    </a:moveTo>
                    <a:cubicBezTo>
                      <a:pt x="134" y="501"/>
                      <a:pt x="500" y="1134"/>
                      <a:pt x="1434" y="1401"/>
                    </a:cubicBezTo>
                    <a:cubicBezTo>
                      <a:pt x="1667" y="1470"/>
                      <a:pt x="1877" y="1499"/>
                      <a:pt x="2066" y="1499"/>
                    </a:cubicBezTo>
                    <a:cubicBezTo>
                      <a:pt x="2799" y="1499"/>
                      <a:pt x="3217" y="1059"/>
                      <a:pt x="3403" y="767"/>
                    </a:cubicBezTo>
                    <a:lnTo>
                      <a:pt x="3269" y="767"/>
                    </a:lnTo>
                    <a:cubicBezTo>
                      <a:pt x="3269" y="767"/>
                      <a:pt x="3035" y="810"/>
                      <a:pt x="2662" y="810"/>
                    </a:cubicBezTo>
                    <a:cubicBezTo>
                      <a:pt x="2042" y="810"/>
                      <a:pt x="1038" y="692"/>
                      <a:pt x="100" y="67"/>
                    </a:cubicBezTo>
                    <a:cubicBezTo>
                      <a:pt x="67" y="34"/>
                      <a:pt x="33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985" name="Google Shape;985;p45"/>
          <p:cNvGrpSpPr/>
          <p:nvPr/>
        </p:nvGrpSpPr>
        <p:grpSpPr>
          <a:xfrm>
            <a:off x="3051332" y="214194"/>
            <a:ext cx="5872439" cy="3462647"/>
            <a:chOff x="2730314" y="281152"/>
            <a:chExt cx="5991673" cy="3532953"/>
          </a:xfrm>
        </p:grpSpPr>
        <p:sp>
          <p:nvSpPr>
            <p:cNvPr id="986" name="Google Shape;986;p45"/>
            <p:cNvSpPr/>
            <p:nvPr/>
          </p:nvSpPr>
          <p:spPr>
            <a:xfrm rot="5400000">
              <a:off x="3959674" y="-948208"/>
              <a:ext cx="3532953" cy="5991673"/>
            </a:xfrm>
            <a:custGeom>
              <a:avLst/>
              <a:gdLst/>
              <a:ahLst/>
              <a:cxnLst/>
              <a:rect l="l" t="t" r="r" b="b"/>
              <a:pathLst>
                <a:path w="56141" h="69770" extrusionOk="0">
                  <a:moveTo>
                    <a:pt x="26073" y="0"/>
                  </a:moveTo>
                  <a:cubicBezTo>
                    <a:pt x="23450" y="0"/>
                    <a:pt x="20833" y="390"/>
                    <a:pt x="18514" y="1550"/>
                  </a:cubicBezTo>
                  <a:cubicBezTo>
                    <a:pt x="15278" y="3151"/>
                    <a:pt x="12777" y="6586"/>
                    <a:pt x="13144" y="10156"/>
                  </a:cubicBezTo>
                  <a:cubicBezTo>
                    <a:pt x="13244" y="11323"/>
                    <a:pt x="13677" y="12491"/>
                    <a:pt x="13410" y="13625"/>
                  </a:cubicBezTo>
                  <a:cubicBezTo>
                    <a:pt x="12943" y="15593"/>
                    <a:pt x="10775" y="16527"/>
                    <a:pt x="9074" y="17561"/>
                  </a:cubicBezTo>
                  <a:cubicBezTo>
                    <a:pt x="2202" y="21664"/>
                    <a:pt x="1" y="31905"/>
                    <a:pt x="4571" y="38476"/>
                  </a:cubicBezTo>
                  <a:cubicBezTo>
                    <a:pt x="5838" y="40277"/>
                    <a:pt x="7573" y="42079"/>
                    <a:pt x="7273" y="44247"/>
                  </a:cubicBezTo>
                  <a:cubicBezTo>
                    <a:pt x="7139" y="45147"/>
                    <a:pt x="6639" y="45948"/>
                    <a:pt x="6272" y="46782"/>
                  </a:cubicBezTo>
                  <a:cubicBezTo>
                    <a:pt x="4237" y="51519"/>
                    <a:pt x="6272" y="58657"/>
                    <a:pt x="9541" y="62660"/>
                  </a:cubicBezTo>
                  <a:cubicBezTo>
                    <a:pt x="14655" y="68882"/>
                    <a:pt x="22562" y="69769"/>
                    <a:pt x="30691" y="69769"/>
                  </a:cubicBezTo>
                  <a:cubicBezTo>
                    <a:pt x="32848" y="69769"/>
                    <a:pt x="35020" y="69707"/>
                    <a:pt x="37161" y="69665"/>
                  </a:cubicBezTo>
                  <a:cubicBezTo>
                    <a:pt x="49870" y="69431"/>
                    <a:pt x="54640" y="57790"/>
                    <a:pt x="55874" y="47649"/>
                  </a:cubicBezTo>
                  <a:cubicBezTo>
                    <a:pt x="56141" y="45481"/>
                    <a:pt x="56108" y="43246"/>
                    <a:pt x="55274" y="41211"/>
                  </a:cubicBezTo>
                  <a:cubicBezTo>
                    <a:pt x="54740" y="39844"/>
                    <a:pt x="53839" y="38643"/>
                    <a:pt x="53205" y="37308"/>
                  </a:cubicBezTo>
                  <a:cubicBezTo>
                    <a:pt x="49770" y="29903"/>
                    <a:pt x="55707" y="20930"/>
                    <a:pt x="53172" y="13124"/>
                  </a:cubicBezTo>
                  <a:cubicBezTo>
                    <a:pt x="51871" y="9022"/>
                    <a:pt x="48335" y="5953"/>
                    <a:pt x="44399" y="4151"/>
                  </a:cubicBezTo>
                  <a:cubicBezTo>
                    <a:pt x="40496" y="2383"/>
                    <a:pt x="36193" y="1716"/>
                    <a:pt x="31924" y="1049"/>
                  </a:cubicBezTo>
                  <a:lnTo>
                    <a:pt x="29055" y="149"/>
                  </a:lnTo>
                  <a:cubicBezTo>
                    <a:pt x="28071" y="57"/>
                    <a:pt x="27072" y="0"/>
                    <a:pt x="26073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45"/>
            <p:cNvSpPr/>
            <p:nvPr/>
          </p:nvSpPr>
          <p:spPr>
            <a:xfrm rot="5400000">
              <a:off x="3959674" y="-948208"/>
              <a:ext cx="3532953" cy="5991673"/>
            </a:xfrm>
            <a:custGeom>
              <a:avLst/>
              <a:gdLst/>
              <a:ahLst/>
              <a:cxnLst/>
              <a:rect l="l" t="t" r="r" b="b"/>
              <a:pathLst>
                <a:path w="56141" h="69770" extrusionOk="0">
                  <a:moveTo>
                    <a:pt x="26073" y="0"/>
                  </a:moveTo>
                  <a:cubicBezTo>
                    <a:pt x="23450" y="0"/>
                    <a:pt x="20833" y="390"/>
                    <a:pt x="18514" y="1550"/>
                  </a:cubicBezTo>
                  <a:cubicBezTo>
                    <a:pt x="15278" y="3151"/>
                    <a:pt x="12777" y="6586"/>
                    <a:pt x="13144" y="10156"/>
                  </a:cubicBezTo>
                  <a:cubicBezTo>
                    <a:pt x="13244" y="11323"/>
                    <a:pt x="13677" y="12491"/>
                    <a:pt x="13410" y="13625"/>
                  </a:cubicBezTo>
                  <a:cubicBezTo>
                    <a:pt x="12943" y="15593"/>
                    <a:pt x="10775" y="16527"/>
                    <a:pt x="9074" y="17561"/>
                  </a:cubicBezTo>
                  <a:cubicBezTo>
                    <a:pt x="2202" y="21664"/>
                    <a:pt x="1" y="31905"/>
                    <a:pt x="4571" y="38476"/>
                  </a:cubicBezTo>
                  <a:cubicBezTo>
                    <a:pt x="5838" y="40277"/>
                    <a:pt x="7573" y="42079"/>
                    <a:pt x="7273" y="44247"/>
                  </a:cubicBezTo>
                  <a:cubicBezTo>
                    <a:pt x="7139" y="45147"/>
                    <a:pt x="6639" y="45948"/>
                    <a:pt x="6272" y="46782"/>
                  </a:cubicBezTo>
                  <a:cubicBezTo>
                    <a:pt x="4237" y="51519"/>
                    <a:pt x="6272" y="58657"/>
                    <a:pt x="9541" y="62660"/>
                  </a:cubicBezTo>
                  <a:cubicBezTo>
                    <a:pt x="14655" y="68882"/>
                    <a:pt x="22562" y="69769"/>
                    <a:pt x="30691" y="69769"/>
                  </a:cubicBezTo>
                  <a:cubicBezTo>
                    <a:pt x="32848" y="69769"/>
                    <a:pt x="35020" y="69707"/>
                    <a:pt x="37161" y="69665"/>
                  </a:cubicBezTo>
                  <a:cubicBezTo>
                    <a:pt x="49870" y="69431"/>
                    <a:pt x="54640" y="57790"/>
                    <a:pt x="55874" y="47649"/>
                  </a:cubicBezTo>
                  <a:cubicBezTo>
                    <a:pt x="56141" y="45481"/>
                    <a:pt x="56108" y="43246"/>
                    <a:pt x="55274" y="41211"/>
                  </a:cubicBezTo>
                  <a:cubicBezTo>
                    <a:pt x="54740" y="39844"/>
                    <a:pt x="53839" y="38643"/>
                    <a:pt x="53205" y="37308"/>
                  </a:cubicBezTo>
                  <a:cubicBezTo>
                    <a:pt x="49770" y="29903"/>
                    <a:pt x="55707" y="20930"/>
                    <a:pt x="53172" y="13124"/>
                  </a:cubicBezTo>
                  <a:cubicBezTo>
                    <a:pt x="51871" y="9022"/>
                    <a:pt x="48335" y="5953"/>
                    <a:pt x="44399" y="4151"/>
                  </a:cubicBezTo>
                  <a:cubicBezTo>
                    <a:pt x="40496" y="2383"/>
                    <a:pt x="36193" y="1716"/>
                    <a:pt x="31924" y="1049"/>
                  </a:cubicBezTo>
                  <a:lnTo>
                    <a:pt x="29055" y="149"/>
                  </a:lnTo>
                  <a:cubicBezTo>
                    <a:pt x="28071" y="57"/>
                    <a:pt x="27072" y="0"/>
                    <a:pt x="26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88" name="Google Shape;988;p45"/>
          <p:cNvSpPr txBox="1">
            <a:spLocks noGrp="1"/>
          </p:cNvSpPr>
          <p:nvPr>
            <p:ph type="ctrTitle"/>
          </p:nvPr>
        </p:nvSpPr>
        <p:spPr>
          <a:xfrm>
            <a:off x="2955874" y="1131175"/>
            <a:ext cx="6050965" cy="947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200" dirty="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Autocontrol Emocional</a:t>
            </a:r>
            <a:endParaRPr lang="es-ES_tradnl" sz="5300" dirty="0">
              <a:solidFill>
                <a:schemeClr val="accent2"/>
              </a:solidFill>
            </a:endParaRPr>
          </a:p>
        </p:txBody>
      </p:sp>
      <p:sp>
        <p:nvSpPr>
          <p:cNvPr id="989" name="Google Shape;989;p45"/>
          <p:cNvSpPr txBox="1">
            <a:spLocks noGrp="1"/>
          </p:cNvSpPr>
          <p:nvPr>
            <p:ph type="subTitle" idx="1"/>
          </p:nvPr>
        </p:nvSpPr>
        <p:spPr>
          <a:xfrm>
            <a:off x="3706593" y="2170233"/>
            <a:ext cx="4627200" cy="12274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Rosario Guadalupe Arroyo Espinoza #1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Camila Montserrat Moncada Sánchez #14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America Michelle Reyes Leza #16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Alondra Huerta Palacios #11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90" name="Google Shape;990;p45"/>
          <p:cNvGrpSpPr/>
          <p:nvPr/>
        </p:nvGrpSpPr>
        <p:grpSpPr>
          <a:xfrm>
            <a:off x="3041692" y="3702245"/>
            <a:ext cx="1160125" cy="1148379"/>
            <a:chOff x="5690350" y="3810863"/>
            <a:chExt cx="839575" cy="831075"/>
          </a:xfrm>
        </p:grpSpPr>
        <p:grpSp>
          <p:nvGrpSpPr>
            <p:cNvPr id="991" name="Google Shape;991;p4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992" name="Google Shape;992;p4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3" name="Google Shape;993;p4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4" name="Google Shape;994;p4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5" name="Google Shape;995;p4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6" name="Google Shape;996;p4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7" name="Google Shape;997;p4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8" name="Google Shape;998;p4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9" name="Google Shape;999;p4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0" name="Google Shape;1000;p4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1" name="Google Shape;1001;p4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2" name="Google Shape;1002;p4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3" name="Google Shape;1003;p4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4" name="Google Shape;1004;p4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5" name="Google Shape;1005;p4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6" name="Google Shape;1006;p4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7" name="Google Shape;1007;p4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8" name="Google Shape;1008;p4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9" name="Google Shape;1009;p4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0" name="Google Shape;1010;p4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011" name="Google Shape;1011;p4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1012" name="Google Shape;1012;p4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3" name="Google Shape;1013;p4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4" name="Google Shape;1014;p4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5" name="Google Shape;1015;p4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6" name="Google Shape;1016;p4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7" name="Google Shape;1017;p4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8" name="Google Shape;1018;p4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9" name="Google Shape;1019;p4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0" name="Google Shape;1020;p4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1" name="Google Shape;1021;p4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2" name="Google Shape;1022;p4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3" name="Google Shape;1023;p4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4" name="Google Shape;1024;p4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5" name="Google Shape;1025;p4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6" name="Google Shape;1026;p4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7" name="Google Shape;1027;p4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8" name="Google Shape;1028;p4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9" name="Google Shape;1029;p4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0" name="Google Shape;1030;p4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031" name="Google Shape;1031;p45"/>
          <p:cNvGrpSpPr/>
          <p:nvPr/>
        </p:nvGrpSpPr>
        <p:grpSpPr>
          <a:xfrm>
            <a:off x="220229" y="204944"/>
            <a:ext cx="1110860" cy="994988"/>
            <a:chOff x="392525" y="343275"/>
            <a:chExt cx="721900" cy="646600"/>
          </a:xfrm>
        </p:grpSpPr>
        <p:grpSp>
          <p:nvGrpSpPr>
            <p:cNvPr id="1032" name="Google Shape;1032;p45"/>
            <p:cNvGrpSpPr/>
            <p:nvPr/>
          </p:nvGrpSpPr>
          <p:grpSpPr>
            <a:xfrm>
              <a:off x="392525" y="343275"/>
              <a:ext cx="721900" cy="646600"/>
              <a:chOff x="2543325" y="2513025"/>
              <a:chExt cx="721900" cy="646600"/>
            </a:xfrm>
          </p:grpSpPr>
          <p:sp>
            <p:nvSpPr>
              <p:cNvPr id="1033" name="Google Shape;1033;p45"/>
              <p:cNvSpPr/>
              <p:nvPr/>
            </p:nvSpPr>
            <p:spPr>
              <a:xfrm>
                <a:off x="2543325" y="2513025"/>
                <a:ext cx="721900" cy="427400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17096" extrusionOk="0">
                    <a:moveTo>
                      <a:pt x="28289" y="1"/>
                    </a:moveTo>
                    <a:lnTo>
                      <a:pt x="11697" y="1486"/>
                    </a:lnTo>
                    <a:lnTo>
                      <a:pt x="0" y="13329"/>
                    </a:lnTo>
                    <a:lnTo>
                      <a:pt x="586" y="14585"/>
                    </a:lnTo>
                    <a:lnTo>
                      <a:pt x="7575" y="13329"/>
                    </a:lnTo>
                    <a:lnTo>
                      <a:pt x="9332" y="17095"/>
                    </a:lnTo>
                    <a:cubicBezTo>
                      <a:pt x="9332" y="17095"/>
                      <a:pt x="11592" y="15129"/>
                      <a:pt x="16781" y="12283"/>
                    </a:cubicBezTo>
                    <a:cubicBezTo>
                      <a:pt x="22431" y="10044"/>
                      <a:pt x="25234" y="9584"/>
                      <a:pt x="25234" y="9584"/>
                    </a:cubicBezTo>
                    <a:lnTo>
                      <a:pt x="23456" y="5838"/>
                    </a:lnTo>
                    <a:lnTo>
                      <a:pt x="28875" y="1235"/>
                    </a:lnTo>
                    <a:lnTo>
                      <a:pt x="282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4" name="Google Shape;1034;p45"/>
              <p:cNvSpPr/>
              <p:nvPr/>
            </p:nvSpPr>
            <p:spPr>
              <a:xfrm>
                <a:off x="2567375" y="2775250"/>
                <a:ext cx="231775" cy="384375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5375" extrusionOk="0">
                    <a:moveTo>
                      <a:pt x="909" y="1"/>
                    </a:moveTo>
                    <a:cubicBezTo>
                      <a:pt x="794" y="1"/>
                      <a:pt x="677" y="26"/>
                      <a:pt x="566" y="78"/>
                    </a:cubicBezTo>
                    <a:cubicBezTo>
                      <a:pt x="168" y="267"/>
                      <a:pt x="1" y="748"/>
                      <a:pt x="189" y="1145"/>
                    </a:cubicBezTo>
                    <a:lnTo>
                      <a:pt x="4709" y="10749"/>
                    </a:lnTo>
                    <a:lnTo>
                      <a:pt x="4625" y="10791"/>
                    </a:lnTo>
                    <a:cubicBezTo>
                      <a:pt x="4332" y="10938"/>
                      <a:pt x="4207" y="11272"/>
                      <a:pt x="4353" y="11565"/>
                    </a:cubicBezTo>
                    <a:cubicBezTo>
                      <a:pt x="4457" y="11773"/>
                      <a:pt x="4662" y="11895"/>
                      <a:pt x="4883" y="11895"/>
                    </a:cubicBezTo>
                    <a:cubicBezTo>
                      <a:pt x="4929" y="11895"/>
                      <a:pt x="4976" y="11890"/>
                      <a:pt x="5023" y="11879"/>
                    </a:cubicBezTo>
                    <a:cubicBezTo>
                      <a:pt x="5023" y="13741"/>
                      <a:pt x="5106" y="15080"/>
                      <a:pt x="5378" y="15164"/>
                    </a:cubicBezTo>
                    <a:cubicBezTo>
                      <a:pt x="5869" y="15303"/>
                      <a:pt x="6302" y="15375"/>
                      <a:pt x="6689" y="15375"/>
                    </a:cubicBezTo>
                    <a:cubicBezTo>
                      <a:pt x="7820" y="15375"/>
                      <a:pt x="8552" y="14758"/>
                      <a:pt x="9145" y="13386"/>
                    </a:cubicBezTo>
                    <a:cubicBezTo>
                      <a:pt x="9270" y="13135"/>
                      <a:pt x="8266" y="12193"/>
                      <a:pt x="6822" y="11000"/>
                    </a:cubicBezTo>
                    <a:cubicBezTo>
                      <a:pt x="6989" y="10833"/>
                      <a:pt x="7052" y="10582"/>
                      <a:pt x="6948" y="10331"/>
                    </a:cubicBezTo>
                    <a:cubicBezTo>
                      <a:pt x="6840" y="10131"/>
                      <a:pt x="6630" y="10010"/>
                      <a:pt x="6410" y="10010"/>
                    </a:cubicBezTo>
                    <a:cubicBezTo>
                      <a:pt x="6331" y="10010"/>
                      <a:pt x="6251" y="10026"/>
                      <a:pt x="6173" y="10059"/>
                    </a:cubicBezTo>
                    <a:lnTo>
                      <a:pt x="1633" y="455"/>
                    </a:lnTo>
                    <a:cubicBezTo>
                      <a:pt x="1497" y="168"/>
                      <a:pt x="1209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5" name="Google Shape;1035;p45"/>
              <p:cNvSpPr/>
              <p:nvPr/>
            </p:nvSpPr>
            <p:spPr>
              <a:xfrm>
                <a:off x="2759350" y="2731000"/>
                <a:ext cx="432625" cy="231025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9241" extrusionOk="0">
                    <a:moveTo>
                      <a:pt x="14362" y="1"/>
                    </a:moveTo>
                    <a:cubicBezTo>
                      <a:pt x="12598" y="1"/>
                      <a:pt x="10032" y="667"/>
                      <a:pt x="7366" y="1911"/>
                    </a:cubicBezTo>
                    <a:cubicBezTo>
                      <a:pt x="2972" y="3982"/>
                      <a:pt x="1" y="6870"/>
                      <a:pt x="691" y="8376"/>
                    </a:cubicBezTo>
                    <a:cubicBezTo>
                      <a:pt x="971" y="8961"/>
                      <a:pt x="1779" y="9241"/>
                      <a:pt x="2922" y="9241"/>
                    </a:cubicBezTo>
                    <a:cubicBezTo>
                      <a:pt x="4687" y="9241"/>
                      <a:pt x="7253" y="8574"/>
                      <a:pt x="9919" y="7330"/>
                    </a:cubicBezTo>
                    <a:cubicBezTo>
                      <a:pt x="14313" y="5259"/>
                      <a:pt x="17305" y="2371"/>
                      <a:pt x="16593" y="865"/>
                    </a:cubicBezTo>
                    <a:cubicBezTo>
                      <a:pt x="16314" y="281"/>
                      <a:pt x="15506" y="1"/>
                      <a:pt x="143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036" name="Google Shape;1036;p45"/>
            <p:cNvGrpSpPr/>
            <p:nvPr/>
          </p:nvGrpSpPr>
          <p:grpSpPr>
            <a:xfrm>
              <a:off x="392525" y="343275"/>
              <a:ext cx="721900" cy="646600"/>
              <a:chOff x="2543325" y="2513025"/>
              <a:chExt cx="721900" cy="646600"/>
            </a:xfrm>
          </p:grpSpPr>
          <p:sp>
            <p:nvSpPr>
              <p:cNvPr id="1037" name="Google Shape;1037;p45"/>
              <p:cNvSpPr/>
              <p:nvPr/>
            </p:nvSpPr>
            <p:spPr>
              <a:xfrm>
                <a:off x="2543325" y="2513025"/>
                <a:ext cx="721900" cy="427400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17096" extrusionOk="0">
                    <a:moveTo>
                      <a:pt x="28289" y="1"/>
                    </a:moveTo>
                    <a:lnTo>
                      <a:pt x="11697" y="1486"/>
                    </a:lnTo>
                    <a:lnTo>
                      <a:pt x="0" y="13329"/>
                    </a:lnTo>
                    <a:lnTo>
                      <a:pt x="586" y="14585"/>
                    </a:lnTo>
                    <a:lnTo>
                      <a:pt x="7575" y="13329"/>
                    </a:lnTo>
                    <a:lnTo>
                      <a:pt x="9332" y="17095"/>
                    </a:lnTo>
                    <a:cubicBezTo>
                      <a:pt x="9332" y="17095"/>
                      <a:pt x="11592" y="15129"/>
                      <a:pt x="16781" y="12283"/>
                    </a:cubicBezTo>
                    <a:cubicBezTo>
                      <a:pt x="22431" y="10044"/>
                      <a:pt x="25234" y="9584"/>
                      <a:pt x="25234" y="9584"/>
                    </a:cubicBezTo>
                    <a:lnTo>
                      <a:pt x="23456" y="5838"/>
                    </a:lnTo>
                    <a:lnTo>
                      <a:pt x="28875" y="1235"/>
                    </a:lnTo>
                    <a:lnTo>
                      <a:pt x="282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8" name="Google Shape;1038;p45"/>
              <p:cNvSpPr/>
              <p:nvPr/>
            </p:nvSpPr>
            <p:spPr>
              <a:xfrm>
                <a:off x="2567375" y="2775250"/>
                <a:ext cx="231775" cy="384375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5375" extrusionOk="0">
                    <a:moveTo>
                      <a:pt x="909" y="1"/>
                    </a:moveTo>
                    <a:cubicBezTo>
                      <a:pt x="794" y="1"/>
                      <a:pt x="677" y="26"/>
                      <a:pt x="566" y="78"/>
                    </a:cubicBezTo>
                    <a:cubicBezTo>
                      <a:pt x="168" y="267"/>
                      <a:pt x="1" y="748"/>
                      <a:pt x="189" y="1145"/>
                    </a:cubicBezTo>
                    <a:lnTo>
                      <a:pt x="4709" y="10749"/>
                    </a:lnTo>
                    <a:lnTo>
                      <a:pt x="4625" y="10791"/>
                    </a:lnTo>
                    <a:cubicBezTo>
                      <a:pt x="4332" y="10938"/>
                      <a:pt x="4207" y="11272"/>
                      <a:pt x="4353" y="11565"/>
                    </a:cubicBezTo>
                    <a:cubicBezTo>
                      <a:pt x="4457" y="11773"/>
                      <a:pt x="4662" y="11895"/>
                      <a:pt x="4883" y="11895"/>
                    </a:cubicBezTo>
                    <a:cubicBezTo>
                      <a:pt x="4929" y="11895"/>
                      <a:pt x="4976" y="11890"/>
                      <a:pt x="5023" y="11879"/>
                    </a:cubicBezTo>
                    <a:cubicBezTo>
                      <a:pt x="5023" y="13741"/>
                      <a:pt x="5106" y="15080"/>
                      <a:pt x="5378" y="15164"/>
                    </a:cubicBezTo>
                    <a:cubicBezTo>
                      <a:pt x="5869" y="15303"/>
                      <a:pt x="6302" y="15375"/>
                      <a:pt x="6689" y="15375"/>
                    </a:cubicBezTo>
                    <a:cubicBezTo>
                      <a:pt x="7820" y="15375"/>
                      <a:pt x="8552" y="14758"/>
                      <a:pt x="9145" y="13386"/>
                    </a:cubicBezTo>
                    <a:cubicBezTo>
                      <a:pt x="9270" y="13135"/>
                      <a:pt x="8266" y="12193"/>
                      <a:pt x="6822" y="11000"/>
                    </a:cubicBezTo>
                    <a:cubicBezTo>
                      <a:pt x="6989" y="10833"/>
                      <a:pt x="7052" y="10582"/>
                      <a:pt x="6948" y="10331"/>
                    </a:cubicBezTo>
                    <a:cubicBezTo>
                      <a:pt x="6840" y="10131"/>
                      <a:pt x="6630" y="10010"/>
                      <a:pt x="6410" y="10010"/>
                    </a:cubicBezTo>
                    <a:cubicBezTo>
                      <a:pt x="6331" y="10010"/>
                      <a:pt x="6251" y="10026"/>
                      <a:pt x="6173" y="10059"/>
                    </a:cubicBezTo>
                    <a:lnTo>
                      <a:pt x="1633" y="455"/>
                    </a:lnTo>
                    <a:cubicBezTo>
                      <a:pt x="1497" y="168"/>
                      <a:pt x="1209" y="1"/>
                      <a:pt x="909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9" name="Google Shape;1039;p45"/>
              <p:cNvSpPr/>
              <p:nvPr/>
            </p:nvSpPr>
            <p:spPr>
              <a:xfrm>
                <a:off x="2759350" y="2731000"/>
                <a:ext cx="432625" cy="231025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9241" extrusionOk="0">
                    <a:moveTo>
                      <a:pt x="14362" y="1"/>
                    </a:moveTo>
                    <a:cubicBezTo>
                      <a:pt x="12598" y="1"/>
                      <a:pt x="10032" y="667"/>
                      <a:pt x="7366" y="1911"/>
                    </a:cubicBezTo>
                    <a:cubicBezTo>
                      <a:pt x="2972" y="3982"/>
                      <a:pt x="1" y="6870"/>
                      <a:pt x="691" y="8376"/>
                    </a:cubicBezTo>
                    <a:cubicBezTo>
                      <a:pt x="971" y="8961"/>
                      <a:pt x="1779" y="9241"/>
                      <a:pt x="2922" y="9241"/>
                    </a:cubicBezTo>
                    <a:cubicBezTo>
                      <a:pt x="4687" y="9241"/>
                      <a:pt x="7253" y="8574"/>
                      <a:pt x="9919" y="7330"/>
                    </a:cubicBezTo>
                    <a:cubicBezTo>
                      <a:pt x="14313" y="5259"/>
                      <a:pt x="17305" y="2371"/>
                      <a:pt x="16593" y="865"/>
                    </a:cubicBezTo>
                    <a:cubicBezTo>
                      <a:pt x="16314" y="281"/>
                      <a:pt x="15506" y="1"/>
                      <a:pt x="14362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53"/>
          <p:cNvSpPr/>
          <p:nvPr/>
        </p:nvSpPr>
        <p:spPr>
          <a:xfrm rot="5400000">
            <a:off x="2753055" y="184190"/>
            <a:ext cx="3882712" cy="4825293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3" name="Google Shape;1543;p53"/>
          <p:cNvGrpSpPr/>
          <p:nvPr/>
        </p:nvGrpSpPr>
        <p:grpSpPr>
          <a:xfrm rot="899896">
            <a:off x="7300560" y="3563963"/>
            <a:ext cx="510966" cy="923868"/>
            <a:chOff x="1618325" y="1817700"/>
            <a:chExt cx="402413" cy="727650"/>
          </a:xfrm>
        </p:grpSpPr>
        <p:grpSp>
          <p:nvGrpSpPr>
            <p:cNvPr id="1544" name="Google Shape;1544;p53"/>
            <p:cNvGrpSpPr/>
            <p:nvPr/>
          </p:nvGrpSpPr>
          <p:grpSpPr>
            <a:xfrm>
              <a:off x="1618438" y="1817700"/>
              <a:ext cx="402300" cy="727650"/>
              <a:chOff x="2171400" y="1507650"/>
              <a:chExt cx="402300" cy="727650"/>
            </a:xfrm>
          </p:grpSpPr>
          <p:sp>
            <p:nvSpPr>
              <p:cNvPr id="1545" name="Google Shape;1545;p53"/>
              <p:cNvSpPr/>
              <p:nvPr/>
            </p:nvSpPr>
            <p:spPr>
              <a:xfrm>
                <a:off x="2203325" y="1721075"/>
                <a:ext cx="199325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667" extrusionOk="0">
                    <a:moveTo>
                      <a:pt x="753" y="0"/>
                    </a:moveTo>
                    <a:lnTo>
                      <a:pt x="1339" y="1444"/>
                    </a:lnTo>
                    <a:lnTo>
                      <a:pt x="0" y="2260"/>
                    </a:lnTo>
                    <a:lnTo>
                      <a:pt x="7219" y="4666"/>
                    </a:lnTo>
                    <a:lnTo>
                      <a:pt x="7972" y="2407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6" name="Google Shape;1546;p53"/>
              <p:cNvSpPr/>
              <p:nvPr/>
            </p:nvSpPr>
            <p:spPr>
              <a:xfrm>
                <a:off x="2346650" y="1893700"/>
                <a:ext cx="198800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7952" h="4667" extrusionOk="0">
                    <a:moveTo>
                      <a:pt x="733" y="0"/>
                    </a:moveTo>
                    <a:lnTo>
                      <a:pt x="0" y="2260"/>
                    </a:lnTo>
                    <a:lnTo>
                      <a:pt x="7219" y="4666"/>
                    </a:lnTo>
                    <a:lnTo>
                      <a:pt x="6633" y="3222"/>
                    </a:lnTo>
                    <a:lnTo>
                      <a:pt x="7951" y="2406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7" name="Google Shape;1547;p53"/>
              <p:cNvSpPr/>
              <p:nvPr/>
            </p:nvSpPr>
            <p:spPr>
              <a:xfrm>
                <a:off x="2171400" y="1507650"/>
                <a:ext cx="402300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6092" h="29106" extrusionOk="0">
                    <a:moveTo>
                      <a:pt x="8872" y="1"/>
                    </a:moveTo>
                    <a:lnTo>
                      <a:pt x="1" y="26720"/>
                    </a:lnTo>
                    <a:lnTo>
                      <a:pt x="7219" y="29105"/>
                    </a:lnTo>
                    <a:lnTo>
                      <a:pt x="16091" y="2407"/>
                    </a:lnTo>
                    <a:lnTo>
                      <a:pt x="8872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8" name="Google Shape;1548;p53"/>
              <p:cNvSpPr/>
              <p:nvPr/>
            </p:nvSpPr>
            <p:spPr>
              <a:xfrm>
                <a:off x="2274975" y="1807375"/>
                <a:ext cx="199325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667" extrusionOk="0">
                    <a:moveTo>
                      <a:pt x="754" y="1"/>
                    </a:moveTo>
                    <a:lnTo>
                      <a:pt x="1" y="2261"/>
                    </a:lnTo>
                    <a:lnTo>
                      <a:pt x="7219" y="4667"/>
                    </a:lnTo>
                    <a:lnTo>
                      <a:pt x="7973" y="240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49" name="Google Shape;1549;p53"/>
            <p:cNvGrpSpPr/>
            <p:nvPr/>
          </p:nvGrpSpPr>
          <p:grpSpPr>
            <a:xfrm>
              <a:off x="1618325" y="1817700"/>
              <a:ext cx="402300" cy="727650"/>
              <a:chOff x="2171400" y="1507650"/>
              <a:chExt cx="402300" cy="727650"/>
            </a:xfrm>
          </p:grpSpPr>
          <p:sp>
            <p:nvSpPr>
              <p:cNvPr id="1550" name="Google Shape;1550;p53"/>
              <p:cNvSpPr/>
              <p:nvPr/>
            </p:nvSpPr>
            <p:spPr>
              <a:xfrm>
                <a:off x="2203325" y="1721075"/>
                <a:ext cx="199325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667" extrusionOk="0">
                    <a:moveTo>
                      <a:pt x="753" y="0"/>
                    </a:moveTo>
                    <a:lnTo>
                      <a:pt x="1339" y="1444"/>
                    </a:lnTo>
                    <a:lnTo>
                      <a:pt x="0" y="2260"/>
                    </a:lnTo>
                    <a:lnTo>
                      <a:pt x="7219" y="4666"/>
                    </a:lnTo>
                    <a:lnTo>
                      <a:pt x="7972" y="2407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1" name="Google Shape;1551;p53"/>
              <p:cNvSpPr/>
              <p:nvPr/>
            </p:nvSpPr>
            <p:spPr>
              <a:xfrm>
                <a:off x="2346650" y="1893700"/>
                <a:ext cx="198800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7952" h="4667" extrusionOk="0">
                    <a:moveTo>
                      <a:pt x="733" y="0"/>
                    </a:moveTo>
                    <a:lnTo>
                      <a:pt x="0" y="2260"/>
                    </a:lnTo>
                    <a:lnTo>
                      <a:pt x="7219" y="4666"/>
                    </a:lnTo>
                    <a:lnTo>
                      <a:pt x="6633" y="3222"/>
                    </a:lnTo>
                    <a:lnTo>
                      <a:pt x="7951" y="2406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2" name="Google Shape;1552;p53"/>
              <p:cNvSpPr/>
              <p:nvPr/>
            </p:nvSpPr>
            <p:spPr>
              <a:xfrm>
                <a:off x="2171400" y="1507650"/>
                <a:ext cx="402300" cy="727650"/>
              </a:xfrm>
              <a:custGeom>
                <a:avLst/>
                <a:gdLst/>
                <a:ahLst/>
                <a:cxnLst/>
                <a:rect l="l" t="t" r="r" b="b"/>
                <a:pathLst>
                  <a:path w="16092" h="29106" extrusionOk="0">
                    <a:moveTo>
                      <a:pt x="8872" y="1"/>
                    </a:moveTo>
                    <a:lnTo>
                      <a:pt x="1" y="26720"/>
                    </a:lnTo>
                    <a:lnTo>
                      <a:pt x="7219" y="29105"/>
                    </a:lnTo>
                    <a:lnTo>
                      <a:pt x="16091" y="2407"/>
                    </a:lnTo>
                    <a:lnTo>
                      <a:pt x="8872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3" name="Google Shape;1553;p53"/>
              <p:cNvSpPr/>
              <p:nvPr/>
            </p:nvSpPr>
            <p:spPr>
              <a:xfrm>
                <a:off x="2274975" y="1807375"/>
                <a:ext cx="199325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4667" extrusionOk="0">
                    <a:moveTo>
                      <a:pt x="754" y="1"/>
                    </a:moveTo>
                    <a:lnTo>
                      <a:pt x="1" y="2261"/>
                    </a:lnTo>
                    <a:lnTo>
                      <a:pt x="7219" y="4667"/>
                    </a:lnTo>
                    <a:lnTo>
                      <a:pt x="7973" y="2407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54" name="Google Shape;1554;p53"/>
          <p:cNvGrpSpPr/>
          <p:nvPr/>
        </p:nvGrpSpPr>
        <p:grpSpPr>
          <a:xfrm>
            <a:off x="1580253" y="857707"/>
            <a:ext cx="1173337" cy="1309296"/>
            <a:chOff x="1431075" y="801475"/>
            <a:chExt cx="1871650" cy="2088525"/>
          </a:xfrm>
        </p:grpSpPr>
        <p:grpSp>
          <p:nvGrpSpPr>
            <p:cNvPr id="1555" name="Google Shape;1555;p53"/>
            <p:cNvGrpSpPr/>
            <p:nvPr/>
          </p:nvGrpSpPr>
          <p:grpSpPr>
            <a:xfrm flipH="1">
              <a:off x="1431075" y="801475"/>
              <a:ext cx="1871650" cy="2088525"/>
              <a:chOff x="4192100" y="2791950"/>
              <a:chExt cx="1871650" cy="2088525"/>
            </a:xfrm>
          </p:grpSpPr>
          <p:sp>
            <p:nvSpPr>
              <p:cNvPr id="1556" name="Google Shape;1556;p53"/>
              <p:cNvSpPr/>
              <p:nvPr/>
            </p:nvSpPr>
            <p:spPr>
              <a:xfrm>
                <a:off x="4303525" y="3269850"/>
                <a:ext cx="363575" cy="318775"/>
              </a:xfrm>
              <a:custGeom>
                <a:avLst/>
                <a:gdLst/>
                <a:ahLst/>
                <a:cxnLst/>
                <a:rect l="l" t="t" r="r" b="b"/>
                <a:pathLst>
                  <a:path w="14543" h="12751" extrusionOk="0">
                    <a:moveTo>
                      <a:pt x="7275" y="1"/>
                    </a:moveTo>
                    <a:cubicBezTo>
                      <a:pt x="4881" y="1"/>
                      <a:pt x="2584" y="1361"/>
                      <a:pt x="1507" y="3666"/>
                    </a:cubicBezTo>
                    <a:cubicBezTo>
                      <a:pt x="0" y="6867"/>
                      <a:pt x="1381" y="10654"/>
                      <a:pt x="4562" y="12140"/>
                    </a:cubicBezTo>
                    <a:cubicBezTo>
                      <a:pt x="5443" y="12554"/>
                      <a:pt x="6368" y="12750"/>
                      <a:pt x="7277" y="12750"/>
                    </a:cubicBezTo>
                    <a:cubicBezTo>
                      <a:pt x="9674" y="12750"/>
                      <a:pt x="11965" y="11390"/>
                      <a:pt x="13057" y="9085"/>
                    </a:cubicBezTo>
                    <a:cubicBezTo>
                      <a:pt x="14542" y="5905"/>
                      <a:pt x="13161" y="2097"/>
                      <a:pt x="9981" y="611"/>
                    </a:cubicBezTo>
                    <a:cubicBezTo>
                      <a:pt x="9106" y="197"/>
                      <a:pt x="8183" y="1"/>
                      <a:pt x="72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7" name="Google Shape;1557;p53"/>
              <p:cNvSpPr/>
              <p:nvPr/>
            </p:nvSpPr>
            <p:spPr>
              <a:xfrm>
                <a:off x="5001325" y="3521650"/>
                <a:ext cx="1062425" cy="850050"/>
              </a:xfrm>
              <a:custGeom>
                <a:avLst/>
                <a:gdLst/>
                <a:ahLst/>
                <a:cxnLst/>
                <a:rect l="l" t="t" r="r" b="b"/>
                <a:pathLst>
                  <a:path w="42497" h="34002" extrusionOk="0">
                    <a:moveTo>
                      <a:pt x="17335" y="1"/>
                    </a:moveTo>
                    <a:cubicBezTo>
                      <a:pt x="11600" y="1"/>
                      <a:pt x="6127" y="3221"/>
                      <a:pt x="3558" y="8722"/>
                    </a:cubicBezTo>
                    <a:cubicBezTo>
                      <a:pt x="1" y="16317"/>
                      <a:pt x="3327" y="25398"/>
                      <a:pt x="11027" y="28997"/>
                    </a:cubicBezTo>
                    <a:lnTo>
                      <a:pt x="18560" y="32533"/>
                    </a:lnTo>
                    <a:cubicBezTo>
                      <a:pt x="20692" y="33529"/>
                      <a:pt x="22932" y="34001"/>
                      <a:pt x="25133" y="34001"/>
                    </a:cubicBezTo>
                    <a:cubicBezTo>
                      <a:pt x="30878" y="34001"/>
                      <a:pt x="36352" y="30785"/>
                      <a:pt x="38939" y="25293"/>
                    </a:cubicBezTo>
                    <a:cubicBezTo>
                      <a:pt x="42496" y="17698"/>
                      <a:pt x="39149" y="8617"/>
                      <a:pt x="31470" y="4997"/>
                    </a:cubicBezTo>
                    <a:lnTo>
                      <a:pt x="23916" y="1482"/>
                    </a:lnTo>
                    <a:cubicBezTo>
                      <a:pt x="21784" y="477"/>
                      <a:pt x="19540" y="1"/>
                      <a:pt x="17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8" name="Google Shape;1558;p53"/>
              <p:cNvSpPr/>
              <p:nvPr/>
            </p:nvSpPr>
            <p:spPr>
              <a:xfrm>
                <a:off x="4298000" y="2901725"/>
                <a:ext cx="1395400" cy="1389325"/>
              </a:xfrm>
              <a:custGeom>
                <a:avLst/>
                <a:gdLst/>
                <a:ahLst/>
                <a:cxnLst/>
                <a:rect l="l" t="t" r="r" b="b"/>
                <a:pathLst>
                  <a:path w="55816" h="55573" extrusionOk="0">
                    <a:moveTo>
                      <a:pt x="23587" y="1"/>
                    </a:moveTo>
                    <a:cubicBezTo>
                      <a:pt x="22879" y="1"/>
                      <a:pt x="14256" y="20185"/>
                      <a:pt x="12623" y="24022"/>
                    </a:cubicBezTo>
                    <a:lnTo>
                      <a:pt x="12623" y="24022"/>
                    </a:lnTo>
                    <a:cubicBezTo>
                      <a:pt x="10941" y="27309"/>
                      <a:pt x="1" y="48753"/>
                      <a:pt x="782" y="48753"/>
                    </a:cubicBezTo>
                    <a:cubicBezTo>
                      <a:pt x="857" y="48753"/>
                      <a:pt x="1041" y="48555"/>
                      <a:pt x="1351" y="48123"/>
                    </a:cubicBezTo>
                    <a:cubicBezTo>
                      <a:pt x="2598" y="46393"/>
                      <a:pt x="5795" y="45809"/>
                      <a:pt x="9540" y="45809"/>
                    </a:cubicBezTo>
                    <a:cubicBezTo>
                      <a:pt x="17296" y="45809"/>
                      <a:pt x="27401" y="48312"/>
                      <a:pt x="27401" y="48312"/>
                    </a:cubicBezTo>
                    <a:lnTo>
                      <a:pt x="27401" y="48291"/>
                    </a:lnTo>
                    <a:lnTo>
                      <a:pt x="42927" y="55572"/>
                    </a:lnTo>
                    <a:lnTo>
                      <a:pt x="55815" y="28037"/>
                    </a:lnTo>
                    <a:lnTo>
                      <a:pt x="40311" y="20755"/>
                    </a:lnTo>
                    <a:cubicBezTo>
                      <a:pt x="40311" y="20755"/>
                      <a:pt x="21877" y="7197"/>
                      <a:pt x="23488" y="878"/>
                    </a:cubicBezTo>
                    <a:cubicBezTo>
                      <a:pt x="23644" y="274"/>
                      <a:pt x="23669" y="1"/>
                      <a:pt x="235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9" name="Google Shape;1559;p53"/>
              <p:cNvSpPr/>
              <p:nvPr/>
            </p:nvSpPr>
            <p:spPr>
              <a:xfrm>
                <a:off x="4192100" y="2791950"/>
                <a:ext cx="854225" cy="1400025"/>
              </a:xfrm>
              <a:custGeom>
                <a:avLst/>
                <a:gdLst/>
                <a:ahLst/>
                <a:cxnLst/>
                <a:rect l="l" t="t" r="r" b="b"/>
                <a:pathLst>
                  <a:path w="34169" h="56001" extrusionOk="0">
                    <a:moveTo>
                      <a:pt x="27435" y="1"/>
                    </a:moveTo>
                    <a:cubicBezTo>
                      <a:pt x="25220" y="1"/>
                      <a:pt x="23097" y="1253"/>
                      <a:pt x="22096" y="3407"/>
                    </a:cubicBezTo>
                    <a:lnTo>
                      <a:pt x="1382" y="47597"/>
                    </a:lnTo>
                    <a:cubicBezTo>
                      <a:pt x="1" y="50548"/>
                      <a:pt x="1256" y="54063"/>
                      <a:pt x="4227" y="55444"/>
                    </a:cubicBezTo>
                    <a:cubicBezTo>
                      <a:pt x="5035" y="55822"/>
                      <a:pt x="5885" y="56001"/>
                      <a:pt x="6721" y="56001"/>
                    </a:cubicBezTo>
                    <a:cubicBezTo>
                      <a:pt x="8942" y="56001"/>
                      <a:pt x="11071" y="54741"/>
                      <a:pt x="12074" y="52598"/>
                    </a:cubicBezTo>
                    <a:lnTo>
                      <a:pt x="32767" y="8407"/>
                    </a:lnTo>
                    <a:cubicBezTo>
                      <a:pt x="34169" y="5457"/>
                      <a:pt x="32893" y="1942"/>
                      <a:pt x="29942" y="561"/>
                    </a:cubicBezTo>
                    <a:cubicBezTo>
                      <a:pt x="29131" y="181"/>
                      <a:pt x="28276" y="1"/>
                      <a:pt x="27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0" name="Google Shape;1560;p53"/>
              <p:cNvSpPr/>
              <p:nvPr/>
            </p:nvSpPr>
            <p:spPr>
              <a:xfrm>
                <a:off x="5222600" y="4192150"/>
                <a:ext cx="465050" cy="688325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27533" extrusionOk="0">
                    <a:moveTo>
                      <a:pt x="13763" y="1"/>
                    </a:moveTo>
                    <a:cubicBezTo>
                      <a:pt x="12160" y="1"/>
                      <a:pt x="10626" y="899"/>
                      <a:pt x="9897" y="2449"/>
                    </a:cubicBezTo>
                    <a:lnTo>
                      <a:pt x="984" y="21468"/>
                    </a:lnTo>
                    <a:cubicBezTo>
                      <a:pt x="0" y="23602"/>
                      <a:pt x="900" y="26134"/>
                      <a:pt x="3034" y="27139"/>
                    </a:cubicBezTo>
                    <a:cubicBezTo>
                      <a:pt x="3615" y="27406"/>
                      <a:pt x="4225" y="27533"/>
                      <a:pt x="4826" y="27533"/>
                    </a:cubicBezTo>
                    <a:cubicBezTo>
                      <a:pt x="6433" y="27533"/>
                      <a:pt x="7973" y="26626"/>
                      <a:pt x="8704" y="25088"/>
                    </a:cubicBezTo>
                    <a:lnTo>
                      <a:pt x="17618" y="6068"/>
                    </a:lnTo>
                    <a:cubicBezTo>
                      <a:pt x="18601" y="3934"/>
                      <a:pt x="17681" y="1402"/>
                      <a:pt x="15567" y="398"/>
                    </a:cubicBezTo>
                    <a:cubicBezTo>
                      <a:pt x="14983" y="129"/>
                      <a:pt x="14368" y="1"/>
                      <a:pt x="137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61" name="Google Shape;1561;p53"/>
            <p:cNvGrpSpPr/>
            <p:nvPr/>
          </p:nvGrpSpPr>
          <p:grpSpPr>
            <a:xfrm flipH="1">
              <a:off x="1431075" y="801475"/>
              <a:ext cx="1871650" cy="2088525"/>
              <a:chOff x="4192100" y="2791950"/>
              <a:chExt cx="1871650" cy="2088525"/>
            </a:xfrm>
          </p:grpSpPr>
          <p:sp>
            <p:nvSpPr>
              <p:cNvPr id="1562" name="Google Shape;1562;p53"/>
              <p:cNvSpPr/>
              <p:nvPr/>
            </p:nvSpPr>
            <p:spPr>
              <a:xfrm>
                <a:off x="4303525" y="3269850"/>
                <a:ext cx="363575" cy="318775"/>
              </a:xfrm>
              <a:custGeom>
                <a:avLst/>
                <a:gdLst/>
                <a:ahLst/>
                <a:cxnLst/>
                <a:rect l="l" t="t" r="r" b="b"/>
                <a:pathLst>
                  <a:path w="14543" h="12751" extrusionOk="0">
                    <a:moveTo>
                      <a:pt x="7275" y="1"/>
                    </a:moveTo>
                    <a:cubicBezTo>
                      <a:pt x="4881" y="1"/>
                      <a:pt x="2584" y="1361"/>
                      <a:pt x="1507" y="3666"/>
                    </a:cubicBezTo>
                    <a:cubicBezTo>
                      <a:pt x="0" y="6867"/>
                      <a:pt x="1381" y="10654"/>
                      <a:pt x="4562" y="12140"/>
                    </a:cubicBezTo>
                    <a:cubicBezTo>
                      <a:pt x="5443" y="12554"/>
                      <a:pt x="6368" y="12750"/>
                      <a:pt x="7277" y="12750"/>
                    </a:cubicBezTo>
                    <a:cubicBezTo>
                      <a:pt x="9674" y="12750"/>
                      <a:pt x="11965" y="11390"/>
                      <a:pt x="13057" y="9085"/>
                    </a:cubicBezTo>
                    <a:cubicBezTo>
                      <a:pt x="14542" y="5905"/>
                      <a:pt x="13161" y="2097"/>
                      <a:pt x="9981" y="611"/>
                    </a:cubicBezTo>
                    <a:cubicBezTo>
                      <a:pt x="9106" y="197"/>
                      <a:pt x="8183" y="1"/>
                      <a:pt x="7275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3" name="Google Shape;1563;p53"/>
              <p:cNvSpPr/>
              <p:nvPr/>
            </p:nvSpPr>
            <p:spPr>
              <a:xfrm>
                <a:off x="5001325" y="3521650"/>
                <a:ext cx="1062425" cy="850050"/>
              </a:xfrm>
              <a:custGeom>
                <a:avLst/>
                <a:gdLst/>
                <a:ahLst/>
                <a:cxnLst/>
                <a:rect l="l" t="t" r="r" b="b"/>
                <a:pathLst>
                  <a:path w="42497" h="34002" extrusionOk="0">
                    <a:moveTo>
                      <a:pt x="17335" y="1"/>
                    </a:moveTo>
                    <a:cubicBezTo>
                      <a:pt x="11600" y="1"/>
                      <a:pt x="6127" y="3221"/>
                      <a:pt x="3558" y="8722"/>
                    </a:cubicBezTo>
                    <a:cubicBezTo>
                      <a:pt x="1" y="16317"/>
                      <a:pt x="3327" y="25398"/>
                      <a:pt x="11027" y="28997"/>
                    </a:cubicBezTo>
                    <a:lnTo>
                      <a:pt x="18560" y="32533"/>
                    </a:lnTo>
                    <a:cubicBezTo>
                      <a:pt x="20692" y="33529"/>
                      <a:pt x="22932" y="34001"/>
                      <a:pt x="25133" y="34001"/>
                    </a:cubicBezTo>
                    <a:cubicBezTo>
                      <a:pt x="30878" y="34001"/>
                      <a:pt x="36352" y="30785"/>
                      <a:pt x="38939" y="25293"/>
                    </a:cubicBezTo>
                    <a:cubicBezTo>
                      <a:pt x="42496" y="17698"/>
                      <a:pt x="39149" y="8617"/>
                      <a:pt x="31470" y="4997"/>
                    </a:cubicBezTo>
                    <a:lnTo>
                      <a:pt x="23916" y="1482"/>
                    </a:lnTo>
                    <a:cubicBezTo>
                      <a:pt x="21784" y="477"/>
                      <a:pt x="19540" y="1"/>
                      <a:pt x="17335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4" name="Google Shape;1564;p53"/>
              <p:cNvSpPr/>
              <p:nvPr/>
            </p:nvSpPr>
            <p:spPr>
              <a:xfrm>
                <a:off x="4298000" y="2901725"/>
                <a:ext cx="1395400" cy="1389325"/>
              </a:xfrm>
              <a:custGeom>
                <a:avLst/>
                <a:gdLst/>
                <a:ahLst/>
                <a:cxnLst/>
                <a:rect l="l" t="t" r="r" b="b"/>
                <a:pathLst>
                  <a:path w="55816" h="55573" extrusionOk="0">
                    <a:moveTo>
                      <a:pt x="23587" y="1"/>
                    </a:moveTo>
                    <a:cubicBezTo>
                      <a:pt x="22879" y="1"/>
                      <a:pt x="14256" y="20185"/>
                      <a:pt x="12623" y="24022"/>
                    </a:cubicBezTo>
                    <a:lnTo>
                      <a:pt x="12623" y="24022"/>
                    </a:lnTo>
                    <a:cubicBezTo>
                      <a:pt x="10941" y="27309"/>
                      <a:pt x="1" y="48753"/>
                      <a:pt x="782" y="48753"/>
                    </a:cubicBezTo>
                    <a:cubicBezTo>
                      <a:pt x="857" y="48753"/>
                      <a:pt x="1041" y="48555"/>
                      <a:pt x="1351" y="48123"/>
                    </a:cubicBezTo>
                    <a:cubicBezTo>
                      <a:pt x="2598" y="46393"/>
                      <a:pt x="5795" y="45809"/>
                      <a:pt x="9540" y="45809"/>
                    </a:cubicBezTo>
                    <a:cubicBezTo>
                      <a:pt x="17296" y="45809"/>
                      <a:pt x="27401" y="48312"/>
                      <a:pt x="27401" y="48312"/>
                    </a:cubicBezTo>
                    <a:lnTo>
                      <a:pt x="27401" y="48291"/>
                    </a:lnTo>
                    <a:lnTo>
                      <a:pt x="42927" y="55572"/>
                    </a:lnTo>
                    <a:lnTo>
                      <a:pt x="55815" y="28037"/>
                    </a:lnTo>
                    <a:lnTo>
                      <a:pt x="40311" y="20755"/>
                    </a:lnTo>
                    <a:cubicBezTo>
                      <a:pt x="40311" y="20755"/>
                      <a:pt x="21877" y="7197"/>
                      <a:pt x="23488" y="878"/>
                    </a:cubicBezTo>
                    <a:cubicBezTo>
                      <a:pt x="23644" y="274"/>
                      <a:pt x="23669" y="1"/>
                      <a:pt x="23587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5" name="Google Shape;1565;p53"/>
              <p:cNvSpPr/>
              <p:nvPr/>
            </p:nvSpPr>
            <p:spPr>
              <a:xfrm>
                <a:off x="4192100" y="2791950"/>
                <a:ext cx="854225" cy="1400025"/>
              </a:xfrm>
              <a:custGeom>
                <a:avLst/>
                <a:gdLst/>
                <a:ahLst/>
                <a:cxnLst/>
                <a:rect l="l" t="t" r="r" b="b"/>
                <a:pathLst>
                  <a:path w="34169" h="56001" extrusionOk="0">
                    <a:moveTo>
                      <a:pt x="27435" y="1"/>
                    </a:moveTo>
                    <a:cubicBezTo>
                      <a:pt x="25220" y="1"/>
                      <a:pt x="23097" y="1253"/>
                      <a:pt x="22096" y="3407"/>
                    </a:cubicBezTo>
                    <a:lnTo>
                      <a:pt x="1382" y="47597"/>
                    </a:lnTo>
                    <a:cubicBezTo>
                      <a:pt x="1" y="50548"/>
                      <a:pt x="1256" y="54063"/>
                      <a:pt x="4227" y="55444"/>
                    </a:cubicBezTo>
                    <a:cubicBezTo>
                      <a:pt x="5035" y="55822"/>
                      <a:pt x="5885" y="56001"/>
                      <a:pt x="6721" y="56001"/>
                    </a:cubicBezTo>
                    <a:cubicBezTo>
                      <a:pt x="8942" y="56001"/>
                      <a:pt x="11071" y="54741"/>
                      <a:pt x="12074" y="52598"/>
                    </a:cubicBezTo>
                    <a:lnTo>
                      <a:pt x="32767" y="8407"/>
                    </a:lnTo>
                    <a:cubicBezTo>
                      <a:pt x="34169" y="5457"/>
                      <a:pt x="32893" y="1942"/>
                      <a:pt x="29942" y="561"/>
                    </a:cubicBezTo>
                    <a:cubicBezTo>
                      <a:pt x="29131" y="181"/>
                      <a:pt x="28276" y="1"/>
                      <a:pt x="27435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6" name="Google Shape;1566;p53"/>
              <p:cNvSpPr/>
              <p:nvPr/>
            </p:nvSpPr>
            <p:spPr>
              <a:xfrm>
                <a:off x="5222600" y="4192150"/>
                <a:ext cx="465050" cy="688325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27533" extrusionOk="0">
                    <a:moveTo>
                      <a:pt x="13763" y="1"/>
                    </a:moveTo>
                    <a:cubicBezTo>
                      <a:pt x="12160" y="1"/>
                      <a:pt x="10626" y="899"/>
                      <a:pt x="9897" y="2449"/>
                    </a:cubicBezTo>
                    <a:lnTo>
                      <a:pt x="984" y="21468"/>
                    </a:lnTo>
                    <a:cubicBezTo>
                      <a:pt x="0" y="23602"/>
                      <a:pt x="900" y="26134"/>
                      <a:pt x="3034" y="27139"/>
                    </a:cubicBezTo>
                    <a:cubicBezTo>
                      <a:pt x="3615" y="27406"/>
                      <a:pt x="4225" y="27533"/>
                      <a:pt x="4826" y="27533"/>
                    </a:cubicBezTo>
                    <a:cubicBezTo>
                      <a:pt x="6433" y="27533"/>
                      <a:pt x="7973" y="26626"/>
                      <a:pt x="8704" y="25088"/>
                    </a:cubicBezTo>
                    <a:lnTo>
                      <a:pt x="17618" y="6068"/>
                    </a:lnTo>
                    <a:cubicBezTo>
                      <a:pt x="18601" y="3934"/>
                      <a:pt x="17681" y="1402"/>
                      <a:pt x="15567" y="398"/>
                    </a:cubicBezTo>
                    <a:cubicBezTo>
                      <a:pt x="14983" y="129"/>
                      <a:pt x="14368" y="1"/>
                      <a:pt x="13763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CC5F87FB-FBB4-4A8E-9391-6E60E69B9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2900" y="1435397"/>
            <a:ext cx="3778200" cy="2454752"/>
          </a:xfrm>
        </p:spPr>
        <p:txBody>
          <a:bodyPr/>
          <a:lstStyle/>
          <a:p>
            <a:r>
              <a:rPr lang="es-MX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control emocional requiere del aprendizaje de patrones de respuesta rápida para actuar de forma refleja ante situaciones en que puedan dar respuestas impulsivas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52"/>
          <p:cNvSpPr/>
          <p:nvPr/>
        </p:nvSpPr>
        <p:spPr>
          <a:xfrm rot="-5400000">
            <a:off x="4017135" y="-1284214"/>
            <a:ext cx="1319744" cy="4532112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3" name="Google Shape;1473;p52"/>
          <p:cNvSpPr txBox="1">
            <a:spLocks noGrp="1"/>
          </p:cNvSpPr>
          <p:nvPr>
            <p:ph type="body" idx="1"/>
          </p:nvPr>
        </p:nvSpPr>
        <p:spPr>
          <a:xfrm>
            <a:off x="4143250" y="1897050"/>
            <a:ext cx="4001290" cy="3246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Enseñar a reconocer los estados emocionales negativos, detectando desde el principio las señales de alarma que envía el cuerpo.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Enseñar que cuando se esta muy enfadado lo que hay que hacer es pararse y calmarse</a:t>
            </a:r>
          </a:p>
          <a:p>
            <a:r>
              <a:rPr lang="es-MX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Aprender a detenerse o tranquilizarse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474" name="Google Shape;1474;p52"/>
          <p:cNvSpPr txBox="1">
            <a:spLocks noGrp="1"/>
          </p:cNvSpPr>
          <p:nvPr>
            <p:ph type="title"/>
          </p:nvPr>
        </p:nvSpPr>
        <p:spPr>
          <a:xfrm>
            <a:off x="2504043" y="687046"/>
            <a:ext cx="4439020" cy="10087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3200" dirty="0">
                <a:solidFill>
                  <a:schemeClr val="tx1">
                    <a:lumMod val="50000"/>
                  </a:schemeClr>
                </a:solidFill>
                <a:effectLst/>
                <a:latin typeface="Pacific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desarrollarlos es necesario 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1475" name="Google Shape;1475;p52"/>
          <p:cNvGrpSpPr/>
          <p:nvPr/>
        </p:nvGrpSpPr>
        <p:grpSpPr>
          <a:xfrm flipH="1">
            <a:off x="1766471" y="2029819"/>
            <a:ext cx="1726255" cy="2999546"/>
            <a:chOff x="5786671" y="2029819"/>
            <a:chExt cx="1726255" cy="2999546"/>
          </a:xfrm>
        </p:grpSpPr>
        <p:grpSp>
          <p:nvGrpSpPr>
            <p:cNvPr id="1476" name="Google Shape;1476;p52"/>
            <p:cNvGrpSpPr/>
            <p:nvPr/>
          </p:nvGrpSpPr>
          <p:grpSpPr>
            <a:xfrm>
              <a:off x="5786671" y="2029819"/>
              <a:ext cx="1726255" cy="2999546"/>
              <a:chOff x="1757600" y="2921675"/>
              <a:chExt cx="1179700" cy="2049850"/>
            </a:xfrm>
          </p:grpSpPr>
          <p:sp>
            <p:nvSpPr>
              <p:cNvPr id="1477" name="Google Shape;1477;p52"/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8" name="Google Shape;1478;p52"/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9" name="Google Shape;1479;p52"/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0" name="Google Shape;1480;p52"/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1" name="Google Shape;1481;p52"/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2" name="Google Shape;1482;p52"/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3" name="Google Shape;1483;p52"/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4" name="Google Shape;1484;p52"/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5" name="Google Shape;1485;p52"/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6" name="Google Shape;1486;p52"/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7" name="Google Shape;1487;p52"/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8" name="Google Shape;1488;p52"/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9" name="Google Shape;1489;p52"/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0" name="Google Shape;1490;p52"/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1" name="Google Shape;1491;p52"/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2" name="Google Shape;1492;p52"/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3" name="Google Shape;1493;p52"/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4" name="Google Shape;1494;p52"/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5" name="Google Shape;1495;p52"/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6" name="Google Shape;1496;p52"/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7" name="Google Shape;1497;p52"/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8" name="Google Shape;1498;p52"/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9" name="Google Shape;1499;p52"/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0" name="Google Shape;1500;p52"/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1" name="Google Shape;1501;p52"/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2" name="Google Shape;1502;p52"/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3" name="Google Shape;1503;p52"/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4" name="Google Shape;1504;p52"/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5" name="Google Shape;1505;p52"/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06" name="Google Shape;1506;p52"/>
            <p:cNvGrpSpPr/>
            <p:nvPr/>
          </p:nvGrpSpPr>
          <p:grpSpPr>
            <a:xfrm>
              <a:off x="5786671" y="2029819"/>
              <a:ext cx="1726255" cy="2999546"/>
              <a:chOff x="1757600" y="2921675"/>
              <a:chExt cx="1179700" cy="2049850"/>
            </a:xfrm>
          </p:grpSpPr>
          <p:sp>
            <p:nvSpPr>
              <p:cNvPr id="1507" name="Google Shape;1507;p52"/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8" name="Google Shape;1508;p52"/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9" name="Google Shape;1509;p52"/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0" name="Google Shape;1510;p52"/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1" name="Google Shape;1511;p52"/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2" name="Google Shape;1512;p52"/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3" name="Google Shape;1513;p52"/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4" name="Google Shape;1514;p52"/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5" name="Google Shape;1515;p52"/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6" name="Google Shape;1516;p52"/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7" name="Google Shape;1517;p52"/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rgbClr val="009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8" name="Google Shape;1518;p52"/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9" name="Google Shape;1519;p52"/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rgbClr val="EF6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0" name="Google Shape;1520;p52"/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1" name="Google Shape;1521;p52"/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2" name="Google Shape;1522;p52"/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3" name="Google Shape;1523;p52"/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4" name="Google Shape;1524;p52"/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5" name="Google Shape;1525;p52"/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6" name="Google Shape;1526;p52"/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7" name="Google Shape;1527;p52"/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8" name="Google Shape;1528;p52"/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9" name="Google Shape;1529;p52"/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0" name="Google Shape;1530;p52"/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1" name="Google Shape;1531;p52"/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56"/>
          <p:cNvSpPr/>
          <p:nvPr/>
        </p:nvSpPr>
        <p:spPr>
          <a:xfrm rot="-5399622">
            <a:off x="4204285" y="68264"/>
            <a:ext cx="2570742" cy="4955181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5" name="Google Shape;1635;p56"/>
          <p:cNvSpPr txBox="1">
            <a:spLocks noGrp="1"/>
          </p:cNvSpPr>
          <p:nvPr>
            <p:ph type="title"/>
          </p:nvPr>
        </p:nvSpPr>
        <p:spPr>
          <a:xfrm>
            <a:off x="3684255" y="1986544"/>
            <a:ext cx="4010137" cy="1409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/>
              <a:t>Actividades</a:t>
            </a:r>
            <a:endParaRPr sz="6000" dirty="0"/>
          </a:p>
        </p:txBody>
      </p:sp>
      <p:grpSp>
        <p:nvGrpSpPr>
          <p:cNvPr id="1638" name="Google Shape;1638;p56"/>
          <p:cNvGrpSpPr/>
          <p:nvPr/>
        </p:nvGrpSpPr>
        <p:grpSpPr>
          <a:xfrm>
            <a:off x="1116172" y="1749091"/>
            <a:ext cx="2072543" cy="2577158"/>
            <a:chOff x="887572" y="1749091"/>
            <a:chExt cx="2072543" cy="2577158"/>
          </a:xfrm>
        </p:grpSpPr>
        <p:grpSp>
          <p:nvGrpSpPr>
            <p:cNvPr id="1639" name="Google Shape;1639;p56"/>
            <p:cNvGrpSpPr/>
            <p:nvPr/>
          </p:nvGrpSpPr>
          <p:grpSpPr>
            <a:xfrm flipH="1">
              <a:off x="887572" y="1749091"/>
              <a:ext cx="2072543" cy="2577158"/>
              <a:chOff x="3141575" y="817000"/>
              <a:chExt cx="1300950" cy="1617700"/>
            </a:xfrm>
          </p:grpSpPr>
          <p:sp>
            <p:nvSpPr>
              <p:cNvPr id="1640" name="Google Shape;1640;p56"/>
              <p:cNvSpPr/>
              <p:nvPr/>
            </p:nvSpPr>
            <p:spPr>
              <a:xfrm>
                <a:off x="3141575" y="2117550"/>
                <a:ext cx="77575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7683" extrusionOk="0">
                    <a:moveTo>
                      <a:pt x="203" y="0"/>
                    </a:moveTo>
                    <a:cubicBezTo>
                      <a:pt x="137" y="0"/>
                      <a:pt x="70" y="3"/>
                      <a:pt x="1" y="10"/>
                    </a:cubicBezTo>
                    <a:cubicBezTo>
                      <a:pt x="534" y="5681"/>
                      <a:pt x="701" y="7682"/>
                      <a:pt x="701" y="7682"/>
                    </a:cubicBezTo>
                    <a:lnTo>
                      <a:pt x="3103" y="7382"/>
                    </a:lnTo>
                    <a:lnTo>
                      <a:pt x="2769" y="3713"/>
                    </a:lnTo>
                    <a:cubicBezTo>
                      <a:pt x="2769" y="3713"/>
                      <a:pt x="242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1" name="Google Shape;1641;p56"/>
              <p:cNvSpPr/>
              <p:nvPr/>
            </p:nvSpPr>
            <p:spPr>
              <a:xfrm>
                <a:off x="3210800" y="2098600"/>
                <a:ext cx="754725" cy="241050"/>
              </a:xfrm>
              <a:custGeom>
                <a:avLst/>
                <a:gdLst/>
                <a:ahLst/>
                <a:cxnLst/>
                <a:rect l="l" t="t" r="r" b="b"/>
                <a:pathLst>
                  <a:path w="30189" h="9642" extrusionOk="0">
                    <a:moveTo>
                      <a:pt x="21582" y="1"/>
                    </a:moveTo>
                    <a:lnTo>
                      <a:pt x="0" y="4471"/>
                    </a:lnTo>
                    <a:lnTo>
                      <a:pt x="67" y="8173"/>
                    </a:lnTo>
                    <a:cubicBezTo>
                      <a:pt x="67" y="8173"/>
                      <a:pt x="7706" y="9641"/>
                      <a:pt x="15311" y="9641"/>
                    </a:cubicBezTo>
                    <a:cubicBezTo>
                      <a:pt x="28020" y="9641"/>
                      <a:pt x="30189" y="5872"/>
                      <a:pt x="30189" y="5872"/>
                    </a:cubicBezTo>
                    <a:lnTo>
                      <a:pt x="21582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2" name="Google Shape;1642;p56"/>
              <p:cNvSpPr/>
              <p:nvPr/>
            </p:nvSpPr>
            <p:spPr>
              <a:xfrm>
                <a:off x="3273350" y="2223450"/>
                <a:ext cx="7757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7650" extrusionOk="0">
                    <a:moveTo>
                      <a:pt x="203" y="1"/>
                    </a:moveTo>
                    <a:cubicBezTo>
                      <a:pt x="137" y="1"/>
                      <a:pt x="69" y="4"/>
                      <a:pt x="0" y="11"/>
                    </a:cubicBezTo>
                    <a:cubicBezTo>
                      <a:pt x="534" y="5648"/>
                      <a:pt x="734" y="7649"/>
                      <a:pt x="734" y="7649"/>
                    </a:cubicBezTo>
                    <a:lnTo>
                      <a:pt x="3102" y="7382"/>
                    </a:lnTo>
                    <a:lnTo>
                      <a:pt x="2769" y="3713"/>
                    </a:lnTo>
                    <a:cubicBezTo>
                      <a:pt x="2769" y="3713"/>
                      <a:pt x="2423" y="1"/>
                      <a:pt x="2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3" name="Google Shape;1643;p56"/>
              <p:cNvSpPr/>
              <p:nvPr/>
            </p:nvSpPr>
            <p:spPr>
              <a:xfrm>
                <a:off x="3341725" y="2192000"/>
                <a:ext cx="755575" cy="242700"/>
              </a:xfrm>
              <a:custGeom>
                <a:avLst/>
                <a:gdLst/>
                <a:ahLst/>
                <a:cxnLst/>
                <a:rect l="l" t="t" r="r" b="b"/>
                <a:pathLst>
                  <a:path w="30223" h="9708" extrusionOk="0">
                    <a:moveTo>
                      <a:pt x="20882" y="1"/>
                    </a:moveTo>
                    <a:lnTo>
                      <a:pt x="0" y="4704"/>
                    </a:lnTo>
                    <a:lnTo>
                      <a:pt x="134" y="8674"/>
                    </a:lnTo>
                    <a:cubicBezTo>
                      <a:pt x="134" y="8674"/>
                      <a:pt x="7773" y="9708"/>
                      <a:pt x="15345" y="9708"/>
                    </a:cubicBezTo>
                    <a:cubicBezTo>
                      <a:pt x="28087" y="9708"/>
                      <a:pt x="30222" y="6372"/>
                      <a:pt x="30222" y="6372"/>
                    </a:cubicBezTo>
                    <a:lnTo>
                      <a:pt x="20882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4" name="Google Shape;1644;p56"/>
              <p:cNvSpPr/>
              <p:nvPr/>
            </p:nvSpPr>
            <p:spPr>
              <a:xfrm>
                <a:off x="3634425" y="1489600"/>
                <a:ext cx="673200" cy="861725"/>
              </a:xfrm>
              <a:custGeom>
                <a:avLst/>
                <a:gdLst/>
                <a:ahLst/>
                <a:cxnLst/>
                <a:rect l="l" t="t" r="r" b="b"/>
                <a:pathLst>
                  <a:path w="26928" h="34469" extrusionOk="0">
                    <a:moveTo>
                      <a:pt x="8959" y="1"/>
                    </a:moveTo>
                    <a:cubicBezTo>
                      <a:pt x="8660" y="1"/>
                      <a:pt x="8364" y="26"/>
                      <a:pt x="8073" y="77"/>
                    </a:cubicBezTo>
                    <a:cubicBezTo>
                      <a:pt x="301" y="1411"/>
                      <a:pt x="1" y="8149"/>
                      <a:pt x="1135" y="14020"/>
                    </a:cubicBezTo>
                    <a:cubicBezTo>
                      <a:pt x="2302" y="19891"/>
                      <a:pt x="1502" y="24895"/>
                      <a:pt x="1502" y="24895"/>
                    </a:cubicBezTo>
                    <a:cubicBezTo>
                      <a:pt x="1502" y="27063"/>
                      <a:pt x="10642" y="33601"/>
                      <a:pt x="18514" y="34468"/>
                    </a:cubicBezTo>
                    <a:cubicBezTo>
                      <a:pt x="26928" y="16709"/>
                      <a:pt x="16699" y="1"/>
                      <a:pt x="8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5" name="Google Shape;1645;p56"/>
              <p:cNvSpPr/>
              <p:nvPr/>
            </p:nvSpPr>
            <p:spPr>
              <a:xfrm>
                <a:off x="3513875" y="1504025"/>
                <a:ext cx="279025" cy="424600"/>
              </a:xfrm>
              <a:custGeom>
                <a:avLst/>
                <a:gdLst/>
                <a:ahLst/>
                <a:cxnLst/>
                <a:rect l="l" t="t" r="r" b="b"/>
                <a:pathLst>
                  <a:path w="11161" h="16984" extrusionOk="0">
                    <a:moveTo>
                      <a:pt x="11161" y="0"/>
                    </a:moveTo>
                    <a:cubicBezTo>
                      <a:pt x="11160" y="0"/>
                      <a:pt x="5090" y="734"/>
                      <a:pt x="1420" y="10708"/>
                    </a:cubicBezTo>
                    <a:cubicBezTo>
                      <a:pt x="1" y="15059"/>
                      <a:pt x="1293" y="16983"/>
                      <a:pt x="3211" y="16983"/>
                    </a:cubicBezTo>
                    <a:cubicBezTo>
                      <a:pt x="3367" y="16983"/>
                      <a:pt x="3526" y="16971"/>
                      <a:pt x="3689" y="16946"/>
                    </a:cubicBezTo>
                    <a:cubicBezTo>
                      <a:pt x="5590" y="16645"/>
                      <a:pt x="7491" y="14277"/>
                      <a:pt x="7758" y="11308"/>
                    </a:cubicBezTo>
                    <a:lnTo>
                      <a:pt x="5990" y="10041"/>
                    </a:lnTo>
                    <a:lnTo>
                      <a:pt x="5557" y="10574"/>
                    </a:lnTo>
                    <a:cubicBezTo>
                      <a:pt x="5557" y="10574"/>
                      <a:pt x="5090" y="3403"/>
                      <a:pt x="11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6" name="Google Shape;1646;p56"/>
              <p:cNvSpPr/>
              <p:nvPr/>
            </p:nvSpPr>
            <p:spPr>
              <a:xfrm>
                <a:off x="3556050" y="817000"/>
                <a:ext cx="8864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59" h="35154" extrusionOk="0">
                    <a:moveTo>
                      <a:pt x="12602" y="0"/>
                    </a:moveTo>
                    <a:cubicBezTo>
                      <a:pt x="9419" y="0"/>
                      <a:pt x="3937" y="1197"/>
                      <a:pt x="2335" y="9068"/>
                    </a:cubicBezTo>
                    <a:cubicBezTo>
                      <a:pt x="0" y="20376"/>
                      <a:pt x="5271" y="34987"/>
                      <a:pt x="5271" y="34987"/>
                    </a:cubicBezTo>
                    <a:lnTo>
                      <a:pt x="25018" y="35153"/>
                    </a:lnTo>
                    <a:cubicBezTo>
                      <a:pt x="25018" y="35153"/>
                      <a:pt x="35459" y="4832"/>
                      <a:pt x="14944" y="228"/>
                    </a:cubicBezTo>
                    <a:cubicBezTo>
                      <a:pt x="14944" y="228"/>
                      <a:pt x="13992" y="0"/>
                      <a:pt x="126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7" name="Google Shape;1647;p56"/>
              <p:cNvSpPr/>
              <p:nvPr/>
            </p:nvSpPr>
            <p:spPr>
              <a:xfrm>
                <a:off x="3897950" y="1496525"/>
                <a:ext cx="281900" cy="43117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72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072" y="3402"/>
                      <a:pt x="5605" y="10874"/>
                      <a:pt x="5605" y="10874"/>
                    </a:cubicBezTo>
                    <a:lnTo>
                      <a:pt x="5171" y="10341"/>
                    </a:lnTo>
                    <a:lnTo>
                      <a:pt x="3403" y="11608"/>
                    </a:lnTo>
                    <a:cubicBezTo>
                      <a:pt x="3668" y="14559"/>
                      <a:pt x="6174" y="17246"/>
                      <a:pt x="7449" y="17246"/>
                    </a:cubicBezTo>
                    <a:cubicBezTo>
                      <a:pt x="7457" y="17246"/>
                      <a:pt x="7465" y="17246"/>
                      <a:pt x="7473" y="17246"/>
                    </a:cubicBezTo>
                    <a:cubicBezTo>
                      <a:pt x="9674" y="17146"/>
                      <a:pt x="11275" y="15711"/>
                      <a:pt x="9741" y="11008"/>
                    </a:cubicBezTo>
                    <a:cubicBezTo>
                      <a:pt x="6072" y="10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8" name="Google Shape;1648;p56"/>
              <p:cNvSpPr/>
              <p:nvPr/>
            </p:nvSpPr>
            <p:spPr>
              <a:xfrm>
                <a:off x="3612750" y="1489850"/>
                <a:ext cx="477875" cy="245200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9808" extrusionOk="0">
                    <a:moveTo>
                      <a:pt x="9574" y="0"/>
                    </a:moveTo>
                    <a:cubicBezTo>
                      <a:pt x="4971" y="0"/>
                      <a:pt x="1" y="4904"/>
                      <a:pt x="1" y="4904"/>
                    </a:cubicBezTo>
                    <a:lnTo>
                      <a:pt x="1668" y="9807"/>
                    </a:lnTo>
                    <a:lnTo>
                      <a:pt x="16979" y="9807"/>
                    </a:lnTo>
                    <a:lnTo>
                      <a:pt x="19114" y="5504"/>
                    </a:lnTo>
                    <a:cubicBezTo>
                      <a:pt x="19114" y="5504"/>
                      <a:pt x="14177" y="0"/>
                      <a:pt x="9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9" name="Google Shape;1649;p56"/>
              <p:cNvSpPr/>
              <p:nvPr/>
            </p:nvSpPr>
            <p:spPr>
              <a:xfrm>
                <a:off x="3785375" y="1456475"/>
                <a:ext cx="125950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005" extrusionOk="0">
                    <a:moveTo>
                      <a:pt x="0" y="1"/>
                    </a:moveTo>
                    <a:lnTo>
                      <a:pt x="0" y="1802"/>
                    </a:lnTo>
                    <a:lnTo>
                      <a:pt x="0" y="2503"/>
                    </a:lnTo>
                    <a:cubicBezTo>
                      <a:pt x="0" y="3870"/>
                      <a:pt x="1135" y="5004"/>
                      <a:pt x="2536" y="5004"/>
                    </a:cubicBezTo>
                    <a:cubicBezTo>
                      <a:pt x="3903" y="5004"/>
                      <a:pt x="5037" y="3870"/>
                      <a:pt x="5037" y="2503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0" name="Google Shape;1650;p56"/>
              <p:cNvSpPr/>
              <p:nvPr/>
            </p:nvSpPr>
            <p:spPr>
              <a:xfrm>
                <a:off x="3538525" y="849450"/>
                <a:ext cx="694700" cy="635175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7" extrusionOk="0">
                    <a:moveTo>
                      <a:pt x="14480" y="1"/>
                    </a:moveTo>
                    <a:cubicBezTo>
                      <a:pt x="9977" y="1"/>
                      <a:pt x="5730" y="2982"/>
                      <a:pt x="4537" y="7703"/>
                    </a:cubicBezTo>
                    <a:cubicBezTo>
                      <a:pt x="4537" y="7737"/>
                      <a:pt x="4504" y="7803"/>
                      <a:pt x="4504" y="7870"/>
                    </a:cubicBezTo>
                    <a:cubicBezTo>
                      <a:pt x="2903" y="14442"/>
                      <a:pt x="1" y="17210"/>
                      <a:pt x="2903" y="21713"/>
                    </a:cubicBezTo>
                    <a:cubicBezTo>
                      <a:pt x="4569" y="24269"/>
                      <a:pt x="8254" y="25406"/>
                      <a:pt x="12063" y="25406"/>
                    </a:cubicBezTo>
                    <a:cubicBezTo>
                      <a:pt x="14966" y="25406"/>
                      <a:pt x="17941" y="24746"/>
                      <a:pt x="20148" y="23548"/>
                    </a:cubicBezTo>
                    <a:cubicBezTo>
                      <a:pt x="20613" y="23738"/>
                      <a:pt x="21086" y="23823"/>
                      <a:pt x="21549" y="23823"/>
                    </a:cubicBezTo>
                    <a:cubicBezTo>
                      <a:pt x="24574" y="23823"/>
                      <a:pt x="27141" y="20180"/>
                      <a:pt x="23784" y="18444"/>
                    </a:cubicBezTo>
                    <a:cubicBezTo>
                      <a:pt x="27787" y="11840"/>
                      <a:pt x="25252" y="4201"/>
                      <a:pt x="19081" y="1099"/>
                    </a:cubicBezTo>
                    <a:cubicBezTo>
                      <a:pt x="17592" y="350"/>
                      <a:pt x="16021" y="1"/>
                      <a:pt x="144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1" name="Google Shape;1651;p56"/>
              <p:cNvSpPr/>
              <p:nvPr/>
            </p:nvSpPr>
            <p:spPr>
              <a:xfrm>
                <a:off x="3877950" y="1148000"/>
                <a:ext cx="15262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5769" extrusionOk="0">
                    <a:moveTo>
                      <a:pt x="3144" y="1"/>
                    </a:moveTo>
                    <a:cubicBezTo>
                      <a:pt x="910" y="1"/>
                      <a:pt x="0" y="2233"/>
                      <a:pt x="0" y="2233"/>
                    </a:cubicBezTo>
                    <a:cubicBezTo>
                      <a:pt x="0" y="2233"/>
                      <a:pt x="1401" y="3033"/>
                      <a:pt x="2835" y="5769"/>
                    </a:cubicBezTo>
                    <a:cubicBezTo>
                      <a:pt x="4036" y="5468"/>
                      <a:pt x="4937" y="4801"/>
                      <a:pt x="5471" y="3467"/>
                    </a:cubicBezTo>
                    <a:cubicBezTo>
                      <a:pt x="6104" y="1966"/>
                      <a:pt x="5204" y="265"/>
                      <a:pt x="3603" y="31"/>
                    </a:cubicBezTo>
                    <a:cubicBezTo>
                      <a:pt x="3444" y="10"/>
                      <a:pt x="3291" y="1"/>
                      <a:pt x="31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2" name="Google Shape;1652;p56"/>
              <p:cNvSpPr/>
              <p:nvPr/>
            </p:nvSpPr>
            <p:spPr>
              <a:xfrm>
                <a:off x="3868700" y="11542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17" y="0"/>
                    </a:moveTo>
                    <a:cubicBezTo>
                      <a:pt x="1560" y="0"/>
                      <a:pt x="425" y="1231"/>
                      <a:pt x="237" y="2550"/>
                    </a:cubicBezTo>
                    <a:cubicBezTo>
                      <a:pt x="1" y="4172"/>
                      <a:pt x="1303" y="5559"/>
                      <a:pt x="2853" y="5559"/>
                    </a:cubicBezTo>
                    <a:cubicBezTo>
                      <a:pt x="3056" y="5559"/>
                      <a:pt x="3264" y="5535"/>
                      <a:pt x="3472" y="5485"/>
                    </a:cubicBezTo>
                    <a:cubicBezTo>
                      <a:pt x="3706" y="5452"/>
                      <a:pt x="3906" y="5352"/>
                      <a:pt x="4106" y="5252"/>
                    </a:cubicBezTo>
                    <a:cubicBezTo>
                      <a:pt x="5174" y="4651"/>
                      <a:pt x="5907" y="3317"/>
                      <a:pt x="5674" y="2116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6" y="5"/>
                      <a:pt x="3001" y="0"/>
                      <a:pt x="2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3" name="Google Shape;1653;p56"/>
              <p:cNvSpPr/>
              <p:nvPr/>
            </p:nvSpPr>
            <p:spPr>
              <a:xfrm>
                <a:off x="3898800" y="1165450"/>
                <a:ext cx="107600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7" extrusionOk="0">
                    <a:moveTo>
                      <a:pt x="2135" y="0"/>
                    </a:moveTo>
                    <a:cubicBezTo>
                      <a:pt x="967" y="0"/>
                      <a:pt x="0" y="968"/>
                      <a:pt x="0" y="2168"/>
                    </a:cubicBezTo>
                    <a:cubicBezTo>
                      <a:pt x="0" y="3369"/>
                      <a:pt x="967" y="4337"/>
                      <a:pt x="2135" y="4337"/>
                    </a:cubicBezTo>
                    <a:cubicBezTo>
                      <a:pt x="3336" y="4337"/>
                      <a:pt x="4303" y="3369"/>
                      <a:pt x="4303" y="2168"/>
                    </a:cubicBezTo>
                    <a:cubicBezTo>
                      <a:pt x="4303" y="968"/>
                      <a:pt x="3336" y="0"/>
                      <a:pt x="21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4" name="Google Shape;1654;p56"/>
              <p:cNvSpPr/>
              <p:nvPr/>
            </p:nvSpPr>
            <p:spPr>
              <a:xfrm>
                <a:off x="3618850" y="1111950"/>
                <a:ext cx="146525" cy="1435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43" extrusionOk="0">
                    <a:moveTo>
                      <a:pt x="2568" y="0"/>
                    </a:moveTo>
                    <a:cubicBezTo>
                      <a:pt x="1080" y="0"/>
                      <a:pt x="0" y="1358"/>
                      <a:pt x="290" y="2841"/>
                    </a:cubicBezTo>
                    <a:cubicBezTo>
                      <a:pt x="590" y="4308"/>
                      <a:pt x="1424" y="5176"/>
                      <a:pt x="2525" y="5743"/>
                    </a:cubicBezTo>
                    <a:cubicBezTo>
                      <a:pt x="4560" y="3441"/>
                      <a:pt x="5861" y="2641"/>
                      <a:pt x="5861" y="2641"/>
                    </a:cubicBezTo>
                    <a:cubicBezTo>
                      <a:pt x="5861" y="2641"/>
                      <a:pt x="5427" y="172"/>
                      <a:pt x="2725" y="5"/>
                    </a:cubicBezTo>
                    <a:cubicBezTo>
                      <a:pt x="2672" y="2"/>
                      <a:pt x="2620" y="0"/>
                      <a:pt x="2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5" name="Google Shape;1655;p56"/>
              <p:cNvSpPr/>
              <p:nvPr/>
            </p:nvSpPr>
            <p:spPr>
              <a:xfrm>
                <a:off x="3625250" y="1119225"/>
                <a:ext cx="14845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92" extrusionOk="0">
                    <a:moveTo>
                      <a:pt x="2996" y="0"/>
                    </a:moveTo>
                    <a:cubicBezTo>
                      <a:pt x="2911" y="0"/>
                      <a:pt x="2824" y="5"/>
                      <a:pt x="2736" y="15"/>
                    </a:cubicBezTo>
                    <a:cubicBezTo>
                      <a:pt x="1569" y="115"/>
                      <a:pt x="468" y="949"/>
                      <a:pt x="234" y="2149"/>
                    </a:cubicBezTo>
                    <a:cubicBezTo>
                      <a:pt x="1" y="3317"/>
                      <a:pt x="735" y="4651"/>
                      <a:pt x="1802" y="5252"/>
                    </a:cubicBezTo>
                    <a:cubicBezTo>
                      <a:pt x="2002" y="5352"/>
                      <a:pt x="2236" y="5452"/>
                      <a:pt x="2436" y="5519"/>
                    </a:cubicBezTo>
                    <a:cubicBezTo>
                      <a:pt x="2641" y="5568"/>
                      <a:pt x="2846" y="5591"/>
                      <a:pt x="3046" y="5591"/>
                    </a:cubicBezTo>
                    <a:cubicBezTo>
                      <a:pt x="4606" y="5591"/>
                      <a:pt x="5938" y="4175"/>
                      <a:pt x="5672" y="2550"/>
                    </a:cubicBezTo>
                    <a:cubicBezTo>
                      <a:pt x="5483" y="1231"/>
                      <a:pt x="4378" y="0"/>
                      <a:pt x="29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6" name="Google Shape;1656;p56"/>
              <p:cNvSpPr/>
              <p:nvPr/>
            </p:nvSpPr>
            <p:spPr>
              <a:xfrm>
                <a:off x="3655275" y="1134600"/>
                <a:ext cx="108450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37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68"/>
                    </a:cubicBezTo>
                    <a:cubicBezTo>
                      <a:pt x="1" y="3369"/>
                      <a:pt x="968" y="4336"/>
                      <a:pt x="2169" y="4336"/>
                    </a:cubicBezTo>
                    <a:cubicBezTo>
                      <a:pt x="3370" y="4336"/>
                      <a:pt x="4337" y="3369"/>
                      <a:pt x="4337" y="2168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7" name="Google Shape;1657;p56"/>
              <p:cNvSpPr/>
              <p:nvPr/>
            </p:nvSpPr>
            <p:spPr>
              <a:xfrm>
                <a:off x="3725325" y="1233825"/>
                <a:ext cx="567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103" fill="none" extrusionOk="0">
                    <a:moveTo>
                      <a:pt x="2269" y="1"/>
                    </a:moveTo>
                    <a:cubicBezTo>
                      <a:pt x="2269" y="1"/>
                      <a:pt x="1735" y="1535"/>
                      <a:pt x="868" y="1368"/>
                    </a:cubicBezTo>
                    <a:cubicBezTo>
                      <a:pt x="1" y="1168"/>
                      <a:pt x="234" y="2536"/>
                      <a:pt x="1202" y="3103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8" name="Google Shape;1658;p56"/>
              <p:cNvSpPr/>
              <p:nvPr/>
            </p:nvSpPr>
            <p:spPr>
              <a:xfrm>
                <a:off x="3963000" y="1287200"/>
                <a:ext cx="70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69" extrusionOk="0">
                    <a:moveTo>
                      <a:pt x="1402" y="0"/>
                    </a:moveTo>
                    <a:cubicBezTo>
                      <a:pt x="634" y="0"/>
                      <a:pt x="1" y="501"/>
                      <a:pt x="1" y="1135"/>
                    </a:cubicBezTo>
                    <a:cubicBezTo>
                      <a:pt x="1" y="1768"/>
                      <a:pt x="634" y="2269"/>
                      <a:pt x="1402" y="2269"/>
                    </a:cubicBezTo>
                    <a:cubicBezTo>
                      <a:pt x="2202" y="2269"/>
                      <a:pt x="2836" y="1768"/>
                      <a:pt x="2836" y="1135"/>
                    </a:cubicBezTo>
                    <a:cubicBezTo>
                      <a:pt x="2836" y="501"/>
                      <a:pt x="2202" y="0"/>
                      <a:pt x="1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9" name="Google Shape;1659;p56"/>
              <p:cNvSpPr/>
              <p:nvPr/>
            </p:nvSpPr>
            <p:spPr>
              <a:xfrm>
                <a:off x="3622750" y="1258850"/>
                <a:ext cx="700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69" extrusionOk="0">
                    <a:moveTo>
                      <a:pt x="1402" y="0"/>
                    </a:moveTo>
                    <a:cubicBezTo>
                      <a:pt x="635" y="0"/>
                      <a:pt x="1" y="501"/>
                      <a:pt x="1" y="1134"/>
                    </a:cubicBezTo>
                    <a:cubicBezTo>
                      <a:pt x="1" y="1768"/>
                      <a:pt x="635" y="2269"/>
                      <a:pt x="1402" y="2269"/>
                    </a:cubicBezTo>
                    <a:cubicBezTo>
                      <a:pt x="2169" y="2269"/>
                      <a:pt x="2803" y="1768"/>
                      <a:pt x="2803" y="1134"/>
                    </a:cubicBezTo>
                    <a:cubicBezTo>
                      <a:pt x="2803" y="501"/>
                      <a:pt x="2169" y="0"/>
                      <a:pt x="1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0" name="Google Shape;1660;p56"/>
              <p:cNvSpPr/>
              <p:nvPr/>
            </p:nvSpPr>
            <p:spPr>
              <a:xfrm>
                <a:off x="3924800" y="1052550"/>
                <a:ext cx="1091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2" extrusionOk="0">
                    <a:moveTo>
                      <a:pt x="1335" y="0"/>
                    </a:moveTo>
                    <a:cubicBezTo>
                      <a:pt x="847" y="0"/>
                      <a:pt x="469" y="105"/>
                      <a:pt x="361" y="213"/>
                    </a:cubicBezTo>
                    <a:cubicBezTo>
                      <a:pt x="112" y="462"/>
                      <a:pt x="1" y="987"/>
                      <a:pt x="999" y="987"/>
                    </a:cubicBezTo>
                    <a:cubicBezTo>
                      <a:pt x="1204" y="987"/>
                      <a:pt x="1455" y="965"/>
                      <a:pt x="1762" y="914"/>
                    </a:cubicBezTo>
                    <a:cubicBezTo>
                      <a:pt x="1911" y="889"/>
                      <a:pt x="2053" y="877"/>
                      <a:pt x="2188" y="877"/>
                    </a:cubicBezTo>
                    <a:cubicBezTo>
                      <a:pt x="3690" y="877"/>
                      <a:pt x="4364" y="2281"/>
                      <a:pt x="4364" y="2281"/>
                    </a:cubicBezTo>
                    <a:cubicBezTo>
                      <a:pt x="3845" y="455"/>
                      <a:pt x="2352" y="0"/>
                      <a:pt x="13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1" name="Google Shape;1661;p56"/>
              <p:cNvSpPr/>
              <p:nvPr/>
            </p:nvSpPr>
            <p:spPr>
              <a:xfrm>
                <a:off x="3654450" y="1032400"/>
                <a:ext cx="11130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1954" extrusionOk="0">
                    <a:moveTo>
                      <a:pt x="2867" y="1"/>
                    </a:moveTo>
                    <a:cubicBezTo>
                      <a:pt x="1887" y="1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52" y="787"/>
                    </a:cubicBezTo>
                    <a:cubicBezTo>
                      <a:pt x="2264" y="787"/>
                      <a:pt x="2492" y="817"/>
                      <a:pt x="2736" y="886"/>
                    </a:cubicBezTo>
                    <a:cubicBezTo>
                      <a:pt x="3165" y="1010"/>
                      <a:pt x="3488" y="1060"/>
                      <a:pt x="3726" y="1060"/>
                    </a:cubicBezTo>
                    <a:cubicBezTo>
                      <a:pt x="4452" y="1060"/>
                      <a:pt x="4396" y="595"/>
                      <a:pt x="4170" y="319"/>
                    </a:cubicBezTo>
                    <a:cubicBezTo>
                      <a:pt x="4062" y="184"/>
                      <a:pt x="3531" y="1"/>
                      <a:pt x="2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2" name="Google Shape;1662;p56"/>
              <p:cNvSpPr/>
              <p:nvPr/>
            </p:nvSpPr>
            <p:spPr>
              <a:xfrm>
                <a:off x="4078075" y="1348075"/>
                <a:ext cx="675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936" fill="none" extrusionOk="0">
                    <a:moveTo>
                      <a:pt x="2703" y="568"/>
                    </a:moveTo>
                    <a:cubicBezTo>
                      <a:pt x="2703" y="568"/>
                      <a:pt x="1102" y="0"/>
                      <a:pt x="168" y="1201"/>
                    </a:cubicBezTo>
                    <a:cubicBezTo>
                      <a:pt x="1535" y="2035"/>
                      <a:pt x="501" y="2936"/>
                      <a:pt x="1" y="27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3" name="Google Shape;1663;p56"/>
              <p:cNvSpPr/>
              <p:nvPr/>
            </p:nvSpPr>
            <p:spPr>
              <a:xfrm>
                <a:off x="3820400" y="843625"/>
                <a:ext cx="442675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8" extrusionOk="0">
                    <a:moveTo>
                      <a:pt x="2848" y="1"/>
                    </a:moveTo>
                    <a:cubicBezTo>
                      <a:pt x="1951" y="1"/>
                      <a:pt x="1002" y="74"/>
                      <a:pt x="0" y="231"/>
                    </a:cubicBezTo>
                    <a:cubicBezTo>
                      <a:pt x="0" y="231"/>
                      <a:pt x="3169" y="13907"/>
                      <a:pt x="12509" y="18677"/>
                    </a:cubicBezTo>
                    <a:cubicBezTo>
                      <a:pt x="17707" y="14289"/>
                      <a:pt x="15326" y="1"/>
                      <a:pt x="2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4" name="Google Shape;1664;p56"/>
              <p:cNvSpPr/>
              <p:nvPr/>
            </p:nvSpPr>
            <p:spPr>
              <a:xfrm>
                <a:off x="3733675" y="131555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5"/>
                    </a:moveTo>
                    <a:cubicBezTo>
                      <a:pt x="0" y="1235"/>
                      <a:pt x="2068" y="2436"/>
                      <a:pt x="4770" y="1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5" name="Google Shape;1665;p56"/>
              <p:cNvSpPr/>
              <p:nvPr/>
            </p:nvSpPr>
            <p:spPr>
              <a:xfrm>
                <a:off x="3668625" y="1537375"/>
                <a:ext cx="299400" cy="364450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14578" extrusionOk="0">
                    <a:moveTo>
                      <a:pt x="9841" y="1"/>
                    </a:moveTo>
                    <a:lnTo>
                      <a:pt x="0" y="1602"/>
                    </a:lnTo>
                    <a:lnTo>
                      <a:pt x="2102" y="14578"/>
                    </a:lnTo>
                    <a:lnTo>
                      <a:pt x="11976" y="12976"/>
                    </a:lnTo>
                    <a:lnTo>
                      <a:pt x="984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6" name="Google Shape;1666;p56"/>
              <p:cNvSpPr/>
              <p:nvPr/>
            </p:nvSpPr>
            <p:spPr>
              <a:xfrm>
                <a:off x="3703650" y="1531550"/>
                <a:ext cx="300250" cy="364450"/>
              </a:xfrm>
              <a:custGeom>
                <a:avLst/>
                <a:gdLst/>
                <a:ahLst/>
                <a:cxnLst/>
                <a:rect l="l" t="t" r="r" b="b"/>
                <a:pathLst>
                  <a:path w="12010" h="14578" extrusionOk="0">
                    <a:moveTo>
                      <a:pt x="9874" y="0"/>
                    </a:moveTo>
                    <a:lnTo>
                      <a:pt x="0" y="1601"/>
                    </a:lnTo>
                    <a:lnTo>
                      <a:pt x="2135" y="14577"/>
                    </a:lnTo>
                    <a:lnTo>
                      <a:pt x="12009" y="12976"/>
                    </a:lnTo>
                    <a:lnTo>
                      <a:pt x="987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7" name="Google Shape;1667;p56"/>
              <p:cNvSpPr/>
              <p:nvPr/>
            </p:nvSpPr>
            <p:spPr>
              <a:xfrm>
                <a:off x="3747025" y="1582400"/>
                <a:ext cx="1843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3370" extrusionOk="0">
                    <a:moveTo>
                      <a:pt x="7005" y="1"/>
                    </a:moveTo>
                    <a:lnTo>
                      <a:pt x="0" y="1135"/>
                    </a:lnTo>
                    <a:lnTo>
                      <a:pt x="367" y="3370"/>
                    </a:lnTo>
                    <a:lnTo>
                      <a:pt x="7372" y="2236"/>
                    </a:lnTo>
                    <a:lnTo>
                      <a:pt x="700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8" name="Google Shape;1668;p56"/>
              <p:cNvSpPr/>
              <p:nvPr/>
            </p:nvSpPr>
            <p:spPr>
              <a:xfrm>
                <a:off x="3664450" y="1665750"/>
                <a:ext cx="1145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140" extrusionOk="0">
                    <a:moveTo>
                      <a:pt x="3489" y="0"/>
                    </a:moveTo>
                    <a:cubicBezTo>
                      <a:pt x="3110" y="0"/>
                      <a:pt x="2588" y="202"/>
                      <a:pt x="1902" y="703"/>
                    </a:cubicBezTo>
                    <a:cubicBezTo>
                      <a:pt x="668" y="1570"/>
                      <a:pt x="1" y="3572"/>
                      <a:pt x="1" y="3572"/>
                    </a:cubicBezTo>
                    <a:lnTo>
                      <a:pt x="1302" y="5140"/>
                    </a:lnTo>
                    <a:cubicBezTo>
                      <a:pt x="1302" y="5140"/>
                      <a:pt x="2502" y="4873"/>
                      <a:pt x="2703" y="4005"/>
                    </a:cubicBezTo>
                    <a:cubicBezTo>
                      <a:pt x="3803" y="3905"/>
                      <a:pt x="4204" y="3638"/>
                      <a:pt x="4270" y="3272"/>
                    </a:cubicBezTo>
                    <a:cubicBezTo>
                      <a:pt x="4298" y="3122"/>
                      <a:pt x="4076" y="3078"/>
                      <a:pt x="3803" y="3078"/>
                    </a:cubicBezTo>
                    <a:cubicBezTo>
                      <a:pt x="3406" y="3078"/>
                      <a:pt x="2903" y="3171"/>
                      <a:pt x="2903" y="3171"/>
                    </a:cubicBezTo>
                    <a:cubicBezTo>
                      <a:pt x="2903" y="3171"/>
                      <a:pt x="4337" y="2905"/>
                      <a:pt x="4404" y="2471"/>
                    </a:cubicBezTo>
                    <a:cubicBezTo>
                      <a:pt x="4440" y="2253"/>
                      <a:pt x="4020" y="2203"/>
                      <a:pt x="3631" y="2203"/>
                    </a:cubicBezTo>
                    <a:cubicBezTo>
                      <a:pt x="3306" y="2203"/>
                      <a:pt x="3003" y="2237"/>
                      <a:pt x="3003" y="2237"/>
                    </a:cubicBezTo>
                    <a:cubicBezTo>
                      <a:pt x="3003" y="2237"/>
                      <a:pt x="4471" y="2004"/>
                      <a:pt x="4537" y="1604"/>
                    </a:cubicBezTo>
                    <a:cubicBezTo>
                      <a:pt x="4581" y="1319"/>
                      <a:pt x="4538" y="1062"/>
                      <a:pt x="4049" y="1062"/>
                    </a:cubicBezTo>
                    <a:cubicBezTo>
                      <a:pt x="3794" y="1062"/>
                      <a:pt x="3418" y="1132"/>
                      <a:pt x="2869" y="1303"/>
                    </a:cubicBezTo>
                    <a:cubicBezTo>
                      <a:pt x="3436" y="470"/>
                      <a:pt x="4471" y="803"/>
                      <a:pt x="4137" y="336"/>
                    </a:cubicBezTo>
                    <a:cubicBezTo>
                      <a:pt x="4004" y="129"/>
                      <a:pt x="3792" y="0"/>
                      <a:pt x="3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9" name="Google Shape;1669;p56"/>
              <p:cNvSpPr/>
              <p:nvPr/>
            </p:nvSpPr>
            <p:spPr>
              <a:xfrm>
                <a:off x="3913525" y="1665750"/>
                <a:ext cx="1145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140" extrusionOk="0">
                    <a:moveTo>
                      <a:pt x="1087" y="0"/>
                    </a:moveTo>
                    <a:cubicBezTo>
                      <a:pt x="780" y="0"/>
                      <a:pt x="560" y="129"/>
                      <a:pt x="412" y="336"/>
                    </a:cubicBezTo>
                    <a:cubicBezTo>
                      <a:pt x="112" y="803"/>
                      <a:pt x="1146" y="470"/>
                      <a:pt x="1713" y="1303"/>
                    </a:cubicBezTo>
                    <a:cubicBezTo>
                      <a:pt x="1164" y="1132"/>
                      <a:pt x="788" y="1062"/>
                      <a:pt x="533" y="1062"/>
                    </a:cubicBezTo>
                    <a:cubicBezTo>
                      <a:pt x="44" y="1062"/>
                      <a:pt x="1" y="1319"/>
                      <a:pt x="45" y="1604"/>
                    </a:cubicBezTo>
                    <a:cubicBezTo>
                      <a:pt x="112" y="2004"/>
                      <a:pt x="1579" y="2237"/>
                      <a:pt x="1579" y="2237"/>
                    </a:cubicBezTo>
                    <a:cubicBezTo>
                      <a:pt x="1579" y="2237"/>
                      <a:pt x="1276" y="2203"/>
                      <a:pt x="951" y="2203"/>
                    </a:cubicBezTo>
                    <a:cubicBezTo>
                      <a:pt x="562" y="2203"/>
                      <a:pt x="142" y="2253"/>
                      <a:pt x="178" y="2471"/>
                    </a:cubicBezTo>
                    <a:cubicBezTo>
                      <a:pt x="245" y="2905"/>
                      <a:pt x="1679" y="3171"/>
                      <a:pt x="1679" y="3171"/>
                    </a:cubicBezTo>
                    <a:cubicBezTo>
                      <a:pt x="1679" y="3171"/>
                      <a:pt x="1176" y="3078"/>
                      <a:pt x="779" y="3078"/>
                    </a:cubicBezTo>
                    <a:cubicBezTo>
                      <a:pt x="506" y="3078"/>
                      <a:pt x="285" y="3122"/>
                      <a:pt x="312" y="3272"/>
                    </a:cubicBezTo>
                    <a:cubicBezTo>
                      <a:pt x="378" y="3638"/>
                      <a:pt x="779" y="3905"/>
                      <a:pt x="1879" y="4005"/>
                    </a:cubicBezTo>
                    <a:cubicBezTo>
                      <a:pt x="2080" y="4873"/>
                      <a:pt x="3280" y="5140"/>
                      <a:pt x="3280" y="5140"/>
                    </a:cubicBezTo>
                    <a:lnTo>
                      <a:pt x="4581" y="3572"/>
                    </a:lnTo>
                    <a:cubicBezTo>
                      <a:pt x="4581" y="3572"/>
                      <a:pt x="3914" y="1570"/>
                      <a:pt x="2680" y="703"/>
                    </a:cubicBezTo>
                    <a:cubicBezTo>
                      <a:pt x="1994" y="202"/>
                      <a:pt x="1472" y="0"/>
                      <a:pt x="1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70" name="Google Shape;1670;p56"/>
            <p:cNvGrpSpPr/>
            <p:nvPr/>
          </p:nvGrpSpPr>
          <p:grpSpPr>
            <a:xfrm flipH="1">
              <a:off x="887572" y="1749091"/>
              <a:ext cx="2072543" cy="2577158"/>
              <a:chOff x="3141575" y="817000"/>
              <a:chExt cx="1300950" cy="1617700"/>
            </a:xfrm>
          </p:grpSpPr>
          <p:sp>
            <p:nvSpPr>
              <p:cNvPr id="1671" name="Google Shape;1671;p56"/>
              <p:cNvSpPr/>
              <p:nvPr/>
            </p:nvSpPr>
            <p:spPr>
              <a:xfrm>
                <a:off x="3141575" y="2117550"/>
                <a:ext cx="77575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7683" extrusionOk="0">
                    <a:moveTo>
                      <a:pt x="203" y="0"/>
                    </a:moveTo>
                    <a:cubicBezTo>
                      <a:pt x="137" y="0"/>
                      <a:pt x="70" y="3"/>
                      <a:pt x="1" y="10"/>
                    </a:cubicBezTo>
                    <a:cubicBezTo>
                      <a:pt x="534" y="5681"/>
                      <a:pt x="701" y="7682"/>
                      <a:pt x="701" y="7682"/>
                    </a:cubicBezTo>
                    <a:lnTo>
                      <a:pt x="3103" y="7382"/>
                    </a:lnTo>
                    <a:lnTo>
                      <a:pt x="2769" y="3713"/>
                    </a:lnTo>
                    <a:cubicBezTo>
                      <a:pt x="2769" y="3713"/>
                      <a:pt x="2423" y="0"/>
                      <a:pt x="20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2" name="Google Shape;1672;p56"/>
              <p:cNvSpPr/>
              <p:nvPr/>
            </p:nvSpPr>
            <p:spPr>
              <a:xfrm>
                <a:off x="3210800" y="2098600"/>
                <a:ext cx="754725" cy="241050"/>
              </a:xfrm>
              <a:custGeom>
                <a:avLst/>
                <a:gdLst/>
                <a:ahLst/>
                <a:cxnLst/>
                <a:rect l="l" t="t" r="r" b="b"/>
                <a:pathLst>
                  <a:path w="30189" h="9642" extrusionOk="0">
                    <a:moveTo>
                      <a:pt x="21582" y="1"/>
                    </a:moveTo>
                    <a:lnTo>
                      <a:pt x="0" y="4471"/>
                    </a:lnTo>
                    <a:lnTo>
                      <a:pt x="67" y="8173"/>
                    </a:lnTo>
                    <a:cubicBezTo>
                      <a:pt x="67" y="8173"/>
                      <a:pt x="7706" y="9641"/>
                      <a:pt x="15311" y="9641"/>
                    </a:cubicBezTo>
                    <a:cubicBezTo>
                      <a:pt x="28020" y="9641"/>
                      <a:pt x="30189" y="5872"/>
                      <a:pt x="30189" y="5872"/>
                    </a:cubicBezTo>
                    <a:lnTo>
                      <a:pt x="21582" y="1"/>
                    </a:lnTo>
                    <a:close/>
                  </a:path>
                </a:pathLst>
              </a:custGeom>
              <a:solidFill>
                <a:srgbClr val="213D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3" name="Google Shape;1673;p56"/>
              <p:cNvSpPr/>
              <p:nvPr/>
            </p:nvSpPr>
            <p:spPr>
              <a:xfrm>
                <a:off x="3273350" y="2223450"/>
                <a:ext cx="7757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7650" extrusionOk="0">
                    <a:moveTo>
                      <a:pt x="203" y="1"/>
                    </a:moveTo>
                    <a:cubicBezTo>
                      <a:pt x="137" y="1"/>
                      <a:pt x="69" y="4"/>
                      <a:pt x="0" y="11"/>
                    </a:cubicBezTo>
                    <a:cubicBezTo>
                      <a:pt x="534" y="5648"/>
                      <a:pt x="734" y="7649"/>
                      <a:pt x="734" y="7649"/>
                    </a:cubicBezTo>
                    <a:lnTo>
                      <a:pt x="3102" y="7382"/>
                    </a:lnTo>
                    <a:lnTo>
                      <a:pt x="2769" y="3713"/>
                    </a:lnTo>
                    <a:cubicBezTo>
                      <a:pt x="2769" y="3713"/>
                      <a:pt x="2423" y="1"/>
                      <a:pt x="203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4" name="Google Shape;1674;p56"/>
              <p:cNvSpPr/>
              <p:nvPr/>
            </p:nvSpPr>
            <p:spPr>
              <a:xfrm>
                <a:off x="3341725" y="2192000"/>
                <a:ext cx="755575" cy="242700"/>
              </a:xfrm>
              <a:custGeom>
                <a:avLst/>
                <a:gdLst/>
                <a:ahLst/>
                <a:cxnLst/>
                <a:rect l="l" t="t" r="r" b="b"/>
                <a:pathLst>
                  <a:path w="30223" h="9708" extrusionOk="0">
                    <a:moveTo>
                      <a:pt x="20882" y="1"/>
                    </a:moveTo>
                    <a:lnTo>
                      <a:pt x="0" y="4704"/>
                    </a:lnTo>
                    <a:lnTo>
                      <a:pt x="134" y="8674"/>
                    </a:lnTo>
                    <a:cubicBezTo>
                      <a:pt x="134" y="8674"/>
                      <a:pt x="7773" y="9708"/>
                      <a:pt x="15345" y="9708"/>
                    </a:cubicBezTo>
                    <a:cubicBezTo>
                      <a:pt x="28087" y="9708"/>
                      <a:pt x="30222" y="6372"/>
                      <a:pt x="30222" y="6372"/>
                    </a:cubicBezTo>
                    <a:lnTo>
                      <a:pt x="20882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5" name="Google Shape;1675;p56"/>
              <p:cNvSpPr/>
              <p:nvPr/>
            </p:nvSpPr>
            <p:spPr>
              <a:xfrm>
                <a:off x="3634425" y="1489600"/>
                <a:ext cx="673200" cy="861725"/>
              </a:xfrm>
              <a:custGeom>
                <a:avLst/>
                <a:gdLst/>
                <a:ahLst/>
                <a:cxnLst/>
                <a:rect l="l" t="t" r="r" b="b"/>
                <a:pathLst>
                  <a:path w="26928" h="34469" extrusionOk="0">
                    <a:moveTo>
                      <a:pt x="8959" y="1"/>
                    </a:moveTo>
                    <a:cubicBezTo>
                      <a:pt x="8660" y="1"/>
                      <a:pt x="8364" y="26"/>
                      <a:pt x="8073" y="77"/>
                    </a:cubicBezTo>
                    <a:cubicBezTo>
                      <a:pt x="301" y="1411"/>
                      <a:pt x="1" y="8149"/>
                      <a:pt x="1135" y="14020"/>
                    </a:cubicBezTo>
                    <a:cubicBezTo>
                      <a:pt x="2302" y="19891"/>
                      <a:pt x="1502" y="24895"/>
                      <a:pt x="1502" y="24895"/>
                    </a:cubicBezTo>
                    <a:cubicBezTo>
                      <a:pt x="1502" y="27063"/>
                      <a:pt x="10642" y="33601"/>
                      <a:pt x="18514" y="34468"/>
                    </a:cubicBezTo>
                    <a:cubicBezTo>
                      <a:pt x="26928" y="16709"/>
                      <a:pt x="16699" y="1"/>
                      <a:pt x="8959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6" name="Google Shape;1676;p56"/>
              <p:cNvSpPr/>
              <p:nvPr/>
            </p:nvSpPr>
            <p:spPr>
              <a:xfrm>
                <a:off x="3513875" y="1504025"/>
                <a:ext cx="279025" cy="424600"/>
              </a:xfrm>
              <a:custGeom>
                <a:avLst/>
                <a:gdLst/>
                <a:ahLst/>
                <a:cxnLst/>
                <a:rect l="l" t="t" r="r" b="b"/>
                <a:pathLst>
                  <a:path w="11161" h="16984" extrusionOk="0">
                    <a:moveTo>
                      <a:pt x="11161" y="0"/>
                    </a:moveTo>
                    <a:cubicBezTo>
                      <a:pt x="11160" y="0"/>
                      <a:pt x="5090" y="734"/>
                      <a:pt x="1420" y="10708"/>
                    </a:cubicBezTo>
                    <a:cubicBezTo>
                      <a:pt x="1" y="15059"/>
                      <a:pt x="1293" y="16983"/>
                      <a:pt x="3211" y="16983"/>
                    </a:cubicBezTo>
                    <a:cubicBezTo>
                      <a:pt x="3367" y="16983"/>
                      <a:pt x="3526" y="16971"/>
                      <a:pt x="3689" y="16946"/>
                    </a:cubicBezTo>
                    <a:cubicBezTo>
                      <a:pt x="5590" y="16645"/>
                      <a:pt x="7491" y="14277"/>
                      <a:pt x="7758" y="11308"/>
                    </a:cubicBezTo>
                    <a:lnTo>
                      <a:pt x="5990" y="10041"/>
                    </a:lnTo>
                    <a:lnTo>
                      <a:pt x="5557" y="10574"/>
                    </a:lnTo>
                    <a:cubicBezTo>
                      <a:pt x="5557" y="10574"/>
                      <a:pt x="5090" y="3403"/>
                      <a:pt x="11161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7" name="Google Shape;1677;p56"/>
              <p:cNvSpPr/>
              <p:nvPr/>
            </p:nvSpPr>
            <p:spPr>
              <a:xfrm>
                <a:off x="3556050" y="817000"/>
                <a:ext cx="8864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59" h="35154" extrusionOk="0">
                    <a:moveTo>
                      <a:pt x="12602" y="0"/>
                    </a:moveTo>
                    <a:cubicBezTo>
                      <a:pt x="9419" y="0"/>
                      <a:pt x="3937" y="1197"/>
                      <a:pt x="2335" y="9068"/>
                    </a:cubicBezTo>
                    <a:cubicBezTo>
                      <a:pt x="0" y="20376"/>
                      <a:pt x="5271" y="34987"/>
                      <a:pt x="5271" y="34987"/>
                    </a:cubicBezTo>
                    <a:lnTo>
                      <a:pt x="25018" y="35153"/>
                    </a:lnTo>
                    <a:cubicBezTo>
                      <a:pt x="25018" y="35153"/>
                      <a:pt x="35459" y="4832"/>
                      <a:pt x="14944" y="228"/>
                    </a:cubicBezTo>
                    <a:cubicBezTo>
                      <a:pt x="14944" y="228"/>
                      <a:pt x="13992" y="0"/>
                      <a:pt x="12602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8" name="Google Shape;1678;p56"/>
              <p:cNvSpPr/>
              <p:nvPr/>
            </p:nvSpPr>
            <p:spPr>
              <a:xfrm>
                <a:off x="3897950" y="1496525"/>
                <a:ext cx="281900" cy="43117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72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072" y="3402"/>
                      <a:pt x="5605" y="10874"/>
                      <a:pt x="5605" y="10874"/>
                    </a:cubicBezTo>
                    <a:lnTo>
                      <a:pt x="5171" y="10341"/>
                    </a:lnTo>
                    <a:lnTo>
                      <a:pt x="3403" y="11608"/>
                    </a:lnTo>
                    <a:cubicBezTo>
                      <a:pt x="3668" y="14559"/>
                      <a:pt x="6174" y="17246"/>
                      <a:pt x="7449" y="17246"/>
                    </a:cubicBezTo>
                    <a:cubicBezTo>
                      <a:pt x="7457" y="17246"/>
                      <a:pt x="7465" y="17246"/>
                      <a:pt x="7473" y="17246"/>
                    </a:cubicBezTo>
                    <a:cubicBezTo>
                      <a:pt x="9674" y="17146"/>
                      <a:pt x="11275" y="15711"/>
                      <a:pt x="9741" y="11008"/>
                    </a:cubicBezTo>
                    <a:cubicBezTo>
                      <a:pt x="6072" y="10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9" name="Google Shape;1679;p56"/>
              <p:cNvSpPr/>
              <p:nvPr/>
            </p:nvSpPr>
            <p:spPr>
              <a:xfrm>
                <a:off x="3612750" y="1489850"/>
                <a:ext cx="477875" cy="245200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9808" extrusionOk="0">
                    <a:moveTo>
                      <a:pt x="9574" y="0"/>
                    </a:moveTo>
                    <a:cubicBezTo>
                      <a:pt x="4971" y="0"/>
                      <a:pt x="1" y="4904"/>
                      <a:pt x="1" y="4904"/>
                    </a:cubicBezTo>
                    <a:lnTo>
                      <a:pt x="1668" y="9807"/>
                    </a:lnTo>
                    <a:lnTo>
                      <a:pt x="16979" y="9807"/>
                    </a:lnTo>
                    <a:lnTo>
                      <a:pt x="19114" y="5504"/>
                    </a:lnTo>
                    <a:cubicBezTo>
                      <a:pt x="19114" y="5504"/>
                      <a:pt x="14177" y="0"/>
                      <a:pt x="9574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0" name="Google Shape;1680;p56"/>
              <p:cNvSpPr/>
              <p:nvPr/>
            </p:nvSpPr>
            <p:spPr>
              <a:xfrm>
                <a:off x="3785375" y="1456475"/>
                <a:ext cx="125950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005" extrusionOk="0">
                    <a:moveTo>
                      <a:pt x="0" y="1"/>
                    </a:moveTo>
                    <a:lnTo>
                      <a:pt x="0" y="1802"/>
                    </a:lnTo>
                    <a:lnTo>
                      <a:pt x="0" y="2503"/>
                    </a:lnTo>
                    <a:cubicBezTo>
                      <a:pt x="0" y="3870"/>
                      <a:pt x="1135" y="5004"/>
                      <a:pt x="2536" y="5004"/>
                    </a:cubicBezTo>
                    <a:cubicBezTo>
                      <a:pt x="3903" y="5004"/>
                      <a:pt x="5037" y="3870"/>
                      <a:pt x="5037" y="2503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1" name="Google Shape;1681;p56"/>
              <p:cNvSpPr/>
              <p:nvPr/>
            </p:nvSpPr>
            <p:spPr>
              <a:xfrm>
                <a:off x="3538525" y="849450"/>
                <a:ext cx="694700" cy="635175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7" extrusionOk="0">
                    <a:moveTo>
                      <a:pt x="14480" y="1"/>
                    </a:moveTo>
                    <a:cubicBezTo>
                      <a:pt x="9977" y="1"/>
                      <a:pt x="5730" y="2982"/>
                      <a:pt x="4537" y="7703"/>
                    </a:cubicBezTo>
                    <a:cubicBezTo>
                      <a:pt x="4537" y="7737"/>
                      <a:pt x="4504" y="7803"/>
                      <a:pt x="4504" y="7870"/>
                    </a:cubicBezTo>
                    <a:cubicBezTo>
                      <a:pt x="2903" y="14442"/>
                      <a:pt x="1" y="17210"/>
                      <a:pt x="2903" y="21713"/>
                    </a:cubicBezTo>
                    <a:cubicBezTo>
                      <a:pt x="4569" y="24269"/>
                      <a:pt x="8254" y="25406"/>
                      <a:pt x="12063" y="25406"/>
                    </a:cubicBezTo>
                    <a:cubicBezTo>
                      <a:pt x="14966" y="25406"/>
                      <a:pt x="17941" y="24746"/>
                      <a:pt x="20148" y="23548"/>
                    </a:cubicBezTo>
                    <a:cubicBezTo>
                      <a:pt x="20613" y="23738"/>
                      <a:pt x="21086" y="23823"/>
                      <a:pt x="21549" y="23823"/>
                    </a:cubicBezTo>
                    <a:cubicBezTo>
                      <a:pt x="24574" y="23823"/>
                      <a:pt x="27141" y="20180"/>
                      <a:pt x="23784" y="18444"/>
                    </a:cubicBezTo>
                    <a:cubicBezTo>
                      <a:pt x="27787" y="11840"/>
                      <a:pt x="25252" y="4201"/>
                      <a:pt x="19081" y="1099"/>
                    </a:cubicBezTo>
                    <a:cubicBezTo>
                      <a:pt x="17592" y="350"/>
                      <a:pt x="16021" y="1"/>
                      <a:pt x="14480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2" name="Google Shape;1682;p56"/>
              <p:cNvSpPr/>
              <p:nvPr/>
            </p:nvSpPr>
            <p:spPr>
              <a:xfrm>
                <a:off x="3877950" y="1148000"/>
                <a:ext cx="15262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5769" extrusionOk="0">
                    <a:moveTo>
                      <a:pt x="3144" y="1"/>
                    </a:moveTo>
                    <a:cubicBezTo>
                      <a:pt x="910" y="1"/>
                      <a:pt x="0" y="2233"/>
                      <a:pt x="0" y="2233"/>
                    </a:cubicBezTo>
                    <a:cubicBezTo>
                      <a:pt x="0" y="2233"/>
                      <a:pt x="1401" y="3033"/>
                      <a:pt x="2835" y="5769"/>
                    </a:cubicBezTo>
                    <a:cubicBezTo>
                      <a:pt x="4036" y="5468"/>
                      <a:pt x="4937" y="4801"/>
                      <a:pt x="5471" y="3467"/>
                    </a:cubicBezTo>
                    <a:cubicBezTo>
                      <a:pt x="6104" y="1966"/>
                      <a:pt x="5204" y="265"/>
                      <a:pt x="3603" y="31"/>
                    </a:cubicBezTo>
                    <a:cubicBezTo>
                      <a:pt x="3444" y="10"/>
                      <a:pt x="3291" y="1"/>
                      <a:pt x="3144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3" name="Google Shape;1683;p56"/>
              <p:cNvSpPr/>
              <p:nvPr/>
            </p:nvSpPr>
            <p:spPr>
              <a:xfrm>
                <a:off x="3868700" y="11542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17" y="0"/>
                    </a:moveTo>
                    <a:cubicBezTo>
                      <a:pt x="1560" y="0"/>
                      <a:pt x="425" y="1231"/>
                      <a:pt x="237" y="2550"/>
                    </a:cubicBezTo>
                    <a:cubicBezTo>
                      <a:pt x="1" y="4172"/>
                      <a:pt x="1303" y="5559"/>
                      <a:pt x="2853" y="5559"/>
                    </a:cubicBezTo>
                    <a:cubicBezTo>
                      <a:pt x="3056" y="5559"/>
                      <a:pt x="3264" y="5535"/>
                      <a:pt x="3472" y="5485"/>
                    </a:cubicBezTo>
                    <a:cubicBezTo>
                      <a:pt x="3706" y="5452"/>
                      <a:pt x="3906" y="5352"/>
                      <a:pt x="4106" y="5252"/>
                    </a:cubicBezTo>
                    <a:cubicBezTo>
                      <a:pt x="5174" y="4651"/>
                      <a:pt x="5907" y="3317"/>
                      <a:pt x="5674" y="2116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6" y="5"/>
                      <a:pt x="3001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4" name="Google Shape;1684;p56"/>
              <p:cNvSpPr/>
              <p:nvPr/>
            </p:nvSpPr>
            <p:spPr>
              <a:xfrm>
                <a:off x="3898800" y="1165450"/>
                <a:ext cx="107600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7" extrusionOk="0">
                    <a:moveTo>
                      <a:pt x="2135" y="0"/>
                    </a:moveTo>
                    <a:cubicBezTo>
                      <a:pt x="967" y="0"/>
                      <a:pt x="0" y="968"/>
                      <a:pt x="0" y="2168"/>
                    </a:cubicBezTo>
                    <a:cubicBezTo>
                      <a:pt x="0" y="3369"/>
                      <a:pt x="967" y="4337"/>
                      <a:pt x="2135" y="4337"/>
                    </a:cubicBezTo>
                    <a:cubicBezTo>
                      <a:pt x="3336" y="4337"/>
                      <a:pt x="4303" y="3369"/>
                      <a:pt x="4303" y="2168"/>
                    </a:cubicBezTo>
                    <a:cubicBezTo>
                      <a:pt x="4303" y="968"/>
                      <a:pt x="3336" y="0"/>
                      <a:pt x="2135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5" name="Google Shape;1685;p56"/>
              <p:cNvSpPr/>
              <p:nvPr/>
            </p:nvSpPr>
            <p:spPr>
              <a:xfrm>
                <a:off x="3618850" y="1111950"/>
                <a:ext cx="146525" cy="1435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43" extrusionOk="0">
                    <a:moveTo>
                      <a:pt x="2568" y="0"/>
                    </a:moveTo>
                    <a:cubicBezTo>
                      <a:pt x="1080" y="0"/>
                      <a:pt x="0" y="1358"/>
                      <a:pt x="290" y="2841"/>
                    </a:cubicBezTo>
                    <a:cubicBezTo>
                      <a:pt x="590" y="4308"/>
                      <a:pt x="1424" y="5176"/>
                      <a:pt x="2525" y="5743"/>
                    </a:cubicBezTo>
                    <a:cubicBezTo>
                      <a:pt x="4560" y="3441"/>
                      <a:pt x="5861" y="2641"/>
                      <a:pt x="5861" y="2641"/>
                    </a:cubicBezTo>
                    <a:cubicBezTo>
                      <a:pt x="5861" y="2641"/>
                      <a:pt x="5427" y="172"/>
                      <a:pt x="2725" y="5"/>
                    </a:cubicBezTo>
                    <a:cubicBezTo>
                      <a:pt x="2672" y="2"/>
                      <a:pt x="2620" y="0"/>
                      <a:pt x="2568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6" name="Google Shape;1686;p56"/>
              <p:cNvSpPr/>
              <p:nvPr/>
            </p:nvSpPr>
            <p:spPr>
              <a:xfrm>
                <a:off x="3625250" y="1119225"/>
                <a:ext cx="14845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92" extrusionOk="0">
                    <a:moveTo>
                      <a:pt x="2996" y="0"/>
                    </a:moveTo>
                    <a:cubicBezTo>
                      <a:pt x="2911" y="0"/>
                      <a:pt x="2824" y="5"/>
                      <a:pt x="2736" y="15"/>
                    </a:cubicBezTo>
                    <a:cubicBezTo>
                      <a:pt x="1569" y="115"/>
                      <a:pt x="468" y="949"/>
                      <a:pt x="234" y="2149"/>
                    </a:cubicBezTo>
                    <a:cubicBezTo>
                      <a:pt x="1" y="3317"/>
                      <a:pt x="735" y="4651"/>
                      <a:pt x="1802" y="5252"/>
                    </a:cubicBezTo>
                    <a:cubicBezTo>
                      <a:pt x="2002" y="5352"/>
                      <a:pt x="2236" y="5452"/>
                      <a:pt x="2436" y="5519"/>
                    </a:cubicBezTo>
                    <a:cubicBezTo>
                      <a:pt x="2641" y="5568"/>
                      <a:pt x="2846" y="5591"/>
                      <a:pt x="3046" y="5591"/>
                    </a:cubicBezTo>
                    <a:cubicBezTo>
                      <a:pt x="4606" y="5591"/>
                      <a:pt x="5938" y="4175"/>
                      <a:pt x="5672" y="2550"/>
                    </a:cubicBezTo>
                    <a:cubicBezTo>
                      <a:pt x="5483" y="1231"/>
                      <a:pt x="4378" y="0"/>
                      <a:pt x="2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7" name="Google Shape;1687;p56"/>
              <p:cNvSpPr/>
              <p:nvPr/>
            </p:nvSpPr>
            <p:spPr>
              <a:xfrm>
                <a:off x="3655275" y="1134600"/>
                <a:ext cx="108450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37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68"/>
                    </a:cubicBezTo>
                    <a:cubicBezTo>
                      <a:pt x="1" y="3369"/>
                      <a:pt x="968" y="4336"/>
                      <a:pt x="2169" y="4336"/>
                    </a:cubicBezTo>
                    <a:cubicBezTo>
                      <a:pt x="3370" y="4336"/>
                      <a:pt x="4337" y="3369"/>
                      <a:pt x="4337" y="2168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8" name="Google Shape;1688;p56"/>
              <p:cNvSpPr/>
              <p:nvPr/>
            </p:nvSpPr>
            <p:spPr>
              <a:xfrm>
                <a:off x="3725325" y="1233825"/>
                <a:ext cx="567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103" fill="none" extrusionOk="0">
                    <a:moveTo>
                      <a:pt x="2269" y="1"/>
                    </a:moveTo>
                    <a:cubicBezTo>
                      <a:pt x="2269" y="1"/>
                      <a:pt x="1735" y="1535"/>
                      <a:pt x="868" y="1368"/>
                    </a:cubicBezTo>
                    <a:cubicBezTo>
                      <a:pt x="1" y="1168"/>
                      <a:pt x="234" y="2536"/>
                      <a:pt x="1202" y="3103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9" name="Google Shape;1689;p56"/>
              <p:cNvSpPr/>
              <p:nvPr/>
            </p:nvSpPr>
            <p:spPr>
              <a:xfrm>
                <a:off x="3963000" y="1287200"/>
                <a:ext cx="70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69" extrusionOk="0">
                    <a:moveTo>
                      <a:pt x="1402" y="0"/>
                    </a:moveTo>
                    <a:cubicBezTo>
                      <a:pt x="634" y="0"/>
                      <a:pt x="1" y="501"/>
                      <a:pt x="1" y="1135"/>
                    </a:cubicBezTo>
                    <a:cubicBezTo>
                      <a:pt x="1" y="1768"/>
                      <a:pt x="634" y="2269"/>
                      <a:pt x="1402" y="2269"/>
                    </a:cubicBezTo>
                    <a:cubicBezTo>
                      <a:pt x="2202" y="2269"/>
                      <a:pt x="2836" y="1768"/>
                      <a:pt x="2836" y="1135"/>
                    </a:cubicBezTo>
                    <a:cubicBezTo>
                      <a:pt x="2836" y="501"/>
                      <a:pt x="2202" y="0"/>
                      <a:pt x="1402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0" name="Google Shape;1690;p56"/>
              <p:cNvSpPr/>
              <p:nvPr/>
            </p:nvSpPr>
            <p:spPr>
              <a:xfrm>
                <a:off x="3622750" y="1258850"/>
                <a:ext cx="700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69" extrusionOk="0">
                    <a:moveTo>
                      <a:pt x="1402" y="0"/>
                    </a:moveTo>
                    <a:cubicBezTo>
                      <a:pt x="635" y="0"/>
                      <a:pt x="1" y="501"/>
                      <a:pt x="1" y="1134"/>
                    </a:cubicBezTo>
                    <a:cubicBezTo>
                      <a:pt x="1" y="1768"/>
                      <a:pt x="635" y="2269"/>
                      <a:pt x="1402" y="2269"/>
                    </a:cubicBezTo>
                    <a:cubicBezTo>
                      <a:pt x="2169" y="2269"/>
                      <a:pt x="2803" y="1768"/>
                      <a:pt x="2803" y="1134"/>
                    </a:cubicBezTo>
                    <a:cubicBezTo>
                      <a:pt x="2803" y="501"/>
                      <a:pt x="2169" y="0"/>
                      <a:pt x="1402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1" name="Google Shape;1691;p56"/>
              <p:cNvSpPr/>
              <p:nvPr/>
            </p:nvSpPr>
            <p:spPr>
              <a:xfrm>
                <a:off x="3924800" y="1052550"/>
                <a:ext cx="1091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2" extrusionOk="0">
                    <a:moveTo>
                      <a:pt x="1335" y="0"/>
                    </a:moveTo>
                    <a:cubicBezTo>
                      <a:pt x="847" y="0"/>
                      <a:pt x="469" y="105"/>
                      <a:pt x="361" y="213"/>
                    </a:cubicBezTo>
                    <a:cubicBezTo>
                      <a:pt x="112" y="462"/>
                      <a:pt x="1" y="987"/>
                      <a:pt x="999" y="987"/>
                    </a:cubicBezTo>
                    <a:cubicBezTo>
                      <a:pt x="1204" y="987"/>
                      <a:pt x="1455" y="965"/>
                      <a:pt x="1762" y="914"/>
                    </a:cubicBezTo>
                    <a:cubicBezTo>
                      <a:pt x="1911" y="889"/>
                      <a:pt x="2053" y="877"/>
                      <a:pt x="2188" y="877"/>
                    </a:cubicBezTo>
                    <a:cubicBezTo>
                      <a:pt x="3690" y="877"/>
                      <a:pt x="4364" y="2281"/>
                      <a:pt x="4364" y="2281"/>
                    </a:cubicBezTo>
                    <a:cubicBezTo>
                      <a:pt x="3845" y="455"/>
                      <a:pt x="2352" y="0"/>
                      <a:pt x="1335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2" name="Google Shape;1692;p56"/>
              <p:cNvSpPr/>
              <p:nvPr/>
            </p:nvSpPr>
            <p:spPr>
              <a:xfrm>
                <a:off x="3654450" y="1032400"/>
                <a:ext cx="11130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1954" extrusionOk="0">
                    <a:moveTo>
                      <a:pt x="2867" y="1"/>
                    </a:moveTo>
                    <a:cubicBezTo>
                      <a:pt x="1887" y="1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52" y="787"/>
                    </a:cubicBezTo>
                    <a:cubicBezTo>
                      <a:pt x="2264" y="787"/>
                      <a:pt x="2492" y="817"/>
                      <a:pt x="2736" y="886"/>
                    </a:cubicBezTo>
                    <a:cubicBezTo>
                      <a:pt x="3165" y="1010"/>
                      <a:pt x="3488" y="1060"/>
                      <a:pt x="3726" y="1060"/>
                    </a:cubicBezTo>
                    <a:cubicBezTo>
                      <a:pt x="4452" y="1060"/>
                      <a:pt x="4396" y="595"/>
                      <a:pt x="4170" y="319"/>
                    </a:cubicBezTo>
                    <a:cubicBezTo>
                      <a:pt x="4062" y="184"/>
                      <a:pt x="3531" y="1"/>
                      <a:pt x="2867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3" name="Google Shape;1693;p56"/>
              <p:cNvSpPr/>
              <p:nvPr/>
            </p:nvSpPr>
            <p:spPr>
              <a:xfrm>
                <a:off x="4078075" y="1348075"/>
                <a:ext cx="675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936" fill="none" extrusionOk="0">
                    <a:moveTo>
                      <a:pt x="2703" y="568"/>
                    </a:moveTo>
                    <a:cubicBezTo>
                      <a:pt x="2703" y="568"/>
                      <a:pt x="1102" y="0"/>
                      <a:pt x="168" y="1201"/>
                    </a:cubicBezTo>
                    <a:cubicBezTo>
                      <a:pt x="1535" y="2035"/>
                      <a:pt x="501" y="2936"/>
                      <a:pt x="1" y="2702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4" name="Google Shape;1694;p56"/>
              <p:cNvSpPr/>
              <p:nvPr/>
            </p:nvSpPr>
            <p:spPr>
              <a:xfrm>
                <a:off x="3820400" y="843625"/>
                <a:ext cx="442675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8" extrusionOk="0">
                    <a:moveTo>
                      <a:pt x="2848" y="1"/>
                    </a:moveTo>
                    <a:cubicBezTo>
                      <a:pt x="1951" y="1"/>
                      <a:pt x="1002" y="74"/>
                      <a:pt x="0" y="231"/>
                    </a:cubicBezTo>
                    <a:cubicBezTo>
                      <a:pt x="0" y="231"/>
                      <a:pt x="3169" y="13907"/>
                      <a:pt x="12509" y="18677"/>
                    </a:cubicBezTo>
                    <a:cubicBezTo>
                      <a:pt x="17707" y="14289"/>
                      <a:pt x="15326" y="1"/>
                      <a:pt x="2848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5" name="Google Shape;1695;p56"/>
              <p:cNvSpPr/>
              <p:nvPr/>
            </p:nvSpPr>
            <p:spPr>
              <a:xfrm>
                <a:off x="3733675" y="131555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5"/>
                    </a:moveTo>
                    <a:cubicBezTo>
                      <a:pt x="0" y="1235"/>
                      <a:pt x="2068" y="2436"/>
                      <a:pt x="4770" y="1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6" name="Google Shape;1696;p56"/>
              <p:cNvSpPr/>
              <p:nvPr/>
            </p:nvSpPr>
            <p:spPr>
              <a:xfrm>
                <a:off x="3668625" y="1537375"/>
                <a:ext cx="299400" cy="364450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14578" extrusionOk="0">
                    <a:moveTo>
                      <a:pt x="9841" y="1"/>
                    </a:moveTo>
                    <a:lnTo>
                      <a:pt x="0" y="1602"/>
                    </a:lnTo>
                    <a:lnTo>
                      <a:pt x="2102" y="14578"/>
                    </a:lnTo>
                    <a:lnTo>
                      <a:pt x="11976" y="12976"/>
                    </a:lnTo>
                    <a:lnTo>
                      <a:pt x="9841" y="1"/>
                    </a:lnTo>
                    <a:close/>
                  </a:path>
                </a:pathLst>
              </a:custGeom>
              <a:solidFill>
                <a:srgbClr val="E6AF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7" name="Google Shape;1697;p56"/>
              <p:cNvSpPr/>
              <p:nvPr/>
            </p:nvSpPr>
            <p:spPr>
              <a:xfrm>
                <a:off x="3703650" y="1531550"/>
                <a:ext cx="300250" cy="364450"/>
              </a:xfrm>
              <a:custGeom>
                <a:avLst/>
                <a:gdLst/>
                <a:ahLst/>
                <a:cxnLst/>
                <a:rect l="l" t="t" r="r" b="b"/>
                <a:pathLst>
                  <a:path w="12010" h="14578" extrusionOk="0">
                    <a:moveTo>
                      <a:pt x="9874" y="0"/>
                    </a:moveTo>
                    <a:lnTo>
                      <a:pt x="0" y="1601"/>
                    </a:lnTo>
                    <a:lnTo>
                      <a:pt x="2135" y="14577"/>
                    </a:lnTo>
                    <a:lnTo>
                      <a:pt x="12009" y="12976"/>
                    </a:lnTo>
                    <a:lnTo>
                      <a:pt x="9874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8" name="Google Shape;1698;p56"/>
              <p:cNvSpPr/>
              <p:nvPr/>
            </p:nvSpPr>
            <p:spPr>
              <a:xfrm>
                <a:off x="3747025" y="1582400"/>
                <a:ext cx="1843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3370" extrusionOk="0">
                    <a:moveTo>
                      <a:pt x="7005" y="1"/>
                    </a:moveTo>
                    <a:lnTo>
                      <a:pt x="0" y="1135"/>
                    </a:lnTo>
                    <a:lnTo>
                      <a:pt x="367" y="3370"/>
                    </a:lnTo>
                    <a:lnTo>
                      <a:pt x="7372" y="2236"/>
                    </a:lnTo>
                    <a:lnTo>
                      <a:pt x="7005" y="1"/>
                    </a:ln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9" name="Google Shape;1699;p56"/>
              <p:cNvSpPr/>
              <p:nvPr/>
            </p:nvSpPr>
            <p:spPr>
              <a:xfrm>
                <a:off x="3664450" y="1665750"/>
                <a:ext cx="1145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140" extrusionOk="0">
                    <a:moveTo>
                      <a:pt x="3489" y="0"/>
                    </a:moveTo>
                    <a:cubicBezTo>
                      <a:pt x="3110" y="0"/>
                      <a:pt x="2588" y="202"/>
                      <a:pt x="1902" y="703"/>
                    </a:cubicBezTo>
                    <a:cubicBezTo>
                      <a:pt x="668" y="1570"/>
                      <a:pt x="1" y="3572"/>
                      <a:pt x="1" y="3572"/>
                    </a:cubicBezTo>
                    <a:lnTo>
                      <a:pt x="1302" y="5140"/>
                    </a:lnTo>
                    <a:cubicBezTo>
                      <a:pt x="1302" y="5140"/>
                      <a:pt x="2502" y="4873"/>
                      <a:pt x="2703" y="4005"/>
                    </a:cubicBezTo>
                    <a:cubicBezTo>
                      <a:pt x="3803" y="3905"/>
                      <a:pt x="4204" y="3638"/>
                      <a:pt x="4270" y="3272"/>
                    </a:cubicBezTo>
                    <a:cubicBezTo>
                      <a:pt x="4298" y="3122"/>
                      <a:pt x="4076" y="3078"/>
                      <a:pt x="3803" y="3078"/>
                    </a:cubicBezTo>
                    <a:cubicBezTo>
                      <a:pt x="3406" y="3078"/>
                      <a:pt x="2903" y="3171"/>
                      <a:pt x="2903" y="3171"/>
                    </a:cubicBezTo>
                    <a:cubicBezTo>
                      <a:pt x="2903" y="3171"/>
                      <a:pt x="4337" y="2905"/>
                      <a:pt x="4404" y="2471"/>
                    </a:cubicBezTo>
                    <a:cubicBezTo>
                      <a:pt x="4440" y="2253"/>
                      <a:pt x="4020" y="2203"/>
                      <a:pt x="3631" y="2203"/>
                    </a:cubicBezTo>
                    <a:cubicBezTo>
                      <a:pt x="3306" y="2203"/>
                      <a:pt x="3003" y="2237"/>
                      <a:pt x="3003" y="2237"/>
                    </a:cubicBezTo>
                    <a:cubicBezTo>
                      <a:pt x="3003" y="2237"/>
                      <a:pt x="4471" y="2004"/>
                      <a:pt x="4537" y="1604"/>
                    </a:cubicBezTo>
                    <a:cubicBezTo>
                      <a:pt x="4581" y="1319"/>
                      <a:pt x="4538" y="1062"/>
                      <a:pt x="4049" y="1062"/>
                    </a:cubicBezTo>
                    <a:cubicBezTo>
                      <a:pt x="3794" y="1062"/>
                      <a:pt x="3418" y="1132"/>
                      <a:pt x="2869" y="1303"/>
                    </a:cubicBezTo>
                    <a:cubicBezTo>
                      <a:pt x="3436" y="470"/>
                      <a:pt x="4471" y="803"/>
                      <a:pt x="4137" y="336"/>
                    </a:cubicBezTo>
                    <a:cubicBezTo>
                      <a:pt x="4004" y="129"/>
                      <a:pt x="3792" y="0"/>
                      <a:pt x="3489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0" name="Google Shape;1700;p56"/>
              <p:cNvSpPr/>
              <p:nvPr/>
            </p:nvSpPr>
            <p:spPr>
              <a:xfrm>
                <a:off x="3913525" y="1665750"/>
                <a:ext cx="1145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140" extrusionOk="0">
                    <a:moveTo>
                      <a:pt x="1087" y="0"/>
                    </a:moveTo>
                    <a:cubicBezTo>
                      <a:pt x="780" y="0"/>
                      <a:pt x="560" y="129"/>
                      <a:pt x="412" y="336"/>
                    </a:cubicBezTo>
                    <a:cubicBezTo>
                      <a:pt x="112" y="803"/>
                      <a:pt x="1146" y="470"/>
                      <a:pt x="1713" y="1303"/>
                    </a:cubicBezTo>
                    <a:cubicBezTo>
                      <a:pt x="1164" y="1132"/>
                      <a:pt x="788" y="1062"/>
                      <a:pt x="533" y="1062"/>
                    </a:cubicBezTo>
                    <a:cubicBezTo>
                      <a:pt x="44" y="1062"/>
                      <a:pt x="1" y="1319"/>
                      <a:pt x="45" y="1604"/>
                    </a:cubicBezTo>
                    <a:cubicBezTo>
                      <a:pt x="112" y="2004"/>
                      <a:pt x="1579" y="2237"/>
                      <a:pt x="1579" y="2237"/>
                    </a:cubicBezTo>
                    <a:cubicBezTo>
                      <a:pt x="1579" y="2237"/>
                      <a:pt x="1276" y="2203"/>
                      <a:pt x="951" y="2203"/>
                    </a:cubicBezTo>
                    <a:cubicBezTo>
                      <a:pt x="562" y="2203"/>
                      <a:pt x="142" y="2253"/>
                      <a:pt x="178" y="2471"/>
                    </a:cubicBezTo>
                    <a:cubicBezTo>
                      <a:pt x="245" y="2905"/>
                      <a:pt x="1679" y="3171"/>
                      <a:pt x="1679" y="3171"/>
                    </a:cubicBezTo>
                    <a:cubicBezTo>
                      <a:pt x="1679" y="3171"/>
                      <a:pt x="1176" y="3078"/>
                      <a:pt x="779" y="3078"/>
                    </a:cubicBezTo>
                    <a:cubicBezTo>
                      <a:pt x="506" y="3078"/>
                      <a:pt x="285" y="3122"/>
                      <a:pt x="312" y="3272"/>
                    </a:cubicBezTo>
                    <a:cubicBezTo>
                      <a:pt x="378" y="3638"/>
                      <a:pt x="779" y="3905"/>
                      <a:pt x="1879" y="4005"/>
                    </a:cubicBezTo>
                    <a:cubicBezTo>
                      <a:pt x="2080" y="4873"/>
                      <a:pt x="3280" y="5140"/>
                      <a:pt x="3280" y="5140"/>
                    </a:cubicBezTo>
                    <a:lnTo>
                      <a:pt x="4581" y="3572"/>
                    </a:lnTo>
                    <a:cubicBezTo>
                      <a:pt x="4581" y="3572"/>
                      <a:pt x="3914" y="1570"/>
                      <a:pt x="2680" y="703"/>
                    </a:cubicBezTo>
                    <a:cubicBezTo>
                      <a:pt x="1994" y="202"/>
                      <a:pt x="1472" y="0"/>
                      <a:pt x="1087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51"/>
          <p:cNvSpPr/>
          <p:nvPr/>
        </p:nvSpPr>
        <p:spPr>
          <a:xfrm rot="5400000">
            <a:off x="4059417" y="-1137101"/>
            <a:ext cx="1025156" cy="3926909"/>
          </a:xfrm>
          <a:custGeom>
            <a:avLst/>
            <a:gdLst/>
            <a:ahLst/>
            <a:cxnLst/>
            <a:rect l="l" t="t" r="r" b="b"/>
            <a:pathLst>
              <a:path w="65048" h="72734" extrusionOk="0">
                <a:moveTo>
                  <a:pt x="30275" y="1"/>
                </a:moveTo>
                <a:cubicBezTo>
                  <a:pt x="25711" y="1"/>
                  <a:pt x="21234" y="990"/>
                  <a:pt x="17547" y="3042"/>
                </a:cubicBezTo>
                <a:cubicBezTo>
                  <a:pt x="14745" y="4577"/>
                  <a:pt x="12376" y="7212"/>
                  <a:pt x="11976" y="10314"/>
                </a:cubicBezTo>
                <a:cubicBezTo>
                  <a:pt x="11442" y="14317"/>
                  <a:pt x="13944" y="19054"/>
                  <a:pt x="11209" y="22089"/>
                </a:cubicBezTo>
                <a:cubicBezTo>
                  <a:pt x="10075" y="23290"/>
                  <a:pt x="8407" y="23824"/>
                  <a:pt x="6872" y="24524"/>
                </a:cubicBezTo>
                <a:cubicBezTo>
                  <a:pt x="4504" y="25625"/>
                  <a:pt x="2369" y="27326"/>
                  <a:pt x="1202" y="29595"/>
                </a:cubicBezTo>
                <a:cubicBezTo>
                  <a:pt x="34" y="31863"/>
                  <a:pt x="1" y="34732"/>
                  <a:pt x="1469" y="36833"/>
                </a:cubicBezTo>
                <a:cubicBezTo>
                  <a:pt x="2703" y="38601"/>
                  <a:pt x="4771" y="39569"/>
                  <a:pt x="6606" y="40769"/>
                </a:cubicBezTo>
                <a:cubicBezTo>
                  <a:pt x="8407" y="42004"/>
                  <a:pt x="10175" y="43772"/>
                  <a:pt x="10075" y="45906"/>
                </a:cubicBezTo>
                <a:cubicBezTo>
                  <a:pt x="9975" y="48208"/>
                  <a:pt x="7806" y="49876"/>
                  <a:pt x="6772" y="51977"/>
                </a:cubicBezTo>
                <a:cubicBezTo>
                  <a:pt x="4604" y="56414"/>
                  <a:pt x="7940" y="61518"/>
                  <a:pt x="11776" y="64653"/>
                </a:cubicBezTo>
                <a:cubicBezTo>
                  <a:pt x="18290" y="70006"/>
                  <a:pt x="26847" y="72733"/>
                  <a:pt x="35385" y="72733"/>
                </a:cubicBezTo>
                <a:cubicBezTo>
                  <a:pt x="42544" y="72733"/>
                  <a:pt x="49689" y="70816"/>
                  <a:pt x="55607" y="66921"/>
                </a:cubicBezTo>
                <a:cubicBezTo>
                  <a:pt x="58376" y="65087"/>
                  <a:pt x="61078" y="62552"/>
                  <a:pt x="61345" y="59316"/>
                </a:cubicBezTo>
                <a:cubicBezTo>
                  <a:pt x="61678" y="55347"/>
                  <a:pt x="58276" y="51877"/>
                  <a:pt x="58042" y="47875"/>
                </a:cubicBezTo>
                <a:cubicBezTo>
                  <a:pt x="57809" y="44205"/>
                  <a:pt x="60277" y="41003"/>
                  <a:pt x="61978" y="37734"/>
                </a:cubicBezTo>
                <a:cubicBezTo>
                  <a:pt x="64013" y="33864"/>
                  <a:pt x="65047" y="29495"/>
                  <a:pt x="65014" y="25192"/>
                </a:cubicBezTo>
                <a:cubicBezTo>
                  <a:pt x="64981" y="22056"/>
                  <a:pt x="64247" y="18687"/>
                  <a:pt x="61712" y="16752"/>
                </a:cubicBezTo>
                <a:cubicBezTo>
                  <a:pt x="59777" y="15251"/>
                  <a:pt x="57108" y="14884"/>
                  <a:pt x="55140" y="13383"/>
                </a:cubicBezTo>
                <a:cubicBezTo>
                  <a:pt x="53672" y="12249"/>
                  <a:pt x="52772" y="10581"/>
                  <a:pt x="51638" y="9147"/>
                </a:cubicBezTo>
                <a:cubicBezTo>
                  <a:pt x="46946" y="3191"/>
                  <a:pt x="38469" y="1"/>
                  <a:pt x="30275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2"/>
                </a:solidFill>
              </a:rPr>
              <a:t>Autocontrol emocional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370" name="Google Shape;1370;p51"/>
          <p:cNvSpPr txBox="1">
            <a:spLocks noGrp="1"/>
          </p:cNvSpPr>
          <p:nvPr>
            <p:ph type="title" idx="2"/>
          </p:nvPr>
        </p:nvSpPr>
        <p:spPr>
          <a:xfrm>
            <a:off x="2508214" y="155324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 rincon de la paz.</a:t>
            </a:r>
            <a:endParaRPr dirty="0"/>
          </a:p>
        </p:txBody>
      </p:sp>
      <p:sp>
        <p:nvSpPr>
          <p:cNvPr id="1371" name="Google Shape;1371;p51"/>
          <p:cNvSpPr txBox="1">
            <a:spLocks noGrp="1"/>
          </p:cNvSpPr>
          <p:nvPr>
            <p:ph type="subTitle" idx="1"/>
          </p:nvPr>
        </p:nvSpPr>
        <p:spPr>
          <a:xfrm>
            <a:off x="2423241" y="2426558"/>
            <a:ext cx="1775648" cy="616800"/>
          </a:xfrm>
          <a:prstGeom prst="rect">
            <a:avLst/>
          </a:prstGeom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050" dirty="0"/>
              <a:t>Aprender a canalizar los nervios, el enfado, la ira o la colera a través de actividades de descarga emocional.</a:t>
            </a:r>
            <a:endParaRPr sz="1050" dirty="0"/>
          </a:p>
        </p:txBody>
      </p:sp>
      <p:sp>
        <p:nvSpPr>
          <p:cNvPr id="1372" name="Google Shape;1372;p51"/>
          <p:cNvSpPr txBox="1">
            <a:spLocks noGrp="1"/>
          </p:cNvSpPr>
          <p:nvPr>
            <p:ph type="title" idx="3"/>
          </p:nvPr>
        </p:nvSpPr>
        <p:spPr>
          <a:xfrm>
            <a:off x="4759851" y="1864598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Haciendo zumo de naranja</a:t>
            </a:r>
            <a:endParaRPr dirty="0"/>
          </a:p>
        </p:txBody>
      </p:sp>
      <p:sp>
        <p:nvSpPr>
          <p:cNvPr id="1373" name="Google Shape;1373;p51"/>
          <p:cNvSpPr txBox="1">
            <a:spLocks noGrp="1"/>
          </p:cNvSpPr>
          <p:nvPr>
            <p:ph type="subTitle" idx="4"/>
          </p:nvPr>
        </p:nvSpPr>
        <p:spPr>
          <a:xfrm>
            <a:off x="4667040" y="2742779"/>
            <a:ext cx="15849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100" dirty="0"/>
              <a:t>Trabajar técnicas de autocontrol.</a:t>
            </a:r>
            <a:endParaRPr sz="1100" dirty="0"/>
          </a:p>
        </p:txBody>
      </p:sp>
      <p:sp>
        <p:nvSpPr>
          <p:cNvPr id="1374" name="Google Shape;1374;p51"/>
          <p:cNvSpPr txBox="1">
            <a:spLocks noGrp="1"/>
          </p:cNvSpPr>
          <p:nvPr>
            <p:ph type="title" idx="5"/>
          </p:nvPr>
        </p:nvSpPr>
        <p:spPr>
          <a:xfrm>
            <a:off x="-91097" y="2095959"/>
            <a:ext cx="2242705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Nuestro cuierpo puedes ser un…</a:t>
            </a:r>
            <a:endParaRPr dirty="0"/>
          </a:p>
        </p:txBody>
      </p:sp>
      <p:sp>
        <p:nvSpPr>
          <p:cNvPr id="1375" name="Google Shape;1375;p51"/>
          <p:cNvSpPr txBox="1">
            <a:spLocks noGrp="1"/>
          </p:cNvSpPr>
          <p:nvPr>
            <p:ph type="subTitle" idx="6"/>
          </p:nvPr>
        </p:nvSpPr>
        <p:spPr>
          <a:xfrm>
            <a:off x="70338" y="3341614"/>
            <a:ext cx="2242705" cy="616800"/>
          </a:xfrm>
          <a:prstGeom prst="rect">
            <a:avLst/>
          </a:prstGeom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050" dirty="0"/>
              <a:t>Aprender a controlar la propia conducta a través de movimientos corporales.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0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-ES" sz="105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050" dirty="0"/>
              <a:t>Aprender acciones alternativas previas a conductas que suponen un problema.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6" name="Google Shape;1376;p51"/>
          <p:cNvSpPr txBox="1">
            <a:spLocks noGrp="1"/>
          </p:cNvSpPr>
          <p:nvPr>
            <p:ph type="title" idx="7"/>
          </p:nvPr>
        </p:nvSpPr>
        <p:spPr>
          <a:xfrm>
            <a:off x="6720760" y="25717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 tortuga lola</a:t>
            </a:r>
            <a:endParaRPr dirty="0"/>
          </a:p>
        </p:txBody>
      </p:sp>
      <p:sp>
        <p:nvSpPr>
          <p:cNvPr id="1377" name="Google Shape;1377;p51"/>
          <p:cNvSpPr txBox="1">
            <a:spLocks noGrp="1"/>
          </p:cNvSpPr>
          <p:nvPr>
            <p:ph type="subTitle" idx="8"/>
          </p:nvPr>
        </p:nvSpPr>
        <p:spPr>
          <a:xfrm>
            <a:off x="6370615" y="3478060"/>
            <a:ext cx="2053385" cy="616800"/>
          </a:xfrm>
          <a:prstGeom prst="rect">
            <a:avLst/>
          </a:prstGeom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/>
              <a:t>Enseñar a los niños pasos para poder controlar sus emociones.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sz="11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/>
              <a:t>Aprender a reconocer y expresar sus propias emociones.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sz="11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/>
              <a:t>Resolucion de conflictos.</a:t>
            </a:r>
            <a:endParaRPr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61FC7-89F6-BD46-80CD-AB2F651F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288" y="108690"/>
            <a:ext cx="4448900" cy="616799"/>
          </a:xfrm>
        </p:spPr>
        <p:txBody>
          <a:bodyPr/>
          <a:lstStyle/>
          <a:p>
            <a:r>
              <a:rPr lang="es-MX" dirty="0"/>
              <a:t>Autocontrol emocional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DC7C259-0DFE-5546-A000-78A25DE5161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714909" y="1404717"/>
            <a:ext cx="2089884" cy="468915"/>
          </a:xfrm>
        </p:spPr>
        <p:txBody>
          <a:bodyPr/>
          <a:lstStyle/>
          <a:p>
            <a:r>
              <a:rPr lang="es-MX" dirty="0"/>
              <a:t>El pollito Luis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5BED698-4FF8-384F-9955-F29AFE90E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757" y="1663531"/>
            <a:ext cx="3085626" cy="28166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Se busca que el niño mejore la organización de su tiempo y comportamiento.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Mejora la capacidad de resistencia a la frustración.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La actividad consiste en generar la paciencia y autorregulación del comportamiento en los niños.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Se generará confianza y paciencia en los niños.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C7EFE90-C40F-1440-9ACA-A7494AEE57B2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455738" y="1780567"/>
            <a:ext cx="2491349" cy="478324"/>
          </a:xfrm>
        </p:spPr>
        <p:txBody>
          <a:bodyPr/>
          <a:lstStyle/>
          <a:p>
            <a:r>
              <a:rPr lang="es-MX" dirty="0"/>
              <a:t>Pelope Perdonatope Reconoce emociones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BE84B7F2-D73E-1740-B585-EE6F63B5CD1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96580" y="2277655"/>
            <a:ext cx="2688262" cy="20949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Se busca mejorar el autocontrol emocional y que sepa reconocer sus virtudes y defectos buscando el perdon y la disculpa.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Se busca que la actividad ayude al niño a desarrollar su empatía.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49F09F5-862A-B644-90D3-27AFC402BD89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878764" y="1351036"/>
            <a:ext cx="2539200" cy="572700"/>
          </a:xfrm>
        </p:spPr>
        <p:txBody>
          <a:bodyPr/>
          <a:lstStyle/>
          <a:p>
            <a:r>
              <a:rPr lang="es-MX" dirty="0"/>
              <a:t>¡Rojo, Amarillo Y …!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2BE90CCB-661D-D54F-B5B6-C337A323A163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49176" y="1873632"/>
            <a:ext cx="3085626" cy="29029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Se busca que el niño identifique los colores del semaforo y las vincule con las emociones y buenas cionductas.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Se busca que el niño mejore su autocontrol.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La actividad consiste en buscar estrategias de autorregulación ayudandole al niño a saber pensar antes de actuar ante distintas problemáticas.</a:t>
            </a:r>
          </a:p>
        </p:txBody>
      </p:sp>
    </p:spTree>
    <p:extLst>
      <p:ext uri="{BB962C8B-B14F-4D97-AF65-F5344CB8AC3E}">
        <p14:creationId xmlns:p14="http://schemas.microsoft.com/office/powerpoint/2010/main" val="321817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57"/>
          <p:cNvSpPr/>
          <p:nvPr/>
        </p:nvSpPr>
        <p:spPr>
          <a:xfrm rot="-5400000" flipH="1">
            <a:off x="3897264" y="-2517986"/>
            <a:ext cx="1191947" cy="6681357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9" name="Google Shape;1879;p5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6"/>
                </a:solidFill>
              </a:rPr>
              <a:t>Enseñando a regular la </a:t>
            </a:r>
            <a:r>
              <a:rPr lang="es-MX" dirty="0">
                <a:solidFill>
                  <a:srgbClr val="FFFF00"/>
                </a:solidFill>
              </a:rPr>
              <a:t>propia conducta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880" name="Google Shape;1880;p57"/>
          <p:cNvSpPr txBox="1">
            <a:spLocks noGrp="1"/>
          </p:cNvSpPr>
          <p:nvPr>
            <p:ph type="subTitle" idx="3"/>
          </p:nvPr>
        </p:nvSpPr>
        <p:spPr>
          <a:xfrm>
            <a:off x="1442280" y="1340612"/>
            <a:ext cx="22149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¿Qué harías tu?</a:t>
            </a:r>
            <a:endParaRPr dirty="0"/>
          </a:p>
        </p:txBody>
      </p:sp>
      <p:sp>
        <p:nvSpPr>
          <p:cNvPr id="1881" name="Google Shape;1881;p57"/>
          <p:cNvSpPr txBox="1">
            <a:spLocks noGrp="1"/>
          </p:cNvSpPr>
          <p:nvPr>
            <p:ph type="subTitle" idx="4"/>
          </p:nvPr>
        </p:nvSpPr>
        <p:spPr>
          <a:xfrm>
            <a:off x="5618816" y="1611664"/>
            <a:ext cx="2876652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latin typeface="Pacifico" panose="00000500000000000000" pitchFamily="2" charset="0"/>
              </a:rPr>
              <a:t>¡ATENCIÓN! ¡OREJAS DE ELEFANTES!</a:t>
            </a:r>
            <a:endParaRPr sz="1600" dirty="0">
              <a:latin typeface="Pacifico" panose="00000500000000000000" pitchFamily="2" charset="0"/>
            </a:endParaRPr>
          </a:p>
        </p:txBody>
      </p:sp>
      <p:sp>
        <p:nvSpPr>
          <p:cNvPr id="1882" name="Google Shape;1882;p57"/>
          <p:cNvSpPr txBox="1">
            <a:spLocks noGrp="1"/>
          </p:cNvSpPr>
          <p:nvPr>
            <p:ph type="subTitle" idx="1"/>
          </p:nvPr>
        </p:nvSpPr>
        <p:spPr>
          <a:xfrm>
            <a:off x="693804" y="2575729"/>
            <a:ext cx="3799433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Comprender la necesidad del control voluntario de la conducta.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Favorecer habilidades de pensamiento divergente para la búsqueda de soluciones.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Se trata de experiencias críticas en las que el niño/a tiene que decidir situaciones que suponen un pequeño “dilema moral”. Siempre resaltando emociones y soluciones positivas.</a:t>
            </a:r>
            <a:endParaRPr dirty="0"/>
          </a:p>
        </p:txBody>
      </p:sp>
      <p:sp>
        <p:nvSpPr>
          <p:cNvPr id="1883" name="Google Shape;1883;p57"/>
          <p:cNvSpPr txBox="1">
            <a:spLocks noGrp="1"/>
          </p:cNvSpPr>
          <p:nvPr>
            <p:ph type="subTitle" idx="2"/>
          </p:nvPr>
        </p:nvSpPr>
        <p:spPr>
          <a:xfrm>
            <a:off x="4886920" y="2846479"/>
            <a:ext cx="4257080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Mejorar el nivel de autocontrol.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Aprender a ponerse en el lugar del otro.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Practicar la discriminación auditiva.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Se requiere la correcta explicación de la actividad para que la entiendan. Debes de estar todos bastante atentos.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Si queremos hacer la actividad más motivadora y lúdica, se sugiere que en vez de dar la palmada, cuando escuchen la palabra que queremos trabajar, se levanten.</a:t>
            </a:r>
          </a:p>
        </p:txBody>
      </p:sp>
      <p:grpSp>
        <p:nvGrpSpPr>
          <p:cNvPr id="1884" name="Google Shape;1884;p57"/>
          <p:cNvGrpSpPr/>
          <p:nvPr/>
        </p:nvGrpSpPr>
        <p:grpSpPr>
          <a:xfrm>
            <a:off x="1013725" y="1272938"/>
            <a:ext cx="561158" cy="343233"/>
            <a:chOff x="5310288" y="2956312"/>
            <a:chExt cx="432292" cy="264412"/>
          </a:xfrm>
        </p:grpSpPr>
        <p:sp>
          <p:nvSpPr>
            <p:cNvPr id="1885" name="Google Shape;1885;p57"/>
            <p:cNvSpPr/>
            <p:nvPr/>
          </p:nvSpPr>
          <p:spPr>
            <a:xfrm>
              <a:off x="5491220" y="3151083"/>
              <a:ext cx="69642" cy="69642"/>
            </a:xfrm>
            <a:custGeom>
              <a:avLst/>
              <a:gdLst/>
              <a:ahLst/>
              <a:cxnLst/>
              <a:rect l="l" t="t" r="r" b="b"/>
              <a:pathLst>
                <a:path w="2652" h="2652" extrusionOk="0">
                  <a:moveTo>
                    <a:pt x="1322" y="1"/>
                  </a:moveTo>
                  <a:cubicBezTo>
                    <a:pt x="594" y="1"/>
                    <a:pt x="1" y="594"/>
                    <a:pt x="1" y="1321"/>
                  </a:cubicBezTo>
                  <a:cubicBezTo>
                    <a:pt x="1" y="2058"/>
                    <a:pt x="594" y="2652"/>
                    <a:pt x="1322" y="2652"/>
                  </a:cubicBezTo>
                  <a:cubicBezTo>
                    <a:pt x="2058" y="2652"/>
                    <a:pt x="2652" y="2058"/>
                    <a:pt x="2652" y="1321"/>
                  </a:cubicBezTo>
                  <a:cubicBezTo>
                    <a:pt x="2652" y="594"/>
                    <a:pt x="205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5505059" y="3164896"/>
              <a:ext cx="41727" cy="41753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5" y="1"/>
                  </a:moveTo>
                  <a:cubicBezTo>
                    <a:pt x="364" y="1"/>
                    <a:pt x="0" y="355"/>
                    <a:pt x="0" y="795"/>
                  </a:cubicBezTo>
                  <a:cubicBezTo>
                    <a:pt x="0" y="1235"/>
                    <a:pt x="364" y="1590"/>
                    <a:pt x="795" y="1590"/>
                  </a:cubicBezTo>
                  <a:cubicBezTo>
                    <a:pt x="1235" y="1590"/>
                    <a:pt x="1589" y="1235"/>
                    <a:pt x="1589" y="795"/>
                  </a:cubicBezTo>
                  <a:cubicBezTo>
                    <a:pt x="1589" y="355"/>
                    <a:pt x="1235" y="1"/>
                    <a:pt x="7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5589747" y="2956312"/>
              <a:ext cx="152833" cy="153070"/>
            </a:xfrm>
            <a:custGeom>
              <a:avLst/>
              <a:gdLst/>
              <a:ahLst/>
              <a:cxnLst/>
              <a:rect l="l" t="t" r="r" b="b"/>
              <a:pathLst>
                <a:path w="5820" h="5829" extrusionOk="0">
                  <a:moveTo>
                    <a:pt x="2910" y="1"/>
                  </a:moveTo>
                  <a:cubicBezTo>
                    <a:pt x="1637" y="1"/>
                    <a:pt x="699" y="1015"/>
                    <a:pt x="613" y="2269"/>
                  </a:cubicBezTo>
                  <a:cubicBezTo>
                    <a:pt x="565" y="2920"/>
                    <a:pt x="345" y="4183"/>
                    <a:pt x="67" y="4910"/>
                  </a:cubicBezTo>
                  <a:cubicBezTo>
                    <a:pt x="0" y="5073"/>
                    <a:pt x="77" y="5255"/>
                    <a:pt x="230" y="5322"/>
                  </a:cubicBezTo>
                  <a:cubicBezTo>
                    <a:pt x="766" y="5571"/>
                    <a:pt x="1340" y="5743"/>
                    <a:pt x="1924" y="5829"/>
                  </a:cubicBezTo>
                  <a:lnTo>
                    <a:pt x="3896" y="5829"/>
                  </a:lnTo>
                  <a:cubicBezTo>
                    <a:pt x="4479" y="5743"/>
                    <a:pt x="5054" y="5571"/>
                    <a:pt x="5589" y="5322"/>
                  </a:cubicBezTo>
                  <a:cubicBezTo>
                    <a:pt x="5743" y="5255"/>
                    <a:pt x="5819" y="5073"/>
                    <a:pt x="5762" y="4910"/>
                  </a:cubicBezTo>
                  <a:cubicBezTo>
                    <a:pt x="5484" y="4183"/>
                    <a:pt x="5264" y="2920"/>
                    <a:pt x="5216" y="2269"/>
                  </a:cubicBezTo>
                  <a:cubicBezTo>
                    <a:pt x="5121" y="1015"/>
                    <a:pt x="4183" y="1"/>
                    <a:pt x="2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5631212" y="2956312"/>
              <a:ext cx="111369" cy="152833"/>
            </a:xfrm>
            <a:custGeom>
              <a:avLst/>
              <a:gdLst/>
              <a:ahLst/>
              <a:cxnLst/>
              <a:rect l="l" t="t" r="r" b="b"/>
              <a:pathLst>
                <a:path w="4241" h="5820" extrusionOk="0">
                  <a:moveTo>
                    <a:pt x="1321" y="1"/>
                  </a:moveTo>
                  <a:cubicBezTo>
                    <a:pt x="345" y="1"/>
                    <a:pt x="1" y="1331"/>
                    <a:pt x="843" y="1829"/>
                  </a:cubicBezTo>
                  <a:cubicBezTo>
                    <a:pt x="871" y="1848"/>
                    <a:pt x="900" y="1857"/>
                    <a:pt x="929" y="1876"/>
                  </a:cubicBezTo>
                  <a:lnTo>
                    <a:pt x="1656" y="5819"/>
                  </a:lnTo>
                  <a:lnTo>
                    <a:pt x="2317" y="5819"/>
                  </a:lnTo>
                  <a:cubicBezTo>
                    <a:pt x="2900" y="5733"/>
                    <a:pt x="3475" y="5571"/>
                    <a:pt x="4010" y="5322"/>
                  </a:cubicBezTo>
                  <a:cubicBezTo>
                    <a:pt x="4164" y="5255"/>
                    <a:pt x="4240" y="5073"/>
                    <a:pt x="4173" y="4910"/>
                  </a:cubicBezTo>
                  <a:cubicBezTo>
                    <a:pt x="3896" y="4183"/>
                    <a:pt x="3676" y="2920"/>
                    <a:pt x="3637" y="2269"/>
                  </a:cubicBezTo>
                  <a:cubicBezTo>
                    <a:pt x="3542" y="1015"/>
                    <a:pt x="2604" y="1"/>
                    <a:pt x="1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5588487" y="3071909"/>
              <a:ext cx="153332" cy="120927"/>
            </a:xfrm>
            <a:custGeom>
              <a:avLst/>
              <a:gdLst/>
              <a:ahLst/>
              <a:cxnLst/>
              <a:rect l="l" t="t" r="r" b="b"/>
              <a:pathLst>
                <a:path w="5839" h="4605" extrusionOk="0">
                  <a:moveTo>
                    <a:pt x="1953" y="1"/>
                  </a:moveTo>
                  <a:lnTo>
                    <a:pt x="1953" y="968"/>
                  </a:lnTo>
                  <a:cubicBezTo>
                    <a:pt x="1943" y="1216"/>
                    <a:pt x="1809" y="1436"/>
                    <a:pt x="1589" y="1551"/>
                  </a:cubicBezTo>
                  <a:lnTo>
                    <a:pt x="546" y="2078"/>
                  </a:lnTo>
                  <a:cubicBezTo>
                    <a:pt x="211" y="2240"/>
                    <a:pt x="1" y="2575"/>
                    <a:pt x="1" y="2939"/>
                  </a:cubicBezTo>
                  <a:lnTo>
                    <a:pt x="1" y="4279"/>
                  </a:lnTo>
                  <a:cubicBezTo>
                    <a:pt x="1" y="4461"/>
                    <a:pt x="154" y="4604"/>
                    <a:pt x="326" y="4604"/>
                  </a:cubicBezTo>
                  <a:lnTo>
                    <a:pt x="5513" y="4604"/>
                  </a:lnTo>
                  <a:cubicBezTo>
                    <a:pt x="5685" y="4604"/>
                    <a:pt x="5838" y="4461"/>
                    <a:pt x="5838" y="4279"/>
                  </a:cubicBezTo>
                  <a:lnTo>
                    <a:pt x="5838" y="2949"/>
                  </a:lnTo>
                  <a:cubicBezTo>
                    <a:pt x="5838" y="2575"/>
                    <a:pt x="5628" y="2240"/>
                    <a:pt x="5303" y="2078"/>
                  </a:cubicBezTo>
                  <a:lnTo>
                    <a:pt x="4250" y="1551"/>
                  </a:lnTo>
                  <a:cubicBezTo>
                    <a:pt x="4030" y="1436"/>
                    <a:pt x="3896" y="1216"/>
                    <a:pt x="3896" y="968"/>
                  </a:cubicBezTo>
                  <a:lnTo>
                    <a:pt x="38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5639247" y="3071909"/>
              <a:ext cx="52047" cy="33954"/>
            </a:xfrm>
            <a:custGeom>
              <a:avLst/>
              <a:gdLst/>
              <a:ahLst/>
              <a:cxnLst/>
              <a:rect l="l" t="t" r="r" b="b"/>
              <a:pathLst>
                <a:path w="1982" h="1293" extrusionOk="0">
                  <a:moveTo>
                    <a:pt x="20" y="1"/>
                  </a:moveTo>
                  <a:lnTo>
                    <a:pt x="20" y="977"/>
                  </a:lnTo>
                  <a:cubicBezTo>
                    <a:pt x="10" y="1015"/>
                    <a:pt x="10" y="1054"/>
                    <a:pt x="1" y="1092"/>
                  </a:cubicBezTo>
                  <a:cubicBezTo>
                    <a:pt x="307" y="1226"/>
                    <a:pt x="652" y="1293"/>
                    <a:pt x="987" y="1293"/>
                  </a:cubicBezTo>
                  <a:cubicBezTo>
                    <a:pt x="1331" y="1293"/>
                    <a:pt x="1666" y="1226"/>
                    <a:pt x="1982" y="1092"/>
                  </a:cubicBezTo>
                  <a:cubicBezTo>
                    <a:pt x="1963" y="1054"/>
                    <a:pt x="1963" y="1015"/>
                    <a:pt x="1963" y="977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5588749" y="3116656"/>
              <a:ext cx="153070" cy="76180"/>
            </a:xfrm>
            <a:custGeom>
              <a:avLst/>
              <a:gdLst/>
              <a:ahLst/>
              <a:cxnLst/>
              <a:rect l="l" t="t" r="r" b="b"/>
              <a:pathLst>
                <a:path w="5829" h="2901" extrusionOk="0">
                  <a:moveTo>
                    <a:pt x="1283" y="0"/>
                  </a:moveTo>
                  <a:lnTo>
                    <a:pt x="536" y="374"/>
                  </a:lnTo>
                  <a:cubicBezTo>
                    <a:pt x="201" y="536"/>
                    <a:pt x="0" y="871"/>
                    <a:pt x="0" y="1235"/>
                  </a:cubicBezTo>
                  <a:lnTo>
                    <a:pt x="0" y="2575"/>
                  </a:lnTo>
                  <a:cubicBezTo>
                    <a:pt x="0" y="2757"/>
                    <a:pt x="144" y="2900"/>
                    <a:pt x="326" y="2900"/>
                  </a:cubicBezTo>
                  <a:lnTo>
                    <a:pt x="5503" y="2900"/>
                  </a:lnTo>
                  <a:cubicBezTo>
                    <a:pt x="5685" y="2900"/>
                    <a:pt x="5828" y="2757"/>
                    <a:pt x="5828" y="2575"/>
                  </a:cubicBezTo>
                  <a:lnTo>
                    <a:pt x="5828" y="1245"/>
                  </a:lnTo>
                  <a:cubicBezTo>
                    <a:pt x="5828" y="871"/>
                    <a:pt x="5618" y="536"/>
                    <a:pt x="5293" y="374"/>
                  </a:cubicBezTo>
                  <a:lnTo>
                    <a:pt x="4546" y="0"/>
                  </a:lnTo>
                  <a:cubicBezTo>
                    <a:pt x="4163" y="589"/>
                    <a:pt x="3539" y="883"/>
                    <a:pt x="2914" y="883"/>
                  </a:cubicBezTo>
                  <a:cubicBezTo>
                    <a:pt x="2290" y="883"/>
                    <a:pt x="1665" y="589"/>
                    <a:pt x="1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5614116" y="3005314"/>
              <a:ext cx="102073" cy="83717"/>
            </a:xfrm>
            <a:custGeom>
              <a:avLst/>
              <a:gdLst/>
              <a:ahLst/>
              <a:cxnLst/>
              <a:rect l="l" t="t" r="r" b="b"/>
              <a:pathLst>
                <a:path w="3887" h="3188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01" y="403"/>
                    <a:pt x="948" y="604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44" y="2460"/>
                    <a:pt x="967" y="3188"/>
                    <a:pt x="1944" y="3188"/>
                  </a:cubicBezTo>
                  <a:cubicBezTo>
                    <a:pt x="2958" y="3178"/>
                    <a:pt x="3800" y="2403"/>
                    <a:pt x="3877" y="1398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5614116" y="3005314"/>
              <a:ext cx="102073" cy="82955"/>
            </a:xfrm>
            <a:custGeom>
              <a:avLst/>
              <a:gdLst/>
              <a:ahLst/>
              <a:cxnLst/>
              <a:rect l="l" t="t" r="r" b="b"/>
              <a:pathLst>
                <a:path w="3887" h="3159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30" y="345"/>
                    <a:pt x="1025" y="489"/>
                    <a:pt x="910" y="613"/>
                  </a:cubicBezTo>
                  <a:cubicBezTo>
                    <a:pt x="862" y="671"/>
                    <a:pt x="814" y="719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35" y="2346"/>
                    <a:pt x="795" y="3025"/>
                    <a:pt x="1647" y="3159"/>
                  </a:cubicBezTo>
                  <a:cubicBezTo>
                    <a:pt x="1207" y="2891"/>
                    <a:pt x="948" y="2403"/>
                    <a:pt x="977" y="1886"/>
                  </a:cubicBezTo>
                  <a:lnTo>
                    <a:pt x="977" y="1427"/>
                  </a:lnTo>
                  <a:cubicBezTo>
                    <a:pt x="1044" y="1369"/>
                    <a:pt x="1120" y="1312"/>
                    <a:pt x="1197" y="1255"/>
                  </a:cubicBezTo>
                  <a:cubicBezTo>
                    <a:pt x="1369" y="1092"/>
                    <a:pt x="1532" y="910"/>
                    <a:pt x="1656" y="699"/>
                  </a:cubicBezTo>
                  <a:cubicBezTo>
                    <a:pt x="2278" y="891"/>
                    <a:pt x="2853" y="1207"/>
                    <a:pt x="3350" y="1618"/>
                  </a:cubicBezTo>
                  <a:cubicBezTo>
                    <a:pt x="3408" y="1676"/>
                    <a:pt x="3561" y="1819"/>
                    <a:pt x="3743" y="1982"/>
                  </a:cubicBezTo>
                  <a:cubicBezTo>
                    <a:pt x="3819" y="1790"/>
                    <a:pt x="3867" y="1589"/>
                    <a:pt x="3886" y="1389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5588749" y="3133751"/>
              <a:ext cx="33954" cy="59085"/>
            </a:xfrm>
            <a:custGeom>
              <a:avLst/>
              <a:gdLst/>
              <a:ahLst/>
              <a:cxnLst/>
              <a:rect l="l" t="t" r="r" b="b"/>
              <a:pathLst>
                <a:path w="1293" h="2250" extrusionOk="0">
                  <a:moveTo>
                    <a:pt x="192" y="0"/>
                  </a:moveTo>
                  <a:cubicBezTo>
                    <a:pt x="67" y="172"/>
                    <a:pt x="0" y="373"/>
                    <a:pt x="0" y="584"/>
                  </a:cubicBezTo>
                  <a:lnTo>
                    <a:pt x="0" y="1924"/>
                  </a:lnTo>
                  <a:cubicBezTo>
                    <a:pt x="0" y="2106"/>
                    <a:pt x="144" y="2249"/>
                    <a:pt x="316" y="2249"/>
                  </a:cubicBezTo>
                  <a:lnTo>
                    <a:pt x="1292" y="2249"/>
                  </a:lnTo>
                  <a:lnTo>
                    <a:pt x="1292" y="1197"/>
                  </a:lnTo>
                  <a:cubicBezTo>
                    <a:pt x="1292" y="996"/>
                    <a:pt x="1206" y="814"/>
                    <a:pt x="1053" y="68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5707602" y="3133751"/>
              <a:ext cx="34217" cy="59085"/>
            </a:xfrm>
            <a:custGeom>
              <a:avLst/>
              <a:gdLst/>
              <a:ahLst/>
              <a:cxnLst/>
              <a:rect l="l" t="t" r="r" b="b"/>
              <a:pathLst>
                <a:path w="1303" h="2250" extrusionOk="0">
                  <a:moveTo>
                    <a:pt x="1101" y="0"/>
                  </a:moveTo>
                  <a:lnTo>
                    <a:pt x="240" y="689"/>
                  </a:lnTo>
                  <a:cubicBezTo>
                    <a:pt x="87" y="814"/>
                    <a:pt x="1" y="996"/>
                    <a:pt x="1" y="1197"/>
                  </a:cubicBezTo>
                  <a:lnTo>
                    <a:pt x="1" y="2249"/>
                  </a:lnTo>
                  <a:lnTo>
                    <a:pt x="977" y="2249"/>
                  </a:lnTo>
                  <a:cubicBezTo>
                    <a:pt x="1149" y="2249"/>
                    <a:pt x="1302" y="2106"/>
                    <a:pt x="1302" y="1924"/>
                  </a:cubicBezTo>
                  <a:lnTo>
                    <a:pt x="1302" y="584"/>
                  </a:lnTo>
                  <a:cubicBezTo>
                    <a:pt x="1302" y="373"/>
                    <a:pt x="1226" y="172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5335419" y="2971648"/>
              <a:ext cx="41727" cy="91752"/>
            </a:xfrm>
            <a:custGeom>
              <a:avLst/>
              <a:gdLst/>
              <a:ahLst/>
              <a:cxnLst/>
              <a:rect l="l" t="t" r="r" b="b"/>
              <a:pathLst>
                <a:path w="1589" h="3494" extrusionOk="0">
                  <a:moveTo>
                    <a:pt x="957" y="0"/>
                  </a:moveTo>
                  <a:cubicBezTo>
                    <a:pt x="431" y="0"/>
                    <a:pt x="0" y="421"/>
                    <a:pt x="0" y="948"/>
                  </a:cubicBezTo>
                  <a:lnTo>
                    <a:pt x="0" y="1178"/>
                  </a:lnTo>
                  <a:cubicBezTo>
                    <a:pt x="0" y="1446"/>
                    <a:pt x="39" y="1713"/>
                    <a:pt x="134" y="1981"/>
                  </a:cubicBezTo>
                  <a:lnTo>
                    <a:pt x="632" y="3494"/>
                  </a:lnTo>
                  <a:lnTo>
                    <a:pt x="1589" y="349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5351989" y="2963114"/>
              <a:ext cx="100313" cy="100287"/>
            </a:xfrm>
            <a:custGeom>
              <a:avLst/>
              <a:gdLst/>
              <a:ahLst/>
              <a:cxnLst/>
              <a:rect l="l" t="t" r="r" b="b"/>
              <a:pathLst>
                <a:path w="3820" h="3819" extrusionOk="0">
                  <a:moveTo>
                    <a:pt x="958" y="0"/>
                  </a:moveTo>
                  <a:cubicBezTo>
                    <a:pt x="432" y="0"/>
                    <a:pt x="1" y="431"/>
                    <a:pt x="1" y="957"/>
                  </a:cubicBezTo>
                  <a:cubicBezTo>
                    <a:pt x="1" y="1311"/>
                    <a:pt x="288" y="1598"/>
                    <a:pt x="642" y="1598"/>
                  </a:cubicBezTo>
                  <a:lnTo>
                    <a:pt x="3188" y="3819"/>
                  </a:lnTo>
                  <a:lnTo>
                    <a:pt x="3724" y="1933"/>
                  </a:lnTo>
                  <a:cubicBezTo>
                    <a:pt x="3791" y="1704"/>
                    <a:pt x="3819" y="1474"/>
                    <a:pt x="3819" y="1235"/>
                  </a:cubicBezTo>
                  <a:lnTo>
                    <a:pt x="3819" y="641"/>
                  </a:lnTo>
                  <a:cubicBezTo>
                    <a:pt x="3819" y="287"/>
                    <a:pt x="3542" y="0"/>
                    <a:pt x="3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5368848" y="3088505"/>
              <a:ext cx="50025" cy="36974"/>
            </a:xfrm>
            <a:custGeom>
              <a:avLst/>
              <a:gdLst/>
              <a:ahLst/>
              <a:cxnLst/>
              <a:rect l="l" t="t" r="r" b="b"/>
              <a:pathLst>
                <a:path w="1905" h="1408" extrusionOk="0">
                  <a:moveTo>
                    <a:pt x="0" y="1"/>
                  </a:moveTo>
                  <a:lnTo>
                    <a:pt x="0" y="1407"/>
                  </a:lnTo>
                  <a:lnTo>
                    <a:pt x="1905" y="140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5368848" y="3088505"/>
              <a:ext cx="50025" cy="20246"/>
            </a:xfrm>
            <a:custGeom>
              <a:avLst/>
              <a:gdLst/>
              <a:ahLst/>
              <a:cxnLst/>
              <a:rect l="l" t="t" r="r" b="b"/>
              <a:pathLst>
                <a:path w="1905" h="771" extrusionOk="0">
                  <a:moveTo>
                    <a:pt x="0" y="1"/>
                  </a:moveTo>
                  <a:lnTo>
                    <a:pt x="0" y="584"/>
                  </a:lnTo>
                  <a:cubicBezTo>
                    <a:pt x="306" y="709"/>
                    <a:pt x="629" y="771"/>
                    <a:pt x="952" y="771"/>
                  </a:cubicBezTo>
                  <a:cubicBezTo>
                    <a:pt x="1275" y="771"/>
                    <a:pt x="1598" y="709"/>
                    <a:pt x="1905" y="584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5310288" y="3108620"/>
              <a:ext cx="166882" cy="84216"/>
            </a:xfrm>
            <a:custGeom>
              <a:avLst/>
              <a:gdLst/>
              <a:ahLst/>
              <a:cxnLst/>
              <a:rect l="l" t="t" r="r" b="b"/>
              <a:pathLst>
                <a:path w="6355" h="3207" extrusionOk="0">
                  <a:moveTo>
                    <a:pt x="2221" y="0"/>
                  </a:moveTo>
                  <a:lnTo>
                    <a:pt x="689" y="440"/>
                  </a:lnTo>
                  <a:cubicBezTo>
                    <a:pt x="278" y="555"/>
                    <a:pt x="0" y="929"/>
                    <a:pt x="0" y="1359"/>
                  </a:cubicBezTo>
                  <a:lnTo>
                    <a:pt x="0" y="2890"/>
                  </a:lnTo>
                  <a:cubicBezTo>
                    <a:pt x="0" y="3063"/>
                    <a:pt x="144" y="3206"/>
                    <a:pt x="316" y="3206"/>
                  </a:cubicBezTo>
                  <a:lnTo>
                    <a:pt x="6039" y="3206"/>
                  </a:lnTo>
                  <a:cubicBezTo>
                    <a:pt x="6211" y="3206"/>
                    <a:pt x="6355" y="3063"/>
                    <a:pt x="6355" y="2890"/>
                  </a:cubicBezTo>
                  <a:lnTo>
                    <a:pt x="6355" y="1359"/>
                  </a:lnTo>
                  <a:cubicBezTo>
                    <a:pt x="6355" y="938"/>
                    <a:pt x="6077" y="565"/>
                    <a:pt x="5666" y="440"/>
                  </a:cubicBezTo>
                  <a:lnTo>
                    <a:pt x="4135" y="0"/>
                  </a:lnTo>
                  <a:lnTo>
                    <a:pt x="3178" y="632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5385418" y="3125453"/>
              <a:ext cx="16859" cy="67383"/>
            </a:xfrm>
            <a:custGeom>
              <a:avLst/>
              <a:gdLst/>
              <a:ahLst/>
              <a:cxnLst/>
              <a:rect l="l" t="t" r="r" b="b"/>
              <a:pathLst>
                <a:path w="642" h="2566" extrusionOk="0">
                  <a:moveTo>
                    <a:pt x="163" y="0"/>
                  </a:moveTo>
                  <a:lnTo>
                    <a:pt x="1" y="2565"/>
                  </a:lnTo>
                  <a:lnTo>
                    <a:pt x="642" y="256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5343717" y="3005051"/>
              <a:ext cx="100287" cy="91779"/>
            </a:xfrm>
            <a:custGeom>
              <a:avLst/>
              <a:gdLst/>
              <a:ahLst/>
              <a:cxnLst/>
              <a:rect l="l" t="t" r="r" b="b"/>
              <a:pathLst>
                <a:path w="3819" h="3495" extrusionOk="0">
                  <a:moveTo>
                    <a:pt x="1196" y="0"/>
                  </a:moveTo>
                  <a:cubicBezTo>
                    <a:pt x="1034" y="0"/>
                    <a:pt x="874" y="75"/>
                    <a:pt x="766" y="183"/>
                  </a:cubicBezTo>
                  <a:lnTo>
                    <a:pt x="192" y="767"/>
                  </a:lnTo>
                  <a:cubicBezTo>
                    <a:pt x="67" y="882"/>
                    <a:pt x="0" y="1044"/>
                    <a:pt x="0" y="1217"/>
                  </a:cubicBezTo>
                  <a:lnTo>
                    <a:pt x="0" y="1590"/>
                  </a:lnTo>
                  <a:cubicBezTo>
                    <a:pt x="0" y="2633"/>
                    <a:pt x="852" y="3494"/>
                    <a:pt x="1905" y="3494"/>
                  </a:cubicBezTo>
                  <a:cubicBezTo>
                    <a:pt x="2957" y="3494"/>
                    <a:pt x="3809" y="2633"/>
                    <a:pt x="3819" y="1590"/>
                  </a:cubicBezTo>
                  <a:lnTo>
                    <a:pt x="3819" y="1178"/>
                  </a:lnTo>
                  <a:cubicBezTo>
                    <a:pt x="3819" y="1016"/>
                    <a:pt x="3752" y="853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5" y="1"/>
                    <a:pt x="1206" y="0"/>
                    <a:pt x="1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5343717" y="3005051"/>
              <a:ext cx="100051" cy="89757"/>
            </a:xfrm>
            <a:custGeom>
              <a:avLst/>
              <a:gdLst/>
              <a:ahLst/>
              <a:cxnLst/>
              <a:rect l="l" t="t" r="r" b="b"/>
              <a:pathLst>
                <a:path w="3810" h="3418" extrusionOk="0">
                  <a:moveTo>
                    <a:pt x="1193" y="0"/>
                  </a:moveTo>
                  <a:cubicBezTo>
                    <a:pt x="1031" y="0"/>
                    <a:pt x="873" y="67"/>
                    <a:pt x="766" y="183"/>
                  </a:cubicBezTo>
                  <a:lnTo>
                    <a:pt x="182" y="757"/>
                  </a:lnTo>
                  <a:cubicBezTo>
                    <a:pt x="67" y="882"/>
                    <a:pt x="0" y="1044"/>
                    <a:pt x="0" y="1207"/>
                  </a:cubicBezTo>
                  <a:lnTo>
                    <a:pt x="0" y="1580"/>
                  </a:lnTo>
                  <a:cubicBezTo>
                    <a:pt x="0" y="2432"/>
                    <a:pt x="565" y="3179"/>
                    <a:pt x="1378" y="3418"/>
                  </a:cubicBezTo>
                  <a:cubicBezTo>
                    <a:pt x="1101" y="3073"/>
                    <a:pt x="957" y="2652"/>
                    <a:pt x="957" y="2222"/>
                  </a:cubicBezTo>
                  <a:lnTo>
                    <a:pt x="957" y="1293"/>
                  </a:lnTo>
                  <a:cubicBezTo>
                    <a:pt x="957" y="946"/>
                    <a:pt x="1236" y="660"/>
                    <a:pt x="1578" y="660"/>
                  </a:cubicBezTo>
                  <a:cubicBezTo>
                    <a:pt x="1594" y="660"/>
                    <a:pt x="1611" y="660"/>
                    <a:pt x="1627" y="662"/>
                  </a:cubicBezTo>
                  <a:cubicBezTo>
                    <a:pt x="2268" y="700"/>
                    <a:pt x="3225" y="805"/>
                    <a:pt x="3809" y="1083"/>
                  </a:cubicBezTo>
                  <a:cubicBezTo>
                    <a:pt x="3790" y="949"/>
                    <a:pt x="3733" y="824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4" y="1"/>
                    <a:pt x="1203" y="0"/>
                    <a:pt x="1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57"/>
            <p:cNvSpPr/>
            <p:nvPr/>
          </p:nvSpPr>
          <p:spPr>
            <a:xfrm>
              <a:off x="5310288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73" y="1"/>
                  </a:moveTo>
                  <a:cubicBezTo>
                    <a:pt x="67" y="163"/>
                    <a:pt x="0" y="345"/>
                    <a:pt x="0" y="546"/>
                  </a:cubicBezTo>
                  <a:lnTo>
                    <a:pt x="0" y="2077"/>
                  </a:lnTo>
                  <a:cubicBezTo>
                    <a:pt x="0" y="2250"/>
                    <a:pt x="144" y="2393"/>
                    <a:pt x="326" y="2393"/>
                  </a:cubicBezTo>
                  <a:lnTo>
                    <a:pt x="1283" y="2393"/>
                  </a:lnTo>
                  <a:lnTo>
                    <a:pt x="1273" y="1494"/>
                  </a:lnTo>
                  <a:cubicBezTo>
                    <a:pt x="1273" y="1235"/>
                    <a:pt x="1177" y="996"/>
                    <a:pt x="996" y="814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57"/>
            <p:cNvSpPr/>
            <p:nvPr/>
          </p:nvSpPr>
          <p:spPr>
            <a:xfrm>
              <a:off x="5443742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110" y="1"/>
                  </a:moveTo>
                  <a:lnTo>
                    <a:pt x="287" y="814"/>
                  </a:lnTo>
                  <a:cubicBezTo>
                    <a:pt x="105" y="996"/>
                    <a:pt x="10" y="1235"/>
                    <a:pt x="10" y="1494"/>
                  </a:cubicBezTo>
                  <a:lnTo>
                    <a:pt x="0" y="1494"/>
                  </a:lnTo>
                  <a:lnTo>
                    <a:pt x="0" y="2393"/>
                  </a:lnTo>
                  <a:lnTo>
                    <a:pt x="957" y="2393"/>
                  </a:lnTo>
                  <a:cubicBezTo>
                    <a:pt x="1139" y="2393"/>
                    <a:pt x="1283" y="2250"/>
                    <a:pt x="1283" y="2077"/>
                  </a:cubicBezTo>
                  <a:lnTo>
                    <a:pt x="1283" y="546"/>
                  </a:lnTo>
                  <a:cubicBezTo>
                    <a:pt x="1283" y="345"/>
                    <a:pt x="1216" y="163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57"/>
            <p:cNvSpPr/>
            <p:nvPr/>
          </p:nvSpPr>
          <p:spPr>
            <a:xfrm>
              <a:off x="5385681" y="3125453"/>
              <a:ext cx="16596" cy="16623"/>
            </a:xfrm>
            <a:custGeom>
              <a:avLst/>
              <a:gdLst/>
              <a:ahLst/>
              <a:cxnLst/>
              <a:rect l="l" t="t" r="r" b="b"/>
              <a:pathLst>
                <a:path w="632" h="633" extrusionOk="0">
                  <a:moveTo>
                    <a:pt x="0" y="0"/>
                  </a:moveTo>
                  <a:lnTo>
                    <a:pt x="0" y="498"/>
                  </a:lnTo>
                  <a:cubicBezTo>
                    <a:pt x="0" y="575"/>
                    <a:pt x="58" y="632"/>
                    <a:pt x="134" y="632"/>
                  </a:cubicBezTo>
                  <a:lnTo>
                    <a:pt x="498" y="632"/>
                  </a:lnTo>
                  <a:cubicBezTo>
                    <a:pt x="575" y="632"/>
                    <a:pt x="632" y="575"/>
                    <a:pt x="632" y="498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57"/>
            <p:cNvSpPr/>
            <p:nvPr/>
          </p:nvSpPr>
          <p:spPr>
            <a:xfrm>
              <a:off x="5359788" y="3102055"/>
              <a:ext cx="33954" cy="35110"/>
            </a:xfrm>
            <a:custGeom>
              <a:avLst/>
              <a:gdLst/>
              <a:ahLst/>
              <a:cxnLst/>
              <a:rect l="l" t="t" r="r" b="b"/>
              <a:pathLst>
                <a:path w="1293" h="1337" extrusionOk="0">
                  <a:moveTo>
                    <a:pt x="299" y="0"/>
                  </a:moveTo>
                  <a:cubicBezTo>
                    <a:pt x="256" y="0"/>
                    <a:pt x="214" y="20"/>
                    <a:pt x="192" y="59"/>
                  </a:cubicBezTo>
                  <a:lnTo>
                    <a:pt x="1" y="355"/>
                  </a:lnTo>
                  <a:lnTo>
                    <a:pt x="479" y="1236"/>
                  </a:lnTo>
                  <a:cubicBezTo>
                    <a:pt x="509" y="1301"/>
                    <a:pt x="571" y="1337"/>
                    <a:pt x="637" y="1337"/>
                  </a:cubicBezTo>
                  <a:cubicBezTo>
                    <a:pt x="678" y="1337"/>
                    <a:pt x="720" y="1323"/>
                    <a:pt x="757" y="1293"/>
                  </a:cubicBezTo>
                  <a:lnTo>
                    <a:pt x="1293" y="882"/>
                  </a:lnTo>
                  <a:lnTo>
                    <a:pt x="383" y="30"/>
                  </a:lnTo>
                  <a:cubicBezTo>
                    <a:pt x="359" y="10"/>
                    <a:pt x="329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57"/>
            <p:cNvSpPr/>
            <p:nvPr/>
          </p:nvSpPr>
          <p:spPr>
            <a:xfrm>
              <a:off x="5393716" y="3102055"/>
              <a:ext cx="34217" cy="35110"/>
            </a:xfrm>
            <a:custGeom>
              <a:avLst/>
              <a:gdLst/>
              <a:ahLst/>
              <a:cxnLst/>
              <a:rect l="l" t="t" r="r" b="b"/>
              <a:pathLst>
                <a:path w="1303" h="1337" extrusionOk="0">
                  <a:moveTo>
                    <a:pt x="1001" y="0"/>
                  </a:moveTo>
                  <a:cubicBezTo>
                    <a:pt x="972" y="0"/>
                    <a:pt x="943" y="10"/>
                    <a:pt x="919" y="30"/>
                  </a:cubicBezTo>
                  <a:lnTo>
                    <a:pt x="1" y="882"/>
                  </a:lnTo>
                  <a:lnTo>
                    <a:pt x="546" y="1293"/>
                  </a:lnTo>
                  <a:cubicBezTo>
                    <a:pt x="579" y="1323"/>
                    <a:pt x="619" y="1337"/>
                    <a:pt x="659" y="1337"/>
                  </a:cubicBezTo>
                  <a:cubicBezTo>
                    <a:pt x="724" y="1337"/>
                    <a:pt x="788" y="1301"/>
                    <a:pt x="824" y="1236"/>
                  </a:cubicBezTo>
                  <a:lnTo>
                    <a:pt x="1302" y="355"/>
                  </a:lnTo>
                  <a:lnTo>
                    <a:pt x="1111" y="59"/>
                  </a:lnTo>
                  <a:cubicBezTo>
                    <a:pt x="1083" y="20"/>
                    <a:pt x="104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57"/>
            <p:cNvSpPr/>
            <p:nvPr/>
          </p:nvSpPr>
          <p:spPr>
            <a:xfrm>
              <a:off x="5413569" y="3157884"/>
              <a:ext cx="93774" cy="55803"/>
            </a:xfrm>
            <a:custGeom>
              <a:avLst/>
              <a:gdLst/>
              <a:ahLst/>
              <a:cxnLst/>
              <a:rect l="l" t="t" r="r" b="b"/>
              <a:pathLst>
                <a:path w="3571" h="2125" extrusionOk="0">
                  <a:moveTo>
                    <a:pt x="1366" y="0"/>
                  </a:moveTo>
                  <a:cubicBezTo>
                    <a:pt x="1314" y="0"/>
                    <a:pt x="1260" y="17"/>
                    <a:pt x="1207" y="57"/>
                  </a:cubicBezTo>
                  <a:lnTo>
                    <a:pt x="144" y="852"/>
                  </a:lnTo>
                  <a:cubicBezTo>
                    <a:pt x="1" y="957"/>
                    <a:pt x="1" y="1168"/>
                    <a:pt x="144" y="1273"/>
                  </a:cubicBezTo>
                  <a:lnTo>
                    <a:pt x="1207" y="2067"/>
                  </a:lnTo>
                  <a:cubicBezTo>
                    <a:pt x="1260" y="2107"/>
                    <a:pt x="1314" y="2125"/>
                    <a:pt x="1366" y="2125"/>
                  </a:cubicBezTo>
                  <a:cubicBezTo>
                    <a:pt x="1586" y="2125"/>
                    <a:pt x="1755" y="1816"/>
                    <a:pt x="1522" y="1646"/>
                  </a:cubicBezTo>
                  <a:lnTo>
                    <a:pt x="1101" y="1330"/>
                  </a:lnTo>
                  <a:lnTo>
                    <a:pt x="3226" y="1330"/>
                  </a:lnTo>
                  <a:cubicBezTo>
                    <a:pt x="3570" y="1330"/>
                    <a:pt x="3570" y="794"/>
                    <a:pt x="3226" y="794"/>
                  </a:cubicBezTo>
                  <a:lnTo>
                    <a:pt x="3226" y="804"/>
                  </a:lnTo>
                  <a:lnTo>
                    <a:pt x="1101" y="804"/>
                  </a:lnTo>
                  <a:lnTo>
                    <a:pt x="1522" y="478"/>
                  </a:lnTo>
                  <a:cubicBezTo>
                    <a:pt x="1755" y="308"/>
                    <a:pt x="1586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57"/>
            <p:cNvSpPr/>
            <p:nvPr/>
          </p:nvSpPr>
          <p:spPr>
            <a:xfrm>
              <a:off x="5544501" y="3157884"/>
              <a:ext cx="93774" cy="55908"/>
            </a:xfrm>
            <a:custGeom>
              <a:avLst/>
              <a:gdLst/>
              <a:ahLst/>
              <a:cxnLst/>
              <a:rect l="l" t="t" r="r" b="b"/>
              <a:pathLst>
                <a:path w="3571" h="2129" extrusionOk="0">
                  <a:moveTo>
                    <a:pt x="2211" y="0"/>
                  </a:moveTo>
                  <a:cubicBezTo>
                    <a:pt x="1988" y="0"/>
                    <a:pt x="1824" y="308"/>
                    <a:pt x="2049" y="478"/>
                  </a:cubicBezTo>
                  <a:lnTo>
                    <a:pt x="2479" y="804"/>
                  </a:lnTo>
                  <a:lnTo>
                    <a:pt x="355" y="804"/>
                  </a:lnTo>
                  <a:cubicBezTo>
                    <a:pt x="1" y="804"/>
                    <a:pt x="1" y="1330"/>
                    <a:pt x="355" y="1330"/>
                  </a:cubicBezTo>
                  <a:lnTo>
                    <a:pt x="2479" y="1330"/>
                  </a:lnTo>
                  <a:lnTo>
                    <a:pt x="2049" y="1646"/>
                  </a:lnTo>
                  <a:cubicBezTo>
                    <a:pt x="1825" y="1816"/>
                    <a:pt x="1987" y="2128"/>
                    <a:pt x="2208" y="2128"/>
                  </a:cubicBezTo>
                  <a:cubicBezTo>
                    <a:pt x="2261" y="2128"/>
                    <a:pt x="2318" y="2110"/>
                    <a:pt x="2374" y="2067"/>
                  </a:cubicBezTo>
                  <a:lnTo>
                    <a:pt x="3427" y="1273"/>
                  </a:lnTo>
                  <a:cubicBezTo>
                    <a:pt x="3570" y="1168"/>
                    <a:pt x="3570" y="957"/>
                    <a:pt x="3427" y="852"/>
                  </a:cubicBezTo>
                  <a:lnTo>
                    <a:pt x="2374" y="57"/>
                  </a:lnTo>
                  <a:cubicBezTo>
                    <a:pt x="2319" y="17"/>
                    <a:pt x="2263" y="0"/>
                    <a:pt x="2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57"/>
            <p:cNvSpPr/>
            <p:nvPr/>
          </p:nvSpPr>
          <p:spPr>
            <a:xfrm>
              <a:off x="5519134" y="3178971"/>
              <a:ext cx="13839" cy="13865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9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12"/>
                    <a:pt x="115" y="527"/>
                    <a:pt x="259" y="527"/>
                  </a:cubicBezTo>
                  <a:cubicBezTo>
                    <a:pt x="412" y="527"/>
                    <a:pt x="527" y="412"/>
                    <a:pt x="527" y="259"/>
                  </a:cubicBezTo>
                  <a:cubicBezTo>
                    <a:pt x="527" y="116"/>
                    <a:pt x="41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2" name="Google Shape;1912;p57"/>
          <p:cNvGrpSpPr/>
          <p:nvPr/>
        </p:nvGrpSpPr>
        <p:grpSpPr>
          <a:xfrm>
            <a:off x="5403750" y="1463477"/>
            <a:ext cx="337889" cy="498264"/>
            <a:chOff x="7571379" y="4291056"/>
            <a:chExt cx="232979" cy="343560"/>
          </a:xfrm>
        </p:grpSpPr>
        <p:sp>
          <p:nvSpPr>
            <p:cNvPr id="1913" name="Google Shape;1913;p57"/>
            <p:cNvSpPr/>
            <p:nvPr/>
          </p:nvSpPr>
          <p:spPr>
            <a:xfrm>
              <a:off x="7676682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57"/>
            <p:cNvSpPr/>
            <p:nvPr/>
          </p:nvSpPr>
          <p:spPr>
            <a:xfrm>
              <a:off x="757137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57"/>
            <p:cNvSpPr/>
            <p:nvPr/>
          </p:nvSpPr>
          <p:spPr>
            <a:xfrm>
              <a:off x="7781985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3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31" y="843"/>
                  </a:cubicBezTo>
                  <a:cubicBezTo>
                    <a:pt x="661" y="843"/>
                    <a:pt x="852" y="651"/>
                    <a:pt x="852" y="422"/>
                  </a:cubicBezTo>
                  <a:cubicBezTo>
                    <a:pt x="852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57"/>
            <p:cNvSpPr/>
            <p:nvPr/>
          </p:nvSpPr>
          <p:spPr>
            <a:xfrm>
              <a:off x="7594698" y="4529181"/>
              <a:ext cx="186341" cy="72399"/>
            </a:xfrm>
            <a:custGeom>
              <a:avLst/>
              <a:gdLst/>
              <a:ahLst/>
              <a:cxnLst/>
              <a:rect l="l" t="t" r="r" b="b"/>
              <a:pathLst>
                <a:path w="7096" h="2757" extrusionOk="0">
                  <a:moveTo>
                    <a:pt x="3548" y="0"/>
                  </a:moveTo>
                  <a:cubicBezTo>
                    <a:pt x="3440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74" y="426"/>
                  </a:lnTo>
                  <a:cubicBezTo>
                    <a:pt x="1696" y="426"/>
                    <a:pt x="1447" y="560"/>
                    <a:pt x="1285" y="780"/>
                  </a:cubicBezTo>
                  <a:lnTo>
                    <a:pt x="117" y="2417"/>
                  </a:lnTo>
                  <a:cubicBezTo>
                    <a:pt x="0" y="2582"/>
                    <a:pt x="145" y="2757"/>
                    <a:pt x="297" y="2757"/>
                  </a:cubicBezTo>
                  <a:cubicBezTo>
                    <a:pt x="356" y="2757"/>
                    <a:pt x="416" y="2730"/>
                    <a:pt x="462" y="2665"/>
                  </a:cubicBezTo>
                  <a:lnTo>
                    <a:pt x="1629" y="1029"/>
                  </a:lnTo>
                  <a:cubicBezTo>
                    <a:pt x="1706" y="914"/>
                    <a:pt x="1840" y="847"/>
                    <a:pt x="1974" y="847"/>
                  </a:cubicBezTo>
                  <a:lnTo>
                    <a:pt x="3342" y="847"/>
                  </a:lnTo>
                  <a:lnTo>
                    <a:pt x="3342" y="2330"/>
                  </a:lnTo>
                  <a:cubicBezTo>
                    <a:pt x="3342" y="2469"/>
                    <a:pt x="3448" y="2539"/>
                    <a:pt x="3553" y="2539"/>
                  </a:cubicBezTo>
                  <a:cubicBezTo>
                    <a:pt x="3658" y="2539"/>
                    <a:pt x="3763" y="2469"/>
                    <a:pt x="3763" y="2330"/>
                  </a:cubicBezTo>
                  <a:lnTo>
                    <a:pt x="3763" y="847"/>
                  </a:lnTo>
                  <a:lnTo>
                    <a:pt x="5122" y="847"/>
                  </a:lnTo>
                  <a:cubicBezTo>
                    <a:pt x="5256" y="847"/>
                    <a:pt x="5390" y="914"/>
                    <a:pt x="5467" y="1029"/>
                  </a:cubicBezTo>
                  <a:lnTo>
                    <a:pt x="6634" y="2665"/>
                  </a:lnTo>
                  <a:cubicBezTo>
                    <a:pt x="6680" y="2730"/>
                    <a:pt x="6740" y="2757"/>
                    <a:pt x="6799" y="2757"/>
                  </a:cubicBezTo>
                  <a:cubicBezTo>
                    <a:pt x="6951" y="2757"/>
                    <a:pt x="7096" y="2582"/>
                    <a:pt x="6979" y="2417"/>
                  </a:cubicBezTo>
                  <a:lnTo>
                    <a:pt x="5811" y="780"/>
                  </a:lnTo>
                  <a:cubicBezTo>
                    <a:pt x="5649" y="560"/>
                    <a:pt x="5390" y="426"/>
                    <a:pt x="5122" y="426"/>
                  </a:cubicBezTo>
                  <a:lnTo>
                    <a:pt x="3763" y="426"/>
                  </a:lnTo>
                  <a:lnTo>
                    <a:pt x="3763" y="215"/>
                  </a:lnTo>
                  <a:cubicBezTo>
                    <a:pt x="3763" y="72"/>
                    <a:pt x="3656" y="0"/>
                    <a:pt x="3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7665626" y="4423984"/>
              <a:ext cx="44511" cy="44274"/>
            </a:xfrm>
            <a:custGeom>
              <a:avLst/>
              <a:gdLst/>
              <a:ahLst/>
              <a:cxnLst/>
              <a:rect l="l" t="t" r="r" b="b"/>
              <a:pathLst>
                <a:path w="1695" h="1686" extrusionOk="0">
                  <a:moveTo>
                    <a:pt x="0" y="1"/>
                  </a:moveTo>
                  <a:lnTo>
                    <a:pt x="0" y="1685"/>
                  </a:lnTo>
                  <a:lnTo>
                    <a:pt x="1694" y="1685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57"/>
            <p:cNvSpPr/>
            <p:nvPr/>
          </p:nvSpPr>
          <p:spPr>
            <a:xfrm>
              <a:off x="7665626" y="4423984"/>
              <a:ext cx="44511" cy="22163"/>
            </a:xfrm>
            <a:custGeom>
              <a:avLst/>
              <a:gdLst/>
              <a:ahLst/>
              <a:cxnLst/>
              <a:rect l="l" t="t" r="r" b="b"/>
              <a:pathLst>
                <a:path w="1695" h="844" extrusionOk="0">
                  <a:moveTo>
                    <a:pt x="0" y="1"/>
                  </a:moveTo>
                  <a:lnTo>
                    <a:pt x="0" y="671"/>
                  </a:lnTo>
                  <a:cubicBezTo>
                    <a:pt x="268" y="786"/>
                    <a:pt x="555" y="843"/>
                    <a:pt x="843" y="843"/>
                  </a:cubicBezTo>
                  <a:cubicBezTo>
                    <a:pt x="1132" y="843"/>
                    <a:pt x="1421" y="786"/>
                    <a:pt x="1694" y="671"/>
                  </a:cubicBezTo>
                  <a:lnTo>
                    <a:pt x="16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57"/>
            <p:cNvSpPr/>
            <p:nvPr/>
          </p:nvSpPr>
          <p:spPr>
            <a:xfrm>
              <a:off x="7660086" y="4291056"/>
              <a:ext cx="55566" cy="44248"/>
            </a:xfrm>
            <a:custGeom>
              <a:avLst/>
              <a:gdLst/>
              <a:ahLst/>
              <a:cxnLst/>
              <a:rect l="l" t="t" r="r" b="b"/>
              <a:pathLst>
                <a:path w="2116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02"/>
                    <a:pt x="470" y="1685"/>
                    <a:pt x="1053" y="1685"/>
                  </a:cubicBezTo>
                  <a:cubicBezTo>
                    <a:pt x="1637" y="1685"/>
                    <a:pt x="2116" y="1302"/>
                    <a:pt x="2116" y="842"/>
                  </a:cubicBezTo>
                  <a:cubicBezTo>
                    <a:pt x="2116" y="373"/>
                    <a:pt x="1637" y="0"/>
                    <a:pt x="1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57"/>
            <p:cNvSpPr/>
            <p:nvPr/>
          </p:nvSpPr>
          <p:spPr>
            <a:xfrm>
              <a:off x="7660086" y="4291056"/>
              <a:ext cx="37473" cy="44248"/>
            </a:xfrm>
            <a:custGeom>
              <a:avLst/>
              <a:gdLst/>
              <a:ahLst/>
              <a:cxnLst/>
              <a:rect l="l" t="t" r="r" b="b"/>
              <a:pathLst>
                <a:path w="1427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11"/>
                    <a:pt x="479" y="1685"/>
                    <a:pt x="1053" y="1685"/>
                  </a:cubicBezTo>
                  <a:cubicBezTo>
                    <a:pt x="1187" y="1685"/>
                    <a:pt x="1312" y="1665"/>
                    <a:pt x="1427" y="1627"/>
                  </a:cubicBezTo>
                  <a:cubicBezTo>
                    <a:pt x="1053" y="1503"/>
                    <a:pt x="776" y="1187"/>
                    <a:pt x="776" y="814"/>
                  </a:cubicBezTo>
                  <a:cubicBezTo>
                    <a:pt x="785" y="460"/>
                    <a:pt x="1015" y="153"/>
                    <a:pt x="1340" y="29"/>
                  </a:cubicBezTo>
                  <a:cubicBezTo>
                    <a:pt x="1254" y="10"/>
                    <a:pt x="1149" y="0"/>
                    <a:pt x="1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7632434" y="4313167"/>
              <a:ext cx="110870" cy="110843"/>
            </a:xfrm>
            <a:custGeom>
              <a:avLst/>
              <a:gdLst/>
              <a:ahLst/>
              <a:cxnLst/>
              <a:rect l="l" t="t" r="r" b="b"/>
              <a:pathLst>
                <a:path w="4222" h="4221" extrusionOk="0">
                  <a:moveTo>
                    <a:pt x="2106" y="0"/>
                  </a:moveTo>
                  <a:cubicBezTo>
                    <a:pt x="948" y="0"/>
                    <a:pt x="1" y="948"/>
                    <a:pt x="1" y="2106"/>
                  </a:cubicBezTo>
                  <a:cubicBezTo>
                    <a:pt x="1" y="3273"/>
                    <a:pt x="948" y="4221"/>
                    <a:pt x="2106" y="4221"/>
                  </a:cubicBezTo>
                  <a:cubicBezTo>
                    <a:pt x="3274" y="4221"/>
                    <a:pt x="4221" y="3273"/>
                    <a:pt x="4221" y="2106"/>
                  </a:cubicBezTo>
                  <a:cubicBezTo>
                    <a:pt x="4221" y="948"/>
                    <a:pt x="3274" y="0"/>
                    <a:pt x="2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7658641" y="4313140"/>
              <a:ext cx="88181" cy="109636"/>
            </a:xfrm>
            <a:custGeom>
              <a:avLst/>
              <a:gdLst/>
              <a:ahLst/>
              <a:cxnLst/>
              <a:rect l="l" t="t" r="r" b="b"/>
              <a:pathLst>
                <a:path w="3358" h="4175" extrusionOk="0">
                  <a:moveTo>
                    <a:pt x="1160" y="0"/>
                  </a:moveTo>
                  <a:cubicBezTo>
                    <a:pt x="376" y="0"/>
                    <a:pt x="0" y="997"/>
                    <a:pt x="620" y="1504"/>
                  </a:cubicBezTo>
                  <a:cubicBezTo>
                    <a:pt x="620" y="1504"/>
                    <a:pt x="1233" y="3552"/>
                    <a:pt x="1539" y="4174"/>
                  </a:cubicBezTo>
                  <a:cubicBezTo>
                    <a:pt x="2630" y="3944"/>
                    <a:pt x="3357" y="2911"/>
                    <a:pt x="3204" y="1810"/>
                  </a:cubicBezTo>
                  <a:cubicBezTo>
                    <a:pt x="3080" y="958"/>
                    <a:pt x="2458" y="269"/>
                    <a:pt x="1625" y="59"/>
                  </a:cubicBezTo>
                  <a:cubicBezTo>
                    <a:pt x="1482" y="21"/>
                    <a:pt x="1348" y="1"/>
                    <a:pt x="1204" y="1"/>
                  </a:cubicBezTo>
                  <a:cubicBezTo>
                    <a:pt x="1189" y="1"/>
                    <a:pt x="1174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7643489" y="4352504"/>
              <a:ext cx="88759" cy="82561"/>
            </a:xfrm>
            <a:custGeom>
              <a:avLst/>
              <a:gdLst/>
              <a:ahLst/>
              <a:cxnLst/>
              <a:rect l="l" t="t" r="r" b="b"/>
              <a:pathLst>
                <a:path w="3380" h="3144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388"/>
                    <a:pt x="757" y="3144"/>
                    <a:pt x="1685" y="3144"/>
                  </a:cubicBezTo>
                  <a:cubicBezTo>
                    <a:pt x="2623" y="3144"/>
                    <a:pt x="3379" y="2388"/>
                    <a:pt x="3379" y="1460"/>
                  </a:cubicBezTo>
                  <a:lnTo>
                    <a:pt x="3379" y="1249"/>
                  </a:lnTo>
                  <a:cubicBezTo>
                    <a:pt x="3379" y="531"/>
                    <a:pt x="171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7615601" y="4454157"/>
              <a:ext cx="144272" cy="58586"/>
            </a:xfrm>
            <a:custGeom>
              <a:avLst/>
              <a:gdLst/>
              <a:ahLst/>
              <a:cxnLst/>
              <a:rect l="l" t="t" r="r" b="b"/>
              <a:pathLst>
                <a:path w="5494" h="2231" extrusionOk="0">
                  <a:moveTo>
                    <a:pt x="1675" y="0"/>
                  </a:moveTo>
                  <a:cubicBezTo>
                    <a:pt x="1666" y="0"/>
                    <a:pt x="1666" y="10"/>
                    <a:pt x="1656" y="19"/>
                  </a:cubicBezTo>
                  <a:lnTo>
                    <a:pt x="383" y="584"/>
                  </a:lnTo>
                  <a:cubicBezTo>
                    <a:pt x="154" y="680"/>
                    <a:pt x="1" y="910"/>
                    <a:pt x="1" y="1158"/>
                  </a:cubicBezTo>
                  <a:lnTo>
                    <a:pt x="1" y="2020"/>
                  </a:lnTo>
                  <a:cubicBezTo>
                    <a:pt x="1" y="2135"/>
                    <a:pt x="96" y="2230"/>
                    <a:pt x="221" y="2230"/>
                  </a:cubicBezTo>
                  <a:lnTo>
                    <a:pt x="5283" y="2230"/>
                  </a:lnTo>
                  <a:cubicBezTo>
                    <a:pt x="5398" y="2230"/>
                    <a:pt x="5494" y="2135"/>
                    <a:pt x="5494" y="2020"/>
                  </a:cubicBezTo>
                  <a:lnTo>
                    <a:pt x="5494" y="1158"/>
                  </a:lnTo>
                  <a:cubicBezTo>
                    <a:pt x="5494" y="910"/>
                    <a:pt x="5350" y="680"/>
                    <a:pt x="5121" y="584"/>
                  </a:cubicBezTo>
                  <a:lnTo>
                    <a:pt x="3848" y="19"/>
                  </a:lnTo>
                  <a:cubicBezTo>
                    <a:pt x="3838" y="19"/>
                    <a:pt x="3838" y="10"/>
                    <a:pt x="3829" y="0"/>
                  </a:cubicBezTo>
                  <a:lnTo>
                    <a:pt x="2747" y="555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7615864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182" y="0"/>
                  </a:moveTo>
                  <a:cubicBezTo>
                    <a:pt x="58" y="125"/>
                    <a:pt x="0" y="278"/>
                    <a:pt x="0" y="450"/>
                  </a:cubicBezTo>
                  <a:lnTo>
                    <a:pt x="0" y="1302"/>
                  </a:lnTo>
                  <a:cubicBezTo>
                    <a:pt x="0" y="1417"/>
                    <a:pt x="86" y="1512"/>
                    <a:pt x="211" y="1512"/>
                  </a:cubicBezTo>
                  <a:lnTo>
                    <a:pt x="1053" y="1512"/>
                  </a:lnTo>
                  <a:lnTo>
                    <a:pt x="1053" y="1053"/>
                  </a:lnTo>
                  <a:cubicBezTo>
                    <a:pt x="1053" y="938"/>
                    <a:pt x="1005" y="833"/>
                    <a:pt x="929" y="75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7732222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871" y="0"/>
                  </a:moveTo>
                  <a:lnTo>
                    <a:pt x="115" y="756"/>
                  </a:lnTo>
                  <a:cubicBezTo>
                    <a:pt x="39" y="833"/>
                    <a:pt x="0" y="938"/>
                    <a:pt x="0" y="1053"/>
                  </a:cubicBezTo>
                  <a:lnTo>
                    <a:pt x="0" y="1512"/>
                  </a:lnTo>
                  <a:lnTo>
                    <a:pt x="842" y="1512"/>
                  </a:lnTo>
                  <a:cubicBezTo>
                    <a:pt x="957" y="1512"/>
                    <a:pt x="1053" y="1417"/>
                    <a:pt x="1053" y="1302"/>
                  </a:cubicBezTo>
                  <a:lnTo>
                    <a:pt x="1053" y="450"/>
                  </a:lnTo>
                  <a:cubicBezTo>
                    <a:pt x="1053" y="278"/>
                    <a:pt x="986" y="125"/>
                    <a:pt x="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57"/>
            <p:cNvSpPr/>
            <p:nvPr/>
          </p:nvSpPr>
          <p:spPr>
            <a:xfrm>
              <a:off x="7656068" y="4447592"/>
              <a:ext cx="63602" cy="65151"/>
            </a:xfrm>
            <a:custGeom>
              <a:avLst/>
              <a:gdLst/>
              <a:ahLst/>
              <a:cxnLst/>
              <a:rect l="l" t="t" r="r" b="b"/>
              <a:pathLst>
                <a:path w="2422" h="2481" extrusionOk="0">
                  <a:moveTo>
                    <a:pt x="279" y="0"/>
                  </a:moveTo>
                  <a:cubicBezTo>
                    <a:pt x="237" y="0"/>
                    <a:pt x="195" y="20"/>
                    <a:pt x="173" y="59"/>
                  </a:cubicBezTo>
                  <a:lnTo>
                    <a:pt x="0" y="327"/>
                  </a:lnTo>
                  <a:lnTo>
                    <a:pt x="422" y="1102"/>
                  </a:lnTo>
                  <a:cubicBezTo>
                    <a:pt x="463" y="1174"/>
                    <a:pt x="539" y="1212"/>
                    <a:pt x="612" y="1212"/>
                  </a:cubicBezTo>
                  <a:cubicBezTo>
                    <a:pt x="657" y="1212"/>
                    <a:pt x="701" y="1198"/>
                    <a:pt x="737" y="1169"/>
                  </a:cubicBezTo>
                  <a:lnTo>
                    <a:pt x="996" y="959"/>
                  </a:lnTo>
                  <a:lnTo>
                    <a:pt x="996" y="2480"/>
                  </a:lnTo>
                  <a:lnTo>
                    <a:pt x="1417" y="2480"/>
                  </a:lnTo>
                  <a:lnTo>
                    <a:pt x="1417" y="959"/>
                  </a:lnTo>
                  <a:lnTo>
                    <a:pt x="1675" y="1160"/>
                  </a:lnTo>
                  <a:cubicBezTo>
                    <a:pt x="1717" y="1193"/>
                    <a:pt x="1764" y="1210"/>
                    <a:pt x="1811" y="1210"/>
                  </a:cubicBezTo>
                  <a:cubicBezTo>
                    <a:pt x="1882" y="1210"/>
                    <a:pt x="1950" y="1172"/>
                    <a:pt x="1991" y="1102"/>
                  </a:cubicBezTo>
                  <a:lnTo>
                    <a:pt x="2422" y="327"/>
                  </a:lnTo>
                  <a:lnTo>
                    <a:pt x="2240" y="59"/>
                  </a:lnTo>
                  <a:cubicBezTo>
                    <a:pt x="2218" y="20"/>
                    <a:pt x="2176" y="0"/>
                    <a:pt x="2133" y="0"/>
                  </a:cubicBezTo>
                  <a:cubicBezTo>
                    <a:pt x="2103" y="0"/>
                    <a:pt x="2072" y="10"/>
                    <a:pt x="2048" y="30"/>
                  </a:cubicBezTo>
                  <a:lnTo>
                    <a:pt x="1350" y="662"/>
                  </a:lnTo>
                  <a:cubicBezTo>
                    <a:pt x="1312" y="700"/>
                    <a:pt x="1261" y="719"/>
                    <a:pt x="1210" y="719"/>
                  </a:cubicBezTo>
                  <a:cubicBezTo>
                    <a:pt x="1158" y="719"/>
                    <a:pt x="1106" y="700"/>
                    <a:pt x="1063" y="662"/>
                  </a:cubicBezTo>
                  <a:lnTo>
                    <a:pt x="364" y="30"/>
                  </a:lnTo>
                  <a:cubicBezTo>
                    <a:pt x="340" y="10"/>
                    <a:pt x="310" y="0"/>
                    <a:pt x="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57"/>
            <p:cNvSpPr/>
            <p:nvPr/>
          </p:nvSpPr>
          <p:spPr>
            <a:xfrm>
              <a:off x="7643489" y="4352504"/>
              <a:ext cx="88759" cy="81826"/>
            </a:xfrm>
            <a:custGeom>
              <a:avLst/>
              <a:gdLst/>
              <a:ahLst/>
              <a:cxnLst/>
              <a:rect l="l" t="t" r="r" b="b"/>
              <a:pathLst>
                <a:path w="3380" h="3116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273"/>
                    <a:pt x="585" y="2972"/>
                    <a:pt x="1389" y="3115"/>
                  </a:cubicBezTo>
                  <a:cubicBezTo>
                    <a:pt x="1044" y="2799"/>
                    <a:pt x="843" y="2350"/>
                    <a:pt x="843" y="1881"/>
                  </a:cubicBezTo>
                  <a:lnTo>
                    <a:pt x="843" y="1240"/>
                  </a:lnTo>
                  <a:cubicBezTo>
                    <a:pt x="843" y="1096"/>
                    <a:pt x="891" y="962"/>
                    <a:pt x="977" y="847"/>
                  </a:cubicBezTo>
                  <a:cubicBezTo>
                    <a:pt x="1054" y="742"/>
                    <a:pt x="1130" y="637"/>
                    <a:pt x="1207" y="522"/>
                  </a:cubicBezTo>
                  <a:cubicBezTo>
                    <a:pt x="1231" y="490"/>
                    <a:pt x="1267" y="471"/>
                    <a:pt x="1312" y="471"/>
                  </a:cubicBezTo>
                  <a:cubicBezTo>
                    <a:pt x="1321" y="471"/>
                    <a:pt x="1331" y="472"/>
                    <a:pt x="1341" y="474"/>
                  </a:cubicBezTo>
                  <a:cubicBezTo>
                    <a:pt x="2240" y="694"/>
                    <a:pt x="3150" y="1086"/>
                    <a:pt x="3370" y="1335"/>
                  </a:cubicBezTo>
                  <a:lnTo>
                    <a:pt x="3370" y="1249"/>
                  </a:lnTo>
                  <a:cubicBezTo>
                    <a:pt x="3379" y="531"/>
                    <a:pt x="170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57"/>
          <p:cNvSpPr/>
          <p:nvPr/>
        </p:nvSpPr>
        <p:spPr>
          <a:xfrm rot="-5400000" flipH="1">
            <a:off x="3897264" y="-2517986"/>
            <a:ext cx="1191947" cy="6681357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9" name="Google Shape;1879;p5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6"/>
                </a:solidFill>
              </a:rPr>
              <a:t>Enseñando a regular la </a:t>
            </a:r>
            <a:r>
              <a:rPr lang="es-MX" dirty="0">
                <a:solidFill>
                  <a:srgbClr val="FFFF00"/>
                </a:solidFill>
              </a:rPr>
              <a:t>propia conducta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880" name="Google Shape;1880;p57"/>
          <p:cNvSpPr txBox="1">
            <a:spLocks noGrp="1"/>
          </p:cNvSpPr>
          <p:nvPr>
            <p:ph type="subTitle" idx="3"/>
          </p:nvPr>
        </p:nvSpPr>
        <p:spPr>
          <a:xfrm>
            <a:off x="3219246" y="1922820"/>
            <a:ext cx="3965983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Las nubes y los soles de nuestra vida</a:t>
            </a:r>
            <a:endParaRPr dirty="0"/>
          </a:p>
        </p:txBody>
      </p:sp>
      <p:sp>
        <p:nvSpPr>
          <p:cNvPr id="1882" name="Google Shape;1882;p57"/>
          <p:cNvSpPr txBox="1">
            <a:spLocks noGrp="1"/>
          </p:cNvSpPr>
          <p:nvPr>
            <p:ph type="subTitle" idx="1"/>
          </p:nvPr>
        </p:nvSpPr>
        <p:spPr>
          <a:xfrm>
            <a:off x="3041320" y="2562614"/>
            <a:ext cx="4792596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Mejorar el nivel de autocontrol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Controlar el nivel de frustración buscando soluciones positivas que nos hacen sentir bien.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Aprender a ponerse en el lugar del otro.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1884" name="Google Shape;1884;p57"/>
          <p:cNvGrpSpPr/>
          <p:nvPr/>
        </p:nvGrpSpPr>
        <p:grpSpPr>
          <a:xfrm>
            <a:off x="2802796" y="1763375"/>
            <a:ext cx="561158" cy="343233"/>
            <a:chOff x="5310288" y="2956312"/>
            <a:chExt cx="432292" cy="264412"/>
          </a:xfrm>
        </p:grpSpPr>
        <p:sp>
          <p:nvSpPr>
            <p:cNvPr id="1885" name="Google Shape;1885;p57"/>
            <p:cNvSpPr/>
            <p:nvPr/>
          </p:nvSpPr>
          <p:spPr>
            <a:xfrm>
              <a:off x="5491220" y="3151083"/>
              <a:ext cx="69642" cy="69642"/>
            </a:xfrm>
            <a:custGeom>
              <a:avLst/>
              <a:gdLst/>
              <a:ahLst/>
              <a:cxnLst/>
              <a:rect l="l" t="t" r="r" b="b"/>
              <a:pathLst>
                <a:path w="2652" h="2652" extrusionOk="0">
                  <a:moveTo>
                    <a:pt x="1322" y="1"/>
                  </a:moveTo>
                  <a:cubicBezTo>
                    <a:pt x="594" y="1"/>
                    <a:pt x="1" y="594"/>
                    <a:pt x="1" y="1321"/>
                  </a:cubicBezTo>
                  <a:cubicBezTo>
                    <a:pt x="1" y="2058"/>
                    <a:pt x="594" y="2652"/>
                    <a:pt x="1322" y="2652"/>
                  </a:cubicBezTo>
                  <a:cubicBezTo>
                    <a:pt x="2058" y="2652"/>
                    <a:pt x="2652" y="2058"/>
                    <a:pt x="2652" y="1321"/>
                  </a:cubicBezTo>
                  <a:cubicBezTo>
                    <a:pt x="2652" y="594"/>
                    <a:pt x="205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5505059" y="3164896"/>
              <a:ext cx="41727" cy="41753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5" y="1"/>
                  </a:moveTo>
                  <a:cubicBezTo>
                    <a:pt x="364" y="1"/>
                    <a:pt x="0" y="355"/>
                    <a:pt x="0" y="795"/>
                  </a:cubicBezTo>
                  <a:cubicBezTo>
                    <a:pt x="0" y="1235"/>
                    <a:pt x="364" y="1590"/>
                    <a:pt x="795" y="1590"/>
                  </a:cubicBezTo>
                  <a:cubicBezTo>
                    <a:pt x="1235" y="1590"/>
                    <a:pt x="1589" y="1235"/>
                    <a:pt x="1589" y="795"/>
                  </a:cubicBezTo>
                  <a:cubicBezTo>
                    <a:pt x="1589" y="355"/>
                    <a:pt x="1235" y="1"/>
                    <a:pt x="7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5589747" y="2956312"/>
              <a:ext cx="152833" cy="153070"/>
            </a:xfrm>
            <a:custGeom>
              <a:avLst/>
              <a:gdLst/>
              <a:ahLst/>
              <a:cxnLst/>
              <a:rect l="l" t="t" r="r" b="b"/>
              <a:pathLst>
                <a:path w="5820" h="5829" extrusionOk="0">
                  <a:moveTo>
                    <a:pt x="2910" y="1"/>
                  </a:moveTo>
                  <a:cubicBezTo>
                    <a:pt x="1637" y="1"/>
                    <a:pt x="699" y="1015"/>
                    <a:pt x="613" y="2269"/>
                  </a:cubicBezTo>
                  <a:cubicBezTo>
                    <a:pt x="565" y="2920"/>
                    <a:pt x="345" y="4183"/>
                    <a:pt x="67" y="4910"/>
                  </a:cubicBezTo>
                  <a:cubicBezTo>
                    <a:pt x="0" y="5073"/>
                    <a:pt x="77" y="5255"/>
                    <a:pt x="230" y="5322"/>
                  </a:cubicBezTo>
                  <a:cubicBezTo>
                    <a:pt x="766" y="5571"/>
                    <a:pt x="1340" y="5743"/>
                    <a:pt x="1924" y="5829"/>
                  </a:cubicBezTo>
                  <a:lnTo>
                    <a:pt x="3896" y="5829"/>
                  </a:lnTo>
                  <a:cubicBezTo>
                    <a:pt x="4479" y="5743"/>
                    <a:pt x="5054" y="5571"/>
                    <a:pt x="5589" y="5322"/>
                  </a:cubicBezTo>
                  <a:cubicBezTo>
                    <a:pt x="5743" y="5255"/>
                    <a:pt x="5819" y="5073"/>
                    <a:pt x="5762" y="4910"/>
                  </a:cubicBezTo>
                  <a:cubicBezTo>
                    <a:pt x="5484" y="4183"/>
                    <a:pt x="5264" y="2920"/>
                    <a:pt x="5216" y="2269"/>
                  </a:cubicBezTo>
                  <a:cubicBezTo>
                    <a:pt x="5121" y="1015"/>
                    <a:pt x="4183" y="1"/>
                    <a:pt x="2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5631212" y="2956312"/>
              <a:ext cx="111369" cy="152833"/>
            </a:xfrm>
            <a:custGeom>
              <a:avLst/>
              <a:gdLst/>
              <a:ahLst/>
              <a:cxnLst/>
              <a:rect l="l" t="t" r="r" b="b"/>
              <a:pathLst>
                <a:path w="4241" h="5820" extrusionOk="0">
                  <a:moveTo>
                    <a:pt x="1321" y="1"/>
                  </a:moveTo>
                  <a:cubicBezTo>
                    <a:pt x="345" y="1"/>
                    <a:pt x="1" y="1331"/>
                    <a:pt x="843" y="1829"/>
                  </a:cubicBezTo>
                  <a:cubicBezTo>
                    <a:pt x="871" y="1848"/>
                    <a:pt x="900" y="1857"/>
                    <a:pt x="929" y="1876"/>
                  </a:cubicBezTo>
                  <a:lnTo>
                    <a:pt x="1656" y="5819"/>
                  </a:lnTo>
                  <a:lnTo>
                    <a:pt x="2317" y="5819"/>
                  </a:lnTo>
                  <a:cubicBezTo>
                    <a:pt x="2900" y="5733"/>
                    <a:pt x="3475" y="5571"/>
                    <a:pt x="4010" y="5322"/>
                  </a:cubicBezTo>
                  <a:cubicBezTo>
                    <a:pt x="4164" y="5255"/>
                    <a:pt x="4240" y="5073"/>
                    <a:pt x="4173" y="4910"/>
                  </a:cubicBezTo>
                  <a:cubicBezTo>
                    <a:pt x="3896" y="4183"/>
                    <a:pt x="3676" y="2920"/>
                    <a:pt x="3637" y="2269"/>
                  </a:cubicBezTo>
                  <a:cubicBezTo>
                    <a:pt x="3542" y="1015"/>
                    <a:pt x="2604" y="1"/>
                    <a:pt x="1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5588487" y="3071909"/>
              <a:ext cx="153332" cy="120927"/>
            </a:xfrm>
            <a:custGeom>
              <a:avLst/>
              <a:gdLst/>
              <a:ahLst/>
              <a:cxnLst/>
              <a:rect l="l" t="t" r="r" b="b"/>
              <a:pathLst>
                <a:path w="5839" h="4605" extrusionOk="0">
                  <a:moveTo>
                    <a:pt x="1953" y="1"/>
                  </a:moveTo>
                  <a:lnTo>
                    <a:pt x="1953" y="968"/>
                  </a:lnTo>
                  <a:cubicBezTo>
                    <a:pt x="1943" y="1216"/>
                    <a:pt x="1809" y="1436"/>
                    <a:pt x="1589" y="1551"/>
                  </a:cubicBezTo>
                  <a:lnTo>
                    <a:pt x="546" y="2078"/>
                  </a:lnTo>
                  <a:cubicBezTo>
                    <a:pt x="211" y="2240"/>
                    <a:pt x="1" y="2575"/>
                    <a:pt x="1" y="2939"/>
                  </a:cubicBezTo>
                  <a:lnTo>
                    <a:pt x="1" y="4279"/>
                  </a:lnTo>
                  <a:cubicBezTo>
                    <a:pt x="1" y="4461"/>
                    <a:pt x="154" y="4604"/>
                    <a:pt x="326" y="4604"/>
                  </a:cubicBezTo>
                  <a:lnTo>
                    <a:pt x="5513" y="4604"/>
                  </a:lnTo>
                  <a:cubicBezTo>
                    <a:pt x="5685" y="4604"/>
                    <a:pt x="5838" y="4461"/>
                    <a:pt x="5838" y="4279"/>
                  </a:cubicBezTo>
                  <a:lnTo>
                    <a:pt x="5838" y="2949"/>
                  </a:lnTo>
                  <a:cubicBezTo>
                    <a:pt x="5838" y="2575"/>
                    <a:pt x="5628" y="2240"/>
                    <a:pt x="5303" y="2078"/>
                  </a:cubicBezTo>
                  <a:lnTo>
                    <a:pt x="4250" y="1551"/>
                  </a:lnTo>
                  <a:cubicBezTo>
                    <a:pt x="4030" y="1436"/>
                    <a:pt x="3896" y="1216"/>
                    <a:pt x="3896" y="968"/>
                  </a:cubicBezTo>
                  <a:lnTo>
                    <a:pt x="38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5639247" y="3071909"/>
              <a:ext cx="52047" cy="33954"/>
            </a:xfrm>
            <a:custGeom>
              <a:avLst/>
              <a:gdLst/>
              <a:ahLst/>
              <a:cxnLst/>
              <a:rect l="l" t="t" r="r" b="b"/>
              <a:pathLst>
                <a:path w="1982" h="1293" extrusionOk="0">
                  <a:moveTo>
                    <a:pt x="20" y="1"/>
                  </a:moveTo>
                  <a:lnTo>
                    <a:pt x="20" y="977"/>
                  </a:lnTo>
                  <a:cubicBezTo>
                    <a:pt x="10" y="1015"/>
                    <a:pt x="10" y="1054"/>
                    <a:pt x="1" y="1092"/>
                  </a:cubicBezTo>
                  <a:cubicBezTo>
                    <a:pt x="307" y="1226"/>
                    <a:pt x="652" y="1293"/>
                    <a:pt x="987" y="1293"/>
                  </a:cubicBezTo>
                  <a:cubicBezTo>
                    <a:pt x="1331" y="1293"/>
                    <a:pt x="1666" y="1226"/>
                    <a:pt x="1982" y="1092"/>
                  </a:cubicBezTo>
                  <a:cubicBezTo>
                    <a:pt x="1963" y="1054"/>
                    <a:pt x="1963" y="1015"/>
                    <a:pt x="1963" y="977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5588749" y="3116656"/>
              <a:ext cx="153070" cy="76180"/>
            </a:xfrm>
            <a:custGeom>
              <a:avLst/>
              <a:gdLst/>
              <a:ahLst/>
              <a:cxnLst/>
              <a:rect l="l" t="t" r="r" b="b"/>
              <a:pathLst>
                <a:path w="5829" h="2901" extrusionOk="0">
                  <a:moveTo>
                    <a:pt x="1283" y="0"/>
                  </a:moveTo>
                  <a:lnTo>
                    <a:pt x="536" y="374"/>
                  </a:lnTo>
                  <a:cubicBezTo>
                    <a:pt x="201" y="536"/>
                    <a:pt x="0" y="871"/>
                    <a:pt x="0" y="1235"/>
                  </a:cubicBezTo>
                  <a:lnTo>
                    <a:pt x="0" y="2575"/>
                  </a:lnTo>
                  <a:cubicBezTo>
                    <a:pt x="0" y="2757"/>
                    <a:pt x="144" y="2900"/>
                    <a:pt x="326" y="2900"/>
                  </a:cubicBezTo>
                  <a:lnTo>
                    <a:pt x="5503" y="2900"/>
                  </a:lnTo>
                  <a:cubicBezTo>
                    <a:pt x="5685" y="2900"/>
                    <a:pt x="5828" y="2757"/>
                    <a:pt x="5828" y="2575"/>
                  </a:cubicBezTo>
                  <a:lnTo>
                    <a:pt x="5828" y="1245"/>
                  </a:lnTo>
                  <a:cubicBezTo>
                    <a:pt x="5828" y="871"/>
                    <a:pt x="5618" y="536"/>
                    <a:pt x="5293" y="374"/>
                  </a:cubicBezTo>
                  <a:lnTo>
                    <a:pt x="4546" y="0"/>
                  </a:lnTo>
                  <a:cubicBezTo>
                    <a:pt x="4163" y="589"/>
                    <a:pt x="3539" y="883"/>
                    <a:pt x="2914" y="883"/>
                  </a:cubicBezTo>
                  <a:cubicBezTo>
                    <a:pt x="2290" y="883"/>
                    <a:pt x="1665" y="589"/>
                    <a:pt x="1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5614116" y="3005314"/>
              <a:ext cx="102073" cy="83717"/>
            </a:xfrm>
            <a:custGeom>
              <a:avLst/>
              <a:gdLst/>
              <a:ahLst/>
              <a:cxnLst/>
              <a:rect l="l" t="t" r="r" b="b"/>
              <a:pathLst>
                <a:path w="3887" h="3188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01" y="403"/>
                    <a:pt x="948" y="604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44" y="2460"/>
                    <a:pt x="967" y="3188"/>
                    <a:pt x="1944" y="3188"/>
                  </a:cubicBezTo>
                  <a:cubicBezTo>
                    <a:pt x="2958" y="3178"/>
                    <a:pt x="3800" y="2403"/>
                    <a:pt x="3877" y="1398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5614116" y="3005314"/>
              <a:ext cx="102073" cy="82955"/>
            </a:xfrm>
            <a:custGeom>
              <a:avLst/>
              <a:gdLst/>
              <a:ahLst/>
              <a:cxnLst/>
              <a:rect l="l" t="t" r="r" b="b"/>
              <a:pathLst>
                <a:path w="3887" h="3159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30" y="345"/>
                    <a:pt x="1025" y="489"/>
                    <a:pt x="910" y="613"/>
                  </a:cubicBezTo>
                  <a:cubicBezTo>
                    <a:pt x="862" y="671"/>
                    <a:pt x="814" y="719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35" y="2346"/>
                    <a:pt x="795" y="3025"/>
                    <a:pt x="1647" y="3159"/>
                  </a:cubicBezTo>
                  <a:cubicBezTo>
                    <a:pt x="1207" y="2891"/>
                    <a:pt x="948" y="2403"/>
                    <a:pt x="977" y="1886"/>
                  </a:cubicBezTo>
                  <a:lnTo>
                    <a:pt x="977" y="1427"/>
                  </a:lnTo>
                  <a:cubicBezTo>
                    <a:pt x="1044" y="1369"/>
                    <a:pt x="1120" y="1312"/>
                    <a:pt x="1197" y="1255"/>
                  </a:cubicBezTo>
                  <a:cubicBezTo>
                    <a:pt x="1369" y="1092"/>
                    <a:pt x="1532" y="910"/>
                    <a:pt x="1656" y="699"/>
                  </a:cubicBezTo>
                  <a:cubicBezTo>
                    <a:pt x="2278" y="891"/>
                    <a:pt x="2853" y="1207"/>
                    <a:pt x="3350" y="1618"/>
                  </a:cubicBezTo>
                  <a:cubicBezTo>
                    <a:pt x="3408" y="1676"/>
                    <a:pt x="3561" y="1819"/>
                    <a:pt x="3743" y="1982"/>
                  </a:cubicBezTo>
                  <a:cubicBezTo>
                    <a:pt x="3819" y="1790"/>
                    <a:pt x="3867" y="1589"/>
                    <a:pt x="3886" y="1389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5588749" y="3133751"/>
              <a:ext cx="33954" cy="59085"/>
            </a:xfrm>
            <a:custGeom>
              <a:avLst/>
              <a:gdLst/>
              <a:ahLst/>
              <a:cxnLst/>
              <a:rect l="l" t="t" r="r" b="b"/>
              <a:pathLst>
                <a:path w="1293" h="2250" extrusionOk="0">
                  <a:moveTo>
                    <a:pt x="192" y="0"/>
                  </a:moveTo>
                  <a:cubicBezTo>
                    <a:pt x="67" y="172"/>
                    <a:pt x="0" y="373"/>
                    <a:pt x="0" y="584"/>
                  </a:cubicBezTo>
                  <a:lnTo>
                    <a:pt x="0" y="1924"/>
                  </a:lnTo>
                  <a:cubicBezTo>
                    <a:pt x="0" y="2106"/>
                    <a:pt x="144" y="2249"/>
                    <a:pt x="316" y="2249"/>
                  </a:cubicBezTo>
                  <a:lnTo>
                    <a:pt x="1292" y="2249"/>
                  </a:lnTo>
                  <a:lnTo>
                    <a:pt x="1292" y="1197"/>
                  </a:lnTo>
                  <a:cubicBezTo>
                    <a:pt x="1292" y="996"/>
                    <a:pt x="1206" y="814"/>
                    <a:pt x="1053" y="68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5707602" y="3133751"/>
              <a:ext cx="34217" cy="59085"/>
            </a:xfrm>
            <a:custGeom>
              <a:avLst/>
              <a:gdLst/>
              <a:ahLst/>
              <a:cxnLst/>
              <a:rect l="l" t="t" r="r" b="b"/>
              <a:pathLst>
                <a:path w="1303" h="2250" extrusionOk="0">
                  <a:moveTo>
                    <a:pt x="1101" y="0"/>
                  </a:moveTo>
                  <a:lnTo>
                    <a:pt x="240" y="689"/>
                  </a:lnTo>
                  <a:cubicBezTo>
                    <a:pt x="87" y="814"/>
                    <a:pt x="1" y="996"/>
                    <a:pt x="1" y="1197"/>
                  </a:cubicBezTo>
                  <a:lnTo>
                    <a:pt x="1" y="2249"/>
                  </a:lnTo>
                  <a:lnTo>
                    <a:pt x="977" y="2249"/>
                  </a:lnTo>
                  <a:cubicBezTo>
                    <a:pt x="1149" y="2249"/>
                    <a:pt x="1302" y="2106"/>
                    <a:pt x="1302" y="1924"/>
                  </a:cubicBezTo>
                  <a:lnTo>
                    <a:pt x="1302" y="584"/>
                  </a:lnTo>
                  <a:cubicBezTo>
                    <a:pt x="1302" y="373"/>
                    <a:pt x="1226" y="172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5335419" y="2971648"/>
              <a:ext cx="41727" cy="91752"/>
            </a:xfrm>
            <a:custGeom>
              <a:avLst/>
              <a:gdLst/>
              <a:ahLst/>
              <a:cxnLst/>
              <a:rect l="l" t="t" r="r" b="b"/>
              <a:pathLst>
                <a:path w="1589" h="3494" extrusionOk="0">
                  <a:moveTo>
                    <a:pt x="957" y="0"/>
                  </a:moveTo>
                  <a:cubicBezTo>
                    <a:pt x="431" y="0"/>
                    <a:pt x="0" y="421"/>
                    <a:pt x="0" y="948"/>
                  </a:cubicBezTo>
                  <a:lnTo>
                    <a:pt x="0" y="1178"/>
                  </a:lnTo>
                  <a:cubicBezTo>
                    <a:pt x="0" y="1446"/>
                    <a:pt x="39" y="1713"/>
                    <a:pt x="134" y="1981"/>
                  </a:cubicBezTo>
                  <a:lnTo>
                    <a:pt x="632" y="3494"/>
                  </a:lnTo>
                  <a:lnTo>
                    <a:pt x="1589" y="349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5351989" y="2963114"/>
              <a:ext cx="100313" cy="100287"/>
            </a:xfrm>
            <a:custGeom>
              <a:avLst/>
              <a:gdLst/>
              <a:ahLst/>
              <a:cxnLst/>
              <a:rect l="l" t="t" r="r" b="b"/>
              <a:pathLst>
                <a:path w="3820" h="3819" extrusionOk="0">
                  <a:moveTo>
                    <a:pt x="958" y="0"/>
                  </a:moveTo>
                  <a:cubicBezTo>
                    <a:pt x="432" y="0"/>
                    <a:pt x="1" y="431"/>
                    <a:pt x="1" y="957"/>
                  </a:cubicBezTo>
                  <a:cubicBezTo>
                    <a:pt x="1" y="1311"/>
                    <a:pt x="288" y="1598"/>
                    <a:pt x="642" y="1598"/>
                  </a:cubicBezTo>
                  <a:lnTo>
                    <a:pt x="3188" y="3819"/>
                  </a:lnTo>
                  <a:lnTo>
                    <a:pt x="3724" y="1933"/>
                  </a:lnTo>
                  <a:cubicBezTo>
                    <a:pt x="3791" y="1704"/>
                    <a:pt x="3819" y="1474"/>
                    <a:pt x="3819" y="1235"/>
                  </a:cubicBezTo>
                  <a:lnTo>
                    <a:pt x="3819" y="641"/>
                  </a:lnTo>
                  <a:cubicBezTo>
                    <a:pt x="3819" y="287"/>
                    <a:pt x="3542" y="0"/>
                    <a:pt x="3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5368848" y="3088505"/>
              <a:ext cx="50025" cy="36974"/>
            </a:xfrm>
            <a:custGeom>
              <a:avLst/>
              <a:gdLst/>
              <a:ahLst/>
              <a:cxnLst/>
              <a:rect l="l" t="t" r="r" b="b"/>
              <a:pathLst>
                <a:path w="1905" h="1408" extrusionOk="0">
                  <a:moveTo>
                    <a:pt x="0" y="1"/>
                  </a:moveTo>
                  <a:lnTo>
                    <a:pt x="0" y="1407"/>
                  </a:lnTo>
                  <a:lnTo>
                    <a:pt x="1905" y="140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5368848" y="3088505"/>
              <a:ext cx="50025" cy="20246"/>
            </a:xfrm>
            <a:custGeom>
              <a:avLst/>
              <a:gdLst/>
              <a:ahLst/>
              <a:cxnLst/>
              <a:rect l="l" t="t" r="r" b="b"/>
              <a:pathLst>
                <a:path w="1905" h="771" extrusionOk="0">
                  <a:moveTo>
                    <a:pt x="0" y="1"/>
                  </a:moveTo>
                  <a:lnTo>
                    <a:pt x="0" y="584"/>
                  </a:lnTo>
                  <a:cubicBezTo>
                    <a:pt x="306" y="709"/>
                    <a:pt x="629" y="771"/>
                    <a:pt x="952" y="771"/>
                  </a:cubicBezTo>
                  <a:cubicBezTo>
                    <a:pt x="1275" y="771"/>
                    <a:pt x="1598" y="709"/>
                    <a:pt x="1905" y="584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5310288" y="3108620"/>
              <a:ext cx="166882" cy="84216"/>
            </a:xfrm>
            <a:custGeom>
              <a:avLst/>
              <a:gdLst/>
              <a:ahLst/>
              <a:cxnLst/>
              <a:rect l="l" t="t" r="r" b="b"/>
              <a:pathLst>
                <a:path w="6355" h="3207" extrusionOk="0">
                  <a:moveTo>
                    <a:pt x="2221" y="0"/>
                  </a:moveTo>
                  <a:lnTo>
                    <a:pt x="689" y="440"/>
                  </a:lnTo>
                  <a:cubicBezTo>
                    <a:pt x="278" y="555"/>
                    <a:pt x="0" y="929"/>
                    <a:pt x="0" y="1359"/>
                  </a:cubicBezTo>
                  <a:lnTo>
                    <a:pt x="0" y="2890"/>
                  </a:lnTo>
                  <a:cubicBezTo>
                    <a:pt x="0" y="3063"/>
                    <a:pt x="144" y="3206"/>
                    <a:pt x="316" y="3206"/>
                  </a:cubicBezTo>
                  <a:lnTo>
                    <a:pt x="6039" y="3206"/>
                  </a:lnTo>
                  <a:cubicBezTo>
                    <a:pt x="6211" y="3206"/>
                    <a:pt x="6355" y="3063"/>
                    <a:pt x="6355" y="2890"/>
                  </a:cubicBezTo>
                  <a:lnTo>
                    <a:pt x="6355" y="1359"/>
                  </a:lnTo>
                  <a:cubicBezTo>
                    <a:pt x="6355" y="938"/>
                    <a:pt x="6077" y="565"/>
                    <a:pt x="5666" y="440"/>
                  </a:cubicBezTo>
                  <a:lnTo>
                    <a:pt x="4135" y="0"/>
                  </a:lnTo>
                  <a:lnTo>
                    <a:pt x="3178" y="632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5385418" y="3125453"/>
              <a:ext cx="16859" cy="67383"/>
            </a:xfrm>
            <a:custGeom>
              <a:avLst/>
              <a:gdLst/>
              <a:ahLst/>
              <a:cxnLst/>
              <a:rect l="l" t="t" r="r" b="b"/>
              <a:pathLst>
                <a:path w="642" h="2566" extrusionOk="0">
                  <a:moveTo>
                    <a:pt x="163" y="0"/>
                  </a:moveTo>
                  <a:lnTo>
                    <a:pt x="1" y="2565"/>
                  </a:lnTo>
                  <a:lnTo>
                    <a:pt x="642" y="256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5343717" y="3005051"/>
              <a:ext cx="100287" cy="91779"/>
            </a:xfrm>
            <a:custGeom>
              <a:avLst/>
              <a:gdLst/>
              <a:ahLst/>
              <a:cxnLst/>
              <a:rect l="l" t="t" r="r" b="b"/>
              <a:pathLst>
                <a:path w="3819" h="3495" extrusionOk="0">
                  <a:moveTo>
                    <a:pt x="1196" y="0"/>
                  </a:moveTo>
                  <a:cubicBezTo>
                    <a:pt x="1034" y="0"/>
                    <a:pt x="874" y="75"/>
                    <a:pt x="766" y="183"/>
                  </a:cubicBezTo>
                  <a:lnTo>
                    <a:pt x="192" y="767"/>
                  </a:lnTo>
                  <a:cubicBezTo>
                    <a:pt x="67" y="882"/>
                    <a:pt x="0" y="1044"/>
                    <a:pt x="0" y="1217"/>
                  </a:cubicBezTo>
                  <a:lnTo>
                    <a:pt x="0" y="1590"/>
                  </a:lnTo>
                  <a:cubicBezTo>
                    <a:pt x="0" y="2633"/>
                    <a:pt x="852" y="3494"/>
                    <a:pt x="1905" y="3494"/>
                  </a:cubicBezTo>
                  <a:cubicBezTo>
                    <a:pt x="2957" y="3494"/>
                    <a:pt x="3809" y="2633"/>
                    <a:pt x="3819" y="1590"/>
                  </a:cubicBezTo>
                  <a:lnTo>
                    <a:pt x="3819" y="1178"/>
                  </a:lnTo>
                  <a:cubicBezTo>
                    <a:pt x="3819" y="1016"/>
                    <a:pt x="3752" y="853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5" y="1"/>
                    <a:pt x="1206" y="0"/>
                    <a:pt x="1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5343717" y="3005051"/>
              <a:ext cx="100051" cy="89757"/>
            </a:xfrm>
            <a:custGeom>
              <a:avLst/>
              <a:gdLst/>
              <a:ahLst/>
              <a:cxnLst/>
              <a:rect l="l" t="t" r="r" b="b"/>
              <a:pathLst>
                <a:path w="3810" h="3418" extrusionOk="0">
                  <a:moveTo>
                    <a:pt x="1193" y="0"/>
                  </a:moveTo>
                  <a:cubicBezTo>
                    <a:pt x="1031" y="0"/>
                    <a:pt x="873" y="67"/>
                    <a:pt x="766" y="183"/>
                  </a:cubicBezTo>
                  <a:lnTo>
                    <a:pt x="182" y="757"/>
                  </a:lnTo>
                  <a:cubicBezTo>
                    <a:pt x="67" y="882"/>
                    <a:pt x="0" y="1044"/>
                    <a:pt x="0" y="1207"/>
                  </a:cubicBezTo>
                  <a:lnTo>
                    <a:pt x="0" y="1580"/>
                  </a:lnTo>
                  <a:cubicBezTo>
                    <a:pt x="0" y="2432"/>
                    <a:pt x="565" y="3179"/>
                    <a:pt x="1378" y="3418"/>
                  </a:cubicBezTo>
                  <a:cubicBezTo>
                    <a:pt x="1101" y="3073"/>
                    <a:pt x="957" y="2652"/>
                    <a:pt x="957" y="2222"/>
                  </a:cubicBezTo>
                  <a:lnTo>
                    <a:pt x="957" y="1293"/>
                  </a:lnTo>
                  <a:cubicBezTo>
                    <a:pt x="957" y="946"/>
                    <a:pt x="1236" y="660"/>
                    <a:pt x="1578" y="660"/>
                  </a:cubicBezTo>
                  <a:cubicBezTo>
                    <a:pt x="1594" y="660"/>
                    <a:pt x="1611" y="660"/>
                    <a:pt x="1627" y="662"/>
                  </a:cubicBezTo>
                  <a:cubicBezTo>
                    <a:pt x="2268" y="700"/>
                    <a:pt x="3225" y="805"/>
                    <a:pt x="3809" y="1083"/>
                  </a:cubicBezTo>
                  <a:cubicBezTo>
                    <a:pt x="3790" y="949"/>
                    <a:pt x="3733" y="824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4" y="1"/>
                    <a:pt x="1203" y="0"/>
                    <a:pt x="1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57"/>
            <p:cNvSpPr/>
            <p:nvPr/>
          </p:nvSpPr>
          <p:spPr>
            <a:xfrm>
              <a:off x="5310288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73" y="1"/>
                  </a:moveTo>
                  <a:cubicBezTo>
                    <a:pt x="67" y="163"/>
                    <a:pt x="0" y="345"/>
                    <a:pt x="0" y="546"/>
                  </a:cubicBezTo>
                  <a:lnTo>
                    <a:pt x="0" y="2077"/>
                  </a:lnTo>
                  <a:cubicBezTo>
                    <a:pt x="0" y="2250"/>
                    <a:pt x="144" y="2393"/>
                    <a:pt x="326" y="2393"/>
                  </a:cubicBezTo>
                  <a:lnTo>
                    <a:pt x="1283" y="2393"/>
                  </a:lnTo>
                  <a:lnTo>
                    <a:pt x="1273" y="1494"/>
                  </a:lnTo>
                  <a:cubicBezTo>
                    <a:pt x="1273" y="1235"/>
                    <a:pt x="1177" y="996"/>
                    <a:pt x="996" y="814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57"/>
            <p:cNvSpPr/>
            <p:nvPr/>
          </p:nvSpPr>
          <p:spPr>
            <a:xfrm>
              <a:off x="5443742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110" y="1"/>
                  </a:moveTo>
                  <a:lnTo>
                    <a:pt x="287" y="814"/>
                  </a:lnTo>
                  <a:cubicBezTo>
                    <a:pt x="105" y="996"/>
                    <a:pt x="10" y="1235"/>
                    <a:pt x="10" y="1494"/>
                  </a:cubicBezTo>
                  <a:lnTo>
                    <a:pt x="0" y="1494"/>
                  </a:lnTo>
                  <a:lnTo>
                    <a:pt x="0" y="2393"/>
                  </a:lnTo>
                  <a:lnTo>
                    <a:pt x="957" y="2393"/>
                  </a:lnTo>
                  <a:cubicBezTo>
                    <a:pt x="1139" y="2393"/>
                    <a:pt x="1283" y="2250"/>
                    <a:pt x="1283" y="2077"/>
                  </a:cubicBezTo>
                  <a:lnTo>
                    <a:pt x="1283" y="546"/>
                  </a:lnTo>
                  <a:cubicBezTo>
                    <a:pt x="1283" y="345"/>
                    <a:pt x="1216" y="163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57"/>
            <p:cNvSpPr/>
            <p:nvPr/>
          </p:nvSpPr>
          <p:spPr>
            <a:xfrm>
              <a:off x="5385681" y="3125453"/>
              <a:ext cx="16596" cy="16623"/>
            </a:xfrm>
            <a:custGeom>
              <a:avLst/>
              <a:gdLst/>
              <a:ahLst/>
              <a:cxnLst/>
              <a:rect l="l" t="t" r="r" b="b"/>
              <a:pathLst>
                <a:path w="632" h="633" extrusionOk="0">
                  <a:moveTo>
                    <a:pt x="0" y="0"/>
                  </a:moveTo>
                  <a:lnTo>
                    <a:pt x="0" y="498"/>
                  </a:lnTo>
                  <a:cubicBezTo>
                    <a:pt x="0" y="575"/>
                    <a:pt x="58" y="632"/>
                    <a:pt x="134" y="632"/>
                  </a:cubicBezTo>
                  <a:lnTo>
                    <a:pt x="498" y="632"/>
                  </a:lnTo>
                  <a:cubicBezTo>
                    <a:pt x="575" y="632"/>
                    <a:pt x="632" y="575"/>
                    <a:pt x="632" y="498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57"/>
            <p:cNvSpPr/>
            <p:nvPr/>
          </p:nvSpPr>
          <p:spPr>
            <a:xfrm>
              <a:off x="5359788" y="3102055"/>
              <a:ext cx="33954" cy="35110"/>
            </a:xfrm>
            <a:custGeom>
              <a:avLst/>
              <a:gdLst/>
              <a:ahLst/>
              <a:cxnLst/>
              <a:rect l="l" t="t" r="r" b="b"/>
              <a:pathLst>
                <a:path w="1293" h="1337" extrusionOk="0">
                  <a:moveTo>
                    <a:pt x="299" y="0"/>
                  </a:moveTo>
                  <a:cubicBezTo>
                    <a:pt x="256" y="0"/>
                    <a:pt x="214" y="20"/>
                    <a:pt x="192" y="59"/>
                  </a:cubicBezTo>
                  <a:lnTo>
                    <a:pt x="1" y="355"/>
                  </a:lnTo>
                  <a:lnTo>
                    <a:pt x="479" y="1236"/>
                  </a:lnTo>
                  <a:cubicBezTo>
                    <a:pt x="509" y="1301"/>
                    <a:pt x="571" y="1337"/>
                    <a:pt x="637" y="1337"/>
                  </a:cubicBezTo>
                  <a:cubicBezTo>
                    <a:pt x="678" y="1337"/>
                    <a:pt x="720" y="1323"/>
                    <a:pt x="757" y="1293"/>
                  </a:cubicBezTo>
                  <a:lnTo>
                    <a:pt x="1293" y="882"/>
                  </a:lnTo>
                  <a:lnTo>
                    <a:pt x="383" y="30"/>
                  </a:lnTo>
                  <a:cubicBezTo>
                    <a:pt x="359" y="10"/>
                    <a:pt x="329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57"/>
            <p:cNvSpPr/>
            <p:nvPr/>
          </p:nvSpPr>
          <p:spPr>
            <a:xfrm>
              <a:off x="5393716" y="3102055"/>
              <a:ext cx="34217" cy="35110"/>
            </a:xfrm>
            <a:custGeom>
              <a:avLst/>
              <a:gdLst/>
              <a:ahLst/>
              <a:cxnLst/>
              <a:rect l="l" t="t" r="r" b="b"/>
              <a:pathLst>
                <a:path w="1303" h="1337" extrusionOk="0">
                  <a:moveTo>
                    <a:pt x="1001" y="0"/>
                  </a:moveTo>
                  <a:cubicBezTo>
                    <a:pt x="972" y="0"/>
                    <a:pt x="943" y="10"/>
                    <a:pt x="919" y="30"/>
                  </a:cubicBezTo>
                  <a:lnTo>
                    <a:pt x="1" y="882"/>
                  </a:lnTo>
                  <a:lnTo>
                    <a:pt x="546" y="1293"/>
                  </a:lnTo>
                  <a:cubicBezTo>
                    <a:pt x="579" y="1323"/>
                    <a:pt x="619" y="1337"/>
                    <a:pt x="659" y="1337"/>
                  </a:cubicBezTo>
                  <a:cubicBezTo>
                    <a:pt x="724" y="1337"/>
                    <a:pt x="788" y="1301"/>
                    <a:pt x="824" y="1236"/>
                  </a:cubicBezTo>
                  <a:lnTo>
                    <a:pt x="1302" y="355"/>
                  </a:lnTo>
                  <a:lnTo>
                    <a:pt x="1111" y="59"/>
                  </a:lnTo>
                  <a:cubicBezTo>
                    <a:pt x="1083" y="20"/>
                    <a:pt x="104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57"/>
            <p:cNvSpPr/>
            <p:nvPr/>
          </p:nvSpPr>
          <p:spPr>
            <a:xfrm>
              <a:off x="5413569" y="3157884"/>
              <a:ext cx="93774" cy="55803"/>
            </a:xfrm>
            <a:custGeom>
              <a:avLst/>
              <a:gdLst/>
              <a:ahLst/>
              <a:cxnLst/>
              <a:rect l="l" t="t" r="r" b="b"/>
              <a:pathLst>
                <a:path w="3571" h="2125" extrusionOk="0">
                  <a:moveTo>
                    <a:pt x="1366" y="0"/>
                  </a:moveTo>
                  <a:cubicBezTo>
                    <a:pt x="1314" y="0"/>
                    <a:pt x="1260" y="17"/>
                    <a:pt x="1207" y="57"/>
                  </a:cubicBezTo>
                  <a:lnTo>
                    <a:pt x="144" y="852"/>
                  </a:lnTo>
                  <a:cubicBezTo>
                    <a:pt x="1" y="957"/>
                    <a:pt x="1" y="1168"/>
                    <a:pt x="144" y="1273"/>
                  </a:cubicBezTo>
                  <a:lnTo>
                    <a:pt x="1207" y="2067"/>
                  </a:lnTo>
                  <a:cubicBezTo>
                    <a:pt x="1260" y="2107"/>
                    <a:pt x="1314" y="2125"/>
                    <a:pt x="1366" y="2125"/>
                  </a:cubicBezTo>
                  <a:cubicBezTo>
                    <a:pt x="1586" y="2125"/>
                    <a:pt x="1755" y="1816"/>
                    <a:pt x="1522" y="1646"/>
                  </a:cubicBezTo>
                  <a:lnTo>
                    <a:pt x="1101" y="1330"/>
                  </a:lnTo>
                  <a:lnTo>
                    <a:pt x="3226" y="1330"/>
                  </a:lnTo>
                  <a:cubicBezTo>
                    <a:pt x="3570" y="1330"/>
                    <a:pt x="3570" y="794"/>
                    <a:pt x="3226" y="794"/>
                  </a:cubicBezTo>
                  <a:lnTo>
                    <a:pt x="3226" y="804"/>
                  </a:lnTo>
                  <a:lnTo>
                    <a:pt x="1101" y="804"/>
                  </a:lnTo>
                  <a:lnTo>
                    <a:pt x="1522" y="478"/>
                  </a:lnTo>
                  <a:cubicBezTo>
                    <a:pt x="1755" y="308"/>
                    <a:pt x="1586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57"/>
            <p:cNvSpPr/>
            <p:nvPr/>
          </p:nvSpPr>
          <p:spPr>
            <a:xfrm>
              <a:off x="5544501" y="3157884"/>
              <a:ext cx="93774" cy="55908"/>
            </a:xfrm>
            <a:custGeom>
              <a:avLst/>
              <a:gdLst/>
              <a:ahLst/>
              <a:cxnLst/>
              <a:rect l="l" t="t" r="r" b="b"/>
              <a:pathLst>
                <a:path w="3571" h="2129" extrusionOk="0">
                  <a:moveTo>
                    <a:pt x="2211" y="0"/>
                  </a:moveTo>
                  <a:cubicBezTo>
                    <a:pt x="1988" y="0"/>
                    <a:pt x="1824" y="308"/>
                    <a:pt x="2049" y="478"/>
                  </a:cubicBezTo>
                  <a:lnTo>
                    <a:pt x="2479" y="804"/>
                  </a:lnTo>
                  <a:lnTo>
                    <a:pt x="355" y="804"/>
                  </a:lnTo>
                  <a:cubicBezTo>
                    <a:pt x="1" y="804"/>
                    <a:pt x="1" y="1330"/>
                    <a:pt x="355" y="1330"/>
                  </a:cubicBezTo>
                  <a:lnTo>
                    <a:pt x="2479" y="1330"/>
                  </a:lnTo>
                  <a:lnTo>
                    <a:pt x="2049" y="1646"/>
                  </a:lnTo>
                  <a:cubicBezTo>
                    <a:pt x="1825" y="1816"/>
                    <a:pt x="1987" y="2128"/>
                    <a:pt x="2208" y="2128"/>
                  </a:cubicBezTo>
                  <a:cubicBezTo>
                    <a:pt x="2261" y="2128"/>
                    <a:pt x="2318" y="2110"/>
                    <a:pt x="2374" y="2067"/>
                  </a:cubicBezTo>
                  <a:lnTo>
                    <a:pt x="3427" y="1273"/>
                  </a:lnTo>
                  <a:cubicBezTo>
                    <a:pt x="3570" y="1168"/>
                    <a:pt x="3570" y="957"/>
                    <a:pt x="3427" y="852"/>
                  </a:cubicBezTo>
                  <a:lnTo>
                    <a:pt x="2374" y="57"/>
                  </a:lnTo>
                  <a:cubicBezTo>
                    <a:pt x="2319" y="17"/>
                    <a:pt x="2263" y="0"/>
                    <a:pt x="2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57"/>
            <p:cNvSpPr/>
            <p:nvPr/>
          </p:nvSpPr>
          <p:spPr>
            <a:xfrm>
              <a:off x="5519134" y="3178971"/>
              <a:ext cx="13839" cy="13865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9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12"/>
                    <a:pt x="115" y="527"/>
                    <a:pt x="259" y="527"/>
                  </a:cubicBezTo>
                  <a:cubicBezTo>
                    <a:pt x="412" y="527"/>
                    <a:pt x="527" y="412"/>
                    <a:pt x="527" y="259"/>
                  </a:cubicBezTo>
                  <a:cubicBezTo>
                    <a:pt x="527" y="116"/>
                    <a:pt x="41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2842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69"/>
          <p:cNvSpPr/>
          <p:nvPr/>
        </p:nvSpPr>
        <p:spPr>
          <a:xfrm rot="5400000">
            <a:off x="3590032" y="-788494"/>
            <a:ext cx="3390074" cy="6389362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8" name="Google Shape;2828;p69"/>
          <p:cNvSpPr txBox="1">
            <a:spLocks noGrp="1"/>
          </p:cNvSpPr>
          <p:nvPr>
            <p:ph type="title"/>
          </p:nvPr>
        </p:nvSpPr>
        <p:spPr>
          <a:xfrm>
            <a:off x="2445425" y="1516600"/>
            <a:ext cx="5624700" cy="15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Gracias…</a:t>
            </a:r>
            <a:endParaRPr dirty="0"/>
          </a:p>
        </p:txBody>
      </p:sp>
      <p:sp>
        <p:nvSpPr>
          <p:cNvPr id="2829" name="Google Shape;2829;p69"/>
          <p:cNvSpPr txBox="1">
            <a:spLocks noGrp="1"/>
          </p:cNvSpPr>
          <p:nvPr>
            <p:ph type="subTitle" idx="1"/>
          </p:nvPr>
        </p:nvSpPr>
        <p:spPr>
          <a:xfrm>
            <a:off x="2445425" y="2998627"/>
            <a:ext cx="56247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Por </a:t>
            </a:r>
            <a:r>
              <a:rPr lang="en" dirty="0" err="1"/>
              <a:t>su</a:t>
            </a:r>
            <a:r>
              <a:rPr lang="en" dirty="0"/>
              <a:t> </a:t>
            </a:r>
            <a:r>
              <a:rPr lang="en" dirty="0" err="1"/>
              <a:t>atención</a:t>
            </a:r>
            <a:endParaRPr dirty="0"/>
          </a:p>
        </p:txBody>
      </p:sp>
      <p:grpSp>
        <p:nvGrpSpPr>
          <p:cNvPr id="2830" name="Google Shape;2830;p69"/>
          <p:cNvGrpSpPr/>
          <p:nvPr/>
        </p:nvGrpSpPr>
        <p:grpSpPr>
          <a:xfrm>
            <a:off x="558719" y="1472758"/>
            <a:ext cx="994860" cy="2318766"/>
            <a:chOff x="416800" y="1516600"/>
            <a:chExt cx="810213" cy="1888400"/>
          </a:xfrm>
        </p:grpSpPr>
        <p:sp>
          <p:nvSpPr>
            <p:cNvPr id="2831" name="Google Shape;2831;p69"/>
            <p:cNvSpPr/>
            <p:nvPr/>
          </p:nvSpPr>
          <p:spPr>
            <a:xfrm>
              <a:off x="604038" y="2433225"/>
              <a:ext cx="129300" cy="838350"/>
            </a:xfrm>
            <a:custGeom>
              <a:avLst/>
              <a:gdLst/>
              <a:ahLst/>
              <a:cxnLst/>
              <a:rect l="l" t="t" r="r" b="b"/>
              <a:pathLst>
                <a:path w="5172" h="33534" extrusionOk="0">
                  <a:moveTo>
                    <a:pt x="3737" y="1"/>
                  </a:moveTo>
                  <a:cubicBezTo>
                    <a:pt x="3703" y="1"/>
                    <a:pt x="3637" y="34"/>
                    <a:pt x="3637" y="101"/>
                  </a:cubicBezTo>
                  <a:cubicBezTo>
                    <a:pt x="2603" y="9307"/>
                    <a:pt x="1602" y="18514"/>
                    <a:pt x="601" y="27720"/>
                  </a:cubicBezTo>
                  <a:cubicBezTo>
                    <a:pt x="401" y="29588"/>
                    <a:pt x="201" y="31456"/>
                    <a:pt x="1" y="33358"/>
                  </a:cubicBezTo>
                  <a:cubicBezTo>
                    <a:pt x="1" y="33391"/>
                    <a:pt x="1" y="33391"/>
                    <a:pt x="1" y="33391"/>
                  </a:cubicBezTo>
                  <a:cubicBezTo>
                    <a:pt x="1" y="33391"/>
                    <a:pt x="1" y="33391"/>
                    <a:pt x="1" y="33425"/>
                  </a:cubicBezTo>
                  <a:cubicBezTo>
                    <a:pt x="1" y="33479"/>
                    <a:pt x="45" y="33533"/>
                    <a:pt x="98" y="33533"/>
                  </a:cubicBezTo>
                  <a:cubicBezTo>
                    <a:pt x="110" y="33533"/>
                    <a:pt x="122" y="33531"/>
                    <a:pt x="134" y="33525"/>
                  </a:cubicBezTo>
                  <a:lnTo>
                    <a:pt x="168" y="33525"/>
                  </a:lnTo>
                  <a:cubicBezTo>
                    <a:pt x="568" y="33358"/>
                    <a:pt x="1001" y="33191"/>
                    <a:pt x="1335" y="32924"/>
                  </a:cubicBezTo>
                  <a:cubicBezTo>
                    <a:pt x="1435" y="32824"/>
                    <a:pt x="1502" y="32824"/>
                    <a:pt x="1535" y="32691"/>
                  </a:cubicBezTo>
                  <a:cubicBezTo>
                    <a:pt x="1669" y="32457"/>
                    <a:pt x="1635" y="31890"/>
                    <a:pt x="1669" y="31590"/>
                  </a:cubicBezTo>
                  <a:cubicBezTo>
                    <a:pt x="1902" y="29622"/>
                    <a:pt x="2136" y="27654"/>
                    <a:pt x="2336" y="25686"/>
                  </a:cubicBezTo>
                  <a:cubicBezTo>
                    <a:pt x="3036" y="19848"/>
                    <a:pt x="3703" y="14011"/>
                    <a:pt x="4337" y="8140"/>
                  </a:cubicBezTo>
                  <a:cubicBezTo>
                    <a:pt x="4637" y="5705"/>
                    <a:pt x="4904" y="3236"/>
                    <a:pt x="5171" y="768"/>
                  </a:cubicBezTo>
                  <a:cubicBezTo>
                    <a:pt x="5171" y="701"/>
                    <a:pt x="5171" y="634"/>
                    <a:pt x="5104" y="601"/>
                  </a:cubicBezTo>
                  <a:cubicBezTo>
                    <a:pt x="4704" y="267"/>
                    <a:pt x="4204" y="34"/>
                    <a:pt x="3737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2" name="Google Shape;2832;p69"/>
            <p:cNvSpPr/>
            <p:nvPr/>
          </p:nvSpPr>
          <p:spPr>
            <a:xfrm>
              <a:off x="753313" y="2433225"/>
              <a:ext cx="396150" cy="971775"/>
            </a:xfrm>
            <a:custGeom>
              <a:avLst/>
              <a:gdLst/>
              <a:ahLst/>
              <a:cxnLst/>
              <a:rect l="l" t="t" r="r" b="b"/>
              <a:pathLst>
                <a:path w="15846" h="38871" extrusionOk="0">
                  <a:moveTo>
                    <a:pt x="12109" y="1"/>
                  </a:moveTo>
                  <a:cubicBezTo>
                    <a:pt x="11642" y="34"/>
                    <a:pt x="11109" y="267"/>
                    <a:pt x="10708" y="601"/>
                  </a:cubicBezTo>
                  <a:cubicBezTo>
                    <a:pt x="10675" y="634"/>
                    <a:pt x="10642" y="701"/>
                    <a:pt x="10675" y="768"/>
                  </a:cubicBezTo>
                  <a:cubicBezTo>
                    <a:pt x="11209" y="5905"/>
                    <a:pt x="11776" y="11042"/>
                    <a:pt x="12343" y="16179"/>
                  </a:cubicBezTo>
                  <a:cubicBezTo>
                    <a:pt x="11075" y="16746"/>
                    <a:pt x="9808" y="17280"/>
                    <a:pt x="8573" y="17847"/>
                  </a:cubicBezTo>
                  <a:cubicBezTo>
                    <a:pt x="8006" y="12710"/>
                    <a:pt x="7439" y="7606"/>
                    <a:pt x="6872" y="2469"/>
                  </a:cubicBezTo>
                  <a:cubicBezTo>
                    <a:pt x="6872" y="2402"/>
                    <a:pt x="6806" y="2369"/>
                    <a:pt x="6772" y="2369"/>
                  </a:cubicBezTo>
                  <a:cubicBezTo>
                    <a:pt x="6305" y="2402"/>
                    <a:pt x="5771" y="2636"/>
                    <a:pt x="5371" y="2969"/>
                  </a:cubicBezTo>
                  <a:cubicBezTo>
                    <a:pt x="5338" y="3003"/>
                    <a:pt x="5338" y="3069"/>
                    <a:pt x="5338" y="3136"/>
                  </a:cubicBezTo>
                  <a:cubicBezTo>
                    <a:pt x="5905" y="8273"/>
                    <a:pt x="6439" y="13410"/>
                    <a:pt x="7006" y="18547"/>
                  </a:cubicBezTo>
                  <a:cubicBezTo>
                    <a:pt x="5738" y="19114"/>
                    <a:pt x="4504" y="19681"/>
                    <a:pt x="3236" y="20248"/>
                  </a:cubicBezTo>
                  <a:cubicBezTo>
                    <a:pt x="2903" y="17146"/>
                    <a:pt x="2569" y="14077"/>
                    <a:pt x="2236" y="11008"/>
                  </a:cubicBezTo>
                  <a:cubicBezTo>
                    <a:pt x="2002" y="8940"/>
                    <a:pt x="1769" y="6906"/>
                    <a:pt x="1535" y="4837"/>
                  </a:cubicBezTo>
                  <a:cubicBezTo>
                    <a:pt x="1535" y="4771"/>
                    <a:pt x="1468" y="4737"/>
                    <a:pt x="1435" y="4737"/>
                  </a:cubicBezTo>
                  <a:cubicBezTo>
                    <a:pt x="968" y="4804"/>
                    <a:pt x="468" y="5004"/>
                    <a:pt x="67" y="5338"/>
                  </a:cubicBezTo>
                  <a:cubicBezTo>
                    <a:pt x="1" y="5371"/>
                    <a:pt x="1" y="5438"/>
                    <a:pt x="1" y="5505"/>
                  </a:cubicBezTo>
                  <a:cubicBezTo>
                    <a:pt x="968" y="14511"/>
                    <a:pt x="1969" y="23517"/>
                    <a:pt x="2936" y="32524"/>
                  </a:cubicBezTo>
                  <a:cubicBezTo>
                    <a:pt x="3170" y="34592"/>
                    <a:pt x="3403" y="36694"/>
                    <a:pt x="3637" y="38762"/>
                  </a:cubicBezTo>
                  <a:cubicBezTo>
                    <a:pt x="3637" y="38816"/>
                    <a:pt x="3681" y="38871"/>
                    <a:pt x="3734" y="38871"/>
                  </a:cubicBezTo>
                  <a:cubicBezTo>
                    <a:pt x="3746" y="38871"/>
                    <a:pt x="3758" y="38868"/>
                    <a:pt x="3770" y="38862"/>
                  </a:cubicBezTo>
                  <a:cubicBezTo>
                    <a:pt x="4204" y="38662"/>
                    <a:pt x="4671" y="38461"/>
                    <a:pt x="5104" y="38261"/>
                  </a:cubicBezTo>
                  <a:cubicBezTo>
                    <a:pt x="5138" y="38261"/>
                    <a:pt x="5171" y="38195"/>
                    <a:pt x="5171" y="38161"/>
                  </a:cubicBezTo>
                  <a:cubicBezTo>
                    <a:pt x="5171" y="38128"/>
                    <a:pt x="5171" y="38128"/>
                    <a:pt x="5171" y="38128"/>
                  </a:cubicBezTo>
                  <a:cubicBezTo>
                    <a:pt x="5171" y="38128"/>
                    <a:pt x="5171" y="38095"/>
                    <a:pt x="5171" y="38095"/>
                  </a:cubicBezTo>
                  <a:cubicBezTo>
                    <a:pt x="4637" y="32924"/>
                    <a:pt x="4070" y="27754"/>
                    <a:pt x="3503" y="22617"/>
                  </a:cubicBezTo>
                  <a:cubicBezTo>
                    <a:pt x="6539" y="21249"/>
                    <a:pt x="9574" y="19915"/>
                    <a:pt x="12610" y="18547"/>
                  </a:cubicBezTo>
                  <a:cubicBezTo>
                    <a:pt x="12943" y="21616"/>
                    <a:pt x="13277" y="24718"/>
                    <a:pt x="13610" y="27787"/>
                  </a:cubicBezTo>
                  <a:cubicBezTo>
                    <a:pt x="13844" y="29855"/>
                    <a:pt x="14077" y="31923"/>
                    <a:pt x="14278" y="34025"/>
                  </a:cubicBezTo>
                  <a:cubicBezTo>
                    <a:pt x="14305" y="34079"/>
                    <a:pt x="14354" y="34134"/>
                    <a:pt x="14408" y="34134"/>
                  </a:cubicBezTo>
                  <a:cubicBezTo>
                    <a:pt x="14420" y="34134"/>
                    <a:pt x="14432" y="34131"/>
                    <a:pt x="14444" y="34125"/>
                  </a:cubicBezTo>
                  <a:cubicBezTo>
                    <a:pt x="14878" y="33925"/>
                    <a:pt x="15312" y="33725"/>
                    <a:pt x="15745" y="33525"/>
                  </a:cubicBezTo>
                  <a:cubicBezTo>
                    <a:pt x="15812" y="33525"/>
                    <a:pt x="15812" y="33458"/>
                    <a:pt x="15845" y="33425"/>
                  </a:cubicBezTo>
                  <a:cubicBezTo>
                    <a:pt x="15845" y="33425"/>
                    <a:pt x="15845" y="33425"/>
                    <a:pt x="15845" y="33391"/>
                  </a:cubicBezTo>
                  <a:cubicBezTo>
                    <a:pt x="15845" y="33358"/>
                    <a:pt x="15845" y="33358"/>
                    <a:pt x="15845" y="33358"/>
                  </a:cubicBezTo>
                  <a:cubicBezTo>
                    <a:pt x="14878" y="24318"/>
                    <a:pt x="13877" y="15278"/>
                    <a:pt x="12877" y="6238"/>
                  </a:cubicBezTo>
                  <a:cubicBezTo>
                    <a:pt x="12676" y="4204"/>
                    <a:pt x="12443" y="2169"/>
                    <a:pt x="12209" y="101"/>
                  </a:cubicBezTo>
                  <a:cubicBezTo>
                    <a:pt x="12209" y="34"/>
                    <a:pt x="12143" y="1"/>
                    <a:pt x="1210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3" name="Google Shape;2833;p69"/>
            <p:cNvSpPr/>
            <p:nvPr/>
          </p:nvSpPr>
          <p:spPr>
            <a:xfrm>
              <a:off x="644063" y="1519250"/>
              <a:ext cx="259375" cy="175150"/>
            </a:xfrm>
            <a:custGeom>
              <a:avLst/>
              <a:gdLst/>
              <a:ahLst/>
              <a:cxnLst/>
              <a:rect l="l" t="t" r="r" b="b"/>
              <a:pathLst>
                <a:path w="10375" h="7006" extrusionOk="0">
                  <a:moveTo>
                    <a:pt x="4537" y="0"/>
                  </a:moveTo>
                  <a:cubicBezTo>
                    <a:pt x="4037" y="0"/>
                    <a:pt x="3570" y="67"/>
                    <a:pt x="3203" y="200"/>
                  </a:cubicBezTo>
                  <a:cubicBezTo>
                    <a:pt x="3103" y="234"/>
                    <a:pt x="3070" y="300"/>
                    <a:pt x="3036" y="400"/>
                  </a:cubicBezTo>
                  <a:cubicBezTo>
                    <a:pt x="3003" y="567"/>
                    <a:pt x="2936" y="901"/>
                    <a:pt x="2970" y="1101"/>
                  </a:cubicBezTo>
                  <a:cubicBezTo>
                    <a:pt x="2970" y="1201"/>
                    <a:pt x="2936" y="1268"/>
                    <a:pt x="2936" y="1268"/>
                  </a:cubicBezTo>
                  <a:cubicBezTo>
                    <a:pt x="2770" y="1268"/>
                    <a:pt x="2569" y="1168"/>
                    <a:pt x="2436" y="1134"/>
                  </a:cubicBezTo>
                  <a:cubicBezTo>
                    <a:pt x="2036" y="1001"/>
                    <a:pt x="2002" y="567"/>
                    <a:pt x="1602" y="467"/>
                  </a:cubicBezTo>
                  <a:cubicBezTo>
                    <a:pt x="1503" y="449"/>
                    <a:pt x="1348" y="433"/>
                    <a:pt x="1174" y="433"/>
                  </a:cubicBezTo>
                  <a:cubicBezTo>
                    <a:pt x="703" y="433"/>
                    <a:pt x="92" y="547"/>
                    <a:pt x="68" y="1034"/>
                  </a:cubicBezTo>
                  <a:cubicBezTo>
                    <a:pt x="1" y="2202"/>
                    <a:pt x="168" y="3536"/>
                    <a:pt x="268" y="4770"/>
                  </a:cubicBezTo>
                  <a:cubicBezTo>
                    <a:pt x="301" y="4837"/>
                    <a:pt x="334" y="4870"/>
                    <a:pt x="368" y="4904"/>
                  </a:cubicBezTo>
                  <a:cubicBezTo>
                    <a:pt x="368" y="4937"/>
                    <a:pt x="401" y="4937"/>
                    <a:pt x="435" y="4937"/>
                  </a:cubicBezTo>
                  <a:cubicBezTo>
                    <a:pt x="4104" y="5704"/>
                    <a:pt x="7373" y="6405"/>
                    <a:pt x="10275" y="7005"/>
                  </a:cubicBezTo>
                  <a:cubicBezTo>
                    <a:pt x="10342" y="7005"/>
                    <a:pt x="10375" y="6972"/>
                    <a:pt x="10375" y="6905"/>
                  </a:cubicBezTo>
                  <a:cubicBezTo>
                    <a:pt x="10175" y="5904"/>
                    <a:pt x="10041" y="4870"/>
                    <a:pt x="9808" y="3870"/>
                  </a:cubicBezTo>
                  <a:cubicBezTo>
                    <a:pt x="9674" y="3269"/>
                    <a:pt x="9574" y="3202"/>
                    <a:pt x="9174" y="3036"/>
                  </a:cubicBezTo>
                  <a:cubicBezTo>
                    <a:pt x="8907" y="2936"/>
                    <a:pt x="8607" y="2835"/>
                    <a:pt x="8340" y="2769"/>
                  </a:cubicBezTo>
                  <a:cubicBezTo>
                    <a:pt x="8140" y="2702"/>
                    <a:pt x="7940" y="2635"/>
                    <a:pt x="7740" y="2569"/>
                  </a:cubicBezTo>
                  <a:cubicBezTo>
                    <a:pt x="7640" y="2569"/>
                    <a:pt x="7473" y="2569"/>
                    <a:pt x="7373" y="2502"/>
                  </a:cubicBezTo>
                  <a:cubicBezTo>
                    <a:pt x="7406" y="2502"/>
                    <a:pt x="7306" y="2335"/>
                    <a:pt x="7273" y="2235"/>
                  </a:cubicBezTo>
                  <a:cubicBezTo>
                    <a:pt x="7206" y="2035"/>
                    <a:pt x="7139" y="1768"/>
                    <a:pt x="7039" y="1568"/>
                  </a:cubicBezTo>
                  <a:cubicBezTo>
                    <a:pt x="6973" y="1401"/>
                    <a:pt x="6906" y="1334"/>
                    <a:pt x="6772" y="1234"/>
                  </a:cubicBezTo>
                  <a:cubicBezTo>
                    <a:pt x="6272" y="767"/>
                    <a:pt x="5071" y="167"/>
                    <a:pt x="453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4" name="Google Shape;2834;p69"/>
            <p:cNvSpPr/>
            <p:nvPr/>
          </p:nvSpPr>
          <p:spPr>
            <a:xfrm>
              <a:off x="675763" y="1519775"/>
              <a:ext cx="259375" cy="170450"/>
            </a:xfrm>
            <a:custGeom>
              <a:avLst/>
              <a:gdLst/>
              <a:ahLst/>
              <a:cxnLst/>
              <a:rect l="l" t="t" r="r" b="b"/>
              <a:pathLst>
                <a:path w="10375" h="6818" extrusionOk="0">
                  <a:moveTo>
                    <a:pt x="3284" y="1"/>
                  </a:moveTo>
                  <a:cubicBezTo>
                    <a:pt x="3246" y="1"/>
                    <a:pt x="3219" y="5"/>
                    <a:pt x="3203" y="12"/>
                  </a:cubicBezTo>
                  <a:cubicBezTo>
                    <a:pt x="3103" y="46"/>
                    <a:pt x="3069" y="113"/>
                    <a:pt x="3036" y="213"/>
                  </a:cubicBezTo>
                  <a:cubicBezTo>
                    <a:pt x="2969" y="379"/>
                    <a:pt x="2936" y="713"/>
                    <a:pt x="2936" y="913"/>
                  </a:cubicBezTo>
                  <a:cubicBezTo>
                    <a:pt x="2936" y="1013"/>
                    <a:pt x="2936" y="1080"/>
                    <a:pt x="2936" y="1080"/>
                  </a:cubicBezTo>
                  <a:cubicBezTo>
                    <a:pt x="2769" y="1080"/>
                    <a:pt x="2569" y="980"/>
                    <a:pt x="2436" y="946"/>
                  </a:cubicBezTo>
                  <a:cubicBezTo>
                    <a:pt x="2002" y="813"/>
                    <a:pt x="1602" y="713"/>
                    <a:pt x="1168" y="613"/>
                  </a:cubicBezTo>
                  <a:cubicBezTo>
                    <a:pt x="897" y="559"/>
                    <a:pt x="605" y="436"/>
                    <a:pt x="391" y="436"/>
                  </a:cubicBezTo>
                  <a:cubicBezTo>
                    <a:pt x="209" y="436"/>
                    <a:pt x="82" y="523"/>
                    <a:pt x="67" y="813"/>
                  </a:cubicBezTo>
                  <a:cubicBezTo>
                    <a:pt x="0" y="2014"/>
                    <a:pt x="167" y="3315"/>
                    <a:pt x="267" y="4582"/>
                  </a:cubicBezTo>
                  <a:cubicBezTo>
                    <a:pt x="267" y="4649"/>
                    <a:pt x="301" y="4682"/>
                    <a:pt x="334" y="4716"/>
                  </a:cubicBezTo>
                  <a:cubicBezTo>
                    <a:pt x="367" y="4749"/>
                    <a:pt x="401" y="4749"/>
                    <a:pt x="401" y="4749"/>
                  </a:cubicBezTo>
                  <a:cubicBezTo>
                    <a:pt x="4070" y="5516"/>
                    <a:pt x="7339" y="6217"/>
                    <a:pt x="10274" y="6817"/>
                  </a:cubicBezTo>
                  <a:cubicBezTo>
                    <a:pt x="10308" y="6817"/>
                    <a:pt x="10375" y="6784"/>
                    <a:pt x="10341" y="6717"/>
                  </a:cubicBezTo>
                  <a:cubicBezTo>
                    <a:pt x="10174" y="5683"/>
                    <a:pt x="10041" y="4682"/>
                    <a:pt x="9807" y="3648"/>
                  </a:cubicBezTo>
                  <a:cubicBezTo>
                    <a:pt x="9674" y="3081"/>
                    <a:pt x="9574" y="2981"/>
                    <a:pt x="9174" y="2848"/>
                  </a:cubicBezTo>
                  <a:cubicBezTo>
                    <a:pt x="8873" y="2748"/>
                    <a:pt x="8607" y="2648"/>
                    <a:pt x="8340" y="2581"/>
                  </a:cubicBezTo>
                  <a:cubicBezTo>
                    <a:pt x="8140" y="2514"/>
                    <a:pt x="7906" y="2448"/>
                    <a:pt x="7706" y="2381"/>
                  </a:cubicBezTo>
                  <a:cubicBezTo>
                    <a:pt x="7639" y="2381"/>
                    <a:pt x="7472" y="2381"/>
                    <a:pt x="7339" y="2314"/>
                  </a:cubicBezTo>
                  <a:cubicBezTo>
                    <a:pt x="7339" y="2314"/>
                    <a:pt x="7306" y="2147"/>
                    <a:pt x="7272" y="2047"/>
                  </a:cubicBezTo>
                  <a:cubicBezTo>
                    <a:pt x="7206" y="1847"/>
                    <a:pt x="7139" y="1580"/>
                    <a:pt x="7039" y="1380"/>
                  </a:cubicBezTo>
                  <a:cubicBezTo>
                    <a:pt x="6939" y="1213"/>
                    <a:pt x="6905" y="1147"/>
                    <a:pt x="6772" y="1013"/>
                  </a:cubicBezTo>
                  <a:cubicBezTo>
                    <a:pt x="6605" y="913"/>
                    <a:pt x="5738" y="613"/>
                    <a:pt x="5071" y="413"/>
                  </a:cubicBezTo>
                  <a:cubicBezTo>
                    <a:pt x="4424" y="207"/>
                    <a:pt x="3569" y="1"/>
                    <a:pt x="328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5" name="Google Shape;2835;p69"/>
            <p:cNvSpPr/>
            <p:nvPr/>
          </p:nvSpPr>
          <p:spPr>
            <a:xfrm>
              <a:off x="719138" y="2469075"/>
              <a:ext cx="344425" cy="261075"/>
            </a:xfrm>
            <a:custGeom>
              <a:avLst/>
              <a:gdLst/>
              <a:ahLst/>
              <a:cxnLst/>
              <a:rect l="l" t="t" r="r" b="b"/>
              <a:pathLst>
                <a:path w="13777" h="10443" extrusionOk="0">
                  <a:moveTo>
                    <a:pt x="13276" y="1"/>
                  </a:moveTo>
                  <a:cubicBezTo>
                    <a:pt x="10041" y="1335"/>
                    <a:pt x="6371" y="2870"/>
                    <a:pt x="2135" y="4638"/>
                  </a:cubicBezTo>
                  <a:cubicBezTo>
                    <a:pt x="1468" y="4904"/>
                    <a:pt x="801" y="5171"/>
                    <a:pt x="133" y="5438"/>
                  </a:cubicBezTo>
                  <a:cubicBezTo>
                    <a:pt x="100" y="5472"/>
                    <a:pt x="100" y="5472"/>
                    <a:pt x="67" y="5505"/>
                  </a:cubicBezTo>
                  <a:cubicBezTo>
                    <a:pt x="33" y="5538"/>
                    <a:pt x="0" y="5605"/>
                    <a:pt x="33" y="5672"/>
                  </a:cubicBezTo>
                  <a:cubicBezTo>
                    <a:pt x="167" y="6572"/>
                    <a:pt x="300" y="7506"/>
                    <a:pt x="467" y="8407"/>
                  </a:cubicBezTo>
                  <a:cubicBezTo>
                    <a:pt x="600" y="9007"/>
                    <a:pt x="801" y="9975"/>
                    <a:pt x="867" y="10208"/>
                  </a:cubicBezTo>
                  <a:cubicBezTo>
                    <a:pt x="994" y="10335"/>
                    <a:pt x="1605" y="10443"/>
                    <a:pt x="2036" y="10443"/>
                  </a:cubicBezTo>
                  <a:cubicBezTo>
                    <a:pt x="2171" y="10443"/>
                    <a:pt x="2289" y="10432"/>
                    <a:pt x="2368" y="10408"/>
                  </a:cubicBezTo>
                  <a:cubicBezTo>
                    <a:pt x="3336" y="9941"/>
                    <a:pt x="4470" y="8874"/>
                    <a:pt x="5371" y="8407"/>
                  </a:cubicBezTo>
                  <a:cubicBezTo>
                    <a:pt x="5504" y="8340"/>
                    <a:pt x="5637" y="8307"/>
                    <a:pt x="5771" y="8207"/>
                  </a:cubicBezTo>
                  <a:cubicBezTo>
                    <a:pt x="5804" y="8173"/>
                    <a:pt x="5871" y="8173"/>
                    <a:pt x="5904" y="8173"/>
                  </a:cubicBezTo>
                  <a:cubicBezTo>
                    <a:pt x="5938" y="8307"/>
                    <a:pt x="6071" y="8640"/>
                    <a:pt x="6071" y="8707"/>
                  </a:cubicBezTo>
                  <a:cubicBezTo>
                    <a:pt x="6138" y="8874"/>
                    <a:pt x="6204" y="9107"/>
                    <a:pt x="6305" y="9208"/>
                  </a:cubicBezTo>
                  <a:cubicBezTo>
                    <a:pt x="6527" y="9297"/>
                    <a:pt x="7061" y="9326"/>
                    <a:pt x="7431" y="9326"/>
                  </a:cubicBezTo>
                  <a:cubicBezTo>
                    <a:pt x="7617" y="9326"/>
                    <a:pt x="7761" y="9319"/>
                    <a:pt x="7806" y="9308"/>
                  </a:cubicBezTo>
                  <a:cubicBezTo>
                    <a:pt x="8306" y="9041"/>
                    <a:pt x="9073" y="8140"/>
                    <a:pt x="9540" y="7807"/>
                  </a:cubicBezTo>
                  <a:cubicBezTo>
                    <a:pt x="9707" y="7706"/>
                    <a:pt x="9907" y="7573"/>
                    <a:pt x="10007" y="7306"/>
                  </a:cubicBezTo>
                  <a:cubicBezTo>
                    <a:pt x="10141" y="7039"/>
                    <a:pt x="10141" y="6506"/>
                    <a:pt x="10141" y="6205"/>
                  </a:cubicBezTo>
                  <a:cubicBezTo>
                    <a:pt x="10141" y="6205"/>
                    <a:pt x="10141" y="6072"/>
                    <a:pt x="10141" y="6005"/>
                  </a:cubicBezTo>
                  <a:cubicBezTo>
                    <a:pt x="10207" y="5939"/>
                    <a:pt x="10307" y="5905"/>
                    <a:pt x="10374" y="5872"/>
                  </a:cubicBezTo>
                  <a:cubicBezTo>
                    <a:pt x="11041" y="5572"/>
                    <a:pt x="11675" y="5238"/>
                    <a:pt x="12309" y="4938"/>
                  </a:cubicBezTo>
                  <a:cubicBezTo>
                    <a:pt x="12576" y="4771"/>
                    <a:pt x="12876" y="4604"/>
                    <a:pt x="13143" y="4471"/>
                  </a:cubicBezTo>
                  <a:cubicBezTo>
                    <a:pt x="13310" y="4371"/>
                    <a:pt x="13576" y="4271"/>
                    <a:pt x="13676" y="4004"/>
                  </a:cubicBezTo>
                  <a:cubicBezTo>
                    <a:pt x="13777" y="3704"/>
                    <a:pt x="13676" y="3070"/>
                    <a:pt x="13643" y="2770"/>
                  </a:cubicBezTo>
                  <a:cubicBezTo>
                    <a:pt x="13576" y="1869"/>
                    <a:pt x="13476" y="1002"/>
                    <a:pt x="13376" y="101"/>
                  </a:cubicBezTo>
                  <a:cubicBezTo>
                    <a:pt x="13376" y="34"/>
                    <a:pt x="13310" y="1"/>
                    <a:pt x="13276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6" name="Google Shape;2836;p69"/>
            <p:cNvSpPr/>
            <p:nvPr/>
          </p:nvSpPr>
          <p:spPr>
            <a:xfrm>
              <a:off x="744138" y="2469075"/>
              <a:ext cx="344450" cy="260125"/>
            </a:xfrm>
            <a:custGeom>
              <a:avLst/>
              <a:gdLst/>
              <a:ahLst/>
              <a:cxnLst/>
              <a:rect l="l" t="t" r="r" b="b"/>
              <a:pathLst>
                <a:path w="13778" h="10405" extrusionOk="0">
                  <a:moveTo>
                    <a:pt x="13277" y="1"/>
                  </a:moveTo>
                  <a:cubicBezTo>
                    <a:pt x="10041" y="1335"/>
                    <a:pt x="6372" y="2870"/>
                    <a:pt x="2136" y="4638"/>
                  </a:cubicBezTo>
                  <a:cubicBezTo>
                    <a:pt x="1468" y="4904"/>
                    <a:pt x="801" y="5171"/>
                    <a:pt x="134" y="5438"/>
                  </a:cubicBezTo>
                  <a:cubicBezTo>
                    <a:pt x="101" y="5472"/>
                    <a:pt x="101" y="5472"/>
                    <a:pt x="67" y="5505"/>
                  </a:cubicBezTo>
                  <a:cubicBezTo>
                    <a:pt x="34" y="5538"/>
                    <a:pt x="1" y="5605"/>
                    <a:pt x="34" y="5672"/>
                  </a:cubicBezTo>
                  <a:cubicBezTo>
                    <a:pt x="168" y="6572"/>
                    <a:pt x="301" y="7506"/>
                    <a:pt x="468" y="8407"/>
                  </a:cubicBezTo>
                  <a:cubicBezTo>
                    <a:pt x="568" y="8941"/>
                    <a:pt x="635" y="9775"/>
                    <a:pt x="868" y="10208"/>
                  </a:cubicBezTo>
                  <a:cubicBezTo>
                    <a:pt x="948" y="10350"/>
                    <a:pt x="1073" y="10405"/>
                    <a:pt x="1221" y="10405"/>
                  </a:cubicBezTo>
                  <a:cubicBezTo>
                    <a:pt x="1630" y="10405"/>
                    <a:pt x="2218" y="9988"/>
                    <a:pt x="2536" y="9841"/>
                  </a:cubicBezTo>
                  <a:cubicBezTo>
                    <a:pt x="3537" y="9374"/>
                    <a:pt x="4471" y="8874"/>
                    <a:pt x="5371" y="8407"/>
                  </a:cubicBezTo>
                  <a:cubicBezTo>
                    <a:pt x="5505" y="8340"/>
                    <a:pt x="5638" y="8307"/>
                    <a:pt x="5772" y="8207"/>
                  </a:cubicBezTo>
                  <a:cubicBezTo>
                    <a:pt x="5805" y="8173"/>
                    <a:pt x="5872" y="8173"/>
                    <a:pt x="5905" y="8173"/>
                  </a:cubicBezTo>
                  <a:cubicBezTo>
                    <a:pt x="5938" y="8307"/>
                    <a:pt x="6072" y="8640"/>
                    <a:pt x="6072" y="8707"/>
                  </a:cubicBezTo>
                  <a:cubicBezTo>
                    <a:pt x="6138" y="8874"/>
                    <a:pt x="6205" y="9107"/>
                    <a:pt x="6305" y="9208"/>
                  </a:cubicBezTo>
                  <a:cubicBezTo>
                    <a:pt x="6395" y="9291"/>
                    <a:pt x="6507" y="9325"/>
                    <a:pt x="6631" y="9325"/>
                  </a:cubicBezTo>
                  <a:cubicBezTo>
                    <a:pt x="7104" y="9325"/>
                    <a:pt x="7756" y="8826"/>
                    <a:pt x="8073" y="8640"/>
                  </a:cubicBezTo>
                  <a:cubicBezTo>
                    <a:pt x="8574" y="8374"/>
                    <a:pt x="9074" y="8140"/>
                    <a:pt x="9541" y="7807"/>
                  </a:cubicBezTo>
                  <a:cubicBezTo>
                    <a:pt x="9708" y="7706"/>
                    <a:pt x="9908" y="7573"/>
                    <a:pt x="10008" y="7306"/>
                  </a:cubicBezTo>
                  <a:cubicBezTo>
                    <a:pt x="10141" y="7039"/>
                    <a:pt x="10141" y="6506"/>
                    <a:pt x="10141" y="6205"/>
                  </a:cubicBezTo>
                  <a:cubicBezTo>
                    <a:pt x="10141" y="6205"/>
                    <a:pt x="10141" y="6072"/>
                    <a:pt x="10141" y="6005"/>
                  </a:cubicBezTo>
                  <a:cubicBezTo>
                    <a:pt x="10208" y="5939"/>
                    <a:pt x="10308" y="5905"/>
                    <a:pt x="10375" y="5872"/>
                  </a:cubicBezTo>
                  <a:cubicBezTo>
                    <a:pt x="11042" y="5572"/>
                    <a:pt x="11676" y="5238"/>
                    <a:pt x="12310" y="4938"/>
                  </a:cubicBezTo>
                  <a:cubicBezTo>
                    <a:pt x="12576" y="4771"/>
                    <a:pt x="12877" y="4604"/>
                    <a:pt x="13143" y="4437"/>
                  </a:cubicBezTo>
                  <a:cubicBezTo>
                    <a:pt x="13310" y="4371"/>
                    <a:pt x="13577" y="4271"/>
                    <a:pt x="13677" y="4004"/>
                  </a:cubicBezTo>
                  <a:cubicBezTo>
                    <a:pt x="13777" y="3704"/>
                    <a:pt x="13677" y="3070"/>
                    <a:pt x="13644" y="2770"/>
                  </a:cubicBezTo>
                  <a:cubicBezTo>
                    <a:pt x="13577" y="1869"/>
                    <a:pt x="13477" y="1002"/>
                    <a:pt x="13377" y="101"/>
                  </a:cubicBezTo>
                  <a:cubicBezTo>
                    <a:pt x="13377" y="34"/>
                    <a:pt x="13310" y="1"/>
                    <a:pt x="13277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7" name="Google Shape;2837;p69"/>
            <p:cNvSpPr/>
            <p:nvPr/>
          </p:nvSpPr>
          <p:spPr>
            <a:xfrm>
              <a:off x="417238" y="1570100"/>
              <a:ext cx="675525" cy="1083525"/>
            </a:xfrm>
            <a:custGeom>
              <a:avLst/>
              <a:gdLst/>
              <a:ahLst/>
              <a:cxnLst/>
              <a:rect l="l" t="t" r="r" b="b"/>
              <a:pathLst>
                <a:path w="27021" h="43341" extrusionOk="0">
                  <a:moveTo>
                    <a:pt x="2703" y="1"/>
                  </a:moveTo>
                  <a:cubicBezTo>
                    <a:pt x="2636" y="1"/>
                    <a:pt x="1" y="801"/>
                    <a:pt x="1" y="902"/>
                  </a:cubicBezTo>
                  <a:cubicBezTo>
                    <a:pt x="1202" y="12843"/>
                    <a:pt x="2336" y="22684"/>
                    <a:pt x="3837" y="35493"/>
                  </a:cubicBezTo>
                  <a:cubicBezTo>
                    <a:pt x="4104" y="38028"/>
                    <a:pt x="4404" y="40630"/>
                    <a:pt x="4737" y="43198"/>
                  </a:cubicBezTo>
                  <a:cubicBezTo>
                    <a:pt x="4737" y="43281"/>
                    <a:pt x="6522" y="43341"/>
                    <a:pt x="7210" y="43341"/>
                  </a:cubicBezTo>
                  <a:cubicBezTo>
                    <a:pt x="7358" y="43341"/>
                    <a:pt x="7455" y="43338"/>
                    <a:pt x="7473" y="43332"/>
                  </a:cubicBezTo>
                  <a:cubicBezTo>
                    <a:pt x="15212" y="40196"/>
                    <a:pt x="19014" y="39162"/>
                    <a:pt x="23985" y="36961"/>
                  </a:cubicBezTo>
                  <a:cubicBezTo>
                    <a:pt x="25019" y="36494"/>
                    <a:pt x="26019" y="36060"/>
                    <a:pt x="26953" y="35626"/>
                  </a:cubicBezTo>
                  <a:cubicBezTo>
                    <a:pt x="27020" y="35626"/>
                    <a:pt x="27020" y="35526"/>
                    <a:pt x="27020" y="35460"/>
                  </a:cubicBezTo>
                  <a:cubicBezTo>
                    <a:pt x="25886" y="27387"/>
                    <a:pt x="24752" y="19515"/>
                    <a:pt x="23651" y="11776"/>
                  </a:cubicBezTo>
                  <a:cubicBezTo>
                    <a:pt x="23317" y="9574"/>
                    <a:pt x="23017" y="7339"/>
                    <a:pt x="22717" y="5138"/>
                  </a:cubicBezTo>
                  <a:cubicBezTo>
                    <a:pt x="22684" y="5105"/>
                    <a:pt x="22684" y="5071"/>
                    <a:pt x="22650" y="5038"/>
                  </a:cubicBezTo>
                  <a:cubicBezTo>
                    <a:pt x="22617" y="5038"/>
                    <a:pt x="22617" y="5004"/>
                    <a:pt x="22617" y="5004"/>
                  </a:cubicBezTo>
                  <a:cubicBezTo>
                    <a:pt x="20682" y="4404"/>
                    <a:pt x="18581" y="3937"/>
                    <a:pt x="16346" y="3403"/>
                  </a:cubicBezTo>
                  <a:cubicBezTo>
                    <a:pt x="13244" y="2669"/>
                    <a:pt x="9741" y="1902"/>
                    <a:pt x="5805" y="1102"/>
                  </a:cubicBezTo>
                  <a:cubicBezTo>
                    <a:pt x="4037" y="735"/>
                    <a:pt x="4704" y="334"/>
                    <a:pt x="2703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8" name="Google Shape;2838;p69"/>
            <p:cNvSpPr/>
            <p:nvPr/>
          </p:nvSpPr>
          <p:spPr>
            <a:xfrm>
              <a:off x="481463" y="1570100"/>
              <a:ext cx="675500" cy="1128175"/>
            </a:xfrm>
            <a:custGeom>
              <a:avLst/>
              <a:gdLst/>
              <a:ahLst/>
              <a:cxnLst/>
              <a:rect l="l" t="t" r="r" b="b"/>
              <a:pathLst>
                <a:path w="27020" h="45127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cubicBezTo>
                    <a:pt x="1168" y="12076"/>
                    <a:pt x="2569" y="24452"/>
                    <a:pt x="4070" y="37261"/>
                  </a:cubicBezTo>
                  <a:cubicBezTo>
                    <a:pt x="4337" y="39829"/>
                    <a:pt x="4637" y="42398"/>
                    <a:pt x="4970" y="45000"/>
                  </a:cubicBezTo>
                  <a:cubicBezTo>
                    <a:pt x="4970" y="45072"/>
                    <a:pt x="5022" y="45127"/>
                    <a:pt x="5076" y="45127"/>
                  </a:cubicBezTo>
                  <a:cubicBezTo>
                    <a:pt x="5097" y="45127"/>
                    <a:pt x="5119" y="45118"/>
                    <a:pt x="5137" y="45100"/>
                  </a:cubicBezTo>
                  <a:cubicBezTo>
                    <a:pt x="12876" y="41998"/>
                    <a:pt x="18980" y="39162"/>
                    <a:pt x="23951" y="36961"/>
                  </a:cubicBezTo>
                  <a:cubicBezTo>
                    <a:pt x="24985" y="36494"/>
                    <a:pt x="25985" y="36060"/>
                    <a:pt x="26953" y="35626"/>
                  </a:cubicBezTo>
                  <a:cubicBezTo>
                    <a:pt x="26986" y="35626"/>
                    <a:pt x="27020" y="35526"/>
                    <a:pt x="26986" y="35460"/>
                  </a:cubicBezTo>
                  <a:cubicBezTo>
                    <a:pt x="25852" y="27421"/>
                    <a:pt x="24718" y="19515"/>
                    <a:pt x="23617" y="11776"/>
                  </a:cubicBezTo>
                  <a:cubicBezTo>
                    <a:pt x="23317" y="9574"/>
                    <a:pt x="22983" y="7339"/>
                    <a:pt x="22683" y="5138"/>
                  </a:cubicBezTo>
                  <a:cubicBezTo>
                    <a:pt x="22683" y="5105"/>
                    <a:pt x="22650" y="5071"/>
                    <a:pt x="22616" y="5038"/>
                  </a:cubicBezTo>
                  <a:cubicBezTo>
                    <a:pt x="22616" y="5038"/>
                    <a:pt x="22583" y="5004"/>
                    <a:pt x="22583" y="5004"/>
                  </a:cubicBezTo>
                  <a:cubicBezTo>
                    <a:pt x="20648" y="4404"/>
                    <a:pt x="18580" y="3937"/>
                    <a:pt x="16345" y="3403"/>
                  </a:cubicBezTo>
                  <a:cubicBezTo>
                    <a:pt x="13210" y="2669"/>
                    <a:pt x="9707" y="1902"/>
                    <a:pt x="5804" y="1102"/>
                  </a:cubicBezTo>
                  <a:cubicBezTo>
                    <a:pt x="4003" y="735"/>
                    <a:pt x="2135" y="334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9" name="Google Shape;2839;p69"/>
            <p:cNvSpPr/>
            <p:nvPr/>
          </p:nvSpPr>
          <p:spPr>
            <a:xfrm>
              <a:off x="579863" y="2434050"/>
              <a:ext cx="583775" cy="301400"/>
            </a:xfrm>
            <a:custGeom>
              <a:avLst/>
              <a:gdLst/>
              <a:ahLst/>
              <a:cxnLst/>
              <a:rect l="l" t="t" r="r" b="b"/>
              <a:pathLst>
                <a:path w="23351" h="12056" extrusionOk="0">
                  <a:moveTo>
                    <a:pt x="22783" y="1"/>
                  </a:moveTo>
                  <a:cubicBezTo>
                    <a:pt x="18313" y="1769"/>
                    <a:pt x="12810" y="3970"/>
                    <a:pt x="5971" y="6739"/>
                  </a:cubicBezTo>
                  <a:cubicBezTo>
                    <a:pt x="4170" y="7473"/>
                    <a:pt x="2469" y="7740"/>
                    <a:pt x="434" y="8540"/>
                  </a:cubicBezTo>
                  <a:cubicBezTo>
                    <a:pt x="367" y="8574"/>
                    <a:pt x="34" y="9174"/>
                    <a:pt x="34" y="9274"/>
                  </a:cubicBezTo>
                  <a:cubicBezTo>
                    <a:pt x="0" y="10175"/>
                    <a:pt x="67" y="11176"/>
                    <a:pt x="334" y="11976"/>
                  </a:cubicBezTo>
                  <a:cubicBezTo>
                    <a:pt x="358" y="12025"/>
                    <a:pt x="401" y="12056"/>
                    <a:pt x="448" y="12056"/>
                  </a:cubicBezTo>
                  <a:cubicBezTo>
                    <a:pt x="465" y="12056"/>
                    <a:pt x="483" y="12052"/>
                    <a:pt x="501" y="12043"/>
                  </a:cubicBezTo>
                  <a:cubicBezTo>
                    <a:pt x="8573" y="8440"/>
                    <a:pt x="14911" y="5605"/>
                    <a:pt x="20048" y="3303"/>
                  </a:cubicBezTo>
                  <a:cubicBezTo>
                    <a:pt x="21082" y="2836"/>
                    <a:pt x="22116" y="2403"/>
                    <a:pt x="23084" y="1969"/>
                  </a:cubicBezTo>
                  <a:cubicBezTo>
                    <a:pt x="23117" y="1936"/>
                    <a:pt x="23317" y="1502"/>
                    <a:pt x="23350" y="1402"/>
                  </a:cubicBezTo>
                  <a:cubicBezTo>
                    <a:pt x="23284" y="835"/>
                    <a:pt x="22883" y="101"/>
                    <a:pt x="22883" y="101"/>
                  </a:cubicBezTo>
                  <a:cubicBezTo>
                    <a:pt x="22883" y="68"/>
                    <a:pt x="22850" y="34"/>
                    <a:pt x="22850" y="34"/>
                  </a:cubicBezTo>
                  <a:cubicBezTo>
                    <a:pt x="22817" y="1"/>
                    <a:pt x="22817" y="1"/>
                    <a:pt x="22783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0" name="Google Shape;2840;p69"/>
            <p:cNvSpPr/>
            <p:nvPr/>
          </p:nvSpPr>
          <p:spPr>
            <a:xfrm>
              <a:off x="585688" y="2421550"/>
              <a:ext cx="578775" cy="301400"/>
            </a:xfrm>
            <a:custGeom>
              <a:avLst/>
              <a:gdLst/>
              <a:ahLst/>
              <a:cxnLst/>
              <a:rect l="l" t="t" r="r" b="b"/>
              <a:pathLst>
                <a:path w="23151" h="12056" extrusionOk="0">
                  <a:moveTo>
                    <a:pt x="22817" y="1"/>
                  </a:moveTo>
                  <a:cubicBezTo>
                    <a:pt x="18314" y="1769"/>
                    <a:pt x="12843" y="3970"/>
                    <a:pt x="6005" y="6705"/>
                  </a:cubicBezTo>
                  <a:cubicBezTo>
                    <a:pt x="4171" y="7439"/>
                    <a:pt x="2236" y="8240"/>
                    <a:pt x="201" y="9040"/>
                  </a:cubicBezTo>
                  <a:cubicBezTo>
                    <a:pt x="134" y="9074"/>
                    <a:pt x="68" y="9174"/>
                    <a:pt x="68" y="9241"/>
                  </a:cubicBezTo>
                  <a:cubicBezTo>
                    <a:pt x="1" y="10175"/>
                    <a:pt x="101" y="11175"/>
                    <a:pt x="368" y="11942"/>
                  </a:cubicBezTo>
                  <a:cubicBezTo>
                    <a:pt x="368" y="12018"/>
                    <a:pt x="424" y="12055"/>
                    <a:pt x="480" y="12055"/>
                  </a:cubicBezTo>
                  <a:cubicBezTo>
                    <a:pt x="499" y="12055"/>
                    <a:pt x="518" y="12051"/>
                    <a:pt x="535" y="12043"/>
                  </a:cubicBezTo>
                  <a:cubicBezTo>
                    <a:pt x="8607" y="8440"/>
                    <a:pt x="14945" y="5605"/>
                    <a:pt x="20049" y="3303"/>
                  </a:cubicBezTo>
                  <a:cubicBezTo>
                    <a:pt x="21116" y="2836"/>
                    <a:pt x="22117" y="2402"/>
                    <a:pt x="23084" y="1969"/>
                  </a:cubicBezTo>
                  <a:cubicBezTo>
                    <a:pt x="23117" y="1935"/>
                    <a:pt x="23151" y="1869"/>
                    <a:pt x="23151" y="1802"/>
                  </a:cubicBezTo>
                  <a:cubicBezTo>
                    <a:pt x="23051" y="1235"/>
                    <a:pt x="22984" y="668"/>
                    <a:pt x="22884" y="101"/>
                  </a:cubicBezTo>
                  <a:cubicBezTo>
                    <a:pt x="22884" y="67"/>
                    <a:pt x="22884" y="34"/>
                    <a:pt x="22851" y="34"/>
                  </a:cubicBezTo>
                  <a:cubicBezTo>
                    <a:pt x="22851" y="34"/>
                    <a:pt x="22851" y="34"/>
                    <a:pt x="2285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1" name="Google Shape;2841;p69"/>
            <p:cNvSpPr/>
            <p:nvPr/>
          </p:nvSpPr>
          <p:spPr>
            <a:xfrm>
              <a:off x="917613" y="2647550"/>
              <a:ext cx="15025" cy="21375"/>
            </a:xfrm>
            <a:custGeom>
              <a:avLst/>
              <a:gdLst/>
              <a:ahLst/>
              <a:cxnLst/>
              <a:rect l="l" t="t" r="r" b="b"/>
              <a:pathLst>
                <a:path w="601" h="855" extrusionOk="0">
                  <a:moveTo>
                    <a:pt x="362" y="0"/>
                  </a:moveTo>
                  <a:cubicBezTo>
                    <a:pt x="330" y="0"/>
                    <a:pt x="297" y="11"/>
                    <a:pt x="267" y="34"/>
                  </a:cubicBezTo>
                  <a:cubicBezTo>
                    <a:pt x="100" y="100"/>
                    <a:pt x="0" y="334"/>
                    <a:pt x="33" y="567"/>
                  </a:cubicBezTo>
                  <a:cubicBezTo>
                    <a:pt x="60" y="753"/>
                    <a:pt x="150" y="855"/>
                    <a:pt x="270" y="855"/>
                  </a:cubicBezTo>
                  <a:cubicBezTo>
                    <a:pt x="300" y="855"/>
                    <a:pt x="333" y="848"/>
                    <a:pt x="367" y="834"/>
                  </a:cubicBezTo>
                  <a:cubicBezTo>
                    <a:pt x="500" y="768"/>
                    <a:pt x="600" y="501"/>
                    <a:pt x="567" y="301"/>
                  </a:cubicBezTo>
                  <a:cubicBezTo>
                    <a:pt x="567" y="121"/>
                    <a:pt x="468" y="0"/>
                    <a:pt x="3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2" name="Google Shape;2842;p69"/>
            <p:cNvSpPr/>
            <p:nvPr/>
          </p:nvSpPr>
          <p:spPr>
            <a:xfrm>
              <a:off x="960138" y="2626275"/>
              <a:ext cx="14200" cy="20900"/>
            </a:xfrm>
            <a:custGeom>
              <a:avLst/>
              <a:gdLst/>
              <a:ahLst/>
              <a:cxnLst/>
              <a:rect l="l" t="t" r="r" b="b"/>
              <a:pathLst>
                <a:path w="568" h="836" extrusionOk="0">
                  <a:moveTo>
                    <a:pt x="319" y="0"/>
                  </a:moveTo>
                  <a:cubicBezTo>
                    <a:pt x="292" y="0"/>
                    <a:pt x="263" y="6"/>
                    <a:pt x="234" y="17"/>
                  </a:cubicBezTo>
                  <a:cubicBezTo>
                    <a:pt x="100" y="84"/>
                    <a:pt x="0" y="318"/>
                    <a:pt x="34" y="551"/>
                  </a:cubicBezTo>
                  <a:cubicBezTo>
                    <a:pt x="61" y="716"/>
                    <a:pt x="156" y="835"/>
                    <a:pt x="263" y="835"/>
                  </a:cubicBezTo>
                  <a:cubicBezTo>
                    <a:pt x="287" y="835"/>
                    <a:pt x="310" y="830"/>
                    <a:pt x="334" y="818"/>
                  </a:cubicBezTo>
                  <a:cubicBezTo>
                    <a:pt x="501" y="751"/>
                    <a:pt x="567" y="518"/>
                    <a:pt x="534" y="284"/>
                  </a:cubicBezTo>
                  <a:cubicBezTo>
                    <a:pt x="534" y="120"/>
                    <a:pt x="444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3" name="Google Shape;2843;p69"/>
            <p:cNvSpPr/>
            <p:nvPr/>
          </p:nvSpPr>
          <p:spPr>
            <a:xfrm>
              <a:off x="665263" y="1720050"/>
              <a:ext cx="28700" cy="24450"/>
            </a:xfrm>
            <a:custGeom>
              <a:avLst/>
              <a:gdLst/>
              <a:ahLst/>
              <a:cxnLst/>
              <a:rect l="l" t="t" r="r" b="b"/>
              <a:pathLst>
                <a:path w="1148" h="978" extrusionOk="0">
                  <a:moveTo>
                    <a:pt x="449" y="0"/>
                  </a:moveTo>
                  <a:cubicBezTo>
                    <a:pt x="0" y="0"/>
                    <a:pt x="146" y="911"/>
                    <a:pt x="654" y="975"/>
                  </a:cubicBezTo>
                  <a:cubicBezTo>
                    <a:pt x="671" y="977"/>
                    <a:pt x="687" y="978"/>
                    <a:pt x="702" y="978"/>
                  </a:cubicBezTo>
                  <a:cubicBezTo>
                    <a:pt x="1147" y="978"/>
                    <a:pt x="1036" y="72"/>
                    <a:pt x="521" y="7"/>
                  </a:cubicBezTo>
                  <a:cubicBezTo>
                    <a:pt x="495" y="2"/>
                    <a:pt x="471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4" name="Google Shape;2844;p69"/>
            <p:cNvSpPr/>
            <p:nvPr/>
          </p:nvSpPr>
          <p:spPr>
            <a:xfrm>
              <a:off x="776838" y="1754150"/>
              <a:ext cx="26475" cy="31225"/>
            </a:xfrm>
            <a:custGeom>
              <a:avLst/>
              <a:gdLst/>
              <a:ahLst/>
              <a:cxnLst/>
              <a:rect l="l" t="t" r="r" b="b"/>
              <a:pathLst>
                <a:path w="1059" h="1249" extrusionOk="0">
                  <a:moveTo>
                    <a:pt x="380" y="1"/>
                  </a:moveTo>
                  <a:cubicBezTo>
                    <a:pt x="155" y="1"/>
                    <a:pt x="1" y="246"/>
                    <a:pt x="60" y="545"/>
                  </a:cubicBezTo>
                  <a:cubicBezTo>
                    <a:pt x="94" y="911"/>
                    <a:pt x="327" y="1212"/>
                    <a:pt x="627" y="1245"/>
                  </a:cubicBezTo>
                  <a:cubicBezTo>
                    <a:pt x="642" y="1247"/>
                    <a:pt x="657" y="1248"/>
                    <a:pt x="672" y="1248"/>
                  </a:cubicBezTo>
                  <a:cubicBezTo>
                    <a:pt x="885" y="1248"/>
                    <a:pt x="1059" y="1022"/>
                    <a:pt x="1028" y="678"/>
                  </a:cubicBezTo>
                  <a:cubicBezTo>
                    <a:pt x="961" y="344"/>
                    <a:pt x="728" y="44"/>
                    <a:pt x="461" y="11"/>
                  </a:cubicBezTo>
                  <a:cubicBezTo>
                    <a:pt x="433" y="4"/>
                    <a:pt x="406" y="1"/>
                    <a:pt x="38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5" name="Google Shape;2845;p69"/>
            <p:cNvSpPr/>
            <p:nvPr/>
          </p:nvSpPr>
          <p:spPr>
            <a:xfrm>
              <a:off x="818838" y="1684100"/>
              <a:ext cx="31775" cy="29625"/>
            </a:xfrm>
            <a:custGeom>
              <a:avLst/>
              <a:gdLst/>
              <a:ahLst/>
              <a:cxnLst/>
              <a:rect l="l" t="t" r="r" b="b"/>
              <a:pathLst>
                <a:path w="1271" h="1185" extrusionOk="0">
                  <a:moveTo>
                    <a:pt x="494" y="0"/>
                  </a:moveTo>
                  <a:cubicBezTo>
                    <a:pt x="0" y="0"/>
                    <a:pt x="178" y="1084"/>
                    <a:pt x="715" y="1178"/>
                  </a:cubicBezTo>
                  <a:cubicBezTo>
                    <a:pt x="739" y="1182"/>
                    <a:pt x="761" y="1184"/>
                    <a:pt x="782" y="1184"/>
                  </a:cubicBezTo>
                  <a:cubicBezTo>
                    <a:pt x="1271" y="1184"/>
                    <a:pt x="1126" y="107"/>
                    <a:pt x="582" y="11"/>
                  </a:cubicBezTo>
                  <a:cubicBezTo>
                    <a:pt x="550" y="4"/>
                    <a:pt x="521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6" name="Google Shape;2846;p69"/>
            <p:cNvSpPr/>
            <p:nvPr/>
          </p:nvSpPr>
          <p:spPr>
            <a:xfrm>
              <a:off x="620913" y="1868600"/>
              <a:ext cx="43100" cy="35950"/>
            </a:xfrm>
            <a:custGeom>
              <a:avLst/>
              <a:gdLst/>
              <a:ahLst/>
              <a:cxnLst/>
              <a:rect l="l" t="t" r="r" b="b"/>
              <a:pathLst>
                <a:path w="1724" h="1438" extrusionOk="0">
                  <a:moveTo>
                    <a:pt x="742" y="1"/>
                  </a:moveTo>
                  <a:cubicBezTo>
                    <a:pt x="1" y="1"/>
                    <a:pt x="177" y="1405"/>
                    <a:pt x="960" y="1437"/>
                  </a:cubicBezTo>
                  <a:cubicBezTo>
                    <a:pt x="969" y="1438"/>
                    <a:pt x="978" y="1438"/>
                    <a:pt x="986" y="1438"/>
                  </a:cubicBezTo>
                  <a:cubicBezTo>
                    <a:pt x="1724" y="1438"/>
                    <a:pt x="1552" y="36"/>
                    <a:pt x="793" y="3"/>
                  </a:cubicBezTo>
                  <a:cubicBezTo>
                    <a:pt x="776" y="1"/>
                    <a:pt x="758" y="1"/>
                    <a:pt x="742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7" name="Google Shape;2847;p69"/>
            <p:cNvSpPr/>
            <p:nvPr/>
          </p:nvSpPr>
          <p:spPr>
            <a:xfrm>
              <a:off x="565688" y="2009525"/>
              <a:ext cx="32550" cy="34275"/>
            </a:xfrm>
            <a:custGeom>
              <a:avLst/>
              <a:gdLst/>
              <a:ahLst/>
              <a:cxnLst/>
              <a:rect l="l" t="t" r="r" b="b"/>
              <a:pathLst>
                <a:path w="1302" h="1371" extrusionOk="0">
                  <a:moveTo>
                    <a:pt x="643" y="1"/>
                  </a:moveTo>
                  <a:cubicBezTo>
                    <a:pt x="629" y="1"/>
                    <a:pt x="615" y="2"/>
                    <a:pt x="601" y="3"/>
                  </a:cubicBezTo>
                  <a:cubicBezTo>
                    <a:pt x="267" y="3"/>
                    <a:pt x="0" y="337"/>
                    <a:pt x="67" y="704"/>
                  </a:cubicBezTo>
                  <a:cubicBezTo>
                    <a:pt x="134" y="1071"/>
                    <a:pt x="401" y="1371"/>
                    <a:pt x="734" y="1371"/>
                  </a:cubicBezTo>
                  <a:cubicBezTo>
                    <a:pt x="1034" y="1337"/>
                    <a:pt x="1301" y="1004"/>
                    <a:pt x="1235" y="670"/>
                  </a:cubicBezTo>
                  <a:cubicBezTo>
                    <a:pt x="1203" y="320"/>
                    <a:pt x="928" y="1"/>
                    <a:pt x="643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8" name="Google Shape;2848;p69"/>
            <p:cNvSpPr/>
            <p:nvPr/>
          </p:nvSpPr>
          <p:spPr>
            <a:xfrm>
              <a:off x="626988" y="2165475"/>
              <a:ext cx="37525" cy="33500"/>
            </a:xfrm>
            <a:custGeom>
              <a:avLst/>
              <a:gdLst/>
              <a:ahLst/>
              <a:cxnLst/>
              <a:rect l="l" t="t" r="r" b="b"/>
              <a:pathLst>
                <a:path w="1501" h="1340" extrusionOk="0">
                  <a:moveTo>
                    <a:pt x="735" y="0"/>
                  </a:moveTo>
                  <a:cubicBezTo>
                    <a:pt x="719" y="0"/>
                    <a:pt x="701" y="1"/>
                    <a:pt x="684" y="3"/>
                  </a:cubicBezTo>
                  <a:cubicBezTo>
                    <a:pt x="1" y="101"/>
                    <a:pt x="111" y="1340"/>
                    <a:pt x="766" y="1340"/>
                  </a:cubicBezTo>
                  <a:cubicBezTo>
                    <a:pt x="783" y="1340"/>
                    <a:pt x="800" y="1339"/>
                    <a:pt x="817" y="1337"/>
                  </a:cubicBezTo>
                  <a:cubicBezTo>
                    <a:pt x="1500" y="1240"/>
                    <a:pt x="1391" y="0"/>
                    <a:pt x="73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9" name="Google Shape;2849;p69"/>
            <p:cNvSpPr/>
            <p:nvPr/>
          </p:nvSpPr>
          <p:spPr>
            <a:xfrm>
              <a:off x="630738" y="2298700"/>
              <a:ext cx="34200" cy="38050"/>
            </a:xfrm>
            <a:custGeom>
              <a:avLst/>
              <a:gdLst/>
              <a:ahLst/>
              <a:cxnLst/>
              <a:rect l="l" t="t" r="r" b="b"/>
              <a:pathLst>
                <a:path w="1368" h="1522" extrusionOk="0">
                  <a:moveTo>
                    <a:pt x="711" y="1"/>
                  </a:moveTo>
                  <a:cubicBezTo>
                    <a:pt x="675" y="1"/>
                    <a:pt x="638" y="4"/>
                    <a:pt x="601" y="11"/>
                  </a:cubicBezTo>
                  <a:cubicBezTo>
                    <a:pt x="300" y="78"/>
                    <a:pt x="0" y="478"/>
                    <a:pt x="67" y="878"/>
                  </a:cubicBezTo>
                  <a:cubicBezTo>
                    <a:pt x="127" y="1241"/>
                    <a:pt x="379" y="1521"/>
                    <a:pt x="674" y="1521"/>
                  </a:cubicBezTo>
                  <a:cubicBezTo>
                    <a:pt x="705" y="1521"/>
                    <a:pt x="736" y="1518"/>
                    <a:pt x="767" y="1512"/>
                  </a:cubicBezTo>
                  <a:cubicBezTo>
                    <a:pt x="1101" y="1445"/>
                    <a:pt x="1368" y="1012"/>
                    <a:pt x="1301" y="612"/>
                  </a:cubicBezTo>
                  <a:cubicBezTo>
                    <a:pt x="1241" y="253"/>
                    <a:pt x="1020" y="1"/>
                    <a:pt x="71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0" name="Google Shape;2850;p69"/>
            <p:cNvSpPr/>
            <p:nvPr/>
          </p:nvSpPr>
          <p:spPr>
            <a:xfrm>
              <a:off x="748313" y="2342225"/>
              <a:ext cx="20050" cy="24425"/>
            </a:xfrm>
            <a:custGeom>
              <a:avLst/>
              <a:gdLst/>
              <a:ahLst/>
              <a:cxnLst/>
              <a:rect l="l" t="t" r="r" b="b"/>
              <a:pathLst>
                <a:path w="802" h="977" extrusionOk="0">
                  <a:moveTo>
                    <a:pt x="385" y="0"/>
                  </a:moveTo>
                  <a:cubicBezTo>
                    <a:pt x="368" y="0"/>
                    <a:pt x="351" y="2"/>
                    <a:pt x="334" y="5"/>
                  </a:cubicBezTo>
                  <a:cubicBezTo>
                    <a:pt x="167" y="71"/>
                    <a:pt x="1" y="338"/>
                    <a:pt x="34" y="572"/>
                  </a:cubicBezTo>
                  <a:cubicBezTo>
                    <a:pt x="64" y="816"/>
                    <a:pt x="235" y="976"/>
                    <a:pt x="417" y="976"/>
                  </a:cubicBezTo>
                  <a:cubicBezTo>
                    <a:pt x="433" y="976"/>
                    <a:pt x="450" y="975"/>
                    <a:pt x="468" y="972"/>
                  </a:cubicBezTo>
                  <a:cubicBezTo>
                    <a:pt x="634" y="905"/>
                    <a:pt x="801" y="638"/>
                    <a:pt x="768" y="405"/>
                  </a:cubicBezTo>
                  <a:cubicBezTo>
                    <a:pt x="737" y="161"/>
                    <a:pt x="567" y="0"/>
                    <a:pt x="38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1" name="Google Shape;2851;p69"/>
            <p:cNvSpPr/>
            <p:nvPr/>
          </p:nvSpPr>
          <p:spPr>
            <a:xfrm>
              <a:off x="734138" y="2446250"/>
              <a:ext cx="27550" cy="37050"/>
            </a:xfrm>
            <a:custGeom>
              <a:avLst/>
              <a:gdLst/>
              <a:ahLst/>
              <a:cxnLst/>
              <a:rect l="l" t="t" r="r" b="b"/>
              <a:pathLst>
                <a:path w="1102" h="1482" extrusionOk="0">
                  <a:moveTo>
                    <a:pt x="631" y="1"/>
                  </a:moveTo>
                  <a:cubicBezTo>
                    <a:pt x="510" y="1"/>
                    <a:pt x="387" y="59"/>
                    <a:pt x="301" y="180"/>
                  </a:cubicBezTo>
                  <a:cubicBezTo>
                    <a:pt x="234" y="280"/>
                    <a:pt x="167" y="347"/>
                    <a:pt x="101" y="480"/>
                  </a:cubicBezTo>
                  <a:cubicBezTo>
                    <a:pt x="34" y="614"/>
                    <a:pt x="0" y="814"/>
                    <a:pt x="34" y="981"/>
                  </a:cubicBezTo>
                  <a:cubicBezTo>
                    <a:pt x="34" y="1114"/>
                    <a:pt x="101" y="1214"/>
                    <a:pt x="167" y="1314"/>
                  </a:cubicBezTo>
                  <a:cubicBezTo>
                    <a:pt x="267" y="1414"/>
                    <a:pt x="367" y="1481"/>
                    <a:pt x="467" y="1481"/>
                  </a:cubicBezTo>
                  <a:cubicBezTo>
                    <a:pt x="568" y="1448"/>
                    <a:pt x="734" y="1414"/>
                    <a:pt x="834" y="1281"/>
                  </a:cubicBezTo>
                  <a:cubicBezTo>
                    <a:pt x="901" y="1181"/>
                    <a:pt x="934" y="1081"/>
                    <a:pt x="1001" y="981"/>
                  </a:cubicBezTo>
                  <a:cubicBezTo>
                    <a:pt x="1068" y="814"/>
                    <a:pt x="1101" y="647"/>
                    <a:pt x="1068" y="480"/>
                  </a:cubicBezTo>
                  <a:cubicBezTo>
                    <a:pt x="1068" y="347"/>
                    <a:pt x="1001" y="247"/>
                    <a:pt x="934" y="147"/>
                  </a:cubicBezTo>
                  <a:cubicBezTo>
                    <a:pt x="854" y="51"/>
                    <a:pt x="743" y="1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2" name="Google Shape;2852;p69"/>
            <p:cNvSpPr/>
            <p:nvPr/>
          </p:nvSpPr>
          <p:spPr>
            <a:xfrm>
              <a:off x="843388" y="2370450"/>
              <a:ext cx="25025" cy="33925"/>
            </a:xfrm>
            <a:custGeom>
              <a:avLst/>
              <a:gdLst/>
              <a:ahLst/>
              <a:cxnLst/>
              <a:rect l="l" t="t" r="r" b="b"/>
              <a:pathLst>
                <a:path w="1001" h="1357" extrusionOk="0">
                  <a:moveTo>
                    <a:pt x="504" y="1"/>
                  </a:moveTo>
                  <a:cubicBezTo>
                    <a:pt x="482" y="1"/>
                    <a:pt x="458" y="4"/>
                    <a:pt x="434" y="10"/>
                  </a:cubicBezTo>
                  <a:cubicBezTo>
                    <a:pt x="300" y="77"/>
                    <a:pt x="234" y="143"/>
                    <a:pt x="134" y="310"/>
                  </a:cubicBezTo>
                  <a:cubicBezTo>
                    <a:pt x="134" y="310"/>
                    <a:pt x="134" y="343"/>
                    <a:pt x="100" y="343"/>
                  </a:cubicBezTo>
                  <a:cubicBezTo>
                    <a:pt x="34" y="477"/>
                    <a:pt x="0" y="677"/>
                    <a:pt x="34" y="844"/>
                  </a:cubicBezTo>
                  <a:cubicBezTo>
                    <a:pt x="67" y="1011"/>
                    <a:pt x="134" y="1177"/>
                    <a:pt x="234" y="1244"/>
                  </a:cubicBezTo>
                  <a:cubicBezTo>
                    <a:pt x="309" y="1319"/>
                    <a:pt x="403" y="1357"/>
                    <a:pt x="487" y="1357"/>
                  </a:cubicBezTo>
                  <a:cubicBezTo>
                    <a:pt x="515" y="1357"/>
                    <a:pt x="542" y="1352"/>
                    <a:pt x="567" y="1344"/>
                  </a:cubicBezTo>
                  <a:cubicBezTo>
                    <a:pt x="701" y="1311"/>
                    <a:pt x="801" y="1211"/>
                    <a:pt x="868" y="1044"/>
                  </a:cubicBezTo>
                  <a:cubicBezTo>
                    <a:pt x="868" y="1044"/>
                    <a:pt x="868" y="1011"/>
                    <a:pt x="901" y="1011"/>
                  </a:cubicBezTo>
                  <a:cubicBezTo>
                    <a:pt x="968" y="844"/>
                    <a:pt x="1001" y="710"/>
                    <a:pt x="968" y="510"/>
                  </a:cubicBezTo>
                  <a:cubicBezTo>
                    <a:pt x="934" y="377"/>
                    <a:pt x="868" y="210"/>
                    <a:pt x="767" y="110"/>
                  </a:cubicBezTo>
                  <a:cubicBezTo>
                    <a:pt x="686" y="55"/>
                    <a:pt x="604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3" name="Google Shape;2853;p69"/>
            <p:cNvSpPr/>
            <p:nvPr/>
          </p:nvSpPr>
          <p:spPr>
            <a:xfrm>
              <a:off x="1017663" y="2362050"/>
              <a:ext cx="17550" cy="28275"/>
            </a:xfrm>
            <a:custGeom>
              <a:avLst/>
              <a:gdLst/>
              <a:ahLst/>
              <a:cxnLst/>
              <a:rect l="l" t="t" r="r" b="b"/>
              <a:pathLst>
                <a:path w="702" h="1131" extrusionOk="0">
                  <a:moveTo>
                    <a:pt x="360" y="1"/>
                  </a:moveTo>
                  <a:cubicBezTo>
                    <a:pt x="340" y="1"/>
                    <a:pt x="321" y="4"/>
                    <a:pt x="301" y="12"/>
                  </a:cubicBezTo>
                  <a:cubicBezTo>
                    <a:pt x="101" y="79"/>
                    <a:pt x="1" y="346"/>
                    <a:pt x="34" y="646"/>
                  </a:cubicBezTo>
                  <a:cubicBezTo>
                    <a:pt x="34" y="713"/>
                    <a:pt x="34" y="779"/>
                    <a:pt x="68" y="846"/>
                  </a:cubicBezTo>
                  <a:cubicBezTo>
                    <a:pt x="123" y="1011"/>
                    <a:pt x="245" y="1130"/>
                    <a:pt x="361" y="1130"/>
                  </a:cubicBezTo>
                  <a:cubicBezTo>
                    <a:pt x="386" y="1130"/>
                    <a:pt x="411" y="1125"/>
                    <a:pt x="435" y="1113"/>
                  </a:cubicBezTo>
                  <a:cubicBezTo>
                    <a:pt x="601" y="1080"/>
                    <a:pt x="668" y="880"/>
                    <a:pt x="701" y="646"/>
                  </a:cubicBezTo>
                  <a:cubicBezTo>
                    <a:pt x="701" y="579"/>
                    <a:pt x="701" y="513"/>
                    <a:pt x="701" y="446"/>
                  </a:cubicBezTo>
                  <a:cubicBezTo>
                    <a:pt x="643" y="210"/>
                    <a:pt x="506" y="1"/>
                    <a:pt x="36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4" name="Google Shape;2854;p69"/>
            <p:cNvSpPr/>
            <p:nvPr/>
          </p:nvSpPr>
          <p:spPr>
            <a:xfrm>
              <a:off x="1048538" y="2233825"/>
              <a:ext cx="16700" cy="22750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309" y="0"/>
                  </a:moveTo>
                  <a:cubicBezTo>
                    <a:pt x="295" y="0"/>
                    <a:pt x="281" y="1"/>
                    <a:pt x="267" y="4"/>
                  </a:cubicBezTo>
                  <a:cubicBezTo>
                    <a:pt x="100" y="4"/>
                    <a:pt x="0" y="271"/>
                    <a:pt x="33" y="505"/>
                  </a:cubicBezTo>
                  <a:cubicBezTo>
                    <a:pt x="64" y="749"/>
                    <a:pt x="206" y="909"/>
                    <a:pt x="358" y="909"/>
                  </a:cubicBezTo>
                  <a:cubicBezTo>
                    <a:pt x="372" y="909"/>
                    <a:pt x="386" y="908"/>
                    <a:pt x="400" y="905"/>
                  </a:cubicBezTo>
                  <a:cubicBezTo>
                    <a:pt x="534" y="872"/>
                    <a:pt x="667" y="638"/>
                    <a:pt x="601" y="405"/>
                  </a:cubicBezTo>
                  <a:cubicBezTo>
                    <a:pt x="570" y="160"/>
                    <a:pt x="456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5" name="Google Shape;2855;p69"/>
            <p:cNvSpPr/>
            <p:nvPr/>
          </p:nvSpPr>
          <p:spPr>
            <a:xfrm>
              <a:off x="1088563" y="2154550"/>
              <a:ext cx="16700" cy="24250"/>
            </a:xfrm>
            <a:custGeom>
              <a:avLst/>
              <a:gdLst/>
              <a:ahLst/>
              <a:cxnLst/>
              <a:rect l="l" t="t" r="r" b="b"/>
              <a:pathLst>
                <a:path w="668" h="970" extrusionOk="0">
                  <a:moveTo>
                    <a:pt x="287" y="1"/>
                  </a:moveTo>
                  <a:cubicBezTo>
                    <a:pt x="171" y="1"/>
                    <a:pt x="55" y="103"/>
                    <a:pt x="34" y="273"/>
                  </a:cubicBezTo>
                  <a:cubicBezTo>
                    <a:pt x="0" y="473"/>
                    <a:pt x="34" y="673"/>
                    <a:pt x="134" y="807"/>
                  </a:cubicBezTo>
                  <a:cubicBezTo>
                    <a:pt x="198" y="919"/>
                    <a:pt x="277" y="970"/>
                    <a:pt x="354" y="970"/>
                  </a:cubicBezTo>
                  <a:cubicBezTo>
                    <a:pt x="436" y="970"/>
                    <a:pt x="515" y="911"/>
                    <a:pt x="567" y="807"/>
                  </a:cubicBezTo>
                  <a:cubicBezTo>
                    <a:pt x="667" y="607"/>
                    <a:pt x="601" y="307"/>
                    <a:pt x="467" y="106"/>
                  </a:cubicBezTo>
                  <a:cubicBezTo>
                    <a:pt x="419" y="34"/>
                    <a:pt x="353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6" name="Google Shape;2856;p69"/>
            <p:cNvSpPr/>
            <p:nvPr/>
          </p:nvSpPr>
          <p:spPr>
            <a:xfrm>
              <a:off x="1054363" y="2048700"/>
              <a:ext cx="17550" cy="25125"/>
            </a:xfrm>
            <a:custGeom>
              <a:avLst/>
              <a:gdLst/>
              <a:ahLst/>
              <a:cxnLst/>
              <a:rect l="l" t="t" r="r" b="b"/>
              <a:pathLst>
                <a:path w="702" h="1005" extrusionOk="0">
                  <a:moveTo>
                    <a:pt x="300" y="1"/>
                  </a:moveTo>
                  <a:cubicBezTo>
                    <a:pt x="289" y="1"/>
                    <a:pt x="278" y="2"/>
                    <a:pt x="267" y="4"/>
                  </a:cubicBezTo>
                  <a:cubicBezTo>
                    <a:pt x="101" y="4"/>
                    <a:pt x="1" y="237"/>
                    <a:pt x="34" y="504"/>
                  </a:cubicBezTo>
                  <a:cubicBezTo>
                    <a:pt x="67" y="771"/>
                    <a:pt x="234" y="1005"/>
                    <a:pt x="401" y="1005"/>
                  </a:cubicBezTo>
                  <a:cubicBezTo>
                    <a:pt x="568" y="971"/>
                    <a:pt x="701" y="738"/>
                    <a:pt x="668" y="471"/>
                  </a:cubicBezTo>
                  <a:cubicBezTo>
                    <a:pt x="605" y="221"/>
                    <a:pt x="455" y="1"/>
                    <a:pt x="30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7" name="Google Shape;2857;p69"/>
            <p:cNvSpPr/>
            <p:nvPr/>
          </p:nvSpPr>
          <p:spPr>
            <a:xfrm>
              <a:off x="891738" y="1781800"/>
              <a:ext cx="22550" cy="28725"/>
            </a:xfrm>
            <a:custGeom>
              <a:avLst/>
              <a:gdLst/>
              <a:ahLst/>
              <a:cxnLst/>
              <a:rect l="l" t="t" r="r" b="b"/>
              <a:pathLst>
                <a:path w="902" h="1149" extrusionOk="0">
                  <a:moveTo>
                    <a:pt x="317" y="1"/>
                  </a:moveTo>
                  <a:cubicBezTo>
                    <a:pt x="175" y="1"/>
                    <a:pt x="64" y="126"/>
                    <a:pt x="34" y="306"/>
                  </a:cubicBezTo>
                  <a:cubicBezTo>
                    <a:pt x="1" y="506"/>
                    <a:pt x="68" y="773"/>
                    <a:pt x="201" y="940"/>
                  </a:cubicBezTo>
                  <a:cubicBezTo>
                    <a:pt x="312" y="1079"/>
                    <a:pt x="447" y="1148"/>
                    <a:pt x="566" y="1148"/>
                  </a:cubicBezTo>
                  <a:cubicBezTo>
                    <a:pt x="589" y="1148"/>
                    <a:pt x="613" y="1145"/>
                    <a:pt x="635" y="1140"/>
                  </a:cubicBezTo>
                  <a:cubicBezTo>
                    <a:pt x="802" y="1106"/>
                    <a:pt x="902" y="873"/>
                    <a:pt x="868" y="639"/>
                  </a:cubicBezTo>
                  <a:cubicBezTo>
                    <a:pt x="835" y="573"/>
                    <a:pt x="835" y="473"/>
                    <a:pt x="802" y="406"/>
                  </a:cubicBezTo>
                  <a:cubicBezTo>
                    <a:pt x="768" y="272"/>
                    <a:pt x="635" y="106"/>
                    <a:pt x="535" y="39"/>
                  </a:cubicBezTo>
                  <a:cubicBezTo>
                    <a:pt x="468" y="39"/>
                    <a:pt x="435" y="6"/>
                    <a:pt x="368" y="6"/>
                  </a:cubicBezTo>
                  <a:cubicBezTo>
                    <a:pt x="351" y="2"/>
                    <a:pt x="334" y="1"/>
                    <a:pt x="317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8" name="Google Shape;2858;p69"/>
            <p:cNvSpPr/>
            <p:nvPr/>
          </p:nvSpPr>
          <p:spPr>
            <a:xfrm>
              <a:off x="974363" y="1771825"/>
              <a:ext cx="18250" cy="24400"/>
            </a:xfrm>
            <a:custGeom>
              <a:avLst/>
              <a:gdLst/>
              <a:ahLst/>
              <a:cxnLst/>
              <a:rect l="l" t="t" r="r" b="b"/>
              <a:pathLst>
                <a:path w="730" h="976" extrusionOk="0">
                  <a:moveTo>
                    <a:pt x="262" y="1"/>
                  </a:moveTo>
                  <a:cubicBezTo>
                    <a:pt x="113" y="1"/>
                    <a:pt x="1" y="191"/>
                    <a:pt x="32" y="438"/>
                  </a:cubicBezTo>
                  <a:cubicBezTo>
                    <a:pt x="65" y="705"/>
                    <a:pt x="265" y="972"/>
                    <a:pt x="432" y="972"/>
                  </a:cubicBezTo>
                  <a:cubicBezTo>
                    <a:pt x="444" y="974"/>
                    <a:pt x="456" y="975"/>
                    <a:pt x="468" y="975"/>
                  </a:cubicBezTo>
                  <a:cubicBezTo>
                    <a:pt x="617" y="975"/>
                    <a:pt x="730" y="785"/>
                    <a:pt x="699" y="538"/>
                  </a:cubicBezTo>
                  <a:cubicBezTo>
                    <a:pt x="632" y="271"/>
                    <a:pt x="499" y="38"/>
                    <a:pt x="299" y="4"/>
                  </a:cubicBezTo>
                  <a:cubicBezTo>
                    <a:pt x="286" y="2"/>
                    <a:pt x="274" y="1"/>
                    <a:pt x="262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9" name="Google Shape;2859;p69"/>
            <p:cNvSpPr/>
            <p:nvPr/>
          </p:nvSpPr>
          <p:spPr>
            <a:xfrm>
              <a:off x="985988" y="1854375"/>
              <a:ext cx="20875" cy="27100"/>
            </a:xfrm>
            <a:custGeom>
              <a:avLst/>
              <a:gdLst/>
              <a:ahLst/>
              <a:cxnLst/>
              <a:rect l="l" t="t" r="r" b="b"/>
              <a:pathLst>
                <a:path w="835" h="1084" extrusionOk="0">
                  <a:moveTo>
                    <a:pt x="353" y="0"/>
                  </a:moveTo>
                  <a:cubicBezTo>
                    <a:pt x="291" y="0"/>
                    <a:pt x="229" y="25"/>
                    <a:pt x="167" y="71"/>
                  </a:cubicBezTo>
                  <a:cubicBezTo>
                    <a:pt x="0" y="205"/>
                    <a:pt x="34" y="605"/>
                    <a:pt x="200" y="872"/>
                  </a:cubicBezTo>
                  <a:cubicBezTo>
                    <a:pt x="277" y="1005"/>
                    <a:pt x="407" y="1084"/>
                    <a:pt x="523" y="1084"/>
                  </a:cubicBezTo>
                  <a:cubicBezTo>
                    <a:pt x="592" y="1084"/>
                    <a:pt x="657" y="1056"/>
                    <a:pt x="702" y="996"/>
                  </a:cubicBezTo>
                  <a:lnTo>
                    <a:pt x="702" y="996"/>
                  </a:lnTo>
                  <a:cubicBezTo>
                    <a:pt x="701" y="999"/>
                    <a:pt x="701" y="1002"/>
                    <a:pt x="701" y="1005"/>
                  </a:cubicBezTo>
                  <a:cubicBezTo>
                    <a:pt x="734" y="939"/>
                    <a:pt x="768" y="905"/>
                    <a:pt x="801" y="805"/>
                  </a:cubicBezTo>
                  <a:cubicBezTo>
                    <a:pt x="834" y="705"/>
                    <a:pt x="801" y="538"/>
                    <a:pt x="768" y="405"/>
                  </a:cubicBezTo>
                  <a:cubicBezTo>
                    <a:pt x="734" y="272"/>
                    <a:pt x="667" y="171"/>
                    <a:pt x="567" y="105"/>
                  </a:cubicBezTo>
                  <a:cubicBezTo>
                    <a:pt x="496" y="33"/>
                    <a:pt x="424" y="0"/>
                    <a:pt x="353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0" name="Google Shape;2860;p69"/>
            <p:cNvSpPr/>
            <p:nvPr/>
          </p:nvSpPr>
          <p:spPr>
            <a:xfrm>
              <a:off x="1042788" y="1930300"/>
              <a:ext cx="17375" cy="23525"/>
            </a:xfrm>
            <a:custGeom>
              <a:avLst/>
              <a:gdLst/>
              <a:ahLst/>
              <a:cxnLst/>
              <a:rect l="l" t="t" r="r" b="b"/>
              <a:pathLst>
                <a:path w="695" h="941" extrusionOk="0">
                  <a:moveTo>
                    <a:pt x="265" y="0"/>
                  </a:moveTo>
                  <a:cubicBezTo>
                    <a:pt x="114" y="0"/>
                    <a:pt x="1" y="221"/>
                    <a:pt x="63" y="470"/>
                  </a:cubicBezTo>
                  <a:cubicBezTo>
                    <a:pt x="97" y="737"/>
                    <a:pt x="263" y="937"/>
                    <a:pt x="430" y="937"/>
                  </a:cubicBezTo>
                  <a:cubicBezTo>
                    <a:pt x="441" y="939"/>
                    <a:pt x="451" y="940"/>
                    <a:pt x="462" y="940"/>
                  </a:cubicBezTo>
                  <a:cubicBezTo>
                    <a:pt x="609" y="940"/>
                    <a:pt x="695" y="720"/>
                    <a:pt x="664" y="470"/>
                  </a:cubicBezTo>
                  <a:cubicBezTo>
                    <a:pt x="630" y="203"/>
                    <a:pt x="464" y="3"/>
                    <a:pt x="297" y="3"/>
                  </a:cubicBezTo>
                  <a:cubicBezTo>
                    <a:pt x="286" y="1"/>
                    <a:pt x="276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1" name="Google Shape;2861;p69"/>
            <p:cNvSpPr/>
            <p:nvPr/>
          </p:nvSpPr>
          <p:spPr>
            <a:xfrm>
              <a:off x="922613" y="2412025"/>
              <a:ext cx="20025" cy="27375"/>
            </a:xfrm>
            <a:custGeom>
              <a:avLst/>
              <a:gdLst/>
              <a:ahLst/>
              <a:cxnLst/>
              <a:rect l="l" t="t" r="r" b="b"/>
              <a:pathLst>
                <a:path w="801" h="1095" extrusionOk="0">
                  <a:moveTo>
                    <a:pt x="422" y="0"/>
                  </a:moveTo>
                  <a:cubicBezTo>
                    <a:pt x="393" y="0"/>
                    <a:pt x="363" y="5"/>
                    <a:pt x="334" y="15"/>
                  </a:cubicBezTo>
                  <a:cubicBezTo>
                    <a:pt x="134" y="48"/>
                    <a:pt x="0" y="382"/>
                    <a:pt x="34" y="648"/>
                  </a:cubicBezTo>
                  <a:cubicBezTo>
                    <a:pt x="92" y="910"/>
                    <a:pt x="225" y="1095"/>
                    <a:pt x="391" y="1095"/>
                  </a:cubicBezTo>
                  <a:cubicBezTo>
                    <a:pt x="416" y="1095"/>
                    <a:pt x="441" y="1091"/>
                    <a:pt x="467" y="1082"/>
                  </a:cubicBezTo>
                  <a:cubicBezTo>
                    <a:pt x="667" y="1015"/>
                    <a:pt x="801" y="715"/>
                    <a:pt x="767" y="415"/>
                  </a:cubicBezTo>
                  <a:cubicBezTo>
                    <a:pt x="739" y="159"/>
                    <a:pt x="589" y="0"/>
                    <a:pt x="42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2" name="Google Shape;2862;p69"/>
            <p:cNvSpPr/>
            <p:nvPr/>
          </p:nvSpPr>
          <p:spPr>
            <a:xfrm>
              <a:off x="721638" y="1870600"/>
              <a:ext cx="172650" cy="231500"/>
            </a:xfrm>
            <a:custGeom>
              <a:avLst/>
              <a:gdLst/>
              <a:ahLst/>
              <a:cxnLst/>
              <a:rect l="l" t="t" r="r" b="b"/>
              <a:pathLst>
                <a:path w="6906" h="9260" extrusionOk="0">
                  <a:moveTo>
                    <a:pt x="1834" y="1"/>
                  </a:moveTo>
                  <a:cubicBezTo>
                    <a:pt x="1733" y="1"/>
                    <a:pt x="1632" y="17"/>
                    <a:pt x="1535" y="56"/>
                  </a:cubicBezTo>
                  <a:cubicBezTo>
                    <a:pt x="1201" y="190"/>
                    <a:pt x="1034" y="557"/>
                    <a:pt x="901" y="890"/>
                  </a:cubicBezTo>
                  <a:cubicBezTo>
                    <a:pt x="534" y="1824"/>
                    <a:pt x="267" y="2758"/>
                    <a:pt x="100" y="3759"/>
                  </a:cubicBezTo>
                  <a:cubicBezTo>
                    <a:pt x="33" y="4092"/>
                    <a:pt x="0" y="4426"/>
                    <a:pt x="100" y="4760"/>
                  </a:cubicBezTo>
                  <a:cubicBezTo>
                    <a:pt x="195" y="5044"/>
                    <a:pt x="470" y="5329"/>
                    <a:pt x="783" y="5329"/>
                  </a:cubicBezTo>
                  <a:cubicBezTo>
                    <a:pt x="800" y="5329"/>
                    <a:pt x="817" y="5328"/>
                    <a:pt x="834" y="5327"/>
                  </a:cubicBezTo>
                  <a:cubicBezTo>
                    <a:pt x="1001" y="5327"/>
                    <a:pt x="1194" y="5261"/>
                    <a:pt x="1356" y="5261"/>
                  </a:cubicBezTo>
                  <a:cubicBezTo>
                    <a:pt x="1453" y="5261"/>
                    <a:pt x="1539" y="5285"/>
                    <a:pt x="1601" y="5360"/>
                  </a:cubicBezTo>
                  <a:cubicBezTo>
                    <a:pt x="1635" y="5460"/>
                    <a:pt x="1635" y="5560"/>
                    <a:pt x="1635" y="5660"/>
                  </a:cubicBezTo>
                  <a:cubicBezTo>
                    <a:pt x="1635" y="6461"/>
                    <a:pt x="1735" y="7261"/>
                    <a:pt x="1935" y="8062"/>
                  </a:cubicBezTo>
                  <a:cubicBezTo>
                    <a:pt x="2035" y="8396"/>
                    <a:pt x="2168" y="8762"/>
                    <a:pt x="2435" y="8996"/>
                  </a:cubicBezTo>
                  <a:cubicBezTo>
                    <a:pt x="2645" y="9177"/>
                    <a:pt x="2918" y="9260"/>
                    <a:pt x="3202" y="9260"/>
                  </a:cubicBezTo>
                  <a:cubicBezTo>
                    <a:pt x="3597" y="9260"/>
                    <a:pt x="4012" y="9101"/>
                    <a:pt x="4303" y="8829"/>
                  </a:cubicBezTo>
                  <a:cubicBezTo>
                    <a:pt x="4804" y="8396"/>
                    <a:pt x="5070" y="7728"/>
                    <a:pt x="5337" y="7095"/>
                  </a:cubicBezTo>
                  <a:cubicBezTo>
                    <a:pt x="5671" y="6227"/>
                    <a:pt x="6905" y="5860"/>
                    <a:pt x="6672" y="4359"/>
                  </a:cubicBezTo>
                  <a:cubicBezTo>
                    <a:pt x="6405" y="2858"/>
                    <a:pt x="4370" y="990"/>
                    <a:pt x="2535" y="190"/>
                  </a:cubicBezTo>
                  <a:cubicBezTo>
                    <a:pt x="2323" y="95"/>
                    <a:pt x="2077" y="1"/>
                    <a:pt x="183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3" name="Google Shape;2863;p69"/>
            <p:cNvSpPr/>
            <p:nvPr/>
          </p:nvSpPr>
          <p:spPr>
            <a:xfrm>
              <a:off x="904263" y="2029600"/>
              <a:ext cx="140125" cy="259425"/>
            </a:xfrm>
            <a:custGeom>
              <a:avLst/>
              <a:gdLst/>
              <a:ahLst/>
              <a:cxnLst/>
              <a:rect l="l" t="t" r="r" b="b"/>
              <a:pathLst>
                <a:path w="5605" h="10377" extrusionOk="0">
                  <a:moveTo>
                    <a:pt x="2535" y="1"/>
                  </a:moveTo>
                  <a:cubicBezTo>
                    <a:pt x="2302" y="34"/>
                    <a:pt x="2035" y="134"/>
                    <a:pt x="1835" y="268"/>
                  </a:cubicBezTo>
                  <a:cubicBezTo>
                    <a:pt x="1235" y="568"/>
                    <a:pt x="601" y="968"/>
                    <a:pt x="401" y="1635"/>
                  </a:cubicBezTo>
                  <a:cubicBezTo>
                    <a:pt x="0" y="2736"/>
                    <a:pt x="968" y="3870"/>
                    <a:pt x="1068" y="5038"/>
                  </a:cubicBezTo>
                  <a:cubicBezTo>
                    <a:pt x="1134" y="5972"/>
                    <a:pt x="667" y="6839"/>
                    <a:pt x="434" y="7773"/>
                  </a:cubicBezTo>
                  <a:cubicBezTo>
                    <a:pt x="200" y="8674"/>
                    <a:pt x="301" y="9841"/>
                    <a:pt x="1168" y="10241"/>
                  </a:cubicBezTo>
                  <a:cubicBezTo>
                    <a:pt x="1355" y="10335"/>
                    <a:pt x="1553" y="10376"/>
                    <a:pt x="1753" y="10376"/>
                  </a:cubicBezTo>
                  <a:cubicBezTo>
                    <a:pt x="2339" y="10376"/>
                    <a:pt x="2947" y="10022"/>
                    <a:pt x="3369" y="9574"/>
                  </a:cubicBezTo>
                  <a:cubicBezTo>
                    <a:pt x="3703" y="9174"/>
                    <a:pt x="3970" y="8740"/>
                    <a:pt x="4070" y="8240"/>
                  </a:cubicBezTo>
                  <a:cubicBezTo>
                    <a:pt x="4170" y="7606"/>
                    <a:pt x="3936" y="6872"/>
                    <a:pt x="4303" y="6339"/>
                  </a:cubicBezTo>
                  <a:cubicBezTo>
                    <a:pt x="4437" y="6172"/>
                    <a:pt x="4637" y="6038"/>
                    <a:pt x="4804" y="5905"/>
                  </a:cubicBezTo>
                  <a:cubicBezTo>
                    <a:pt x="5538" y="5204"/>
                    <a:pt x="5604" y="4004"/>
                    <a:pt x="5438" y="3003"/>
                  </a:cubicBezTo>
                  <a:cubicBezTo>
                    <a:pt x="5237" y="1902"/>
                    <a:pt x="4704" y="768"/>
                    <a:pt x="3703" y="234"/>
                  </a:cubicBezTo>
                  <a:cubicBezTo>
                    <a:pt x="3703" y="234"/>
                    <a:pt x="2802" y="1"/>
                    <a:pt x="2535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4" name="Google Shape;2864;p69"/>
            <p:cNvSpPr/>
            <p:nvPr/>
          </p:nvSpPr>
          <p:spPr>
            <a:xfrm>
              <a:off x="756663" y="2172075"/>
              <a:ext cx="125100" cy="147975"/>
            </a:xfrm>
            <a:custGeom>
              <a:avLst/>
              <a:gdLst/>
              <a:ahLst/>
              <a:cxnLst/>
              <a:rect l="l" t="t" r="r" b="b"/>
              <a:pathLst>
                <a:path w="5004" h="5919" extrusionOk="0">
                  <a:moveTo>
                    <a:pt x="2303" y="1"/>
                  </a:moveTo>
                  <a:cubicBezTo>
                    <a:pt x="1464" y="1"/>
                    <a:pt x="729" y="477"/>
                    <a:pt x="334" y="1407"/>
                  </a:cubicBezTo>
                  <a:cubicBezTo>
                    <a:pt x="0" y="2107"/>
                    <a:pt x="0" y="2908"/>
                    <a:pt x="167" y="3642"/>
                  </a:cubicBezTo>
                  <a:cubicBezTo>
                    <a:pt x="200" y="3809"/>
                    <a:pt x="267" y="3942"/>
                    <a:pt x="267" y="4109"/>
                  </a:cubicBezTo>
                  <a:cubicBezTo>
                    <a:pt x="267" y="4209"/>
                    <a:pt x="267" y="4342"/>
                    <a:pt x="267" y="4442"/>
                  </a:cubicBezTo>
                  <a:cubicBezTo>
                    <a:pt x="300" y="4876"/>
                    <a:pt x="667" y="5243"/>
                    <a:pt x="1101" y="5376"/>
                  </a:cubicBezTo>
                  <a:cubicBezTo>
                    <a:pt x="1268" y="5432"/>
                    <a:pt x="1447" y="5459"/>
                    <a:pt x="1627" y="5459"/>
                  </a:cubicBezTo>
                  <a:cubicBezTo>
                    <a:pt x="1879" y="5459"/>
                    <a:pt x="2135" y="5407"/>
                    <a:pt x="2368" y="5310"/>
                  </a:cubicBezTo>
                  <a:cubicBezTo>
                    <a:pt x="2512" y="5281"/>
                    <a:pt x="2680" y="5203"/>
                    <a:pt x="2831" y="5203"/>
                  </a:cubicBezTo>
                  <a:cubicBezTo>
                    <a:pt x="2855" y="5203"/>
                    <a:pt x="2879" y="5205"/>
                    <a:pt x="2902" y="5210"/>
                  </a:cubicBezTo>
                  <a:cubicBezTo>
                    <a:pt x="3436" y="5210"/>
                    <a:pt x="3763" y="5919"/>
                    <a:pt x="4272" y="5919"/>
                  </a:cubicBezTo>
                  <a:cubicBezTo>
                    <a:pt x="4304" y="5919"/>
                    <a:pt x="4337" y="5916"/>
                    <a:pt x="4370" y="5910"/>
                  </a:cubicBezTo>
                  <a:cubicBezTo>
                    <a:pt x="4837" y="5843"/>
                    <a:pt x="5004" y="5243"/>
                    <a:pt x="5004" y="4776"/>
                  </a:cubicBezTo>
                  <a:cubicBezTo>
                    <a:pt x="5004" y="3742"/>
                    <a:pt x="4970" y="2107"/>
                    <a:pt x="4303" y="1073"/>
                  </a:cubicBezTo>
                  <a:cubicBezTo>
                    <a:pt x="4103" y="740"/>
                    <a:pt x="3803" y="473"/>
                    <a:pt x="3436" y="273"/>
                  </a:cubicBezTo>
                  <a:cubicBezTo>
                    <a:pt x="3052" y="91"/>
                    <a:pt x="2668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5" name="Google Shape;2865;p69"/>
            <p:cNvSpPr/>
            <p:nvPr/>
          </p:nvSpPr>
          <p:spPr>
            <a:xfrm>
              <a:off x="885913" y="2104125"/>
              <a:ext cx="341100" cy="275475"/>
            </a:xfrm>
            <a:custGeom>
              <a:avLst/>
              <a:gdLst/>
              <a:ahLst/>
              <a:cxnLst/>
              <a:rect l="l" t="t" r="r" b="b"/>
              <a:pathLst>
                <a:path w="13644" h="11019" extrusionOk="0">
                  <a:moveTo>
                    <a:pt x="5405" y="0"/>
                  </a:moveTo>
                  <a:cubicBezTo>
                    <a:pt x="5084" y="0"/>
                    <a:pt x="4751" y="28"/>
                    <a:pt x="4404" y="89"/>
                  </a:cubicBezTo>
                  <a:cubicBezTo>
                    <a:pt x="2536" y="422"/>
                    <a:pt x="1168" y="1590"/>
                    <a:pt x="501" y="3057"/>
                  </a:cubicBezTo>
                  <a:cubicBezTo>
                    <a:pt x="0" y="4158"/>
                    <a:pt x="434" y="5492"/>
                    <a:pt x="1168" y="6426"/>
                  </a:cubicBezTo>
                  <a:cubicBezTo>
                    <a:pt x="1902" y="7360"/>
                    <a:pt x="2969" y="7827"/>
                    <a:pt x="3736" y="7994"/>
                  </a:cubicBezTo>
                  <a:cubicBezTo>
                    <a:pt x="4237" y="8094"/>
                    <a:pt x="4704" y="8328"/>
                    <a:pt x="5204" y="8495"/>
                  </a:cubicBezTo>
                  <a:cubicBezTo>
                    <a:pt x="6038" y="8795"/>
                    <a:pt x="6338" y="9228"/>
                    <a:pt x="6505" y="9562"/>
                  </a:cubicBezTo>
                  <a:cubicBezTo>
                    <a:pt x="6872" y="10396"/>
                    <a:pt x="8073" y="10930"/>
                    <a:pt x="8773" y="10996"/>
                  </a:cubicBezTo>
                  <a:cubicBezTo>
                    <a:pt x="8921" y="11011"/>
                    <a:pt x="9072" y="11019"/>
                    <a:pt x="9223" y="11019"/>
                  </a:cubicBezTo>
                  <a:cubicBezTo>
                    <a:pt x="10742" y="11019"/>
                    <a:pt x="12367" y="10269"/>
                    <a:pt x="12943" y="8995"/>
                  </a:cubicBezTo>
                  <a:cubicBezTo>
                    <a:pt x="13644" y="7494"/>
                    <a:pt x="13477" y="5593"/>
                    <a:pt x="12643" y="4225"/>
                  </a:cubicBezTo>
                  <a:cubicBezTo>
                    <a:pt x="11842" y="2891"/>
                    <a:pt x="10842" y="2023"/>
                    <a:pt x="9807" y="1490"/>
                  </a:cubicBezTo>
                  <a:cubicBezTo>
                    <a:pt x="8360" y="710"/>
                    <a:pt x="7028" y="0"/>
                    <a:pt x="540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6" name="Google Shape;2866;p69"/>
            <p:cNvSpPr/>
            <p:nvPr/>
          </p:nvSpPr>
          <p:spPr>
            <a:xfrm>
              <a:off x="1012988" y="2134900"/>
              <a:ext cx="50575" cy="35200"/>
            </a:xfrm>
            <a:custGeom>
              <a:avLst/>
              <a:gdLst/>
              <a:ahLst/>
              <a:cxnLst/>
              <a:rect l="l" t="t" r="r" b="b"/>
              <a:pathLst>
                <a:path w="2023" h="1408" extrusionOk="0">
                  <a:moveTo>
                    <a:pt x="1122" y="0"/>
                  </a:moveTo>
                  <a:cubicBezTo>
                    <a:pt x="1055" y="0"/>
                    <a:pt x="988" y="8"/>
                    <a:pt x="922" y="25"/>
                  </a:cubicBezTo>
                  <a:cubicBezTo>
                    <a:pt x="788" y="25"/>
                    <a:pt x="655" y="58"/>
                    <a:pt x="555" y="125"/>
                  </a:cubicBezTo>
                  <a:cubicBezTo>
                    <a:pt x="421" y="192"/>
                    <a:pt x="355" y="325"/>
                    <a:pt x="255" y="425"/>
                  </a:cubicBezTo>
                  <a:cubicBezTo>
                    <a:pt x="1" y="774"/>
                    <a:pt x="320" y="1364"/>
                    <a:pt x="725" y="1364"/>
                  </a:cubicBezTo>
                  <a:cubicBezTo>
                    <a:pt x="746" y="1364"/>
                    <a:pt x="767" y="1363"/>
                    <a:pt x="788" y="1359"/>
                  </a:cubicBezTo>
                  <a:lnTo>
                    <a:pt x="855" y="1359"/>
                  </a:lnTo>
                  <a:cubicBezTo>
                    <a:pt x="876" y="1364"/>
                    <a:pt x="894" y="1367"/>
                    <a:pt x="908" y="1369"/>
                  </a:cubicBezTo>
                  <a:lnTo>
                    <a:pt x="908" y="1369"/>
                  </a:lnTo>
                  <a:cubicBezTo>
                    <a:pt x="901" y="1366"/>
                    <a:pt x="895" y="1362"/>
                    <a:pt x="888" y="1359"/>
                  </a:cubicBezTo>
                  <a:lnTo>
                    <a:pt x="888" y="1359"/>
                  </a:lnTo>
                  <a:cubicBezTo>
                    <a:pt x="933" y="1359"/>
                    <a:pt x="977" y="1374"/>
                    <a:pt x="953" y="1374"/>
                  </a:cubicBezTo>
                  <a:cubicBezTo>
                    <a:pt x="945" y="1374"/>
                    <a:pt x="931" y="1373"/>
                    <a:pt x="908" y="1369"/>
                  </a:cubicBezTo>
                  <a:lnTo>
                    <a:pt x="908" y="1369"/>
                  </a:lnTo>
                  <a:cubicBezTo>
                    <a:pt x="922" y="1376"/>
                    <a:pt x="938" y="1384"/>
                    <a:pt x="955" y="1393"/>
                  </a:cubicBezTo>
                  <a:cubicBezTo>
                    <a:pt x="1011" y="1404"/>
                    <a:pt x="1059" y="1408"/>
                    <a:pt x="1103" y="1408"/>
                  </a:cubicBezTo>
                  <a:cubicBezTo>
                    <a:pt x="1192" y="1408"/>
                    <a:pt x="1266" y="1393"/>
                    <a:pt x="1355" y="1393"/>
                  </a:cubicBezTo>
                  <a:cubicBezTo>
                    <a:pt x="1789" y="1326"/>
                    <a:pt x="2023" y="726"/>
                    <a:pt x="1789" y="392"/>
                  </a:cubicBezTo>
                  <a:cubicBezTo>
                    <a:pt x="1656" y="192"/>
                    <a:pt x="1522" y="92"/>
                    <a:pt x="1322" y="25"/>
                  </a:cubicBezTo>
                  <a:cubicBezTo>
                    <a:pt x="1255" y="8"/>
                    <a:pt x="1189" y="0"/>
                    <a:pt x="112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7" name="Google Shape;2867;p69"/>
            <p:cNvSpPr/>
            <p:nvPr/>
          </p:nvSpPr>
          <p:spPr>
            <a:xfrm>
              <a:off x="941788" y="2149625"/>
              <a:ext cx="49225" cy="38950"/>
            </a:xfrm>
            <a:custGeom>
              <a:avLst/>
              <a:gdLst/>
              <a:ahLst/>
              <a:cxnLst/>
              <a:rect l="l" t="t" r="r" b="b"/>
              <a:pathLst>
                <a:path w="1969" h="1558" extrusionOk="0">
                  <a:moveTo>
                    <a:pt x="1107" y="0"/>
                  </a:moveTo>
                  <a:cubicBezTo>
                    <a:pt x="714" y="0"/>
                    <a:pt x="300" y="204"/>
                    <a:pt x="134" y="537"/>
                  </a:cubicBezTo>
                  <a:cubicBezTo>
                    <a:pt x="0" y="770"/>
                    <a:pt x="34" y="1071"/>
                    <a:pt x="201" y="1271"/>
                  </a:cubicBezTo>
                  <a:cubicBezTo>
                    <a:pt x="333" y="1457"/>
                    <a:pt x="529" y="1558"/>
                    <a:pt x="738" y="1558"/>
                  </a:cubicBezTo>
                  <a:cubicBezTo>
                    <a:pt x="792" y="1558"/>
                    <a:pt x="847" y="1551"/>
                    <a:pt x="901" y="1538"/>
                  </a:cubicBezTo>
                  <a:cubicBezTo>
                    <a:pt x="1034" y="1504"/>
                    <a:pt x="1101" y="1471"/>
                    <a:pt x="1201" y="1404"/>
                  </a:cubicBezTo>
                  <a:cubicBezTo>
                    <a:pt x="1235" y="1404"/>
                    <a:pt x="1368" y="1337"/>
                    <a:pt x="1368" y="1337"/>
                  </a:cubicBezTo>
                  <a:lnTo>
                    <a:pt x="1368" y="1337"/>
                  </a:lnTo>
                  <a:cubicBezTo>
                    <a:pt x="1318" y="1354"/>
                    <a:pt x="1285" y="1362"/>
                    <a:pt x="1272" y="1362"/>
                  </a:cubicBezTo>
                  <a:cubicBezTo>
                    <a:pt x="1260" y="1362"/>
                    <a:pt x="1268" y="1354"/>
                    <a:pt x="1301" y="1337"/>
                  </a:cubicBezTo>
                  <a:cubicBezTo>
                    <a:pt x="1368" y="1337"/>
                    <a:pt x="1435" y="1304"/>
                    <a:pt x="1501" y="1271"/>
                  </a:cubicBezTo>
                  <a:cubicBezTo>
                    <a:pt x="1602" y="1237"/>
                    <a:pt x="1668" y="1171"/>
                    <a:pt x="1735" y="1104"/>
                  </a:cubicBezTo>
                  <a:cubicBezTo>
                    <a:pt x="1968" y="870"/>
                    <a:pt x="1968" y="470"/>
                    <a:pt x="1735" y="237"/>
                  </a:cubicBezTo>
                  <a:cubicBezTo>
                    <a:pt x="1572" y="74"/>
                    <a:pt x="1343" y="0"/>
                    <a:pt x="110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8" name="Google Shape;2868;p69"/>
            <p:cNvSpPr/>
            <p:nvPr/>
          </p:nvSpPr>
          <p:spPr>
            <a:xfrm>
              <a:off x="925938" y="2209300"/>
              <a:ext cx="35050" cy="33525"/>
            </a:xfrm>
            <a:custGeom>
              <a:avLst/>
              <a:gdLst/>
              <a:ahLst/>
              <a:cxnLst/>
              <a:rect l="l" t="t" r="r" b="b"/>
              <a:pathLst>
                <a:path w="1402" h="1341" extrusionOk="0">
                  <a:moveTo>
                    <a:pt x="760" y="0"/>
                  </a:moveTo>
                  <a:cubicBezTo>
                    <a:pt x="626" y="0"/>
                    <a:pt x="493" y="42"/>
                    <a:pt x="401" y="118"/>
                  </a:cubicBezTo>
                  <a:cubicBezTo>
                    <a:pt x="167" y="285"/>
                    <a:pt x="1" y="552"/>
                    <a:pt x="101" y="852"/>
                  </a:cubicBezTo>
                  <a:lnTo>
                    <a:pt x="101" y="885"/>
                  </a:lnTo>
                  <a:cubicBezTo>
                    <a:pt x="167" y="1085"/>
                    <a:pt x="334" y="1252"/>
                    <a:pt x="534" y="1319"/>
                  </a:cubicBezTo>
                  <a:cubicBezTo>
                    <a:pt x="586" y="1333"/>
                    <a:pt x="635" y="1340"/>
                    <a:pt x="683" y="1340"/>
                  </a:cubicBezTo>
                  <a:cubicBezTo>
                    <a:pt x="854" y="1340"/>
                    <a:pt x="1005" y="1256"/>
                    <a:pt x="1135" y="1152"/>
                  </a:cubicBezTo>
                  <a:cubicBezTo>
                    <a:pt x="1335" y="985"/>
                    <a:pt x="1402" y="685"/>
                    <a:pt x="1335" y="485"/>
                  </a:cubicBezTo>
                  <a:cubicBezTo>
                    <a:pt x="1318" y="451"/>
                    <a:pt x="1310" y="426"/>
                    <a:pt x="1302" y="401"/>
                  </a:cubicBezTo>
                  <a:lnTo>
                    <a:pt x="1302" y="401"/>
                  </a:lnTo>
                  <a:cubicBezTo>
                    <a:pt x="1302" y="397"/>
                    <a:pt x="1302" y="391"/>
                    <a:pt x="1302" y="385"/>
                  </a:cubicBezTo>
                  <a:cubicBezTo>
                    <a:pt x="1294" y="369"/>
                    <a:pt x="1286" y="353"/>
                    <a:pt x="1277" y="337"/>
                  </a:cubicBezTo>
                  <a:lnTo>
                    <a:pt x="1277" y="337"/>
                  </a:lnTo>
                  <a:cubicBezTo>
                    <a:pt x="1274" y="331"/>
                    <a:pt x="1271" y="325"/>
                    <a:pt x="1268" y="318"/>
                  </a:cubicBezTo>
                  <a:lnTo>
                    <a:pt x="1268" y="318"/>
                  </a:lnTo>
                  <a:cubicBezTo>
                    <a:pt x="1269" y="320"/>
                    <a:pt x="1269" y="322"/>
                    <a:pt x="1270" y="324"/>
                  </a:cubicBezTo>
                  <a:lnTo>
                    <a:pt x="1270" y="324"/>
                  </a:lnTo>
                  <a:cubicBezTo>
                    <a:pt x="1245" y="277"/>
                    <a:pt x="1214" y="231"/>
                    <a:pt x="1168" y="185"/>
                  </a:cubicBezTo>
                  <a:cubicBezTo>
                    <a:pt x="1078" y="58"/>
                    <a:pt x="919" y="0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9" name="Google Shape;2869;p69"/>
            <p:cNvSpPr/>
            <p:nvPr/>
          </p:nvSpPr>
          <p:spPr>
            <a:xfrm>
              <a:off x="1080213" y="2163450"/>
              <a:ext cx="60075" cy="46000"/>
            </a:xfrm>
            <a:custGeom>
              <a:avLst/>
              <a:gdLst/>
              <a:ahLst/>
              <a:cxnLst/>
              <a:rect l="l" t="t" r="r" b="b"/>
              <a:pathLst>
                <a:path w="2403" h="1840" extrusionOk="0">
                  <a:moveTo>
                    <a:pt x="769" y="1"/>
                  </a:moveTo>
                  <a:cubicBezTo>
                    <a:pt x="495" y="1"/>
                    <a:pt x="245" y="140"/>
                    <a:pt x="134" y="418"/>
                  </a:cubicBezTo>
                  <a:cubicBezTo>
                    <a:pt x="1" y="718"/>
                    <a:pt x="101" y="1151"/>
                    <a:pt x="401" y="1285"/>
                  </a:cubicBezTo>
                  <a:cubicBezTo>
                    <a:pt x="534" y="1318"/>
                    <a:pt x="668" y="1385"/>
                    <a:pt x="801" y="1452"/>
                  </a:cubicBezTo>
                  <a:cubicBezTo>
                    <a:pt x="835" y="1452"/>
                    <a:pt x="835" y="1452"/>
                    <a:pt x="868" y="1485"/>
                  </a:cubicBezTo>
                  <a:cubicBezTo>
                    <a:pt x="901" y="1518"/>
                    <a:pt x="968" y="1518"/>
                    <a:pt x="1035" y="1552"/>
                  </a:cubicBezTo>
                  <a:cubicBezTo>
                    <a:pt x="1035" y="1552"/>
                    <a:pt x="1083" y="1600"/>
                    <a:pt x="1101" y="1618"/>
                  </a:cubicBezTo>
                  <a:cubicBezTo>
                    <a:pt x="1085" y="1607"/>
                    <a:pt x="1078" y="1603"/>
                    <a:pt x="1077" y="1603"/>
                  </a:cubicBezTo>
                  <a:lnTo>
                    <a:pt x="1077" y="1603"/>
                  </a:lnTo>
                  <a:cubicBezTo>
                    <a:pt x="1073" y="1603"/>
                    <a:pt x="1240" y="1724"/>
                    <a:pt x="1268" y="1752"/>
                  </a:cubicBezTo>
                  <a:cubicBezTo>
                    <a:pt x="1416" y="1815"/>
                    <a:pt x="1551" y="1838"/>
                    <a:pt x="1689" y="1838"/>
                  </a:cubicBezTo>
                  <a:cubicBezTo>
                    <a:pt x="1719" y="1838"/>
                    <a:pt x="1749" y="1837"/>
                    <a:pt x="1779" y="1835"/>
                  </a:cubicBezTo>
                  <a:lnTo>
                    <a:pt x="1779" y="1835"/>
                  </a:lnTo>
                  <a:cubicBezTo>
                    <a:pt x="1801" y="1838"/>
                    <a:pt x="1823" y="1840"/>
                    <a:pt x="1844" y="1840"/>
                  </a:cubicBezTo>
                  <a:cubicBezTo>
                    <a:pt x="2116" y="1840"/>
                    <a:pt x="2336" y="1603"/>
                    <a:pt x="2336" y="1318"/>
                  </a:cubicBezTo>
                  <a:cubicBezTo>
                    <a:pt x="2369" y="1151"/>
                    <a:pt x="2402" y="885"/>
                    <a:pt x="2236" y="684"/>
                  </a:cubicBezTo>
                  <a:cubicBezTo>
                    <a:pt x="2102" y="518"/>
                    <a:pt x="1935" y="418"/>
                    <a:pt x="1802" y="317"/>
                  </a:cubicBezTo>
                  <a:cubicBezTo>
                    <a:pt x="1535" y="184"/>
                    <a:pt x="1235" y="84"/>
                    <a:pt x="935" y="17"/>
                  </a:cubicBezTo>
                  <a:cubicBezTo>
                    <a:pt x="879" y="6"/>
                    <a:pt x="823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0" name="Google Shape;2870;p69"/>
            <p:cNvSpPr/>
            <p:nvPr/>
          </p:nvSpPr>
          <p:spPr>
            <a:xfrm>
              <a:off x="820038" y="2030850"/>
              <a:ext cx="197825" cy="266950"/>
            </a:xfrm>
            <a:custGeom>
              <a:avLst/>
              <a:gdLst/>
              <a:ahLst/>
              <a:cxnLst/>
              <a:rect l="l" t="t" r="r" b="b"/>
              <a:pathLst>
                <a:path w="7913" h="10678" extrusionOk="0">
                  <a:moveTo>
                    <a:pt x="402" y="1"/>
                  </a:moveTo>
                  <a:cubicBezTo>
                    <a:pt x="195" y="1"/>
                    <a:pt x="34" y="135"/>
                    <a:pt x="34" y="384"/>
                  </a:cubicBezTo>
                  <a:cubicBezTo>
                    <a:pt x="0" y="718"/>
                    <a:pt x="300" y="1052"/>
                    <a:pt x="501" y="1318"/>
                  </a:cubicBezTo>
                  <a:cubicBezTo>
                    <a:pt x="734" y="1652"/>
                    <a:pt x="968" y="1986"/>
                    <a:pt x="1201" y="2352"/>
                  </a:cubicBezTo>
                  <a:cubicBezTo>
                    <a:pt x="1768" y="3153"/>
                    <a:pt x="2302" y="3954"/>
                    <a:pt x="2869" y="4754"/>
                  </a:cubicBezTo>
                  <a:cubicBezTo>
                    <a:pt x="3970" y="6289"/>
                    <a:pt x="5037" y="7823"/>
                    <a:pt x="6105" y="9357"/>
                  </a:cubicBezTo>
                  <a:cubicBezTo>
                    <a:pt x="6305" y="9624"/>
                    <a:pt x="6472" y="9858"/>
                    <a:pt x="6672" y="10125"/>
                  </a:cubicBezTo>
                  <a:cubicBezTo>
                    <a:pt x="6738" y="10225"/>
                    <a:pt x="6772" y="10291"/>
                    <a:pt x="6838" y="10358"/>
                  </a:cubicBezTo>
                  <a:cubicBezTo>
                    <a:pt x="6863" y="10407"/>
                    <a:pt x="6978" y="10565"/>
                    <a:pt x="6984" y="10565"/>
                  </a:cubicBezTo>
                  <a:cubicBezTo>
                    <a:pt x="6986" y="10565"/>
                    <a:pt x="6974" y="10544"/>
                    <a:pt x="6939" y="10492"/>
                  </a:cubicBezTo>
                  <a:lnTo>
                    <a:pt x="6939" y="10492"/>
                  </a:lnTo>
                  <a:cubicBezTo>
                    <a:pt x="7032" y="10623"/>
                    <a:pt x="7157" y="10678"/>
                    <a:pt x="7282" y="10678"/>
                  </a:cubicBezTo>
                  <a:cubicBezTo>
                    <a:pt x="7600" y="10678"/>
                    <a:pt x="7912" y="10318"/>
                    <a:pt x="7672" y="9958"/>
                  </a:cubicBezTo>
                  <a:lnTo>
                    <a:pt x="7672" y="9958"/>
                  </a:lnTo>
                  <a:cubicBezTo>
                    <a:pt x="7711" y="10016"/>
                    <a:pt x="7727" y="10037"/>
                    <a:pt x="7730" y="10037"/>
                  </a:cubicBezTo>
                  <a:cubicBezTo>
                    <a:pt x="7737" y="10037"/>
                    <a:pt x="7663" y="9905"/>
                    <a:pt x="7639" y="9858"/>
                  </a:cubicBezTo>
                  <a:cubicBezTo>
                    <a:pt x="7606" y="9791"/>
                    <a:pt x="7539" y="9724"/>
                    <a:pt x="7506" y="9658"/>
                  </a:cubicBezTo>
                  <a:lnTo>
                    <a:pt x="7039" y="9024"/>
                  </a:lnTo>
                  <a:cubicBezTo>
                    <a:pt x="6605" y="8390"/>
                    <a:pt x="6138" y="7723"/>
                    <a:pt x="5671" y="7056"/>
                  </a:cubicBezTo>
                  <a:cubicBezTo>
                    <a:pt x="4503" y="5421"/>
                    <a:pt x="3369" y="3753"/>
                    <a:pt x="2202" y="2119"/>
                  </a:cubicBezTo>
                  <a:cubicBezTo>
                    <a:pt x="1902" y="1719"/>
                    <a:pt x="1635" y="1285"/>
                    <a:pt x="1335" y="918"/>
                  </a:cubicBezTo>
                  <a:cubicBezTo>
                    <a:pt x="1134" y="618"/>
                    <a:pt x="868" y="151"/>
                    <a:pt x="534" y="17"/>
                  </a:cubicBezTo>
                  <a:cubicBezTo>
                    <a:pt x="489" y="6"/>
                    <a:pt x="445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1" name="Google Shape;2871;p69"/>
            <p:cNvSpPr/>
            <p:nvPr/>
          </p:nvSpPr>
          <p:spPr>
            <a:xfrm>
              <a:off x="820038" y="2030850"/>
              <a:ext cx="47550" cy="55550"/>
            </a:xfrm>
            <a:custGeom>
              <a:avLst/>
              <a:gdLst/>
              <a:ahLst/>
              <a:cxnLst/>
              <a:rect l="l" t="t" r="r" b="b"/>
              <a:pathLst>
                <a:path w="1902" h="2222" extrusionOk="0">
                  <a:moveTo>
                    <a:pt x="402" y="1"/>
                  </a:moveTo>
                  <a:cubicBezTo>
                    <a:pt x="195" y="1"/>
                    <a:pt x="34" y="135"/>
                    <a:pt x="34" y="384"/>
                  </a:cubicBezTo>
                  <a:cubicBezTo>
                    <a:pt x="0" y="718"/>
                    <a:pt x="300" y="1052"/>
                    <a:pt x="501" y="1318"/>
                  </a:cubicBezTo>
                  <a:cubicBezTo>
                    <a:pt x="701" y="1619"/>
                    <a:pt x="901" y="1919"/>
                    <a:pt x="1101" y="2219"/>
                  </a:cubicBezTo>
                  <a:cubicBezTo>
                    <a:pt x="1111" y="2220"/>
                    <a:pt x="1122" y="2221"/>
                    <a:pt x="1132" y="2221"/>
                  </a:cubicBezTo>
                  <a:cubicBezTo>
                    <a:pt x="1374" y="2221"/>
                    <a:pt x="1806" y="1878"/>
                    <a:pt x="1902" y="1719"/>
                  </a:cubicBezTo>
                  <a:cubicBezTo>
                    <a:pt x="1735" y="1452"/>
                    <a:pt x="1535" y="1185"/>
                    <a:pt x="1335" y="918"/>
                  </a:cubicBezTo>
                  <a:cubicBezTo>
                    <a:pt x="1134" y="618"/>
                    <a:pt x="868" y="151"/>
                    <a:pt x="534" y="17"/>
                  </a:cubicBezTo>
                  <a:cubicBezTo>
                    <a:pt x="489" y="6"/>
                    <a:pt x="445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2" name="Google Shape;2872;p69"/>
            <p:cNvSpPr/>
            <p:nvPr/>
          </p:nvSpPr>
          <p:spPr>
            <a:xfrm>
              <a:off x="775838" y="1988400"/>
              <a:ext cx="78400" cy="69175"/>
            </a:xfrm>
            <a:custGeom>
              <a:avLst/>
              <a:gdLst/>
              <a:ahLst/>
              <a:cxnLst/>
              <a:rect l="l" t="t" r="r" b="b"/>
              <a:pathLst>
                <a:path w="3136" h="2767" extrusionOk="0">
                  <a:moveTo>
                    <a:pt x="1328" y="0"/>
                  </a:moveTo>
                  <a:cubicBezTo>
                    <a:pt x="1318" y="0"/>
                    <a:pt x="1301" y="24"/>
                    <a:pt x="1301" y="48"/>
                  </a:cubicBezTo>
                  <a:cubicBezTo>
                    <a:pt x="1268" y="48"/>
                    <a:pt x="1268" y="48"/>
                    <a:pt x="1301" y="81"/>
                  </a:cubicBezTo>
                  <a:cubicBezTo>
                    <a:pt x="1155" y="32"/>
                    <a:pt x="990" y="1"/>
                    <a:pt x="834" y="1"/>
                  </a:cubicBezTo>
                  <a:cubicBezTo>
                    <a:pt x="777" y="1"/>
                    <a:pt x="721" y="5"/>
                    <a:pt x="667" y="14"/>
                  </a:cubicBezTo>
                  <a:cubicBezTo>
                    <a:pt x="601" y="14"/>
                    <a:pt x="567" y="81"/>
                    <a:pt x="634" y="114"/>
                  </a:cubicBezTo>
                  <a:cubicBezTo>
                    <a:pt x="701" y="181"/>
                    <a:pt x="768" y="214"/>
                    <a:pt x="834" y="281"/>
                  </a:cubicBezTo>
                  <a:cubicBezTo>
                    <a:pt x="734" y="244"/>
                    <a:pt x="634" y="225"/>
                    <a:pt x="534" y="225"/>
                  </a:cubicBezTo>
                  <a:cubicBezTo>
                    <a:pt x="367" y="225"/>
                    <a:pt x="200" y="277"/>
                    <a:pt x="34" y="381"/>
                  </a:cubicBezTo>
                  <a:cubicBezTo>
                    <a:pt x="0" y="381"/>
                    <a:pt x="34" y="448"/>
                    <a:pt x="67" y="481"/>
                  </a:cubicBezTo>
                  <a:cubicBezTo>
                    <a:pt x="734" y="615"/>
                    <a:pt x="1001" y="1115"/>
                    <a:pt x="1034" y="1749"/>
                  </a:cubicBezTo>
                  <a:cubicBezTo>
                    <a:pt x="1068" y="2049"/>
                    <a:pt x="1168" y="2316"/>
                    <a:pt x="1401" y="2516"/>
                  </a:cubicBezTo>
                  <a:cubicBezTo>
                    <a:pt x="1585" y="2683"/>
                    <a:pt x="1818" y="2766"/>
                    <a:pt x="2056" y="2766"/>
                  </a:cubicBezTo>
                  <a:cubicBezTo>
                    <a:pt x="2294" y="2766"/>
                    <a:pt x="2535" y="2683"/>
                    <a:pt x="2736" y="2516"/>
                  </a:cubicBezTo>
                  <a:cubicBezTo>
                    <a:pt x="3136" y="2182"/>
                    <a:pt x="3103" y="1582"/>
                    <a:pt x="2902" y="1148"/>
                  </a:cubicBezTo>
                  <a:cubicBezTo>
                    <a:pt x="2602" y="548"/>
                    <a:pt x="1968" y="181"/>
                    <a:pt x="1335" y="14"/>
                  </a:cubicBezTo>
                  <a:cubicBezTo>
                    <a:pt x="1335" y="4"/>
                    <a:pt x="1332" y="0"/>
                    <a:pt x="132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3" name="Google Shape;2873;p69"/>
            <p:cNvSpPr/>
            <p:nvPr/>
          </p:nvSpPr>
          <p:spPr>
            <a:xfrm>
              <a:off x="786663" y="1997925"/>
              <a:ext cx="45900" cy="55900"/>
            </a:xfrm>
            <a:custGeom>
              <a:avLst/>
              <a:gdLst/>
              <a:ahLst/>
              <a:cxnLst/>
              <a:rect l="l" t="t" r="r" b="b"/>
              <a:pathLst>
                <a:path w="1836" h="2236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334"/>
                    <a:pt x="802" y="968"/>
                    <a:pt x="1068" y="1601"/>
                  </a:cubicBezTo>
                  <a:cubicBezTo>
                    <a:pt x="1202" y="1935"/>
                    <a:pt x="1402" y="2202"/>
                    <a:pt x="1769" y="2235"/>
                  </a:cubicBezTo>
                  <a:cubicBezTo>
                    <a:pt x="1836" y="2235"/>
                    <a:pt x="1836" y="2168"/>
                    <a:pt x="1802" y="2168"/>
                  </a:cubicBezTo>
                  <a:cubicBezTo>
                    <a:pt x="1102" y="1968"/>
                    <a:pt x="1102" y="1201"/>
                    <a:pt x="802" y="667"/>
                  </a:cubicBezTo>
                  <a:cubicBezTo>
                    <a:pt x="635" y="334"/>
                    <a:pt x="368" y="6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4" name="Google Shape;2874;p69"/>
            <p:cNvSpPr/>
            <p:nvPr/>
          </p:nvSpPr>
          <p:spPr>
            <a:xfrm>
              <a:off x="799188" y="1990400"/>
              <a:ext cx="44900" cy="60300"/>
            </a:xfrm>
            <a:custGeom>
              <a:avLst/>
              <a:gdLst/>
              <a:ahLst/>
              <a:cxnLst/>
              <a:rect l="l" t="t" r="r" b="b"/>
              <a:pathLst>
                <a:path w="1796" h="2412" extrusionOk="0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567" y="268"/>
                    <a:pt x="934" y="601"/>
                    <a:pt x="1168" y="1168"/>
                  </a:cubicBezTo>
                  <a:cubicBezTo>
                    <a:pt x="1335" y="1602"/>
                    <a:pt x="1401" y="2002"/>
                    <a:pt x="1668" y="2403"/>
                  </a:cubicBezTo>
                  <a:cubicBezTo>
                    <a:pt x="1675" y="2409"/>
                    <a:pt x="1683" y="2412"/>
                    <a:pt x="1693" y="2412"/>
                  </a:cubicBezTo>
                  <a:cubicBezTo>
                    <a:pt x="1735" y="2412"/>
                    <a:pt x="1795" y="2363"/>
                    <a:pt x="1768" y="2336"/>
                  </a:cubicBezTo>
                  <a:cubicBezTo>
                    <a:pt x="1368" y="1836"/>
                    <a:pt x="1368" y="1235"/>
                    <a:pt x="1034" y="701"/>
                  </a:cubicBezTo>
                  <a:cubicBezTo>
                    <a:pt x="801" y="368"/>
                    <a:pt x="467" y="68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5" name="Google Shape;2875;p69"/>
            <p:cNvSpPr/>
            <p:nvPr/>
          </p:nvSpPr>
          <p:spPr>
            <a:xfrm>
              <a:off x="603600" y="2430575"/>
              <a:ext cx="129300" cy="838350"/>
            </a:xfrm>
            <a:custGeom>
              <a:avLst/>
              <a:gdLst/>
              <a:ahLst/>
              <a:cxnLst/>
              <a:rect l="l" t="t" r="r" b="b"/>
              <a:pathLst>
                <a:path w="5172" h="33534" extrusionOk="0">
                  <a:moveTo>
                    <a:pt x="3737" y="1"/>
                  </a:moveTo>
                  <a:cubicBezTo>
                    <a:pt x="3703" y="1"/>
                    <a:pt x="3637" y="34"/>
                    <a:pt x="3637" y="101"/>
                  </a:cubicBezTo>
                  <a:cubicBezTo>
                    <a:pt x="2603" y="9307"/>
                    <a:pt x="1602" y="18514"/>
                    <a:pt x="601" y="27720"/>
                  </a:cubicBezTo>
                  <a:cubicBezTo>
                    <a:pt x="401" y="29588"/>
                    <a:pt x="201" y="31456"/>
                    <a:pt x="1" y="33358"/>
                  </a:cubicBezTo>
                  <a:cubicBezTo>
                    <a:pt x="1" y="33391"/>
                    <a:pt x="1" y="33391"/>
                    <a:pt x="1" y="33391"/>
                  </a:cubicBezTo>
                  <a:cubicBezTo>
                    <a:pt x="1" y="33391"/>
                    <a:pt x="1" y="33391"/>
                    <a:pt x="1" y="33425"/>
                  </a:cubicBezTo>
                  <a:cubicBezTo>
                    <a:pt x="1" y="33479"/>
                    <a:pt x="45" y="33533"/>
                    <a:pt x="98" y="33533"/>
                  </a:cubicBezTo>
                  <a:cubicBezTo>
                    <a:pt x="110" y="33533"/>
                    <a:pt x="122" y="33531"/>
                    <a:pt x="134" y="33525"/>
                  </a:cubicBezTo>
                  <a:lnTo>
                    <a:pt x="168" y="33525"/>
                  </a:lnTo>
                  <a:cubicBezTo>
                    <a:pt x="568" y="33358"/>
                    <a:pt x="1001" y="33191"/>
                    <a:pt x="1335" y="32924"/>
                  </a:cubicBezTo>
                  <a:cubicBezTo>
                    <a:pt x="1435" y="32824"/>
                    <a:pt x="1502" y="32824"/>
                    <a:pt x="1535" y="32691"/>
                  </a:cubicBezTo>
                  <a:cubicBezTo>
                    <a:pt x="1669" y="32457"/>
                    <a:pt x="1635" y="31890"/>
                    <a:pt x="1669" y="31590"/>
                  </a:cubicBezTo>
                  <a:cubicBezTo>
                    <a:pt x="1902" y="29622"/>
                    <a:pt x="2136" y="27654"/>
                    <a:pt x="2336" y="25686"/>
                  </a:cubicBezTo>
                  <a:cubicBezTo>
                    <a:pt x="3036" y="19848"/>
                    <a:pt x="3703" y="14011"/>
                    <a:pt x="4337" y="8140"/>
                  </a:cubicBezTo>
                  <a:cubicBezTo>
                    <a:pt x="4637" y="5705"/>
                    <a:pt x="4904" y="3236"/>
                    <a:pt x="5171" y="768"/>
                  </a:cubicBezTo>
                  <a:cubicBezTo>
                    <a:pt x="5171" y="701"/>
                    <a:pt x="5171" y="634"/>
                    <a:pt x="5104" y="601"/>
                  </a:cubicBezTo>
                  <a:cubicBezTo>
                    <a:pt x="4704" y="267"/>
                    <a:pt x="4204" y="34"/>
                    <a:pt x="3737" y="1"/>
                  </a:cubicBezTo>
                  <a:close/>
                </a:path>
              </a:pathLst>
            </a:custGeom>
            <a:solidFill>
              <a:srgbClr val="E6A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6" name="Google Shape;2876;p69"/>
            <p:cNvSpPr/>
            <p:nvPr/>
          </p:nvSpPr>
          <p:spPr>
            <a:xfrm>
              <a:off x="752875" y="2430575"/>
              <a:ext cx="396150" cy="971775"/>
            </a:xfrm>
            <a:custGeom>
              <a:avLst/>
              <a:gdLst/>
              <a:ahLst/>
              <a:cxnLst/>
              <a:rect l="l" t="t" r="r" b="b"/>
              <a:pathLst>
                <a:path w="15846" h="38871" extrusionOk="0">
                  <a:moveTo>
                    <a:pt x="12109" y="1"/>
                  </a:moveTo>
                  <a:cubicBezTo>
                    <a:pt x="11642" y="34"/>
                    <a:pt x="11109" y="267"/>
                    <a:pt x="10708" y="601"/>
                  </a:cubicBezTo>
                  <a:cubicBezTo>
                    <a:pt x="10675" y="634"/>
                    <a:pt x="10642" y="701"/>
                    <a:pt x="10675" y="768"/>
                  </a:cubicBezTo>
                  <a:cubicBezTo>
                    <a:pt x="11209" y="5905"/>
                    <a:pt x="11776" y="11042"/>
                    <a:pt x="12343" y="16179"/>
                  </a:cubicBezTo>
                  <a:cubicBezTo>
                    <a:pt x="11075" y="16746"/>
                    <a:pt x="9808" y="17280"/>
                    <a:pt x="8573" y="17847"/>
                  </a:cubicBezTo>
                  <a:cubicBezTo>
                    <a:pt x="8006" y="12710"/>
                    <a:pt x="7439" y="7606"/>
                    <a:pt x="6872" y="2469"/>
                  </a:cubicBezTo>
                  <a:cubicBezTo>
                    <a:pt x="6872" y="2402"/>
                    <a:pt x="6806" y="2369"/>
                    <a:pt x="6772" y="2369"/>
                  </a:cubicBezTo>
                  <a:cubicBezTo>
                    <a:pt x="6305" y="2402"/>
                    <a:pt x="5771" y="2636"/>
                    <a:pt x="5371" y="2969"/>
                  </a:cubicBezTo>
                  <a:cubicBezTo>
                    <a:pt x="5338" y="3003"/>
                    <a:pt x="5338" y="3069"/>
                    <a:pt x="5338" y="3136"/>
                  </a:cubicBezTo>
                  <a:cubicBezTo>
                    <a:pt x="5905" y="8273"/>
                    <a:pt x="6439" y="13410"/>
                    <a:pt x="7006" y="18547"/>
                  </a:cubicBezTo>
                  <a:cubicBezTo>
                    <a:pt x="5738" y="19114"/>
                    <a:pt x="4504" y="19681"/>
                    <a:pt x="3236" y="20248"/>
                  </a:cubicBezTo>
                  <a:cubicBezTo>
                    <a:pt x="2903" y="17146"/>
                    <a:pt x="2569" y="14077"/>
                    <a:pt x="2236" y="11008"/>
                  </a:cubicBezTo>
                  <a:cubicBezTo>
                    <a:pt x="2002" y="8940"/>
                    <a:pt x="1769" y="6906"/>
                    <a:pt x="1535" y="4837"/>
                  </a:cubicBezTo>
                  <a:cubicBezTo>
                    <a:pt x="1535" y="4771"/>
                    <a:pt x="1468" y="4737"/>
                    <a:pt x="1435" y="4737"/>
                  </a:cubicBezTo>
                  <a:cubicBezTo>
                    <a:pt x="968" y="4804"/>
                    <a:pt x="468" y="5004"/>
                    <a:pt x="67" y="5338"/>
                  </a:cubicBezTo>
                  <a:cubicBezTo>
                    <a:pt x="1" y="5371"/>
                    <a:pt x="1" y="5438"/>
                    <a:pt x="1" y="5505"/>
                  </a:cubicBezTo>
                  <a:cubicBezTo>
                    <a:pt x="968" y="14511"/>
                    <a:pt x="1969" y="23517"/>
                    <a:pt x="2936" y="32524"/>
                  </a:cubicBezTo>
                  <a:cubicBezTo>
                    <a:pt x="3170" y="34592"/>
                    <a:pt x="3403" y="36694"/>
                    <a:pt x="3637" y="38762"/>
                  </a:cubicBezTo>
                  <a:cubicBezTo>
                    <a:pt x="3637" y="38816"/>
                    <a:pt x="3681" y="38871"/>
                    <a:pt x="3734" y="38871"/>
                  </a:cubicBezTo>
                  <a:cubicBezTo>
                    <a:pt x="3746" y="38871"/>
                    <a:pt x="3758" y="38868"/>
                    <a:pt x="3770" y="38862"/>
                  </a:cubicBezTo>
                  <a:cubicBezTo>
                    <a:pt x="4204" y="38662"/>
                    <a:pt x="4671" y="38461"/>
                    <a:pt x="5104" y="38261"/>
                  </a:cubicBezTo>
                  <a:cubicBezTo>
                    <a:pt x="5138" y="38261"/>
                    <a:pt x="5171" y="38195"/>
                    <a:pt x="5171" y="38161"/>
                  </a:cubicBezTo>
                  <a:cubicBezTo>
                    <a:pt x="5171" y="38128"/>
                    <a:pt x="5171" y="38128"/>
                    <a:pt x="5171" y="38128"/>
                  </a:cubicBezTo>
                  <a:cubicBezTo>
                    <a:pt x="5171" y="38128"/>
                    <a:pt x="5171" y="38095"/>
                    <a:pt x="5171" y="38095"/>
                  </a:cubicBezTo>
                  <a:cubicBezTo>
                    <a:pt x="4637" y="32924"/>
                    <a:pt x="4070" y="27754"/>
                    <a:pt x="3503" y="22617"/>
                  </a:cubicBezTo>
                  <a:cubicBezTo>
                    <a:pt x="6539" y="21249"/>
                    <a:pt x="9574" y="19915"/>
                    <a:pt x="12610" y="18547"/>
                  </a:cubicBezTo>
                  <a:cubicBezTo>
                    <a:pt x="12943" y="21616"/>
                    <a:pt x="13277" y="24718"/>
                    <a:pt x="13610" y="27787"/>
                  </a:cubicBezTo>
                  <a:cubicBezTo>
                    <a:pt x="13844" y="29855"/>
                    <a:pt x="14077" y="31923"/>
                    <a:pt x="14278" y="34025"/>
                  </a:cubicBezTo>
                  <a:cubicBezTo>
                    <a:pt x="14305" y="34079"/>
                    <a:pt x="14354" y="34134"/>
                    <a:pt x="14408" y="34134"/>
                  </a:cubicBezTo>
                  <a:cubicBezTo>
                    <a:pt x="14420" y="34134"/>
                    <a:pt x="14432" y="34131"/>
                    <a:pt x="14444" y="34125"/>
                  </a:cubicBezTo>
                  <a:cubicBezTo>
                    <a:pt x="14878" y="33925"/>
                    <a:pt x="15312" y="33725"/>
                    <a:pt x="15745" y="33525"/>
                  </a:cubicBezTo>
                  <a:cubicBezTo>
                    <a:pt x="15812" y="33525"/>
                    <a:pt x="15812" y="33458"/>
                    <a:pt x="15845" y="33425"/>
                  </a:cubicBezTo>
                  <a:cubicBezTo>
                    <a:pt x="15845" y="33425"/>
                    <a:pt x="15845" y="33425"/>
                    <a:pt x="15845" y="33391"/>
                  </a:cubicBezTo>
                  <a:cubicBezTo>
                    <a:pt x="15845" y="33358"/>
                    <a:pt x="15845" y="33358"/>
                    <a:pt x="15845" y="33358"/>
                  </a:cubicBezTo>
                  <a:cubicBezTo>
                    <a:pt x="14878" y="24318"/>
                    <a:pt x="13877" y="15278"/>
                    <a:pt x="12877" y="6238"/>
                  </a:cubicBezTo>
                  <a:cubicBezTo>
                    <a:pt x="12676" y="4204"/>
                    <a:pt x="12443" y="2169"/>
                    <a:pt x="12209" y="101"/>
                  </a:cubicBezTo>
                  <a:cubicBezTo>
                    <a:pt x="12209" y="34"/>
                    <a:pt x="12143" y="1"/>
                    <a:pt x="12109" y="1"/>
                  </a:cubicBezTo>
                  <a:close/>
                </a:path>
              </a:pathLst>
            </a:custGeom>
            <a:solidFill>
              <a:srgbClr val="E6A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7" name="Google Shape;2877;p69"/>
            <p:cNvSpPr/>
            <p:nvPr/>
          </p:nvSpPr>
          <p:spPr>
            <a:xfrm>
              <a:off x="643625" y="1516600"/>
              <a:ext cx="259375" cy="175150"/>
            </a:xfrm>
            <a:custGeom>
              <a:avLst/>
              <a:gdLst/>
              <a:ahLst/>
              <a:cxnLst/>
              <a:rect l="l" t="t" r="r" b="b"/>
              <a:pathLst>
                <a:path w="10375" h="7006" extrusionOk="0">
                  <a:moveTo>
                    <a:pt x="4537" y="0"/>
                  </a:moveTo>
                  <a:cubicBezTo>
                    <a:pt x="4037" y="0"/>
                    <a:pt x="3570" y="67"/>
                    <a:pt x="3203" y="200"/>
                  </a:cubicBezTo>
                  <a:cubicBezTo>
                    <a:pt x="3103" y="234"/>
                    <a:pt x="3070" y="300"/>
                    <a:pt x="3036" y="400"/>
                  </a:cubicBezTo>
                  <a:cubicBezTo>
                    <a:pt x="3003" y="567"/>
                    <a:pt x="2936" y="901"/>
                    <a:pt x="2970" y="1101"/>
                  </a:cubicBezTo>
                  <a:cubicBezTo>
                    <a:pt x="2970" y="1201"/>
                    <a:pt x="2936" y="1268"/>
                    <a:pt x="2936" y="1268"/>
                  </a:cubicBezTo>
                  <a:cubicBezTo>
                    <a:pt x="2770" y="1268"/>
                    <a:pt x="2569" y="1168"/>
                    <a:pt x="2436" y="1134"/>
                  </a:cubicBezTo>
                  <a:cubicBezTo>
                    <a:pt x="2036" y="1001"/>
                    <a:pt x="2002" y="567"/>
                    <a:pt x="1602" y="467"/>
                  </a:cubicBezTo>
                  <a:cubicBezTo>
                    <a:pt x="1503" y="449"/>
                    <a:pt x="1348" y="433"/>
                    <a:pt x="1174" y="433"/>
                  </a:cubicBezTo>
                  <a:cubicBezTo>
                    <a:pt x="703" y="433"/>
                    <a:pt x="92" y="547"/>
                    <a:pt x="68" y="1034"/>
                  </a:cubicBezTo>
                  <a:cubicBezTo>
                    <a:pt x="1" y="2202"/>
                    <a:pt x="168" y="3536"/>
                    <a:pt x="268" y="4770"/>
                  </a:cubicBezTo>
                  <a:cubicBezTo>
                    <a:pt x="301" y="4837"/>
                    <a:pt x="334" y="4870"/>
                    <a:pt x="368" y="4904"/>
                  </a:cubicBezTo>
                  <a:cubicBezTo>
                    <a:pt x="368" y="4937"/>
                    <a:pt x="401" y="4937"/>
                    <a:pt x="435" y="4937"/>
                  </a:cubicBezTo>
                  <a:cubicBezTo>
                    <a:pt x="4104" y="5704"/>
                    <a:pt x="7373" y="6405"/>
                    <a:pt x="10275" y="7005"/>
                  </a:cubicBezTo>
                  <a:cubicBezTo>
                    <a:pt x="10342" y="7005"/>
                    <a:pt x="10375" y="6972"/>
                    <a:pt x="10375" y="6905"/>
                  </a:cubicBezTo>
                  <a:cubicBezTo>
                    <a:pt x="10175" y="5904"/>
                    <a:pt x="10041" y="4870"/>
                    <a:pt x="9808" y="3870"/>
                  </a:cubicBezTo>
                  <a:cubicBezTo>
                    <a:pt x="9674" y="3269"/>
                    <a:pt x="9574" y="3202"/>
                    <a:pt x="9174" y="3036"/>
                  </a:cubicBezTo>
                  <a:cubicBezTo>
                    <a:pt x="8907" y="2936"/>
                    <a:pt x="8607" y="2835"/>
                    <a:pt x="8340" y="2769"/>
                  </a:cubicBezTo>
                  <a:cubicBezTo>
                    <a:pt x="8140" y="2702"/>
                    <a:pt x="7940" y="2635"/>
                    <a:pt x="7740" y="2569"/>
                  </a:cubicBezTo>
                  <a:cubicBezTo>
                    <a:pt x="7640" y="2569"/>
                    <a:pt x="7473" y="2569"/>
                    <a:pt x="7373" y="2502"/>
                  </a:cubicBezTo>
                  <a:cubicBezTo>
                    <a:pt x="7406" y="2502"/>
                    <a:pt x="7306" y="2335"/>
                    <a:pt x="7273" y="2235"/>
                  </a:cubicBezTo>
                  <a:cubicBezTo>
                    <a:pt x="7206" y="2035"/>
                    <a:pt x="7139" y="1768"/>
                    <a:pt x="7039" y="1568"/>
                  </a:cubicBezTo>
                  <a:cubicBezTo>
                    <a:pt x="6973" y="1401"/>
                    <a:pt x="6906" y="1334"/>
                    <a:pt x="6772" y="1234"/>
                  </a:cubicBezTo>
                  <a:cubicBezTo>
                    <a:pt x="6272" y="767"/>
                    <a:pt x="5071" y="167"/>
                    <a:pt x="4537" y="0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8" name="Google Shape;2878;p69"/>
            <p:cNvSpPr/>
            <p:nvPr/>
          </p:nvSpPr>
          <p:spPr>
            <a:xfrm>
              <a:off x="675325" y="1517125"/>
              <a:ext cx="259375" cy="170450"/>
            </a:xfrm>
            <a:custGeom>
              <a:avLst/>
              <a:gdLst/>
              <a:ahLst/>
              <a:cxnLst/>
              <a:rect l="l" t="t" r="r" b="b"/>
              <a:pathLst>
                <a:path w="10375" h="6818" extrusionOk="0">
                  <a:moveTo>
                    <a:pt x="3284" y="1"/>
                  </a:moveTo>
                  <a:cubicBezTo>
                    <a:pt x="3246" y="1"/>
                    <a:pt x="3219" y="5"/>
                    <a:pt x="3203" y="12"/>
                  </a:cubicBezTo>
                  <a:cubicBezTo>
                    <a:pt x="3103" y="46"/>
                    <a:pt x="3069" y="113"/>
                    <a:pt x="3036" y="213"/>
                  </a:cubicBezTo>
                  <a:cubicBezTo>
                    <a:pt x="2969" y="379"/>
                    <a:pt x="2936" y="713"/>
                    <a:pt x="2936" y="913"/>
                  </a:cubicBezTo>
                  <a:cubicBezTo>
                    <a:pt x="2936" y="1013"/>
                    <a:pt x="2936" y="1080"/>
                    <a:pt x="2936" y="1080"/>
                  </a:cubicBezTo>
                  <a:cubicBezTo>
                    <a:pt x="2769" y="1080"/>
                    <a:pt x="2569" y="980"/>
                    <a:pt x="2436" y="946"/>
                  </a:cubicBezTo>
                  <a:cubicBezTo>
                    <a:pt x="2002" y="813"/>
                    <a:pt x="1602" y="713"/>
                    <a:pt x="1168" y="613"/>
                  </a:cubicBezTo>
                  <a:cubicBezTo>
                    <a:pt x="897" y="559"/>
                    <a:pt x="605" y="436"/>
                    <a:pt x="391" y="436"/>
                  </a:cubicBezTo>
                  <a:cubicBezTo>
                    <a:pt x="209" y="436"/>
                    <a:pt x="82" y="523"/>
                    <a:pt x="67" y="813"/>
                  </a:cubicBezTo>
                  <a:cubicBezTo>
                    <a:pt x="0" y="2014"/>
                    <a:pt x="167" y="3315"/>
                    <a:pt x="267" y="4582"/>
                  </a:cubicBezTo>
                  <a:cubicBezTo>
                    <a:pt x="267" y="4649"/>
                    <a:pt x="301" y="4682"/>
                    <a:pt x="334" y="4716"/>
                  </a:cubicBezTo>
                  <a:cubicBezTo>
                    <a:pt x="367" y="4749"/>
                    <a:pt x="401" y="4749"/>
                    <a:pt x="401" y="4749"/>
                  </a:cubicBezTo>
                  <a:cubicBezTo>
                    <a:pt x="4070" y="5516"/>
                    <a:pt x="7339" y="6217"/>
                    <a:pt x="10274" y="6817"/>
                  </a:cubicBezTo>
                  <a:cubicBezTo>
                    <a:pt x="10308" y="6817"/>
                    <a:pt x="10375" y="6784"/>
                    <a:pt x="10341" y="6717"/>
                  </a:cubicBezTo>
                  <a:cubicBezTo>
                    <a:pt x="10174" y="5683"/>
                    <a:pt x="10041" y="4682"/>
                    <a:pt x="9807" y="3648"/>
                  </a:cubicBezTo>
                  <a:cubicBezTo>
                    <a:pt x="9674" y="3081"/>
                    <a:pt x="9574" y="2981"/>
                    <a:pt x="9174" y="2848"/>
                  </a:cubicBezTo>
                  <a:cubicBezTo>
                    <a:pt x="8873" y="2748"/>
                    <a:pt x="8607" y="2648"/>
                    <a:pt x="8340" y="2581"/>
                  </a:cubicBezTo>
                  <a:cubicBezTo>
                    <a:pt x="8140" y="2514"/>
                    <a:pt x="7906" y="2448"/>
                    <a:pt x="7706" y="2381"/>
                  </a:cubicBezTo>
                  <a:cubicBezTo>
                    <a:pt x="7639" y="2381"/>
                    <a:pt x="7472" y="2381"/>
                    <a:pt x="7339" y="2314"/>
                  </a:cubicBezTo>
                  <a:cubicBezTo>
                    <a:pt x="7339" y="2314"/>
                    <a:pt x="7306" y="2147"/>
                    <a:pt x="7272" y="2047"/>
                  </a:cubicBezTo>
                  <a:cubicBezTo>
                    <a:pt x="7206" y="1847"/>
                    <a:pt x="7139" y="1580"/>
                    <a:pt x="7039" y="1380"/>
                  </a:cubicBezTo>
                  <a:cubicBezTo>
                    <a:pt x="6939" y="1213"/>
                    <a:pt x="6905" y="1147"/>
                    <a:pt x="6772" y="1013"/>
                  </a:cubicBezTo>
                  <a:cubicBezTo>
                    <a:pt x="6605" y="913"/>
                    <a:pt x="5738" y="613"/>
                    <a:pt x="5071" y="413"/>
                  </a:cubicBezTo>
                  <a:cubicBezTo>
                    <a:pt x="4424" y="207"/>
                    <a:pt x="3569" y="1"/>
                    <a:pt x="3284" y="1"/>
                  </a:cubicBezTo>
                  <a:close/>
                </a:path>
              </a:pathLst>
            </a:custGeom>
            <a:solidFill>
              <a:srgbClr val="E6A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9" name="Google Shape;2879;p69"/>
            <p:cNvSpPr/>
            <p:nvPr/>
          </p:nvSpPr>
          <p:spPr>
            <a:xfrm>
              <a:off x="718700" y="2466425"/>
              <a:ext cx="344425" cy="261075"/>
            </a:xfrm>
            <a:custGeom>
              <a:avLst/>
              <a:gdLst/>
              <a:ahLst/>
              <a:cxnLst/>
              <a:rect l="l" t="t" r="r" b="b"/>
              <a:pathLst>
                <a:path w="13777" h="10443" extrusionOk="0">
                  <a:moveTo>
                    <a:pt x="13276" y="1"/>
                  </a:moveTo>
                  <a:cubicBezTo>
                    <a:pt x="10041" y="1335"/>
                    <a:pt x="6371" y="2870"/>
                    <a:pt x="2135" y="4638"/>
                  </a:cubicBezTo>
                  <a:cubicBezTo>
                    <a:pt x="1468" y="4904"/>
                    <a:pt x="801" y="5171"/>
                    <a:pt x="133" y="5438"/>
                  </a:cubicBezTo>
                  <a:cubicBezTo>
                    <a:pt x="100" y="5472"/>
                    <a:pt x="100" y="5472"/>
                    <a:pt x="67" y="5505"/>
                  </a:cubicBezTo>
                  <a:cubicBezTo>
                    <a:pt x="33" y="5538"/>
                    <a:pt x="0" y="5605"/>
                    <a:pt x="33" y="5672"/>
                  </a:cubicBezTo>
                  <a:cubicBezTo>
                    <a:pt x="167" y="6572"/>
                    <a:pt x="300" y="7506"/>
                    <a:pt x="467" y="8407"/>
                  </a:cubicBezTo>
                  <a:cubicBezTo>
                    <a:pt x="600" y="9007"/>
                    <a:pt x="801" y="9975"/>
                    <a:pt x="867" y="10208"/>
                  </a:cubicBezTo>
                  <a:cubicBezTo>
                    <a:pt x="994" y="10335"/>
                    <a:pt x="1605" y="10443"/>
                    <a:pt x="2036" y="10443"/>
                  </a:cubicBezTo>
                  <a:cubicBezTo>
                    <a:pt x="2171" y="10443"/>
                    <a:pt x="2289" y="10432"/>
                    <a:pt x="2368" y="10408"/>
                  </a:cubicBezTo>
                  <a:cubicBezTo>
                    <a:pt x="3336" y="9941"/>
                    <a:pt x="4470" y="8874"/>
                    <a:pt x="5371" y="8407"/>
                  </a:cubicBezTo>
                  <a:cubicBezTo>
                    <a:pt x="5504" y="8340"/>
                    <a:pt x="5637" y="8307"/>
                    <a:pt x="5771" y="8207"/>
                  </a:cubicBezTo>
                  <a:cubicBezTo>
                    <a:pt x="5804" y="8173"/>
                    <a:pt x="5871" y="8173"/>
                    <a:pt x="5904" y="8173"/>
                  </a:cubicBezTo>
                  <a:cubicBezTo>
                    <a:pt x="5938" y="8307"/>
                    <a:pt x="6071" y="8640"/>
                    <a:pt x="6071" y="8707"/>
                  </a:cubicBezTo>
                  <a:cubicBezTo>
                    <a:pt x="6138" y="8874"/>
                    <a:pt x="6204" y="9107"/>
                    <a:pt x="6305" y="9208"/>
                  </a:cubicBezTo>
                  <a:cubicBezTo>
                    <a:pt x="6527" y="9297"/>
                    <a:pt x="7061" y="9326"/>
                    <a:pt x="7431" y="9326"/>
                  </a:cubicBezTo>
                  <a:cubicBezTo>
                    <a:pt x="7617" y="9326"/>
                    <a:pt x="7761" y="9319"/>
                    <a:pt x="7806" y="9308"/>
                  </a:cubicBezTo>
                  <a:cubicBezTo>
                    <a:pt x="8306" y="9041"/>
                    <a:pt x="9073" y="8140"/>
                    <a:pt x="9540" y="7807"/>
                  </a:cubicBezTo>
                  <a:cubicBezTo>
                    <a:pt x="9707" y="7706"/>
                    <a:pt x="9907" y="7573"/>
                    <a:pt x="10007" y="7306"/>
                  </a:cubicBezTo>
                  <a:cubicBezTo>
                    <a:pt x="10141" y="7039"/>
                    <a:pt x="10141" y="6506"/>
                    <a:pt x="10141" y="6205"/>
                  </a:cubicBezTo>
                  <a:cubicBezTo>
                    <a:pt x="10141" y="6205"/>
                    <a:pt x="10141" y="6072"/>
                    <a:pt x="10141" y="6005"/>
                  </a:cubicBezTo>
                  <a:cubicBezTo>
                    <a:pt x="10207" y="5939"/>
                    <a:pt x="10307" y="5905"/>
                    <a:pt x="10374" y="5872"/>
                  </a:cubicBezTo>
                  <a:cubicBezTo>
                    <a:pt x="11041" y="5572"/>
                    <a:pt x="11675" y="5238"/>
                    <a:pt x="12309" y="4938"/>
                  </a:cubicBezTo>
                  <a:cubicBezTo>
                    <a:pt x="12576" y="4771"/>
                    <a:pt x="12876" y="4604"/>
                    <a:pt x="13143" y="4471"/>
                  </a:cubicBezTo>
                  <a:cubicBezTo>
                    <a:pt x="13310" y="4371"/>
                    <a:pt x="13576" y="4271"/>
                    <a:pt x="13676" y="4004"/>
                  </a:cubicBezTo>
                  <a:cubicBezTo>
                    <a:pt x="13777" y="3704"/>
                    <a:pt x="13676" y="3070"/>
                    <a:pt x="13643" y="2770"/>
                  </a:cubicBezTo>
                  <a:cubicBezTo>
                    <a:pt x="13576" y="1869"/>
                    <a:pt x="13476" y="1002"/>
                    <a:pt x="13376" y="101"/>
                  </a:cubicBezTo>
                  <a:cubicBezTo>
                    <a:pt x="13376" y="34"/>
                    <a:pt x="13310" y="1"/>
                    <a:pt x="13276" y="1"/>
                  </a:cubicBezTo>
                  <a:close/>
                </a:path>
              </a:pathLst>
            </a:custGeom>
            <a:solidFill>
              <a:srgbClr val="D1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0" name="Google Shape;2880;p69"/>
            <p:cNvSpPr/>
            <p:nvPr/>
          </p:nvSpPr>
          <p:spPr>
            <a:xfrm>
              <a:off x="743700" y="2466425"/>
              <a:ext cx="344450" cy="260125"/>
            </a:xfrm>
            <a:custGeom>
              <a:avLst/>
              <a:gdLst/>
              <a:ahLst/>
              <a:cxnLst/>
              <a:rect l="l" t="t" r="r" b="b"/>
              <a:pathLst>
                <a:path w="13778" h="10405" extrusionOk="0">
                  <a:moveTo>
                    <a:pt x="13277" y="1"/>
                  </a:moveTo>
                  <a:cubicBezTo>
                    <a:pt x="10041" y="1335"/>
                    <a:pt x="6372" y="2870"/>
                    <a:pt x="2136" y="4638"/>
                  </a:cubicBezTo>
                  <a:cubicBezTo>
                    <a:pt x="1468" y="4904"/>
                    <a:pt x="801" y="5171"/>
                    <a:pt x="134" y="5438"/>
                  </a:cubicBezTo>
                  <a:cubicBezTo>
                    <a:pt x="101" y="5472"/>
                    <a:pt x="101" y="5472"/>
                    <a:pt x="67" y="5505"/>
                  </a:cubicBezTo>
                  <a:cubicBezTo>
                    <a:pt x="34" y="5538"/>
                    <a:pt x="1" y="5605"/>
                    <a:pt x="34" y="5672"/>
                  </a:cubicBezTo>
                  <a:cubicBezTo>
                    <a:pt x="168" y="6572"/>
                    <a:pt x="301" y="7506"/>
                    <a:pt x="468" y="8407"/>
                  </a:cubicBezTo>
                  <a:cubicBezTo>
                    <a:pt x="568" y="8941"/>
                    <a:pt x="635" y="9775"/>
                    <a:pt x="868" y="10208"/>
                  </a:cubicBezTo>
                  <a:cubicBezTo>
                    <a:pt x="948" y="10350"/>
                    <a:pt x="1073" y="10405"/>
                    <a:pt x="1221" y="10405"/>
                  </a:cubicBezTo>
                  <a:cubicBezTo>
                    <a:pt x="1630" y="10405"/>
                    <a:pt x="2218" y="9988"/>
                    <a:pt x="2536" y="9841"/>
                  </a:cubicBezTo>
                  <a:cubicBezTo>
                    <a:pt x="3537" y="9374"/>
                    <a:pt x="4471" y="8874"/>
                    <a:pt x="5371" y="8407"/>
                  </a:cubicBezTo>
                  <a:cubicBezTo>
                    <a:pt x="5505" y="8340"/>
                    <a:pt x="5638" y="8307"/>
                    <a:pt x="5772" y="8207"/>
                  </a:cubicBezTo>
                  <a:cubicBezTo>
                    <a:pt x="5805" y="8173"/>
                    <a:pt x="5872" y="8173"/>
                    <a:pt x="5905" y="8173"/>
                  </a:cubicBezTo>
                  <a:cubicBezTo>
                    <a:pt x="5938" y="8307"/>
                    <a:pt x="6072" y="8640"/>
                    <a:pt x="6072" y="8707"/>
                  </a:cubicBezTo>
                  <a:cubicBezTo>
                    <a:pt x="6138" y="8874"/>
                    <a:pt x="6205" y="9107"/>
                    <a:pt x="6305" y="9208"/>
                  </a:cubicBezTo>
                  <a:cubicBezTo>
                    <a:pt x="6395" y="9291"/>
                    <a:pt x="6507" y="9325"/>
                    <a:pt x="6631" y="9325"/>
                  </a:cubicBezTo>
                  <a:cubicBezTo>
                    <a:pt x="7104" y="9325"/>
                    <a:pt x="7756" y="8826"/>
                    <a:pt x="8073" y="8640"/>
                  </a:cubicBezTo>
                  <a:cubicBezTo>
                    <a:pt x="8574" y="8374"/>
                    <a:pt x="9074" y="8140"/>
                    <a:pt x="9541" y="7807"/>
                  </a:cubicBezTo>
                  <a:cubicBezTo>
                    <a:pt x="9708" y="7706"/>
                    <a:pt x="9908" y="7573"/>
                    <a:pt x="10008" y="7306"/>
                  </a:cubicBezTo>
                  <a:cubicBezTo>
                    <a:pt x="10141" y="7039"/>
                    <a:pt x="10141" y="6506"/>
                    <a:pt x="10141" y="6205"/>
                  </a:cubicBezTo>
                  <a:cubicBezTo>
                    <a:pt x="10141" y="6205"/>
                    <a:pt x="10141" y="6072"/>
                    <a:pt x="10141" y="6005"/>
                  </a:cubicBezTo>
                  <a:cubicBezTo>
                    <a:pt x="10208" y="5939"/>
                    <a:pt x="10308" y="5905"/>
                    <a:pt x="10375" y="5872"/>
                  </a:cubicBezTo>
                  <a:cubicBezTo>
                    <a:pt x="11042" y="5572"/>
                    <a:pt x="11676" y="5238"/>
                    <a:pt x="12310" y="4938"/>
                  </a:cubicBezTo>
                  <a:cubicBezTo>
                    <a:pt x="12576" y="4771"/>
                    <a:pt x="12877" y="4604"/>
                    <a:pt x="13143" y="4437"/>
                  </a:cubicBezTo>
                  <a:cubicBezTo>
                    <a:pt x="13310" y="4371"/>
                    <a:pt x="13577" y="4271"/>
                    <a:pt x="13677" y="4004"/>
                  </a:cubicBezTo>
                  <a:cubicBezTo>
                    <a:pt x="13777" y="3704"/>
                    <a:pt x="13677" y="3070"/>
                    <a:pt x="13644" y="2770"/>
                  </a:cubicBezTo>
                  <a:cubicBezTo>
                    <a:pt x="13577" y="1869"/>
                    <a:pt x="13477" y="1002"/>
                    <a:pt x="13377" y="101"/>
                  </a:cubicBezTo>
                  <a:cubicBezTo>
                    <a:pt x="13377" y="34"/>
                    <a:pt x="13310" y="1"/>
                    <a:pt x="13277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1" name="Google Shape;2881;p69"/>
            <p:cNvSpPr/>
            <p:nvPr/>
          </p:nvSpPr>
          <p:spPr>
            <a:xfrm>
              <a:off x="416800" y="1567450"/>
              <a:ext cx="675525" cy="1083525"/>
            </a:xfrm>
            <a:custGeom>
              <a:avLst/>
              <a:gdLst/>
              <a:ahLst/>
              <a:cxnLst/>
              <a:rect l="l" t="t" r="r" b="b"/>
              <a:pathLst>
                <a:path w="27021" h="43341" extrusionOk="0">
                  <a:moveTo>
                    <a:pt x="2703" y="1"/>
                  </a:moveTo>
                  <a:cubicBezTo>
                    <a:pt x="2636" y="1"/>
                    <a:pt x="1" y="801"/>
                    <a:pt x="1" y="902"/>
                  </a:cubicBezTo>
                  <a:cubicBezTo>
                    <a:pt x="1202" y="12843"/>
                    <a:pt x="2336" y="22684"/>
                    <a:pt x="3837" y="35493"/>
                  </a:cubicBezTo>
                  <a:cubicBezTo>
                    <a:pt x="4104" y="38028"/>
                    <a:pt x="4404" y="40630"/>
                    <a:pt x="4737" y="43198"/>
                  </a:cubicBezTo>
                  <a:cubicBezTo>
                    <a:pt x="4737" y="43281"/>
                    <a:pt x="6522" y="43341"/>
                    <a:pt x="7210" y="43341"/>
                  </a:cubicBezTo>
                  <a:cubicBezTo>
                    <a:pt x="7358" y="43341"/>
                    <a:pt x="7455" y="43338"/>
                    <a:pt x="7473" y="43332"/>
                  </a:cubicBezTo>
                  <a:cubicBezTo>
                    <a:pt x="15212" y="40196"/>
                    <a:pt x="19014" y="39162"/>
                    <a:pt x="23985" y="36961"/>
                  </a:cubicBezTo>
                  <a:cubicBezTo>
                    <a:pt x="25019" y="36494"/>
                    <a:pt x="26019" y="36060"/>
                    <a:pt x="26953" y="35626"/>
                  </a:cubicBezTo>
                  <a:cubicBezTo>
                    <a:pt x="27020" y="35626"/>
                    <a:pt x="27020" y="35526"/>
                    <a:pt x="27020" y="35460"/>
                  </a:cubicBezTo>
                  <a:cubicBezTo>
                    <a:pt x="25886" y="27387"/>
                    <a:pt x="24752" y="19515"/>
                    <a:pt x="23651" y="11776"/>
                  </a:cubicBezTo>
                  <a:cubicBezTo>
                    <a:pt x="23317" y="9574"/>
                    <a:pt x="23017" y="7339"/>
                    <a:pt x="22717" y="5138"/>
                  </a:cubicBezTo>
                  <a:cubicBezTo>
                    <a:pt x="22684" y="5105"/>
                    <a:pt x="22684" y="5071"/>
                    <a:pt x="22650" y="5038"/>
                  </a:cubicBezTo>
                  <a:cubicBezTo>
                    <a:pt x="22617" y="5038"/>
                    <a:pt x="22617" y="5004"/>
                    <a:pt x="22617" y="5004"/>
                  </a:cubicBezTo>
                  <a:cubicBezTo>
                    <a:pt x="20682" y="4404"/>
                    <a:pt x="18581" y="3937"/>
                    <a:pt x="16346" y="3403"/>
                  </a:cubicBezTo>
                  <a:cubicBezTo>
                    <a:pt x="13244" y="2669"/>
                    <a:pt x="9741" y="1902"/>
                    <a:pt x="5805" y="1102"/>
                  </a:cubicBezTo>
                  <a:cubicBezTo>
                    <a:pt x="4037" y="735"/>
                    <a:pt x="4704" y="334"/>
                    <a:pt x="2703" y="1"/>
                  </a:cubicBezTo>
                  <a:close/>
                </a:path>
              </a:pathLst>
            </a:custGeom>
            <a:solidFill>
              <a:srgbClr val="EDEDED"/>
            </a:solidFill>
            <a:ln w="825" cap="rnd" cmpd="sng">
              <a:solidFill>
                <a:srgbClr val="EDED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2" name="Google Shape;2882;p69"/>
            <p:cNvSpPr/>
            <p:nvPr/>
          </p:nvSpPr>
          <p:spPr>
            <a:xfrm>
              <a:off x="481025" y="1567450"/>
              <a:ext cx="675500" cy="1128175"/>
            </a:xfrm>
            <a:custGeom>
              <a:avLst/>
              <a:gdLst/>
              <a:ahLst/>
              <a:cxnLst/>
              <a:rect l="l" t="t" r="r" b="b"/>
              <a:pathLst>
                <a:path w="27020" h="45127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cubicBezTo>
                    <a:pt x="1168" y="12076"/>
                    <a:pt x="2569" y="24452"/>
                    <a:pt x="4070" y="37261"/>
                  </a:cubicBezTo>
                  <a:cubicBezTo>
                    <a:pt x="4337" y="39829"/>
                    <a:pt x="4637" y="42398"/>
                    <a:pt x="4970" y="45000"/>
                  </a:cubicBezTo>
                  <a:cubicBezTo>
                    <a:pt x="4970" y="45072"/>
                    <a:pt x="5022" y="45127"/>
                    <a:pt x="5076" y="45127"/>
                  </a:cubicBezTo>
                  <a:cubicBezTo>
                    <a:pt x="5097" y="45127"/>
                    <a:pt x="5119" y="45118"/>
                    <a:pt x="5137" y="45100"/>
                  </a:cubicBezTo>
                  <a:cubicBezTo>
                    <a:pt x="12876" y="41998"/>
                    <a:pt x="18980" y="39162"/>
                    <a:pt x="23951" y="36961"/>
                  </a:cubicBezTo>
                  <a:cubicBezTo>
                    <a:pt x="24985" y="36494"/>
                    <a:pt x="25985" y="36060"/>
                    <a:pt x="26953" y="35626"/>
                  </a:cubicBezTo>
                  <a:cubicBezTo>
                    <a:pt x="26986" y="35626"/>
                    <a:pt x="27020" y="35526"/>
                    <a:pt x="26986" y="35460"/>
                  </a:cubicBezTo>
                  <a:cubicBezTo>
                    <a:pt x="25852" y="27421"/>
                    <a:pt x="24718" y="19515"/>
                    <a:pt x="23617" y="11776"/>
                  </a:cubicBezTo>
                  <a:cubicBezTo>
                    <a:pt x="23317" y="9574"/>
                    <a:pt x="22983" y="7339"/>
                    <a:pt x="22683" y="5138"/>
                  </a:cubicBezTo>
                  <a:cubicBezTo>
                    <a:pt x="22683" y="5105"/>
                    <a:pt x="22650" y="5071"/>
                    <a:pt x="22616" y="5038"/>
                  </a:cubicBezTo>
                  <a:cubicBezTo>
                    <a:pt x="22616" y="5038"/>
                    <a:pt x="22583" y="5004"/>
                    <a:pt x="22583" y="5004"/>
                  </a:cubicBezTo>
                  <a:cubicBezTo>
                    <a:pt x="20648" y="4404"/>
                    <a:pt x="18580" y="3937"/>
                    <a:pt x="16345" y="3403"/>
                  </a:cubicBezTo>
                  <a:cubicBezTo>
                    <a:pt x="13210" y="2669"/>
                    <a:pt x="9707" y="1902"/>
                    <a:pt x="5804" y="1102"/>
                  </a:cubicBezTo>
                  <a:cubicBezTo>
                    <a:pt x="4003" y="735"/>
                    <a:pt x="2135" y="334"/>
                    <a:pt x="13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3" name="Google Shape;2883;p69"/>
            <p:cNvSpPr/>
            <p:nvPr/>
          </p:nvSpPr>
          <p:spPr>
            <a:xfrm>
              <a:off x="579425" y="2431400"/>
              <a:ext cx="583775" cy="301400"/>
            </a:xfrm>
            <a:custGeom>
              <a:avLst/>
              <a:gdLst/>
              <a:ahLst/>
              <a:cxnLst/>
              <a:rect l="l" t="t" r="r" b="b"/>
              <a:pathLst>
                <a:path w="23351" h="12056" extrusionOk="0">
                  <a:moveTo>
                    <a:pt x="22783" y="1"/>
                  </a:moveTo>
                  <a:cubicBezTo>
                    <a:pt x="18313" y="1769"/>
                    <a:pt x="12810" y="3970"/>
                    <a:pt x="5971" y="6739"/>
                  </a:cubicBezTo>
                  <a:cubicBezTo>
                    <a:pt x="4170" y="7473"/>
                    <a:pt x="2469" y="7740"/>
                    <a:pt x="434" y="8540"/>
                  </a:cubicBezTo>
                  <a:cubicBezTo>
                    <a:pt x="367" y="8574"/>
                    <a:pt x="34" y="9174"/>
                    <a:pt x="34" y="9274"/>
                  </a:cubicBezTo>
                  <a:cubicBezTo>
                    <a:pt x="0" y="10175"/>
                    <a:pt x="67" y="11176"/>
                    <a:pt x="334" y="11976"/>
                  </a:cubicBezTo>
                  <a:cubicBezTo>
                    <a:pt x="358" y="12025"/>
                    <a:pt x="401" y="12056"/>
                    <a:pt x="448" y="12056"/>
                  </a:cubicBezTo>
                  <a:cubicBezTo>
                    <a:pt x="465" y="12056"/>
                    <a:pt x="483" y="12052"/>
                    <a:pt x="501" y="12043"/>
                  </a:cubicBezTo>
                  <a:cubicBezTo>
                    <a:pt x="8573" y="8440"/>
                    <a:pt x="14911" y="5605"/>
                    <a:pt x="20048" y="3303"/>
                  </a:cubicBezTo>
                  <a:cubicBezTo>
                    <a:pt x="21082" y="2836"/>
                    <a:pt x="22116" y="2403"/>
                    <a:pt x="23084" y="1969"/>
                  </a:cubicBezTo>
                  <a:cubicBezTo>
                    <a:pt x="23117" y="1936"/>
                    <a:pt x="23317" y="1502"/>
                    <a:pt x="23350" y="1402"/>
                  </a:cubicBezTo>
                  <a:cubicBezTo>
                    <a:pt x="23284" y="835"/>
                    <a:pt x="22883" y="101"/>
                    <a:pt x="22883" y="101"/>
                  </a:cubicBezTo>
                  <a:cubicBezTo>
                    <a:pt x="22883" y="68"/>
                    <a:pt x="22850" y="34"/>
                    <a:pt x="22850" y="34"/>
                  </a:cubicBezTo>
                  <a:cubicBezTo>
                    <a:pt x="22817" y="1"/>
                    <a:pt x="22817" y="1"/>
                    <a:pt x="22783" y="1"/>
                  </a:cubicBezTo>
                  <a:close/>
                </a:path>
              </a:pathLst>
            </a:custGeom>
            <a:solidFill>
              <a:srgbClr val="D1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4" name="Google Shape;2884;p69"/>
            <p:cNvSpPr/>
            <p:nvPr/>
          </p:nvSpPr>
          <p:spPr>
            <a:xfrm>
              <a:off x="585250" y="2418900"/>
              <a:ext cx="578775" cy="301400"/>
            </a:xfrm>
            <a:custGeom>
              <a:avLst/>
              <a:gdLst/>
              <a:ahLst/>
              <a:cxnLst/>
              <a:rect l="l" t="t" r="r" b="b"/>
              <a:pathLst>
                <a:path w="23151" h="12056" extrusionOk="0">
                  <a:moveTo>
                    <a:pt x="22817" y="1"/>
                  </a:moveTo>
                  <a:cubicBezTo>
                    <a:pt x="18314" y="1769"/>
                    <a:pt x="12843" y="3970"/>
                    <a:pt x="6005" y="6705"/>
                  </a:cubicBezTo>
                  <a:cubicBezTo>
                    <a:pt x="4171" y="7439"/>
                    <a:pt x="2236" y="8240"/>
                    <a:pt x="201" y="9040"/>
                  </a:cubicBezTo>
                  <a:cubicBezTo>
                    <a:pt x="134" y="9074"/>
                    <a:pt x="68" y="9174"/>
                    <a:pt x="68" y="9241"/>
                  </a:cubicBezTo>
                  <a:cubicBezTo>
                    <a:pt x="1" y="10175"/>
                    <a:pt x="101" y="11175"/>
                    <a:pt x="368" y="11942"/>
                  </a:cubicBezTo>
                  <a:cubicBezTo>
                    <a:pt x="368" y="12018"/>
                    <a:pt x="424" y="12055"/>
                    <a:pt x="480" y="12055"/>
                  </a:cubicBezTo>
                  <a:cubicBezTo>
                    <a:pt x="499" y="12055"/>
                    <a:pt x="518" y="12051"/>
                    <a:pt x="535" y="12043"/>
                  </a:cubicBezTo>
                  <a:cubicBezTo>
                    <a:pt x="8607" y="8440"/>
                    <a:pt x="14945" y="5605"/>
                    <a:pt x="20049" y="3303"/>
                  </a:cubicBezTo>
                  <a:cubicBezTo>
                    <a:pt x="21116" y="2836"/>
                    <a:pt x="22117" y="2402"/>
                    <a:pt x="23084" y="1969"/>
                  </a:cubicBezTo>
                  <a:cubicBezTo>
                    <a:pt x="23117" y="1935"/>
                    <a:pt x="23151" y="1869"/>
                    <a:pt x="23151" y="1802"/>
                  </a:cubicBezTo>
                  <a:cubicBezTo>
                    <a:pt x="23051" y="1235"/>
                    <a:pt x="22984" y="668"/>
                    <a:pt x="22884" y="101"/>
                  </a:cubicBezTo>
                  <a:cubicBezTo>
                    <a:pt x="22884" y="67"/>
                    <a:pt x="22884" y="34"/>
                    <a:pt x="22851" y="34"/>
                  </a:cubicBezTo>
                  <a:cubicBezTo>
                    <a:pt x="22851" y="34"/>
                    <a:pt x="22851" y="34"/>
                    <a:pt x="22851" y="1"/>
                  </a:cubicBezTo>
                  <a:close/>
                </a:path>
              </a:pathLst>
            </a:custGeom>
            <a:solidFill>
              <a:srgbClr val="E6A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5" name="Google Shape;2885;p69"/>
            <p:cNvSpPr/>
            <p:nvPr/>
          </p:nvSpPr>
          <p:spPr>
            <a:xfrm>
              <a:off x="917175" y="2644900"/>
              <a:ext cx="15025" cy="21375"/>
            </a:xfrm>
            <a:custGeom>
              <a:avLst/>
              <a:gdLst/>
              <a:ahLst/>
              <a:cxnLst/>
              <a:rect l="l" t="t" r="r" b="b"/>
              <a:pathLst>
                <a:path w="601" h="855" extrusionOk="0">
                  <a:moveTo>
                    <a:pt x="362" y="0"/>
                  </a:moveTo>
                  <a:cubicBezTo>
                    <a:pt x="330" y="0"/>
                    <a:pt x="297" y="11"/>
                    <a:pt x="267" y="34"/>
                  </a:cubicBezTo>
                  <a:cubicBezTo>
                    <a:pt x="100" y="100"/>
                    <a:pt x="0" y="334"/>
                    <a:pt x="33" y="567"/>
                  </a:cubicBezTo>
                  <a:cubicBezTo>
                    <a:pt x="60" y="753"/>
                    <a:pt x="150" y="855"/>
                    <a:pt x="270" y="855"/>
                  </a:cubicBezTo>
                  <a:cubicBezTo>
                    <a:pt x="300" y="855"/>
                    <a:pt x="333" y="848"/>
                    <a:pt x="367" y="834"/>
                  </a:cubicBezTo>
                  <a:cubicBezTo>
                    <a:pt x="500" y="768"/>
                    <a:pt x="600" y="501"/>
                    <a:pt x="567" y="301"/>
                  </a:cubicBezTo>
                  <a:cubicBezTo>
                    <a:pt x="567" y="121"/>
                    <a:pt x="468" y="0"/>
                    <a:pt x="362" y="0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6" name="Google Shape;2886;p69"/>
            <p:cNvSpPr/>
            <p:nvPr/>
          </p:nvSpPr>
          <p:spPr>
            <a:xfrm>
              <a:off x="959700" y="2623625"/>
              <a:ext cx="14200" cy="20900"/>
            </a:xfrm>
            <a:custGeom>
              <a:avLst/>
              <a:gdLst/>
              <a:ahLst/>
              <a:cxnLst/>
              <a:rect l="l" t="t" r="r" b="b"/>
              <a:pathLst>
                <a:path w="568" h="836" extrusionOk="0">
                  <a:moveTo>
                    <a:pt x="319" y="0"/>
                  </a:moveTo>
                  <a:cubicBezTo>
                    <a:pt x="292" y="0"/>
                    <a:pt x="263" y="6"/>
                    <a:pt x="234" y="17"/>
                  </a:cubicBezTo>
                  <a:cubicBezTo>
                    <a:pt x="100" y="84"/>
                    <a:pt x="0" y="318"/>
                    <a:pt x="34" y="551"/>
                  </a:cubicBezTo>
                  <a:cubicBezTo>
                    <a:pt x="61" y="716"/>
                    <a:pt x="156" y="835"/>
                    <a:pt x="263" y="835"/>
                  </a:cubicBezTo>
                  <a:cubicBezTo>
                    <a:pt x="287" y="835"/>
                    <a:pt x="310" y="830"/>
                    <a:pt x="334" y="818"/>
                  </a:cubicBezTo>
                  <a:cubicBezTo>
                    <a:pt x="501" y="751"/>
                    <a:pt x="567" y="518"/>
                    <a:pt x="534" y="284"/>
                  </a:cubicBezTo>
                  <a:cubicBezTo>
                    <a:pt x="534" y="120"/>
                    <a:pt x="444" y="0"/>
                    <a:pt x="319" y="0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7" name="Google Shape;2887;p69"/>
            <p:cNvSpPr/>
            <p:nvPr/>
          </p:nvSpPr>
          <p:spPr>
            <a:xfrm>
              <a:off x="664825" y="1717400"/>
              <a:ext cx="28700" cy="24450"/>
            </a:xfrm>
            <a:custGeom>
              <a:avLst/>
              <a:gdLst/>
              <a:ahLst/>
              <a:cxnLst/>
              <a:rect l="l" t="t" r="r" b="b"/>
              <a:pathLst>
                <a:path w="1148" h="978" extrusionOk="0">
                  <a:moveTo>
                    <a:pt x="449" y="0"/>
                  </a:moveTo>
                  <a:cubicBezTo>
                    <a:pt x="0" y="0"/>
                    <a:pt x="146" y="911"/>
                    <a:pt x="654" y="975"/>
                  </a:cubicBezTo>
                  <a:cubicBezTo>
                    <a:pt x="671" y="977"/>
                    <a:pt x="687" y="978"/>
                    <a:pt x="702" y="978"/>
                  </a:cubicBezTo>
                  <a:cubicBezTo>
                    <a:pt x="1147" y="978"/>
                    <a:pt x="1036" y="72"/>
                    <a:pt x="521" y="7"/>
                  </a:cubicBezTo>
                  <a:cubicBezTo>
                    <a:pt x="495" y="2"/>
                    <a:pt x="471" y="0"/>
                    <a:pt x="449" y="0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8" name="Google Shape;2888;p69"/>
            <p:cNvSpPr/>
            <p:nvPr/>
          </p:nvSpPr>
          <p:spPr>
            <a:xfrm>
              <a:off x="776400" y="1751500"/>
              <a:ext cx="26475" cy="31225"/>
            </a:xfrm>
            <a:custGeom>
              <a:avLst/>
              <a:gdLst/>
              <a:ahLst/>
              <a:cxnLst/>
              <a:rect l="l" t="t" r="r" b="b"/>
              <a:pathLst>
                <a:path w="1059" h="1249" extrusionOk="0">
                  <a:moveTo>
                    <a:pt x="380" y="1"/>
                  </a:moveTo>
                  <a:cubicBezTo>
                    <a:pt x="155" y="1"/>
                    <a:pt x="1" y="246"/>
                    <a:pt x="60" y="545"/>
                  </a:cubicBezTo>
                  <a:cubicBezTo>
                    <a:pt x="94" y="911"/>
                    <a:pt x="327" y="1212"/>
                    <a:pt x="627" y="1245"/>
                  </a:cubicBezTo>
                  <a:cubicBezTo>
                    <a:pt x="642" y="1247"/>
                    <a:pt x="657" y="1248"/>
                    <a:pt x="672" y="1248"/>
                  </a:cubicBezTo>
                  <a:cubicBezTo>
                    <a:pt x="885" y="1248"/>
                    <a:pt x="1059" y="1022"/>
                    <a:pt x="1028" y="678"/>
                  </a:cubicBezTo>
                  <a:cubicBezTo>
                    <a:pt x="961" y="344"/>
                    <a:pt x="728" y="44"/>
                    <a:pt x="461" y="11"/>
                  </a:cubicBezTo>
                  <a:cubicBezTo>
                    <a:pt x="433" y="4"/>
                    <a:pt x="406" y="1"/>
                    <a:pt x="380" y="1"/>
                  </a:cubicBezTo>
                  <a:close/>
                </a:path>
              </a:pathLst>
            </a:custGeom>
            <a:solidFill>
              <a:srgbClr val="FAD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9" name="Google Shape;2889;p69"/>
            <p:cNvSpPr/>
            <p:nvPr/>
          </p:nvSpPr>
          <p:spPr>
            <a:xfrm>
              <a:off x="818400" y="1681450"/>
              <a:ext cx="31775" cy="29625"/>
            </a:xfrm>
            <a:custGeom>
              <a:avLst/>
              <a:gdLst/>
              <a:ahLst/>
              <a:cxnLst/>
              <a:rect l="l" t="t" r="r" b="b"/>
              <a:pathLst>
                <a:path w="1271" h="1185" extrusionOk="0">
                  <a:moveTo>
                    <a:pt x="494" y="0"/>
                  </a:moveTo>
                  <a:cubicBezTo>
                    <a:pt x="0" y="0"/>
                    <a:pt x="178" y="1084"/>
                    <a:pt x="715" y="1178"/>
                  </a:cubicBezTo>
                  <a:cubicBezTo>
                    <a:pt x="739" y="1182"/>
                    <a:pt x="761" y="1184"/>
                    <a:pt x="782" y="1184"/>
                  </a:cubicBezTo>
                  <a:cubicBezTo>
                    <a:pt x="1271" y="1184"/>
                    <a:pt x="1126" y="107"/>
                    <a:pt x="582" y="11"/>
                  </a:cubicBezTo>
                  <a:cubicBezTo>
                    <a:pt x="550" y="4"/>
                    <a:pt x="521" y="0"/>
                    <a:pt x="494" y="0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0" name="Google Shape;2890;p69"/>
            <p:cNvSpPr/>
            <p:nvPr/>
          </p:nvSpPr>
          <p:spPr>
            <a:xfrm>
              <a:off x="620475" y="1865950"/>
              <a:ext cx="43100" cy="35950"/>
            </a:xfrm>
            <a:custGeom>
              <a:avLst/>
              <a:gdLst/>
              <a:ahLst/>
              <a:cxnLst/>
              <a:rect l="l" t="t" r="r" b="b"/>
              <a:pathLst>
                <a:path w="1724" h="1438" extrusionOk="0">
                  <a:moveTo>
                    <a:pt x="742" y="1"/>
                  </a:moveTo>
                  <a:cubicBezTo>
                    <a:pt x="1" y="1"/>
                    <a:pt x="177" y="1405"/>
                    <a:pt x="960" y="1437"/>
                  </a:cubicBezTo>
                  <a:cubicBezTo>
                    <a:pt x="969" y="1438"/>
                    <a:pt x="978" y="1438"/>
                    <a:pt x="986" y="1438"/>
                  </a:cubicBezTo>
                  <a:cubicBezTo>
                    <a:pt x="1724" y="1438"/>
                    <a:pt x="1552" y="36"/>
                    <a:pt x="793" y="3"/>
                  </a:cubicBezTo>
                  <a:cubicBezTo>
                    <a:pt x="776" y="1"/>
                    <a:pt x="758" y="1"/>
                    <a:pt x="742" y="1"/>
                  </a:cubicBezTo>
                  <a:close/>
                </a:path>
              </a:pathLst>
            </a:custGeom>
            <a:solidFill>
              <a:srgbClr val="FAD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1" name="Google Shape;2891;p69"/>
            <p:cNvSpPr/>
            <p:nvPr/>
          </p:nvSpPr>
          <p:spPr>
            <a:xfrm>
              <a:off x="565250" y="2006875"/>
              <a:ext cx="32550" cy="34275"/>
            </a:xfrm>
            <a:custGeom>
              <a:avLst/>
              <a:gdLst/>
              <a:ahLst/>
              <a:cxnLst/>
              <a:rect l="l" t="t" r="r" b="b"/>
              <a:pathLst>
                <a:path w="1302" h="1371" extrusionOk="0">
                  <a:moveTo>
                    <a:pt x="643" y="1"/>
                  </a:moveTo>
                  <a:cubicBezTo>
                    <a:pt x="629" y="1"/>
                    <a:pt x="615" y="2"/>
                    <a:pt x="601" y="3"/>
                  </a:cubicBezTo>
                  <a:cubicBezTo>
                    <a:pt x="267" y="3"/>
                    <a:pt x="0" y="337"/>
                    <a:pt x="67" y="704"/>
                  </a:cubicBezTo>
                  <a:cubicBezTo>
                    <a:pt x="134" y="1071"/>
                    <a:pt x="401" y="1371"/>
                    <a:pt x="734" y="1371"/>
                  </a:cubicBezTo>
                  <a:cubicBezTo>
                    <a:pt x="1034" y="1337"/>
                    <a:pt x="1301" y="1004"/>
                    <a:pt x="1235" y="670"/>
                  </a:cubicBezTo>
                  <a:cubicBezTo>
                    <a:pt x="1203" y="320"/>
                    <a:pt x="928" y="1"/>
                    <a:pt x="643" y="1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2" name="Google Shape;2892;p69"/>
            <p:cNvSpPr/>
            <p:nvPr/>
          </p:nvSpPr>
          <p:spPr>
            <a:xfrm>
              <a:off x="626550" y="2162825"/>
              <a:ext cx="37525" cy="33500"/>
            </a:xfrm>
            <a:custGeom>
              <a:avLst/>
              <a:gdLst/>
              <a:ahLst/>
              <a:cxnLst/>
              <a:rect l="l" t="t" r="r" b="b"/>
              <a:pathLst>
                <a:path w="1501" h="1340" extrusionOk="0">
                  <a:moveTo>
                    <a:pt x="735" y="0"/>
                  </a:moveTo>
                  <a:cubicBezTo>
                    <a:pt x="719" y="0"/>
                    <a:pt x="701" y="1"/>
                    <a:pt x="684" y="3"/>
                  </a:cubicBezTo>
                  <a:cubicBezTo>
                    <a:pt x="1" y="101"/>
                    <a:pt x="111" y="1340"/>
                    <a:pt x="766" y="1340"/>
                  </a:cubicBezTo>
                  <a:cubicBezTo>
                    <a:pt x="783" y="1340"/>
                    <a:pt x="800" y="1339"/>
                    <a:pt x="817" y="1337"/>
                  </a:cubicBezTo>
                  <a:cubicBezTo>
                    <a:pt x="1500" y="1240"/>
                    <a:pt x="1391" y="0"/>
                    <a:pt x="735" y="0"/>
                  </a:cubicBezTo>
                  <a:close/>
                </a:path>
              </a:pathLst>
            </a:custGeom>
            <a:solidFill>
              <a:srgbClr val="FAD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3" name="Google Shape;2893;p69"/>
            <p:cNvSpPr/>
            <p:nvPr/>
          </p:nvSpPr>
          <p:spPr>
            <a:xfrm>
              <a:off x="630300" y="2296050"/>
              <a:ext cx="34200" cy="38050"/>
            </a:xfrm>
            <a:custGeom>
              <a:avLst/>
              <a:gdLst/>
              <a:ahLst/>
              <a:cxnLst/>
              <a:rect l="l" t="t" r="r" b="b"/>
              <a:pathLst>
                <a:path w="1368" h="1522" extrusionOk="0">
                  <a:moveTo>
                    <a:pt x="711" y="1"/>
                  </a:moveTo>
                  <a:cubicBezTo>
                    <a:pt x="675" y="1"/>
                    <a:pt x="638" y="4"/>
                    <a:pt x="601" y="11"/>
                  </a:cubicBezTo>
                  <a:cubicBezTo>
                    <a:pt x="300" y="78"/>
                    <a:pt x="0" y="478"/>
                    <a:pt x="67" y="878"/>
                  </a:cubicBezTo>
                  <a:cubicBezTo>
                    <a:pt x="127" y="1241"/>
                    <a:pt x="379" y="1521"/>
                    <a:pt x="674" y="1521"/>
                  </a:cubicBezTo>
                  <a:cubicBezTo>
                    <a:pt x="705" y="1521"/>
                    <a:pt x="736" y="1518"/>
                    <a:pt x="767" y="1512"/>
                  </a:cubicBezTo>
                  <a:cubicBezTo>
                    <a:pt x="1101" y="1445"/>
                    <a:pt x="1368" y="1012"/>
                    <a:pt x="1301" y="612"/>
                  </a:cubicBezTo>
                  <a:cubicBezTo>
                    <a:pt x="1241" y="253"/>
                    <a:pt x="1020" y="1"/>
                    <a:pt x="711" y="1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4" name="Google Shape;2894;p69"/>
            <p:cNvSpPr/>
            <p:nvPr/>
          </p:nvSpPr>
          <p:spPr>
            <a:xfrm>
              <a:off x="747875" y="2339575"/>
              <a:ext cx="20050" cy="24425"/>
            </a:xfrm>
            <a:custGeom>
              <a:avLst/>
              <a:gdLst/>
              <a:ahLst/>
              <a:cxnLst/>
              <a:rect l="l" t="t" r="r" b="b"/>
              <a:pathLst>
                <a:path w="802" h="977" extrusionOk="0">
                  <a:moveTo>
                    <a:pt x="385" y="0"/>
                  </a:moveTo>
                  <a:cubicBezTo>
                    <a:pt x="368" y="0"/>
                    <a:pt x="351" y="2"/>
                    <a:pt x="334" y="5"/>
                  </a:cubicBezTo>
                  <a:cubicBezTo>
                    <a:pt x="167" y="71"/>
                    <a:pt x="1" y="338"/>
                    <a:pt x="34" y="572"/>
                  </a:cubicBezTo>
                  <a:cubicBezTo>
                    <a:pt x="64" y="816"/>
                    <a:pt x="235" y="976"/>
                    <a:pt x="417" y="976"/>
                  </a:cubicBezTo>
                  <a:cubicBezTo>
                    <a:pt x="433" y="976"/>
                    <a:pt x="450" y="975"/>
                    <a:pt x="468" y="972"/>
                  </a:cubicBezTo>
                  <a:cubicBezTo>
                    <a:pt x="634" y="905"/>
                    <a:pt x="801" y="638"/>
                    <a:pt x="768" y="405"/>
                  </a:cubicBezTo>
                  <a:cubicBezTo>
                    <a:pt x="737" y="161"/>
                    <a:pt x="567" y="0"/>
                    <a:pt x="385" y="0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5" name="Google Shape;2895;p69"/>
            <p:cNvSpPr/>
            <p:nvPr/>
          </p:nvSpPr>
          <p:spPr>
            <a:xfrm>
              <a:off x="733700" y="2443600"/>
              <a:ext cx="27550" cy="37050"/>
            </a:xfrm>
            <a:custGeom>
              <a:avLst/>
              <a:gdLst/>
              <a:ahLst/>
              <a:cxnLst/>
              <a:rect l="l" t="t" r="r" b="b"/>
              <a:pathLst>
                <a:path w="1102" h="1482" extrusionOk="0">
                  <a:moveTo>
                    <a:pt x="631" y="1"/>
                  </a:moveTo>
                  <a:cubicBezTo>
                    <a:pt x="510" y="1"/>
                    <a:pt x="387" y="59"/>
                    <a:pt x="301" y="180"/>
                  </a:cubicBezTo>
                  <a:cubicBezTo>
                    <a:pt x="234" y="280"/>
                    <a:pt x="167" y="347"/>
                    <a:pt x="101" y="480"/>
                  </a:cubicBezTo>
                  <a:cubicBezTo>
                    <a:pt x="34" y="614"/>
                    <a:pt x="0" y="814"/>
                    <a:pt x="34" y="981"/>
                  </a:cubicBezTo>
                  <a:cubicBezTo>
                    <a:pt x="34" y="1114"/>
                    <a:pt x="101" y="1214"/>
                    <a:pt x="167" y="1314"/>
                  </a:cubicBezTo>
                  <a:cubicBezTo>
                    <a:pt x="267" y="1414"/>
                    <a:pt x="367" y="1481"/>
                    <a:pt x="467" y="1481"/>
                  </a:cubicBezTo>
                  <a:cubicBezTo>
                    <a:pt x="568" y="1448"/>
                    <a:pt x="734" y="1414"/>
                    <a:pt x="834" y="1281"/>
                  </a:cubicBezTo>
                  <a:cubicBezTo>
                    <a:pt x="901" y="1181"/>
                    <a:pt x="934" y="1081"/>
                    <a:pt x="1001" y="981"/>
                  </a:cubicBezTo>
                  <a:cubicBezTo>
                    <a:pt x="1068" y="814"/>
                    <a:pt x="1101" y="647"/>
                    <a:pt x="1068" y="480"/>
                  </a:cubicBezTo>
                  <a:cubicBezTo>
                    <a:pt x="1068" y="347"/>
                    <a:pt x="1001" y="247"/>
                    <a:pt x="934" y="147"/>
                  </a:cubicBezTo>
                  <a:cubicBezTo>
                    <a:pt x="854" y="51"/>
                    <a:pt x="743" y="1"/>
                    <a:pt x="631" y="1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6" name="Google Shape;2896;p69"/>
            <p:cNvSpPr/>
            <p:nvPr/>
          </p:nvSpPr>
          <p:spPr>
            <a:xfrm>
              <a:off x="842950" y="2367800"/>
              <a:ext cx="25025" cy="33925"/>
            </a:xfrm>
            <a:custGeom>
              <a:avLst/>
              <a:gdLst/>
              <a:ahLst/>
              <a:cxnLst/>
              <a:rect l="l" t="t" r="r" b="b"/>
              <a:pathLst>
                <a:path w="1001" h="1357" extrusionOk="0">
                  <a:moveTo>
                    <a:pt x="504" y="1"/>
                  </a:moveTo>
                  <a:cubicBezTo>
                    <a:pt x="482" y="1"/>
                    <a:pt x="458" y="4"/>
                    <a:pt x="434" y="10"/>
                  </a:cubicBezTo>
                  <a:cubicBezTo>
                    <a:pt x="300" y="77"/>
                    <a:pt x="234" y="143"/>
                    <a:pt x="134" y="310"/>
                  </a:cubicBezTo>
                  <a:cubicBezTo>
                    <a:pt x="134" y="310"/>
                    <a:pt x="134" y="343"/>
                    <a:pt x="100" y="343"/>
                  </a:cubicBezTo>
                  <a:cubicBezTo>
                    <a:pt x="34" y="477"/>
                    <a:pt x="0" y="677"/>
                    <a:pt x="34" y="844"/>
                  </a:cubicBezTo>
                  <a:cubicBezTo>
                    <a:pt x="67" y="1011"/>
                    <a:pt x="134" y="1177"/>
                    <a:pt x="234" y="1244"/>
                  </a:cubicBezTo>
                  <a:cubicBezTo>
                    <a:pt x="309" y="1319"/>
                    <a:pt x="403" y="1357"/>
                    <a:pt x="487" y="1357"/>
                  </a:cubicBezTo>
                  <a:cubicBezTo>
                    <a:pt x="515" y="1357"/>
                    <a:pt x="542" y="1352"/>
                    <a:pt x="567" y="1344"/>
                  </a:cubicBezTo>
                  <a:cubicBezTo>
                    <a:pt x="701" y="1311"/>
                    <a:pt x="801" y="1211"/>
                    <a:pt x="868" y="1044"/>
                  </a:cubicBezTo>
                  <a:cubicBezTo>
                    <a:pt x="868" y="1044"/>
                    <a:pt x="868" y="1011"/>
                    <a:pt x="901" y="1011"/>
                  </a:cubicBezTo>
                  <a:cubicBezTo>
                    <a:pt x="968" y="844"/>
                    <a:pt x="1001" y="710"/>
                    <a:pt x="968" y="510"/>
                  </a:cubicBezTo>
                  <a:cubicBezTo>
                    <a:pt x="934" y="377"/>
                    <a:pt x="868" y="210"/>
                    <a:pt x="767" y="110"/>
                  </a:cubicBezTo>
                  <a:cubicBezTo>
                    <a:pt x="686" y="55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AD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7" name="Google Shape;2897;p69"/>
            <p:cNvSpPr/>
            <p:nvPr/>
          </p:nvSpPr>
          <p:spPr>
            <a:xfrm>
              <a:off x="1017225" y="2359400"/>
              <a:ext cx="17550" cy="28275"/>
            </a:xfrm>
            <a:custGeom>
              <a:avLst/>
              <a:gdLst/>
              <a:ahLst/>
              <a:cxnLst/>
              <a:rect l="l" t="t" r="r" b="b"/>
              <a:pathLst>
                <a:path w="702" h="1131" extrusionOk="0">
                  <a:moveTo>
                    <a:pt x="360" y="1"/>
                  </a:moveTo>
                  <a:cubicBezTo>
                    <a:pt x="340" y="1"/>
                    <a:pt x="321" y="4"/>
                    <a:pt x="301" y="12"/>
                  </a:cubicBezTo>
                  <a:cubicBezTo>
                    <a:pt x="101" y="79"/>
                    <a:pt x="1" y="346"/>
                    <a:pt x="34" y="646"/>
                  </a:cubicBezTo>
                  <a:cubicBezTo>
                    <a:pt x="34" y="713"/>
                    <a:pt x="34" y="779"/>
                    <a:pt x="68" y="846"/>
                  </a:cubicBezTo>
                  <a:cubicBezTo>
                    <a:pt x="123" y="1011"/>
                    <a:pt x="245" y="1130"/>
                    <a:pt x="361" y="1130"/>
                  </a:cubicBezTo>
                  <a:cubicBezTo>
                    <a:pt x="386" y="1130"/>
                    <a:pt x="411" y="1125"/>
                    <a:pt x="435" y="1113"/>
                  </a:cubicBezTo>
                  <a:cubicBezTo>
                    <a:pt x="601" y="1080"/>
                    <a:pt x="668" y="880"/>
                    <a:pt x="701" y="646"/>
                  </a:cubicBezTo>
                  <a:cubicBezTo>
                    <a:pt x="701" y="579"/>
                    <a:pt x="701" y="513"/>
                    <a:pt x="701" y="446"/>
                  </a:cubicBezTo>
                  <a:cubicBezTo>
                    <a:pt x="643" y="210"/>
                    <a:pt x="506" y="1"/>
                    <a:pt x="360" y="1"/>
                  </a:cubicBezTo>
                  <a:close/>
                </a:path>
              </a:pathLst>
            </a:custGeom>
            <a:solidFill>
              <a:srgbClr val="FAD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8" name="Google Shape;2898;p69"/>
            <p:cNvSpPr/>
            <p:nvPr/>
          </p:nvSpPr>
          <p:spPr>
            <a:xfrm>
              <a:off x="1048100" y="2231175"/>
              <a:ext cx="16700" cy="22750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309" y="0"/>
                  </a:moveTo>
                  <a:cubicBezTo>
                    <a:pt x="295" y="0"/>
                    <a:pt x="281" y="1"/>
                    <a:pt x="267" y="4"/>
                  </a:cubicBezTo>
                  <a:cubicBezTo>
                    <a:pt x="100" y="4"/>
                    <a:pt x="0" y="271"/>
                    <a:pt x="33" y="505"/>
                  </a:cubicBezTo>
                  <a:cubicBezTo>
                    <a:pt x="64" y="749"/>
                    <a:pt x="206" y="909"/>
                    <a:pt x="358" y="909"/>
                  </a:cubicBezTo>
                  <a:cubicBezTo>
                    <a:pt x="372" y="909"/>
                    <a:pt x="386" y="908"/>
                    <a:pt x="400" y="905"/>
                  </a:cubicBezTo>
                  <a:cubicBezTo>
                    <a:pt x="534" y="872"/>
                    <a:pt x="667" y="638"/>
                    <a:pt x="601" y="405"/>
                  </a:cubicBezTo>
                  <a:cubicBezTo>
                    <a:pt x="570" y="160"/>
                    <a:pt x="456" y="0"/>
                    <a:pt x="309" y="0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9" name="Google Shape;2899;p69"/>
            <p:cNvSpPr/>
            <p:nvPr/>
          </p:nvSpPr>
          <p:spPr>
            <a:xfrm>
              <a:off x="1088125" y="2151900"/>
              <a:ext cx="16700" cy="24250"/>
            </a:xfrm>
            <a:custGeom>
              <a:avLst/>
              <a:gdLst/>
              <a:ahLst/>
              <a:cxnLst/>
              <a:rect l="l" t="t" r="r" b="b"/>
              <a:pathLst>
                <a:path w="668" h="970" extrusionOk="0">
                  <a:moveTo>
                    <a:pt x="287" y="1"/>
                  </a:moveTo>
                  <a:cubicBezTo>
                    <a:pt x="171" y="1"/>
                    <a:pt x="55" y="103"/>
                    <a:pt x="34" y="273"/>
                  </a:cubicBezTo>
                  <a:cubicBezTo>
                    <a:pt x="0" y="473"/>
                    <a:pt x="34" y="673"/>
                    <a:pt x="134" y="807"/>
                  </a:cubicBezTo>
                  <a:cubicBezTo>
                    <a:pt x="198" y="919"/>
                    <a:pt x="277" y="970"/>
                    <a:pt x="354" y="970"/>
                  </a:cubicBezTo>
                  <a:cubicBezTo>
                    <a:pt x="436" y="970"/>
                    <a:pt x="515" y="911"/>
                    <a:pt x="567" y="807"/>
                  </a:cubicBezTo>
                  <a:cubicBezTo>
                    <a:pt x="667" y="607"/>
                    <a:pt x="601" y="307"/>
                    <a:pt x="467" y="106"/>
                  </a:cubicBezTo>
                  <a:cubicBezTo>
                    <a:pt x="419" y="34"/>
                    <a:pt x="353" y="1"/>
                    <a:pt x="287" y="1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0" name="Google Shape;2900;p69"/>
            <p:cNvSpPr/>
            <p:nvPr/>
          </p:nvSpPr>
          <p:spPr>
            <a:xfrm>
              <a:off x="1053925" y="2046050"/>
              <a:ext cx="17550" cy="25125"/>
            </a:xfrm>
            <a:custGeom>
              <a:avLst/>
              <a:gdLst/>
              <a:ahLst/>
              <a:cxnLst/>
              <a:rect l="l" t="t" r="r" b="b"/>
              <a:pathLst>
                <a:path w="702" h="1005" extrusionOk="0">
                  <a:moveTo>
                    <a:pt x="300" y="1"/>
                  </a:moveTo>
                  <a:cubicBezTo>
                    <a:pt x="289" y="1"/>
                    <a:pt x="278" y="2"/>
                    <a:pt x="267" y="4"/>
                  </a:cubicBezTo>
                  <a:cubicBezTo>
                    <a:pt x="101" y="4"/>
                    <a:pt x="1" y="237"/>
                    <a:pt x="34" y="504"/>
                  </a:cubicBezTo>
                  <a:cubicBezTo>
                    <a:pt x="67" y="771"/>
                    <a:pt x="234" y="1005"/>
                    <a:pt x="401" y="1005"/>
                  </a:cubicBezTo>
                  <a:cubicBezTo>
                    <a:pt x="568" y="971"/>
                    <a:pt x="701" y="738"/>
                    <a:pt x="668" y="471"/>
                  </a:cubicBezTo>
                  <a:cubicBezTo>
                    <a:pt x="605" y="221"/>
                    <a:pt x="455" y="1"/>
                    <a:pt x="300" y="1"/>
                  </a:cubicBezTo>
                  <a:close/>
                </a:path>
              </a:pathLst>
            </a:custGeom>
            <a:solidFill>
              <a:srgbClr val="FAD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1" name="Google Shape;2901;p69"/>
            <p:cNvSpPr/>
            <p:nvPr/>
          </p:nvSpPr>
          <p:spPr>
            <a:xfrm>
              <a:off x="891300" y="1779150"/>
              <a:ext cx="22550" cy="28725"/>
            </a:xfrm>
            <a:custGeom>
              <a:avLst/>
              <a:gdLst/>
              <a:ahLst/>
              <a:cxnLst/>
              <a:rect l="l" t="t" r="r" b="b"/>
              <a:pathLst>
                <a:path w="902" h="1149" extrusionOk="0">
                  <a:moveTo>
                    <a:pt x="317" y="1"/>
                  </a:moveTo>
                  <a:cubicBezTo>
                    <a:pt x="175" y="1"/>
                    <a:pt x="64" y="126"/>
                    <a:pt x="34" y="306"/>
                  </a:cubicBezTo>
                  <a:cubicBezTo>
                    <a:pt x="1" y="506"/>
                    <a:pt x="68" y="773"/>
                    <a:pt x="201" y="940"/>
                  </a:cubicBezTo>
                  <a:cubicBezTo>
                    <a:pt x="312" y="1079"/>
                    <a:pt x="447" y="1148"/>
                    <a:pt x="566" y="1148"/>
                  </a:cubicBezTo>
                  <a:cubicBezTo>
                    <a:pt x="589" y="1148"/>
                    <a:pt x="613" y="1145"/>
                    <a:pt x="635" y="1140"/>
                  </a:cubicBezTo>
                  <a:cubicBezTo>
                    <a:pt x="802" y="1106"/>
                    <a:pt x="902" y="873"/>
                    <a:pt x="868" y="639"/>
                  </a:cubicBezTo>
                  <a:cubicBezTo>
                    <a:pt x="835" y="573"/>
                    <a:pt x="835" y="473"/>
                    <a:pt x="802" y="406"/>
                  </a:cubicBezTo>
                  <a:cubicBezTo>
                    <a:pt x="768" y="272"/>
                    <a:pt x="635" y="106"/>
                    <a:pt x="535" y="39"/>
                  </a:cubicBezTo>
                  <a:cubicBezTo>
                    <a:pt x="468" y="39"/>
                    <a:pt x="435" y="6"/>
                    <a:pt x="368" y="6"/>
                  </a:cubicBezTo>
                  <a:cubicBezTo>
                    <a:pt x="351" y="2"/>
                    <a:pt x="334" y="1"/>
                    <a:pt x="317" y="1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2" name="Google Shape;2902;p69"/>
            <p:cNvSpPr/>
            <p:nvPr/>
          </p:nvSpPr>
          <p:spPr>
            <a:xfrm>
              <a:off x="973925" y="1769175"/>
              <a:ext cx="18250" cy="24400"/>
            </a:xfrm>
            <a:custGeom>
              <a:avLst/>
              <a:gdLst/>
              <a:ahLst/>
              <a:cxnLst/>
              <a:rect l="l" t="t" r="r" b="b"/>
              <a:pathLst>
                <a:path w="730" h="976" extrusionOk="0">
                  <a:moveTo>
                    <a:pt x="262" y="1"/>
                  </a:moveTo>
                  <a:cubicBezTo>
                    <a:pt x="113" y="1"/>
                    <a:pt x="1" y="191"/>
                    <a:pt x="32" y="438"/>
                  </a:cubicBezTo>
                  <a:cubicBezTo>
                    <a:pt x="65" y="705"/>
                    <a:pt x="265" y="972"/>
                    <a:pt x="432" y="972"/>
                  </a:cubicBezTo>
                  <a:cubicBezTo>
                    <a:pt x="444" y="974"/>
                    <a:pt x="456" y="975"/>
                    <a:pt x="468" y="975"/>
                  </a:cubicBezTo>
                  <a:cubicBezTo>
                    <a:pt x="617" y="975"/>
                    <a:pt x="730" y="785"/>
                    <a:pt x="699" y="538"/>
                  </a:cubicBezTo>
                  <a:cubicBezTo>
                    <a:pt x="632" y="271"/>
                    <a:pt x="499" y="38"/>
                    <a:pt x="299" y="4"/>
                  </a:cubicBezTo>
                  <a:cubicBezTo>
                    <a:pt x="286" y="2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FAD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3" name="Google Shape;2903;p69"/>
            <p:cNvSpPr/>
            <p:nvPr/>
          </p:nvSpPr>
          <p:spPr>
            <a:xfrm>
              <a:off x="985550" y="1851725"/>
              <a:ext cx="20875" cy="27100"/>
            </a:xfrm>
            <a:custGeom>
              <a:avLst/>
              <a:gdLst/>
              <a:ahLst/>
              <a:cxnLst/>
              <a:rect l="l" t="t" r="r" b="b"/>
              <a:pathLst>
                <a:path w="835" h="1084" extrusionOk="0">
                  <a:moveTo>
                    <a:pt x="353" y="0"/>
                  </a:moveTo>
                  <a:cubicBezTo>
                    <a:pt x="291" y="0"/>
                    <a:pt x="229" y="25"/>
                    <a:pt x="167" y="71"/>
                  </a:cubicBezTo>
                  <a:cubicBezTo>
                    <a:pt x="0" y="205"/>
                    <a:pt x="34" y="605"/>
                    <a:pt x="200" y="872"/>
                  </a:cubicBezTo>
                  <a:cubicBezTo>
                    <a:pt x="277" y="1005"/>
                    <a:pt x="407" y="1084"/>
                    <a:pt x="523" y="1084"/>
                  </a:cubicBezTo>
                  <a:cubicBezTo>
                    <a:pt x="592" y="1084"/>
                    <a:pt x="657" y="1056"/>
                    <a:pt x="702" y="996"/>
                  </a:cubicBezTo>
                  <a:lnTo>
                    <a:pt x="702" y="996"/>
                  </a:lnTo>
                  <a:cubicBezTo>
                    <a:pt x="701" y="999"/>
                    <a:pt x="701" y="1002"/>
                    <a:pt x="701" y="1005"/>
                  </a:cubicBezTo>
                  <a:cubicBezTo>
                    <a:pt x="734" y="939"/>
                    <a:pt x="768" y="905"/>
                    <a:pt x="801" y="805"/>
                  </a:cubicBezTo>
                  <a:cubicBezTo>
                    <a:pt x="834" y="705"/>
                    <a:pt x="801" y="538"/>
                    <a:pt x="768" y="405"/>
                  </a:cubicBezTo>
                  <a:cubicBezTo>
                    <a:pt x="734" y="272"/>
                    <a:pt x="667" y="171"/>
                    <a:pt x="567" y="105"/>
                  </a:cubicBezTo>
                  <a:cubicBezTo>
                    <a:pt x="496" y="33"/>
                    <a:pt x="424" y="0"/>
                    <a:pt x="353" y="0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4" name="Google Shape;2904;p69"/>
            <p:cNvSpPr/>
            <p:nvPr/>
          </p:nvSpPr>
          <p:spPr>
            <a:xfrm>
              <a:off x="1042350" y="1927650"/>
              <a:ext cx="17375" cy="23525"/>
            </a:xfrm>
            <a:custGeom>
              <a:avLst/>
              <a:gdLst/>
              <a:ahLst/>
              <a:cxnLst/>
              <a:rect l="l" t="t" r="r" b="b"/>
              <a:pathLst>
                <a:path w="695" h="941" extrusionOk="0">
                  <a:moveTo>
                    <a:pt x="265" y="0"/>
                  </a:moveTo>
                  <a:cubicBezTo>
                    <a:pt x="114" y="0"/>
                    <a:pt x="1" y="221"/>
                    <a:pt x="63" y="470"/>
                  </a:cubicBezTo>
                  <a:cubicBezTo>
                    <a:pt x="97" y="737"/>
                    <a:pt x="263" y="937"/>
                    <a:pt x="430" y="937"/>
                  </a:cubicBezTo>
                  <a:cubicBezTo>
                    <a:pt x="441" y="939"/>
                    <a:pt x="451" y="940"/>
                    <a:pt x="462" y="940"/>
                  </a:cubicBezTo>
                  <a:cubicBezTo>
                    <a:pt x="609" y="940"/>
                    <a:pt x="695" y="720"/>
                    <a:pt x="664" y="470"/>
                  </a:cubicBezTo>
                  <a:cubicBezTo>
                    <a:pt x="630" y="203"/>
                    <a:pt x="464" y="3"/>
                    <a:pt x="297" y="3"/>
                  </a:cubicBezTo>
                  <a:cubicBezTo>
                    <a:pt x="286" y="1"/>
                    <a:pt x="276" y="0"/>
                    <a:pt x="265" y="0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5" name="Google Shape;2905;p69"/>
            <p:cNvSpPr/>
            <p:nvPr/>
          </p:nvSpPr>
          <p:spPr>
            <a:xfrm>
              <a:off x="922175" y="2409375"/>
              <a:ext cx="20025" cy="27375"/>
            </a:xfrm>
            <a:custGeom>
              <a:avLst/>
              <a:gdLst/>
              <a:ahLst/>
              <a:cxnLst/>
              <a:rect l="l" t="t" r="r" b="b"/>
              <a:pathLst>
                <a:path w="801" h="1095" extrusionOk="0">
                  <a:moveTo>
                    <a:pt x="422" y="0"/>
                  </a:moveTo>
                  <a:cubicBezTo>
                    <a:pt x="393" y="0"/>
                    <a:pt x="363" y="5"/>
                    <a:pt x="334" y="15"/>
                  </a:cubicBezTo>
                  <a:cubicBezTo>
                    <a:pt x="134" y="48"/>
                    <a:pt x="0" y="382"/>
                    <a:pt x="34" y="648"/>
                  </a:cubicBezTo>
                  <a:cubicBezTo>
                    <a:pt x="92" y="910"/>
                    <a:pt x="225" y="1095"/>
                    <a:pt x="391" y="1095"/>
                  </a:cubicBezTo>
                  <a:cubicBezTo>
                    <a:pt x="416" y="1095"/>
                    <a:pt x="441" y="1091"/>
                    <a:pt x="467" y="1082"/>
                  </a:cubicBezTo>
                  <a:cubicBezTo>
                    <a:pt x="667" y="1015"/>
                    <a:pt x="801" y="715"/>
                    <a:pt x="767" y="415"/>
                  </a:cubicBezTo>
                  <a:cubicBezTo>
                    <a:pt x="739" y="159"/>
                    <a:pt x="589" y="0"/>
                    <a:pt x="422" y="0"/>
                  </a:cubicBezTo>
                  <a:close/>
                </a:path>
              </a:pathLst>
            </a:custGeom>
            <a:solidFill>
              <a:srgbClr val="1C9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6" name="Google Shape;2906;p69"/>
            <p:cNvSpPr/>
            <p:nvPr/>
          </p:nvSpPr>
          <p:spPr>
            <a:xfrm>
              <a:off x="721200" y="1867950"/>
              <a:ext cx="172650" cy="231500"/>
            </a:xfrm>
            <a:custGeom>
              <a:avLst/>
              <a:gdLst/>
              <a:ahLst/>
              <a:cxnLst/>
              <a:rect l="l" t="t" r="r" b="b"/>
              <a:pathLst>
                <a:path w="6906" h="9260" extrusionOk="0">
                  <a:moveTo>
                    <a:pt x="1834" y="1"/>
                  </a:moveTo>
                  <a:cubicBezTo>
                    <a:pt x="1733" y="1"/>
                    <a:pt x="1632" y="17"/>
                    <a:pt x="1535" y="56"/>
                  </a:cubicBezTo>
                  <a:cubicBezTo>
                    <a:pt x="1201" y="190"/>
                    <a:pt x="1034" y="557"/>
                    <a:pt x="901" y="890"/>
                  </a:cubicBezTo>
                  <a:cubicBezTo>
                    <a:pt x="534" y="1824"/>
                    <a:pt x="267" y="2758"/>
                    <a:pt x="100" y="3759"/>
                  </a:cubicBezTo>
                  <a:cubicBezTo>
                    <a:pt x="33" y="4092"/>
                    <a:pt x="0" y="4426"/>
                    <a:pt x="100" y="4760"/>
                  </a:cubicBezTo>
                  <a:cubicBezTo>
                    <a:pt x="195" y="5044"/>
                    <a:pt x="470" y="5329"/>
                    <a:pt x="783" y="5329"/>
                  </a:cubicBezTo>
                  <a:cubicBezTo>
                    <a:pt x="800" y="5329"/>
                    <a:pt x="817" y="5328"/>
                    <a:pt x="834" y="5327"/>
                  </a:cubicBezTo>
                  <a:cubicBezTo>
                    <a:pt x="1001" y="5327"/>
                    <a:pt x="1194" y="5261"/>
                    <a:pt x="1356" y="5261"/>
                  </a:cubicBezTo>
                  <a:cubicBezTo>
                    <a:pt x="1453" y="5261"/>
                    <a:pt x="1539" y="5285"/>
                    <a:pt x="1601" y="5360"/>
                  </a:cubicBezTo>
                  <a:cubicBezTo>
                    <a:pt x="1635" y="5460"/>
                    <a:pt x="1635" y="5560"/>
                    <a:pt x="1635" y="5660"/>
                  </a:cubicBezTo>
                  <a:cubicBezTo>
                    <a:pt x="1635" y="6461"/>
                    <a:pt x="1735" y="7261"/>
                    <a:pt x="1935" y="8062"/>
                  </a:cubicBezTo>
                  <a:cubicBezTo>
                    <a:pt x="2035" y="8396"/>
                    <a:pt x="2168" y="8762"/>
                    <a:pt x="2435" y="8996"/>
                  </a:cubicBezTo>
                  <a:cubicBezTo>
                    <a:pt x="2645" y="9177"/>
                    <a:pt x="2918" y="9260"/>
                    <a:pt x="3202" y="9260"/>
                  </a:cubicBezTo>
                  <a:cubicBezTo>
                    <a:pt x="3597" y="9260"/>
                    <a:pt x="4012" y="9101"/>
                    <a:pt x="4303" y="8829"/>
                  </a:cubicBezTo>
                  <a:cubicBezTo>
                    <a:pt x="4804" y="8396"/>
                    <a:pt x="5070" y="7728"/>
                    <a:pt x="5337" y="7095"/>
                  </a:cubicBezTo>
                  <a:cubicBezTo>
                    <a:pt x="5671" y="6227"/>
                    <a:pt x="6905" y="5860"/>
                    <a:pt x="6672" y="4359"/>
                  </a:cubicBezTo>
                  <a:cubicBezTo>
                    <a:pt x="6405" y="2858"/>
                    <a:pt x="4370" y="990"/>
                    <a:pt x="2535" y="190"/>
                  </a:cubicBezTo>
                  <a:cubicBezTo>
                    <a:pt x="2323" y="95"/>
                    <a:pt x="2077" y="1"/>
                    <a:pt x="1834" y="1"/>
                  </a:cubicBezTo>
                  <a:close/>
                </a:path>
              </a:pathLst>
            </a:custGeom>
            <a:solidFill>
              <a:srgbClr val="02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7" name="Google Shape;2907;p69"/>
            <p:cNvSpPr/>
            <p:nvPr/>
          </p:nvSpPr>
          <p:spPr>
            <a:xfrm>
              <a:off x="903825" y="2026950"/>
              <a:ext cx="140125" cy="259425"/>
            </a:xfrm>
            <a:custGeom>
              <a:avLst/>
              <a:gdLst/>
              <a:ahLst/>
              <a:cxnLst/>
              <a:rect l="l" t="t" r="r" b="b"/>
              <a:pathLst>
                <a:path w="5605" h="10377" extrusionOk="0">
                  <a:moveTo>
                    <a:pt x="2535" y="1"/>
                  </a:moveTo>
                  <a:cubicBezTo>
                    <a:pt x="2302" y="34"/>
                    <a:pt x="2035" y="134"/>
                    <a:pt x="1835" y="268"/>
                  </a:cubicBezTo>
                  <a:cubicBezTo>
                    <a:pt x="1235" y="568"/>
                    <a:pt x="601" y="968"/>
                    <a:pt x="401" y="1635"/>
                  </a:cubicBezTo>
                  <a:cubicBezTo>
                    <a:pt x="0" y="2736"/>
                    <a:pt x="968" y="3870"/>
                    <a:pt x="1068" y="5038"/>
                  </a:cubicBezTo>
                  <a:cubicBezTo>
                    <a:pt x="1134" y="5972"/>
                    <a:pt x="667" y="6839"/>
                    <a:pt x="434" y="7773"/>
                  </a:cubicBezTo>
                  <a:cubicBezTo>
                    <a:pt x="200" y="8674"/>
                    <a:pt x="301" y="9841"/>
                    <a:pt x="1168" y="10241"/>
                  </a:cubicBezTo>
                  <a:cubicBezTo>
                    <a:pt x="1355" y="10335"/>
                    <a:pt x="1553" y="10376"/>
                    <a:pt x="1753" y="10376"/>
                  </a:cubicBezTo>
                  <a:cubicBezTo>
                    <a:pt x="2339" y="10376"/>
                    <a:pt x="2947" y="10022"/>
                    <a:pt x="3369" y="9574"/>
                  </a:cubicBezTo>
                  <a:cubicBezTo>
                    <a:pt x="3703" y="9174"/>
                    <a:pt x="3970" y="8740"/>
                    <a:pt x="4070" y="8240"/>
                  </a:cubicBezTo>
                  <a:cubicBezTo>
                    <a:pt x="4170" y="7606"/>
                    <a:pt x="3936" y="6872"/>
                    <a:pt x="4303" y="6339"/>
                  </a:cubicBezTo>
                  <a:cubicBezTo>
                    <a:pt x="4437" y="6172"/>
                    <a:pt x="4637" y="6038"/>
                    <a:pt x="4804" y="5905"/>
                  </a:cubicBezTo>
                  <a:cubicBezTo>
                    <a:pt x="5538" y="5204"/>
                    <a:pt x="5604" y="4004"/>
                    <a:pt x="5438" y="3003"/>
                  </a:cubicBezTo>
                  <a:cubicBezTo>
                    <a:pt x="5237" y="1902"/>
                    <a:pt x="4704" y="768"/>
                    <a:pt x="3703" y="234"/>
                  </a:cubicBezTo>
                  <a:cubicBezTo>
                    <a:pt x="3703" y="234"/>
                    <a:pt x="2802" y="1"/>
                    <a:pt x="2535" y="1"/>
                  </a:cubicBezTo>
                  <a:close/>
                </a:path>
              </a:pathLst>
            </a:custGeom>
            <a:solidFill>
              <a:srgbClr val="FFD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8" name="Google Shape;2908;p69"/>
            <p:cNvSpPr/>
            <p:nvPr/>
          </p:nvSpPr>
          <p:spPr>
            <a:xfrm>
              <a:off x="756225" y="2169425"/>
              <a:ext cx="125100" cy="147975"/>
            </a:xfrm>
            <a:custGeom>
              <a:avLst/>
              <a:gdLst/>
              <a:ahLst/>
              <a:cxnLst/>
              <a:rect l="l" t="t" r="r" b="b"/>
              <a:pathLst>
                <a:path w="5004" h="5919" extrusionOk="0">
                  <a:moveTo>
                    <a:pt x="2303" y="1"/>
                  </a:moveTo>
                  <a:cubicBezTo>
                    <a:pt x="1464" y="1"/>
                    <a:pt x="729" y="477"/>
                    <a:pt x="334" y="1407"/>
                  </a:cubicBezTo>
                  <a:cubicBezTo>
                    <a:pt x="0" y="2107"/>
                    <a:pt x="0" y="2908"/>
                    <a:pt x="167" y="3642"/>
                  </a:cubicBezTo>
                  <a:cubicBezTo>
                    <a:pt x="200" y="3809"/>
                    <a:pt x="267" y="3942"/>
                    <a:pt x="267" y="4109"/>
                  </a:cubicBezTo>
                  <a:cubicBezTo>
                    <a:pt x="267" y="4209"/>
                    <a:pt x="267" y="4342"/>
                    <a:pt x="267" y="4442"/>
                  </a:cubicBezTo>
                  <a:cubicBezTo>
                    <a:pt x="300" y="4876"/>
                    <a:pt x="667" y="5243"/>
                    <a:pt x="1101" y="5376"/>
                  </a:cubicBezTo>
                  <a:cubicBezTo>
                    <a:pt x="1268" y="5432"/>
                    <a:pt x="1447" y="5459"/>
                    <a:pt x="1627" y="5459"/>
                  </a:cubicBezTo>
                  <a:cubicBezTo>
                    <a:pt x="1879" y="5459"/>
                    <a:pt x="2135" y="5407"/>
                    <a:pt x="2368" y="5310"/>
                  </a:cubicBezTo>
                  <a:cubicBezTo>
                    <a:pt x="2512" y="5281"/>
                    <a:pt x="2680" y="5203"/>
                    <a:pt x="2831" y="5203"/>
                  </a:cubicBezTo>
                  <a:cubicBezTo>
                    <a:pt x="2855" y="5203"/>
                    <a:pt x="2879" y="5205"/>
                    <a:pt x="2902" y="5210"/>
                  </a:cubicBezTo>
                  <a:cubicBezTo>
                    <a:pt x="3436" y="5210"/>
                    <a:pt x="3763" y="5919"/>
                    <a:pt x="4272" y="5919"/>
                  </a:cubicBezTo>
                  <a:cubicBezTo>
                    <a:pt x="4304" y="5919"/>
                    <a:pt x="4337" y="5916"/>
                    <a:pt x="4370" y="5910"/>
                  </a:cubicBezTo>
                  <a:cubicBezTo>
                    <a:pt x="4837" y="5843"/>
                    <a:pt x="5004" y="5243"/>
                    <a:pt x="5004" y="4776"/>
                  </a:cubicBezTo>
                  <a:cubicBezTo>
                    <a:pt x="5004" y="3742"/>
                    <a:pt x="4970" y="2107"/>
                    <a:pt x="4303" y="1073"/>
                  </a:cubicBezTo>
                  <a:cubicBezTo>
                    <a:pt x="4103" y="740"/>
                    <a:pt x="3803" y="473"/>
                    <a:pt x="3436" y="273"/>
                  </a:cubicBezTo>
                  <a:cubicBezTo>
                    <a:pt x="3052" y="91"/>
                    <a:pt x="2668" y="1"/>
                    <a:pt x="2303" y="1"/>
                  </a:cubicBezTo>
                  <a:close/>
                </a:path>
              </a:pathLst>
            </a:custGeom>
            <a:solidFill>
              <a:srgbClr val="FF6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9" name="Google Shape;2909;p69"/>
            <p:cNvSpPr/>
            <p:nvPr/>
          </p:nvSpPr>
          <p:spPr>
            <a:xfrm>
              <a:off x="885475" y="2101475"/>
              <a:ext cx="341100" cy="275475"/>
            </a:xfrm>
            <a:custGeom>
              <a:avLst/>
              <a:gdLst/>
              <a:ahLst/>
              <a:cxnLst/>
              <a:rect l="l" t="t" r="r" b="b"/>
              <a:pathLst>
                <a:path w="13644" h="11019" extrusionOk="0">
                  <a:moveTo>
                    <a:pt x="5405" y="0"/>
                  </a:moveTo>
                  <a:cubicBezTo>
                    <a:pt x="5084" y="0"/>
                    <a:pt x="4751" y="28"/>
                    <a:pt x="4404" y="89"/>
                  </a:cubicBezTo>
                  <a:cubicBezTo>
                    <a:pt x="2536" y="422"/>
                    <a:pt x="1168" y="1590"/>
                    <a:pt x="501" y="3057"/>
                  </a:cubicBezTo>
                  <a:cubicBezTo>
                    <a:pt x="0" y="4158"/>
                    <a:pt x="434" y="5492"/>
                    <a:pt x="1168" y="6426"/>
                  </a:cubicBezTo>
                  <a:cubicBezTo>
                    <a:pt x="1902" y="7360"/>
                    <a:pt x="2969" y="7827"/>
                    <a:pt x="3736" y="7994"/>
                  </a:cubicBezTo>
                  <a:cubicBezTo>
                    <a:pt x="4237" y="8094"/>
                    <a:pt x="4704" y="8328"/>
                    <a:pt x="5204" y="8495"/>
                  </a:cubicBezTo>
                  <a:cubicBezTo>
                    <a:pt x="6038" y="8795"/>
                    <a:pt x="6338" y="9228"/>
                    <a:pt x="6505" y="9562"/>
                  </a:cubicBezTo>
                  <a:cubicBezTo>
                    <a:pt x="6872" y="10396"/>
                    <a:pt x="8073" y="10930"/>
                    <a:pt x="8773" y="10996"/>
                  </a:cubicBezTo>
                  <a:cubicBezTo>
                    <a:pt x="8921" y="11011"/>
                    <a:pt x="9072" y="11019"/>
                    <a:pt x="9223" y="11019"/>
                  </a:cubicBezTo>
                  <a:cubicBezTo>
                    <a:pt x="10742" y="11019"/>
                    <a:pt x="12367" y="10269"/>
                    <a:pt x="12943" y="8995"/>
                  </a:cubicBezTo>
                  <a:cubicBezTo>
                    <a:pt x="13644" y="7494"/>
                    <a:pt x="13477" y="5593"/>
                    <a:pt x="12643" y="4225"/>
                  </a:cubicBezTo>
                  <a:cubicBezTo>
                    <a:pt x="11842" y="2891"/>
                    <a:pt x="10842" y="2023"/>
                    <a:pt x="9807" y="1490"/>
                  </a:cubicBezTo>
                  <a:cubicBezTo>
                    <a:pt x="8360" y="710"/>
                    <a:pt x="7028" y="0"/>
                    <a:pt x="5405" y="0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0" name="Google Shape;2910;p69"/>
            <p:cNvSpPr/>
            <p:nvPr/>
          </p:nvSpPr>
          <p:spPr>
            <a:xfrm>
              <a:off x="1012550" y="2132250"/>
              <a:ext cx="50575" cy="35200"/>
            </a:xfrm>
            <a:custGeom>
              <a:avLst/>
              <a:gdLst/>
              <a:ahLst/>
              <a:cxnLst/>
              <a:rect l="l" t="t" r="r" b="b"/>
              <a:pathLst>
                <a:path w="2023" h="1408" extrusionOk="0">
                  <a:moveTo>
                    <a:pt x="1122" y="0"/>
                  </a:moveTo>
                  <a:cubicBezTo>
                    <a:pt x="1055" y="0"/>
                    <a:pt x="988" y="8"/>
                    <a:pt x="922" y="25"/>
                  </a:cubicBezTo>
                  <a:cubicBezTo>
                    <a:pt x="788" y="25"/>
                    <a:pt x="655" y="58"/>
                    <a:pt x="555" y="125"/>
                  </a:cubicBezTo>
                  <a:cubicBezTo>
                    <a:pt x="421" y="192"/>
                    <a:pt x="355" y="325"/>
                    <a:pt x="255" y="425"/>
                  </a:cubicBezTo>
                  <a:cubicBezTo>
                    <a:pt x="1" y="774"/>
                    <a:pt x="320" y="1364"/>
                    <a:pt x="725" y="1364"/>
                  </a:cubicBezTo>
                  <a:cubicBezTo>
                    <a:pt x="746" y="1364"/>
                    <a:pt x="767" y="1363"/>
                    <a:pt x="788" y="1359"/>
                  </a:cubicBezTo>
                  <a:lnTo>
                    <a:pt x="855" y="1359"/>
                  </a:lnTo>
                  <a:cubicBezTo>
                    <a:pt x="876" y="1364"/>
                    <a:pt x="894" y="1367"/>
                    <a:pt x="908" y="1369"/>
                  </a:cubicBezTo>
                  <a:lnTo>
                    <a:pt x="908" y="1369"/>
                  </a:lnTo>
                  <a:cubicBezTo>
                    <a:pt x="901" y="1366"/>
                    <a:pt x="895" y="1362"/>
                    <a:pt x="888" y="1359"/>
                  </a:cubicBezTo>
                  <a:lnTo>
                    <a:pt x="888" y="1359"/>
                  </a:lnTo>
                  <a:cubicBezTo>
                    <a:pt x="933" y="1359"/>
                    <a:pt x="977" y="1374"/>
                    <a:pt x="953" y="1374"/>
                  </a:cubicBezTo>
                  <a:cubicBezTo>
                    <a:pt x="945" y="1374"/>
                    <a:pt x="931" y="1373"/>
                    <a:pt x="908" y="1369"/>
                  </a:cubicBezTo>
                  <a:lnTo>
                    <a:pt x="908" y="1369"/>
                  </a:lnTo>
                  <a:cubicBezTo>
                    <a:pt x="922" y="1376"/>
                    <a:pt x="938" y="1384"/>
                    <a:pt x="955" y="1393"/>
                  </a:cubicBezTo>
                  <a:cubicBezTo>
                    <a:pt x="1011" y="1404"/>
                    <a:pt x="1059" y="1408"/>
                    <a:pt x="1103" y="1408"/>
                  </a:cubicBezTo>
                  <a:cubicBezTo>
                    <a:pt x="1192" y="1408"/>
                    <a:pt x="1266" y="1393"/>
                    <a:pt x="1355" y="1393"/>
                  </a:cubicBezTo>
                  <a:cubicBezTo>
                    <a:pt x="1789" y="1326"/>
                    <a:pt x="2023" y="726"/>
                    <a:pt x="1789" y="392"/>
                  </a:cubicBezTo>
                  <a:cubicBezTo>
                    <a:pt x="1656" y="192"/>
                    <a:pt x="1522" y="92"/>
                    <a:pt x="1322" y="25"/>
                  </a:cubicBezTo>
                  <a:cubicBezTo>
                    <a:pt x="1255" y="8"/>
                    <a:pt x="1189" y="0"/>
                    <a:pt x="1122" y="0"/>
                  </a:cubicBezTo>
                  <a:close/>
                </a:path>
              </a:pathLst>
            </a:custGeom>
            <a:solidFill>
              <a:srgbClr val="02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1" name="Google Shape;2911;p69"/>
            <p:cNvSpPr/>
            <p:nvPr/>
          </p:nvSpPr>
          <p:spPr>
            <a:xfrm>
              <a:off x="941350" y="2146975"/>
              <a:ext cx="49225" cy="38950"/>
            </a:xfrm>
            <a:custGeom>
              <a:avLst/>
              <a:gdLst/>
              <a:ahLst/>
              <a:cxnLst/>
              <a:rect l="l" t="t" r="r" b="b"/>
              <a:pathLst>
                <a:path w="1969" h="1558" extrusionOk="0">
                  <a:moveTo>
                    <a:pt x="1107" y="0"/>
                  </a:moveTo>
                  <a:cubicBezTo>
                    <a:pt x="714" y="0"/>
                    <a:pt x="300" y="204"/>
                    <a:pt x="134" y="537"/>
                  </a:cubicBezTo>
                  <a:cubicBezTo>
                    <a:pt x="0" y="770"/>
                    <a:pt x="34" y="1071"/>
                    <a:pt x="201" y="1271"/>
                  </a:cubicBezTo>
                  <a:cubicBezTo>
                    <a:pt x="333" y="1457"/>
                    <a:pt x="529" y="1558"/>
                    <a:pt x="738" y="1558"/>
                  </a:cubicBezTo>
                  <a:cubicBezTo>
                    <a:pt x="792" y="1558"/>
                    <a:pt x="847" y="1551"/>
                    <a:pt x="901" y="1538"/>
                  </a:cubicBezTo>
                  <a:cubicBezTo>
                    <a:pt x="1034" y="1504"/>
                    <a:pt x="1101" y="1471"/>
                    <a:pt x="1201" y="1404"/>
                  </a:cubicBezTo>
                  <a:cubicBezTo>
                    <a:pt x="1235" y="1404"/>
                    <a:pt x="1368" y="1337"/>
                    <a:pt x="1368" y="1337"/>
                  </a:cubicBezTo>
                  <a:lnTo>
                    <a:pt x="1368" y="1337"/>
                  </a:lnTo>
                  <a:cubicBezTo>
                    <a:pt x="1318" y="1354"/>
                    <a:pt x="1285" y="1362"/>
                    <a:pt x="1272" y="1362"/>
                  </a:cubicBezTo>
                  <a:cubicBezTo>
                    <a:pt x="1260" y="1362"/>
                    <a:pt x="1268" y="1354"/>
                    <a:pt x="1301" y="1337"/>
                  </a:cubicBezTo>
                  <a:cubicBezTo>
                    <a:pt x="1368" y="1337"/>
                    <a:pt x="1435" y="1304"/>
                    <a:pt x="1501" y="1271"/>
                  </a:cubicBezTo>
                  <a:cubicBezTo>
                    <a:pt x="1602" y="1237"/>
                    <a:pt x="1668" y="1171"/>
                    <a:pt x="1735" y="1104"/>
                  </a:cubicBezTo>
                  <a:cubicBezTo>
                    <a:pt x="1968" y="870"/>
                    <a:pt x="1968" y="470"/>
                    <a:pt x="1735" y="237"/>
                  </a:cubicBezTo>
                  <a:cubicBezTo>
                    <a:pt x="1572" y="74"/>
                    <a:pt x="1343" y="0"/>
                    <a:pt x="1107" y="0"/>
                  </a:cubicBezTo>
                  <a:close/>
                </a:path>
              </a:pathLst>
            </a:custGeom>
            <a:solidFill>
              <a:srgbClr val="E6A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2" name="Google Shape;2912;p69"/>
            <p:cNvSpPr/>
            <p:nvPr/>
          </p:nvSpPr>
          <p:spPr>
            <a:xfrm>
              <a:off x="925500" y="2206650"/>
              <a:ext cx="35050" cy="33525"/>
            </a:xfrm>
            <a:custGeom>
              <a:avLst/>
              <a:gdLst/>
              <a:ahLst/>
              <a:cxnLst/>
              <a:rect l="l" t="t" r="r" b="b"/>
              <a:pathLst>
                <a:path w="1402" h="1341" extrusionOk="0">
                  <a:moveTo>
                    <a:pt x="760" y="0"/>
                  </a:moveTo>
                  <a:cubicBezTo>
                    <a:pt x="626" y="0"/>
                    <a:pt x="493" y="42"/>
                    <a:pt x="401" y="118"/>
                  </a:cubicBezTo>
                  <a:cubicBezTo>
                    <a:pt x="167" y="285"/>
                    <a:pt x="1" y="552"/>
                    <a:pt x="101" y="852"/>
                  </a:cubicBezTo>
                  <a:lnTo>
                    <a:pt x="101" y="885"/>
                  </a:lnTo>
                  <a:cubicBezTo>
                    <a:pt x="167" y="1085"/>
                    <a:pt x="334" y="1252"/>
                    <a:pt x="534" y="1319"/>
                  </a:cubicBezTo>
                  <a:cubicBezTo>
                    <a:pt x="586" y="1333"/>
                    <a:pt x="635" y="1340"/>
                    <a:pt x="683" y="1340"/>
                  </a:cubicBezTo>
                  <a:cubicBezTo>
                    <a:pt x="854" y="1340"/>
                    <a:pt x="1005" y="1256"/>
                    <a:pt x="1135" y="1152"/>
                  </a:cubicBezTo>
                  <a:cubicBezTo>
                    <a:pt x="1335" y="985"/>
                    <a:pt x="1402" y="685"/>
                    <a:pt x="1335" y="485"/>
                  </a:cubicBezTo>
                  <a:cubicBezTo>
                    <a:pt x="1318" y="451"/>
                    <a:pt x="1310" y="426"/>
                    <a:pt x="1302" y="401"/>
                  </a:cubicBezTo>
                  <a:lnTo>
                    <a:pt x="1302" y="401"/>
                  </a:lnTo>
                  <a:cubicBezTo>
                    <a:pt x="1302" y="397"/>
                    <a:pt x="1302" y="391"/>
                    <a:pt x="1302" y="385"/>
                  </a:cubicBezTo>
                  <a:cubicBezTo>
                    <a:pt x="1294" y="369"/>
                    <a:pt x="1286" y="353"/>
                    <a:pt x="1277" y="337"/>
                  </a:cubicBezTo>
                  <a:lnTo>
                    <a:pt x="1277" y="337"/>
                  </a:lnTo>
                  <a:cubicBezTo>
                    <a:pt x="1274" y="331"/>
                    <a:pt x="1271" y="325"/>
                    <a:pt x="1268" y="318"/>
                  </a:cubicBezTo>
                  <a:lnTo>
                    <a:pt x="1268" y="318"/>
                  </a:lnTo>
                  <a:cubicBezTo>
                    <a:pt x="1269" y="320"/>
                    <a:pt x="1269" y="322"/>
                    <a:pt x="1270" y="324"/>
                  </a:cubicBezTo>
                  <a:lnTo>
                    <a:pt x="1270" y="324"/>
                  </a:lnTo>
                  <a:cubicBezTo>
                    <a:pt x="1245" y="277"/>
                    <a:pt x="1214" y="231"/>
                    <a:pt x="1168" y="185"/>
                  </a:cubicBezTo>
                  <a:cubicBezTo>
                    <a:pt x="1078" y="58"/>
                    <a:pt x="919" y="0"/>
                    <a:pt x="760" y="0"/>
                  </a:cubicBezTo>
                  <a:close/>
                </a:path>
              </a:pathLst>
            </a:custGeom>
            <a:solidFill>
              <a:srgbClr val="FF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3" name="Google Shape;2913;p69"/>
            <p:cNvSpPr/>
            <p:nvPr/>
          </p:nvSpPr>
          <p:spPr>
            <a:xfrm>
              <a:off x="1079775" y="2160800"/>
              <a:ext cx="60075" cy="46000"/>
            </a:xfrm>
            <a:custGeom>
              <a:avLst/>
              <a:gdLst/>
              <a:ahLst/>
              <a:cxnLst/>
              <a:rect l="l" t="t" r="r" b="b"/>
              <a:pathLst>
                <a:path w="2403" h="1840" extrusionOk="0">
                  <a:moveTo>
                    <a:pt x="769" y="1"/>
                  </a:moveTo>
                  <a:cubicBezTo>
                    <a:pt x="495" y="1"/>
                    <a:pt x="245" y="140"/>
                    <a:pt x="134" y="418"/>
                  </a:cubicBezTo>
                  <a:cubicBezTo>
                    <a:pt x="1" y="718"/>
                    <a:pt x="101" y="1151"/>
                    <a:pt x="401" y="1285"/>
                  </a:cubicBezTo>
                  <a:cubicBezTo>
                    <a:pt x="534" y="1318"/>
                    <a:pt x="668" y="1385"/>
                    <a:pt x="801" y="1452"/>
                  </a:cubicBezTo>
                  <a:cubicBezTo>
                    <a:pt x="835" y="1452"/>
                    <a:pt x="835" y="1452"/>
                    <a:pt x="868" y="1485"/>
                  </a:cubicBezTo>
                  <a:cubicBezTo>
                    <a:pt x="901" y="1518"/>
                    <a:pt x="968" y="1518"/>
                    <a:pt x="1035" y="1552"/>
                  </a:cubicBezTo>
                  <a:cubicBezTo>
                    <a:pt x="1035" y="1552"/>
                    <a:pt x="1083" y="1600"/>
                    <a:pt x="1101" y="1618"/>
                  </a:cubicBezTo>
                  <a:cubicBezTo>
                    <a:pt x="1085" y="1607"/>
                    <a:pt x="1078" y="1603"/>
                    <a:pt x="1077" y="1603"/>
                  </a:cubicBezTo>
                  <a:lnTo>
                    <a:pt x="1077" y="1603"/>
                  </a:lnTo>
                  <a:cubicBezTo>
                    <a:pt x="1073" y="1603"/>
                    <a:pt x="1240" y="1724"/>
                    <a:pt x="1268" y="1752"/>
                  </a:cubicBezTo>
                  <a:cubicBezTo>
                    <a:pt x="1416" y="1815"/>
                    <a:pt x="1551" y="1838"/>
                    <a:pt x="1689" y="1838"/>
                  </a:cubicBezTo>
                  <a:cubicBezTo>
                    <a:pt x="1719" y="1838"/>
                    <a:pt x="1749" y="1837"/>
                    <a:pt x="1779" y="1835"/>
                  </a:cubicBezTo>
                  <a:lnTo>
                    <a:pt x="1779" y="1835"/>
                  </a:lnTo>
                  <a:cubicBezTo>
                    <a:pt x="1801" y="1838"/>
                    <a:pt x="1823" y="1840"/>
                    <a:pt x="1844" y="1840"/>
                  </a:cubicBezTo>
                  <a:cubicBezTo>
                    <a:pt x="2116" y="1840"/>
                    <a:pt x="2336" y="1603"/>
                    <a:pt x="2336" y="1318"/>
                  </a:cubicBezTo>
                  <a:cubicBezTo>
                    <a:pt x="2369" y="1151"/>
                    <a:pt x="2402" y="885"/>
                    <a:pt x="2236" y="684"/>
                  </a:cubicBezTo>
                  <a:cubicBezTo>
                    <a:pt x="2102" y="518"/>
                    <a:pt x="1935" y="418"/>
                    <a:pt x="1802" y="317"/>
                  </a:cubicBezTo>
                  <a:cubicBezTo>
                    <a:pt x="1535" y="184"/>
                    <a:pt x="1235" y="84"/>
                    <a:pt x="935" y="17"/>
                  </a:cubicBezTo>
                  <a:cubicBezTo>
                    <a:pt x="879" y="6"/>
                    <a:pt x="823" y="1"/>
                    <a:pt x="769" y="1"/>
                  </a:cubicBezTo>
                  <a:close/>
                </a:path>
              </a:pathLst>
            </a:custGeom>
            <a:solidFill>
              <a:srgbClr val="D1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4" name="Google Shape;2914;p69"/>
            <p:cNvSpPr/>
            <p:nvPr/>
          </p:nvSpPr>
          <p:spPr>
            <a:xfrm>
              <a:off x="819600" y="2028200"/>
              <a:ext cx="197825" cy="266950"/>
            </a:xfrm>
            <a:custGeom>
              <a:avLst/>
              <a:gdLst/>
              <a:ahLst/>
              <a:cxnLst/>
              <a:rect l="l" t="t" r="r" b="b"/>
              <a:pathLst>
                <a:path w="7913" h="10678" extrusionOk="0">
                  <a:moveTo>
                    <a:pt x="402" y="1"/>
                  </a:moveTo>
                  <a:cubicBezTo>
                    <a:pt x="195" y="1"/>
                    <a:pt x="34" y="135"/>
                    <a:pt x="34" y="384"/>
                  </a:cubicBezTo>
                  <a:cubicBezTo>
                    <a:pt x="0" y="718"/>
                    <a:pt x="300" y="1052"/>
                    <a:pt x="501" y="1318"/>
                  </a:cubicBezTo>
                  <a:cubicBezTo>
                    <a:pt x="734" y="1652"/>
                    <a:pt x="968" y="1986"/>
                    <a:pt x="1201" y="2352"/>
                  </a:cubicBezTo>
                  <a:cubicBezTo>
                    <a:pt x="1768" y="3153"/>
                    <a:pt x="2302" y="3954"/>
                    <a:pt x="2869" y="4754"/>
                  </a:cubicBezTo>
                  <a:cubicBezTo>
                    <a:pt x="3970" y="6289"/>
                    <a:pt x="5037" y="7823"/>
                    <a:pt x="6105" y="9357"/>
                  </a:cubicBezTo>
                  <a:cubicBezTo>
                    <a:pt x="6305" y="9624"/>
                    <a:pt x="6472" y="9858"/>
                    <a:pt x="6672" y="10125"/>
                  </a:cubicBezTo>
                  <a:cubicBezTo>
                    <a:pt x="6738" y="10225"/>
                    <a:pt x="6772" y="10291"/>
                    <a:pt x="6838" y="10358"/>
                  </a:cubicBezTo>
                  <a:cubicBezTo>
                    <a:pt x="6863" y="10407"/>
                    <a:pt x="6978" y="10565"/>
                    <a:pt x="6984" y="10565"/>
                  </a:cubicBezTo>
                  <a:cubicBezTo>
                    <a:pt x="6986" y="10565"/>
                    <a:pt x="6974" y="10544"/>
                    <a:pt x="6939" y="10492"/>
                  </a:cubicBezTo>
                  <a:lnTo>
                    <a:pt x="6939" y="10492"/>
                  </a:lnTo>
                  <a:cubicBezTo>
                    <a:pt x="7032" y="10623"/>
                    <a:pt x="7157" y="10678"/>
                    <a:pt x="7282" y="10678"/>
                  </a:cubicBezTo>
                  <a:cubicBezTo>
                    <a:pt x="7600" y="10678"/>
                    <a:pt x="7912" y="10318"/>
                    <a:pt x="7672" y="9958"/>
                  </a:cubicBezTo>
                  <a:lnTo>
                    <a:pt x="7672" y="9958"/>
                  </a:lnTo>
                  <a:cubicBezTo>
                    <a:pt x="7711" y="10016"/>
                    <a:pt x="7727" y="10037"/>
                    <a:pt x="7730" y="10037"/>
                  </a:cubicBezTo>
                  <a:cubicBezTo>
                    <a:pt x="7737" y="10037"/>
                    <a:pt x="7663" y="9905"/>
                    <a:pt x="7639" y="9858"/>
                  </a:cubicBezTo>
                  <a:cubicBezTo>
                    <a:pt x="7606" y="9791"/>
                    <a:pt x="7539" y="9724"/>
                    <a:pt x="7506" y="9658"/>
                  </a:cubicBezTo>
                  <a:lnTo>
                    <a:pt x="7039" y="9024"/>
                  </a:lnTo>
                  <a:cubicBezTo>
                    <a:pt x="6605" y="8390"/>
                    <a:pt x="6138" y="7723"/>
                    <a:pt x="5671" y="7056"/>
                  </a:cubicBezTo>
                  <a:cubicBezTo>
                    <a:pt x="4503" y="5421"/>
                    <a:pt x="3369" y="3753"/>
                    <a:pt x="2202" y="2119"/>
                  </a:cubicBezTo>
                  <a:cubicBezTo>
                    <a:pt x="1902" y="1719"/>
                    <a:pt x="1635" y="1285"/>
                    <a:pt x="1335" y="918"/>
                  </a:cubicBezTo>
                  <a:cubicBezTo>
                    <a:pt x="1134" y="618"/>
                    <a:pt x="868" y="151"/>
                    <a:pt x="534" y="17"/>
                  </a:cubicBezTo>
                  <a:cubicBezTo>
                    <a:pt x="489" y="6"/>
                    <a:pt x="445" y="1"/>
                    <a:pt x="402" y="1"/>
                  </a:cubicBez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5" name="Google Shape;2915;p69"/>
            <p:cNvSpPr/>
            <p:nvPr/>
          </p:nvSpPr>
          <p:spPr>
            <a:xfrm>
              <a:off x="819600" y="2028200"/>
              <a:ext cx="47550" cy="55550"/>
            </a:xfrm>
            <a:custGeom>
              <a:avLst/>
              <a:gdLst/>
              <a:ahLst/>
              <a:cxnLst/>
              <a:rect l="l" t="t" r="r" b="b"/>
              <a:pathLst>
                <a:path w="1902" h="2222" extrusionOk="0">
                  <a:moveTo>
                    <a:pt x="402" y="1"/>
                  </a:moveTo>
                  <a:cubicBezTo>
                    <a:pt x="195" y="1"/>
                    <a:pt x="34" y="135"/>
                    <a:pt x="34" y="384"/>
                  </a:cubicBezTo>
                  <a:cubicBezTo>
                    <a:pt x="0" y="718"/>
                    <a:pt x="300" y="1052"/>
                    <a:pt x="501" y="1318"/>
                  </a:cubicBezTo>
                  <a:cubicBezTo>
                    <a:pt x="701" y="1619"/>
                    <a:pt x="901" y="1919"/>
                    <a:pt x="1101" y="2219"/>
                  </a:cubicBezTo>
                  <a:cubicBezTo>
                    <a:pt x="1111" y="2220"/>
                    <a:pt x="1122" y="2221"/>
                    <a:pt x="1132" y="2221"/>
                  </a:cubicBezTo>
                  <a:cubicBezTo>
                    <a:pt x="1374" y="2221"/>
                    <a:pt x="1806" y="1878"/>
                    <a:pt x="1902" y="1719"/>
                  </a:cubicBezTo>
                  <a:cubicBezTo>
                    <a:pt x="1735" y="1452"/>
                    <a:pt x="1535" y="1185"/>
                    <a:pt x="1335" y="918"/>
                  </a:cubicBezTo>
                  <a:cubicBezTo>
                    <a:pt x="1134" y="618"/>
                    <a:pt x="868" y="151"/>
                    <a:pt x="534" y="17"/>
                  </a:cubicBezTo>
                  <a:cubicBezTo>
                    <a:pt x="489" y="6"/>
                    <a:pt x="445" y="1"/>
                    <a:pt x="402" y="1"/>
                  </a:cubicBezTo>
                  <a:close/>
                </a:path>
              </a:pathLst>
            </a:custGeom>
            <a:solidFill>
              <a:srgbClr val="1C90F3"/>
            </a:solidFill>
            <a:ln w="10850" cap="flat" cmpd="sng">
              <a:solidFill>
                <a:srgbClr val="A5B7C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6" name="Google Shape;2916;p69"/>
            <p:cNvSpPr/>
            <p:nvPr/>
          </p:nvSpPr>
          <p:spPr>
            <a:xfrm>
              <a:off x="775400" y="1985750"/>
              <a:ext cx="78400" cy="69175"/>
            </a:xfrm>
            <a:custGeom>
              <a:avLst/>
              <a:gdLst/>
              <a:ahLst/>
              <a:cxnLst/>
              <a:rect l="l" t="t" r="r" b="b"/>
              <a:pathLst>
                <a:path w="3136" h="2767" extrusionOk="0">
                  <a:moveTo>
                    <a:pt x="1328" y="0"/>
                  </a:moveTo>
                  <a:cubicBezTo>
                    <a:pt x="1318" y="0"/>
                    <a:pt x="1301" y="24"/>
                    <a:pt x="1301" y="48"/>
                  </a:cubicBezTo>
                  <a:cubicBezTo>
                    <a:pt x="1268" y="48"/>
                    <a:pt x="1268" y="48"/>
                    <a:pt x="1301" y="81"/>
                  </a:cubicBezTo>
                  <a:cubicBezTo>
                    <a:pt x="1155" y="32"/>
                    <a:pt x="990" y="1"/>
                    <a:pt x="834" y="1"/>
                  </a:cubicBezTo>
                  <a:cubicBezTo>
                    <a:pt x="777" y="1"/>
                    <a:pt x="721" y="5"/>
                    <a:pt x="667" y="14"/>
                  </a:cubicBezTo>
                  <a:cubicBezTo>
                    <a:pt x="601" y="14"/>
                    <a:pt x="567" y="81"/>
                    <a:pt x="634" y="114"/>
                  </a:cubicBezTo>
                  <a:cubicBezTo>
                    <a:pt x="701" y="181"/>
                    <a:pt x="768" y="214"/>
                    <a:pt x="834" y="281"/>
                  </a:cubicBezTo>
                  <a:cubicBezTo>
                    <a:pt x="734" y="244"/>
                    <a:pt x="634" y="225"/>
                    <a:pt x="534" y="225"/>
                  </a:cubicBezTo>
                  <a:cubicBezTo>
                    <a:pt x="367" y="225"/>
                    <a:pt x="200" y="277"/>
                    <a:pt x="34" y="381"/>
                  </a:cubicBezTo>
                  <a:cubicBezTo>
                    <a:pt x="0" y="381"/>
                    <a:pt x="34" y="448"/>
                    <a:pt x="67" y="481"/>
                  </a:cubicBezTo>
                  <a:cubicBezTo>
                    <a:pt x="734" y="615"/>
                    <a:pt x="1001" y="1115"/>
                    <a:pt x="1034" y="1749"/>
                  </a:cubicBezTo>
                  <a:cubicBezTo>
                    <a:pt x="1068" y="2049"/>
                    <a:pt x="1168" y="2316"/>
                    <a:pt x="1401" y="2516"/>
                  </a:cubicBezTo>
                  <a:cubicBezTo>
                    <a:pt x="1585" y="2683"/>
                    <a:pt x="1818" y="2766"/>
                    <a:pt x="2056" y="2766"/>
                  </a:cubicBezTo>
                  <a:cubicBezTo>
                    <a:pt x="2294" y="2766"/>
                    <a:pt x="2535" y="2683"/>
                    <a:pt x="2736" y="2516"/>
                  </a:cubicBezTo>
                  <a:cubicBezTo>
                    <a:pt x="3136" y="2182"/>
                    <a:pt x="3103" y="1582"/>
                    <a:pt x="2902" y="1148"/>
                  </a:cubicBezTo>
                  <a:cubicBezTo>
                    <a:pt x="2602" y="548"/>
                    <a:pt x="1968" y="181"/>
                    <a:pt x="1335" y="14"/>
                  </a:cubicBezTo>
                  <a:cubicBezTo>
                    <a:pt x="1335" y="4"/>
                    <a:pt x="1332" y="0"/>
                    <a:pt x="1328" y="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7" name="Google Shape;2917;p69"/>
            <p:cNvSpPr/>
            <p:nvPr/>
          </p:nvSpPr>
          <p:spPr>
            <a:xfrm>
              <a:off x="786225" y="1995275"/>
              <a:ext cx="45900" cy="55900"/>
            </a:xfrm>
            <a:custGeom>
              <a:avLst/>
              <a:gdLst/>
              <a:ahLst/>
              <a:cxnLst/>
              <a:rect l="l" t="t" r="r" b="b"/>
              <a:pathLst>
                <a:path w="1836" h="2236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334"/>
                    <a:pt x="802" y="968"/>
                    <a:pt x="1068" y="1601"/>
                  </a:cubicBezTo>
                  <a:cubicBezTo>
                    <a:pt x="1202" y="1935"/>
                    <a:pt x="1402" y="2202"/>
                    <a:pt x="1769" y="2235"/>
                  </a:cubicBezTo>
                  <a:cubicBezTo>
                    <a:pt x="1836" y="2235"/>
                    <a:pt x="1836" y="2168"/>
                    <a:pt x="1802" y="2168"/>
                  </a:cubicBezTo>
                  <a:cubicBezTo>
                    <a:pt x="1102" y="1968"/>
                    <a:pt x="1102" y="1201"/>
                    <a:pt x="802" y="667"/>
                  </a:cubicBezTo>
                  <a:cubicBezTo>
                    <a:pt x="635" y="334"/>
                    <a:pt x="368" y="67"/>
                    <a:pt x="1" y="0"/>
                  </a:cubicBezTo>
                  <a:close/>
                </a:path>
              </a:pathLst>
            </a:custGeom>
            <a:solidFill>
              <a:srgbClr val="40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8" name="Google Shape;2918;p69"/>
            <p:cNvSpPr/>
            <p:nvPr/>
          </p:nvSpPr>
          <p:spPr>
            <a:xfrm>
              <a:off x="798750" y="1987750"/>
              <a:ext cx="44900" cy="60300"/>
            </a:xfrm>
            <a:custGeom>
              <a:avLst/>
              <a:gdLst/>
              <a:ahLst/>
              <a:cxnLst/>
              <a:rect l="l" t="t" r="r" b="b"/>
              <a:pathLst>
                <a:path w="1796" h="2412" extrusionOk="0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567" y="268"/>
                    <a:pt x="934" y="601"/>
                    <a:pt x="1168" y="1168"/>
                  </a:cubicBezTo>
                  <a:cubicBezTo>
                    <a:pt x="1335" y="1602"/>
                    <a:pt x="1401" y="2002"/>
                    <a:pt x="1668" y="2403"/>
                  </a:cubicBezTo>
                  <a:cubicBezTo>
                    <a:pt x="1675" y="2409"/>
                    <a:pt x="1683" y="2412"/>
                    <a:pt x="1693" y="2412"/>
                  </a:cubicBezTo>
                  <a:cubicBezTo>
                    <a:pt x="1735" y="2412"/>
                    <a:pt x="1795" y="2363"/>
                    <a:pt x="1768" y="2336"/>
                  </a:cubicBezTo>
                  <a:cubicBezTo>
                    <a:pt x="1368" y="1836"/>
                    <a:pt x="1368" y="1235"/>
                    <a:pt x="1034" y="701"/>
                  </a:cubicBezTo>
                  <a:cubicBezTo>
                    <a:pt x="801" y="368"/>
                    <a:pt x="467" y="68"/>
                    <a:pt x="34" y="1"/>
                  </a:cubicBezTo>
                  <a:close/>
                </a:path>
              </a:pathLst>
            </a:custGeom>
            <a:solidFill>
              <a:srgbClr val="40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49"/>
          <p:cNvSpPr/>
          <p:nvPr/>
        </p:nvSpPr>
        <p:spPr>
          <a:xfrm rot="5400000">
            <a:off x="4843517" y="-332559"/>
            <a:ext cx="1130285" cy="3087920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0" name="Google Shape;1210;p49"/>
          <p:cNvSpPr txBox="1">
            <a:spLocks noGrp="1"/>
          </p:cNvSpPr>
          <p:nvPr>
            <p:ph type="title"/>
          </p:nvPr>
        </p:nvSpPr>
        <p:spPr>
          <a:xfrm>
            <a:off x="3893292" y="909342"/>
            <a:ext cx="2927811" cy="676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Las emociones</a:t>
            </a:r>
          </a:p>
        </p:txBody>
      </p:sp>
      <p:sp>
        <p:nvSpPr>
          <p:cNvPr id="1211" name="Google Shape;1211;p49"/>
          <p:cNvSpPr txBox="1">
            <a:spLocks noGrp="1"/>
          </p:cNvSpPr>
          <p:nvPr>
            <p:ph type="subTitle" idx="1"/>
          </p:nvPr>
        </p:nvSpPr>
        <p:spPr>
          <a:xfrm>
            <a:off x="2988709" y="1930436"/>
            <a:ext cx="4839900" cy="12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Las emociones favorecen la adaptación humana y permiten nuestra supervivencia. Es importante que nuestras emociones sean flexibles y acordes a la situación que se nos presenten por ellos es importante aprender a regularlas.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dirty="0"/>
          </a:p>
        </p:txBody>
      </p:sp>
      <p:grpSp>
        <p:nvGrpSpPr>
          <p:cNvPr id="1212" name="Google Shape;1212;p49"/>
          <p:cNvGrpSpPr/>
          <p:nvPr/>
        </p:nvGrpSpPr>
        <p:grpSpPr>
          <a:xfrm>
            <a:off x="1131282" y="2029818"/>
            <a:ext cx="1670775" cy="2999568"/>
            <a:chOff x="1337982" y="1831043"/>
            <a:chExt cx="1670775" cy="2999568"/>
          </a:xfrm>
        </p:grpSpPr>
        <p:grpSp>
          <p:nvGrpSpPr>
            <p:cNvPr id="1213" name="Google Shape;1213;p49"/>
            <p:cNvGrpSpPr/>
            <p:nvPr/>
          </p:nvGrpSpPr>
          <p:grpSpPr>
            <a:xfrm>
              <a:off x="1337982" y="1831043"/>
              <a:ext cx="1670775" cy="2999568"/>
              <a:chOff x="4681025" y="2900000"/>
              <a:chExt cx="1153850" cy="2071525"/>
            </a:xfrm>
          </p:grpSpPr>
          <p:sp>
            <p:nvSpPr>
              <p:cNvPr id="1214" name="Google Shape;1214;p49"/>
              <p:cNvSpPr/>
              <p:nvPr/>
            </p:nvSpPr>
            <p:spPr>
              <a:xfrm>
                <a:off x="4681025" y="2900000"/>
                <a:ext cx="885650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60" extrusionOk="0">
                    <a:moveTo>
                      <a:pt x="22887" y="0"/>
                    </a:moveTo>
                    <a:cubicBezTo>
                      <a:pt x="21481" y="0"/>
                      <a:pt x="20515" y="235"/>
                      <a:pt x="20515" y="235"/>
                    </a:cubicBezTo>
                    <a:cubicBezTo>
                      <a:pt x="0" y="4838"/>
                      <a:pt x="10441" y="35160"/>
                      <a:pt x="10441" y="35160"/>
                    </a:cubicBezTo>
                    <a:lnTo>
                      <a:pt x="30155" y="34960"/>
                    </a:lnTo>
                    <a:cubicBezTo>
                      <a:pt x="30155" y="34960"/>
                      <a:pt x="35425" y="20382"/>
                      <a:pt x="33124" y="9074"/>
                    </a:cubicBezTo>
                    <a:cubicBezTo>
                      <a:pt x="31527" y="1205"/>
                      <a:pt x="26075" y="0"/>
                      <a:pt x="228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" name="Google Shape;1215;p49"/>
              <p:cNvSpPr/>
              <p:nvPr/>
            </p:nvSpPr>
            <p:spPr>
              <a:xfrm>
                <a:off x="4944525" y="3577325"/>
                <a:ext cx="546250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21850" h="23370" extrusionOk="0">
                    <a:moveTo>
                      <a:pt x="14465" y="0"/>
                    </a:moveTo>
                    <a:cubicBezTo>
                      <a:pt x="13613" y="0"/>
                      <a:pt x="12683" y="74"/>
                      <a:pt x="11676" y="228"/>
                    </a:cubicBezTo>
                    <a:cubicBezTo>
                      <a:pt x="11676" y="228"/>
                      <a:pt x="11490" y="203"/>
                      <a:pt x="11172" y="203"/>
                    </a:cubicBezTo>
                    <a:cubicBezTo>
                      <a:pt x="9841" y="203"/>
                      <a:pt x="6190" y="637"/>
                      <a:pt x="4037" y="5131"/>
                    </a:cubicBezTo>
                    <a:cubicBezTo>
                      <a:pt x="1369" y="10702"/>
                      <a:pt x="1" y="16406"/>
                      <a:pt x="2669" y="19842"/>
                    </a:cubicBezTo>
                    <a:cubicBezTo>
                      <a:pt x="4645" y="22410"/>
                      <a:pt x="8103" y="23370"/>
                      <a:pt x="12025" y="23370"/>
                    </a:cubicBezTo>
                    <a:cubicBezTo>
                      <a:pt x="13401" y="23370"/>
                      <a:pt x="14833" y="23252"/>
                      <a:pt x="16279" y="23044"/>
                    </a:cubicBezTo>
                    <a:cubicBezTo>
                      <a:pt x="21850" y="22277"/>
                      <a:pt x="21516" y="10335"/>
                      <a:pt x="21516" y="5965"/>
                    </a:cubicBezTo>
                    <a:cubicBezTo>
                      <a:pt x="21516" y="2265"/>
                      <a:pt x="19173" y="0"/>
                      <a:pt x="14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" name="Google Shape;1216;p49"/>
              <p:cNvSpPr/>
              <p:nvPr/>
            </p:nvSpPr>
            <p:spPr>
              <a:xfrm>
                <a:off x="5077975" y="4201775"/>
                <a:ext cx="438650" cy="70720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28288" extrusionOk="0">
                    <a:moveTo>
                      <a:pt x="400" y="1"/>
                    </a:moveTo>
                    <a:cubicBezTo>
                      <a:pt x="0" y="13044"/>
                      <a:pt x="0" y="28288"/>
                      <a:pt x="0" y="28288"/>
                    </a:cubicBezTo>
                    <a:lnTo>
                      <a:pt x="3402" y="28288"/>
                    </a:lnTo>
                    <a:lnTo>
                      <a:pt x="7605" y="6038"/>
                    </a:lnTo>
                    <a:lnTo>
                      <a:pt x="9307" y="6038"/>
                    </a:lnTo>
                    <a:lnTo>
                      <a:pt x="13610" y="28188"/>
                    </a:lnTo>
                    <a:lnTo>
                      <a:pt x="17146" y="28188"/>
                    </a:lnTo>
                    <a:cubicBezTo>
                      <a:pt x="17146" y="28188"/>
                      <a:pt x="17546" y="13210"/>
                      <a:pt x="17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" name="Google Shape;1217;p49"/>
              <p:cNvSpPr/>
              <p:nvPr/>
            </p:nvSpPr>
            <p:spPr>
              <a:xfrm>
                <a:off x="4967875" y="4903125"/>
                <a:ext cx="19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736" extrusionOk="0">
                    <a:moveTo>
                      <a:pt x="7873" y="0"/>
                    </a:moveTo>
                    <a:lnTo>
                      <a:pt x="4037" y="267"/>
                    </a:lnTo>
                    <a:cubicBezTo>
                      <a:pt x="4037" y="267"/>
                      <a:pt x="1" y="300"/>
                      <a:pt x="1" y="2736"/>
                    </a:cubicBezTo>
                    <a:lnTo>
                      <a:pt x="7873" y="2736"/>
                    </a:lnTo>
                    <a:lnTo>
                      <a:pt x="78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" name="Google Shape;1218;p49"/>
              <p:cNvSpPr/>
              <p:nvPr/>
            </p:nvSpPr>
            <p:spPr>
              <a:xfrm>
                <a:off x="5416550" y="4906450"/>
                <a:ext cx="1959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470" extrusionOk="0">
                    <a:moveTo>
                      <a:pt x="67" y="1"/>
                    </a:moveTo>
                    <a:lnTo>
                      <a:pt x="0" y="2469"/>
                    </a:lnTo>
                    <a:lnTo>
                      <a:pt x="7839" y="2469"/>
                    </a:lnTo>
                    <a:cubicBezTo>
                      <a:pt x="7839" y="34"/>
                      <a:pt x="3836" y="1"/>
                      <a:pt x="38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9" name="Google Shape;1219;p49"/>
              <p:cNvSpPr/>
              <p:nvPr/>
            </p:nvSpPr>
            <p:spPr>
              <a:xfrm>
                <a:off x="5333975" y="3603850"/>
                <a:ext cx="417825" cy="273625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45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632" y="10945"/>
                      <a:pt x="8524" y="10945"/>
                    </a:cubicBezTo>
                    <a:cubicBezTo>
                      <a:pt x="9020" y="10945"/>
                      <a:pt x="9517" y="10903"/>
                      <a:pt x="10008" y="10808"/>
                    </a:cubicBezTo>
                    <a:cubicBezTo>
                      <a:pt x="14378" y="9941"/>
                      <a:pt x="16713" y="2169"/>
                      <a:pt x="16713" y="2169"/>
                    </a:cubicBezTo>
                    <a:lnTo>
                      <a:pt x="15312" y="801"/>
                    </a:lnTo>
                    <a:cubicBezTo>
                      <a:pt x="15312" y="801"/>
                      <a:pt x="13677" y="2402"/>
                      <a:pt x="9574" y="6539"/>
                    </a:cubicBezTo>
                    <a:cubicBezTo>
                      <a:pt x="3203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0" name="Google Shape;1220;p49"/>
              <p:cNvSpPr/>
              <p:nvPr/>
            </p:nvSpPr>
            <p:spPr>
              <a:xfrm>
                <a:off x="5702575" y="3594275"/>
                <a:ext cx="132300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3378" extrusionOk="0">
                    <a:moveTo>
                      <a:pt x="2822" y="1"/>
                    </a:moveTo>
                    <a:cubicBezTo>
                      <a:pt x="2730" y="1"/>
                      <a:pt x="2614" y="15"/>
                      <a:pt x="2469" y="50"/>
                    </a:cubicBezTo>
                    <a:cubicBezTo>
                      <a:pt x="801" y="417"/>
                      <a:pt x="367" y="1484"/>
                      <a:pt x="367" y="1484"/>
                    </a:cubicBezTo>
                    <a:cubicBezTo>
                      <a:pt x="1" y="1985"/>
                      <a:pt x="734" y="2886"/>
                      <a:pt x="1668" y="3152"/>
                    </a:cubicBezTo>
                    <a:cubicBezTo>
                      <a:pt x="2119" y="3302"/>
                      <a:pt x="2669" y="3378"/>
                      <a:pt x="3119" y="3378"/>
                    </a:cubicBezTo>
                    <a:cubicBezTo>
                      <a:pt x="3570" y="3378"/>
                      <a:pt x="3920" y="3302"/>
                      <a:pt x="3970" y="3152"/>
                    </a:cubicBezTo>
                    <a:cubicBezTo>
                      <a:pt x="4070" y="2852"/>
                      <a:pt x="3503" y="3019"/>
                      <a:pt x="2869" y="2685"/>
                    </a:cubicBezTo>
                    <a:lnTo>
                      <a:pt x="2869" y="2685"/>
                    </a:lnTo>
                    <a:cubicBezTo>
                      <a:pt x="3190" y="2784"/>
                      <a:pt x="3483" y="2824"/>
                      <a:pt x="3739" y="2824"/>
                    </a:cubicBezTo>
                    <a:cubicBezTo>
                      <a:pt x="4521" y="2824"/>
                      <a:pt x="4963" y="2453"/>
                      <a:pt x="4837" y="2252"/>
                    </a:cubicBezTo>
                    <a:cubicBezTo>
                      <a:pt x="4797" y="2160"/>
                      <a:pt x="4712" y="2134"/>
                      <a:pt x="4592" y="2134"/>
                    </a:cubicBezTo>
                    <a:cubicBezTo>
                      <a:pt x="4429" y="2134"/>
                      <a:pt x="4200" y="2182"/>
                      <a:pt x="3924" y="2182"/>
                    </a:cubicBezTo>
                    <a:cubicBezTo>
                      <a:pt x="3737" y="2182"/>
                      <a:pt x="3528" y="2160"/>
                      <a:pt x="3303" y="2085"/>
                    </a:cubicBezTo>
                    <a:cubicBezTo>
                      <a:pt x="5291" y="1992"/>
                      <a:pt x="5225" y="1204"/>
                      <a:pt x="4856" y="1204"/>
                    </a:cubicBezTo>
                    <a:cubicBezTo>
                      <a:pt x="4829" y="1204"/>
                      <a:pt x="4800" y="1208"/>
                      <a:pt x="4771" y="1218"/>
                    </a:cubicBezTo>
                    <a:cubicBezTo>
                      <a:pt x="4270" y="1318"/>
                      <a:pt x="3503" y="1351"/>
                      <a:pt x="3503" y="1351"/>
                    </a:cubicBezTo>
                    <a:cubicBezTo>
                      <a:pt x="3503" y="1351"/>
                      <a:pt x="4771" y="1218"/>
                      <a:pt x="4837" y="951"/>
                    </a:cubicBezTo>
                    <a:cubicBezTo>
                      <a:pt x="4913" y="749"/>
                      <a:pt x="4893" y="547"/>
                      <a:pt x="4505" y="547"/>
                    </a:cubicBezTo>
                    <a:cubicBezTo>
                      <a:pt x="4379" y="547"/>
                      <a:pt x="4215" y="568"/>
                      <a:pt x="4003" y="617"/>
                    </a:cubicBezTo>
                    <a:cubicBezTo>
                      <a:pt x="3353" y="767"/>
                      <a:pt x="2721" y="786"/>
                      <a:pt x="2446" y="786"/>
                    </a:cubicBezTo>
                    <a:cubicBezTo>
                      <a:pt x="2354" y="786"/>
                      <a:pt x="2302" y="784"/>
                      <a:pt x="2302" y="784"/>
                    </a:cubicBezTo>
                    <a:lnTo>
                      <a:pt x="3036" y="384"/>
                    </a:lnTo>
                    <a:cubicBezTo>
                      <a:pt x="3146" y="329"/>
                      <a:pt x="3256" y="1"/>
                      <a:pt x="28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1" name="Google Shape;1221;p49"/>
              <p:cNvSpPr/>
              <p:nvPr/>
            </p:nvSpPr>
            <p:spPr>
              <a:xfrm>
                <a:off x="4842800" y="4200125"/>
                <a:ext cx="123450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334" extrusionOk="0">
                    <a:moveTo>
                      <a:pt x="3236" y="0"/>
                    </a:moveTo>
                    <a:cubicBezTo>
                      <a:pt x="3236" y="0"/>
                      <a:pt x="601" y="400"/>
                      <a:pt x="601" y="801"/>
                    </a:cubicBezTo>
                    <a:cubicBezTo>
                      <a:pt x="601" y="1101"/>
                      <a:pt x="1333" y="1138"/>
                      <a:pt x="1698" y="1138"/>
                    </a:cubicBezTo>
                    <a:cubicBezTo>
                      <a:pt x="1820" y="1138"/>
                      <a:pt x="1902" y="1134"/>
                      <a:pt x="1902" y="1134"/>
                    </a:cubicBezTo>
                    <a:lnTo>
                      <a:pt x="1902" y="1134"/>
                    </a:lnTo>
                    <a:cubicBezTo>
                      <a:pt x="1902" y="1134"/>
                      <a:pt x="0" y="1501"/>
                      <a:pt x="234" y="2035"/>
                    </a:cubicBezTo>
                    <a:cubicBezTo>
                      <a:pt x="283" y="2158"/>
                      <a:pt x="423" y="2204"/>
                      <a:pt x="606" y="2204"/>
                    </a:cubicBezTo>
                    <a:cubicBezTo>
                      <a:pt x="1168" y="2204"/>
                      <a:pt x="2135" y="1768"/>
                      <a:pt x="2135" y="1768"/>
                    </a:cubicBezTo>
                    <a:lnTo>
                      <a:pt x="2135" y="1768"/>
                    </a:lnTo>
                    <a:cubicBezTo>
                      <a:pt x="2135" y="1768"/>
                      <a:pt x="367" y="2869"/>
                      <a:pt x="768" y="3302"/>
                    </a:cubicBezTo>
                    <a:cubicBezTo>
                      <a:pt x="822" y="3357"/>
                      <a:pt x="900" y="3381"/>
                      <a:pt x="993" y="3381"/>
                    </a:cubicBezTo>
                    <a:cubicBezTo>
                      <a:pt x="1583" y="3381"/>
                      <a:pt x="2802" y="2436"/>
                      <a:pt x="2802" y="2435"/>
                    </a:cubicBezTo>
                    <a:lnTo>
                      <a:pt x="2802" y="2435"/>
                    </a:lnTo>
                    <a:cubicBezTo>
                      <a:pt x="2802" y="2436"/>
                      <a:pt x="1301" y="3836"/>
                      <a:pt x="1768" y="4270"/>
                    </a:cubicBezTo>
                    <a:cubicBezTo>
                      <a:pt x="1809" y="4313"/>
                      <a:pt x="1860" y="4333"/>
                      <a:pt x="1920" y="4333"/>
                    </a:cubicBezTo>
                    <a:cubicBezTo>
                      <a:pt x="2499" y="4333"/>
                      <a:pt x="3870" y="2469"/>
                      <a:pt x="3870" y="2469"/>
                    </a:cubicBezTo>
                    <a:lnTo>
                      <a:pt x="3870" y="2469"/>
                    </a:lnTo>
                    <a:cubicBezTo>
                      <a:pt x="3870" y="2469"/>
                      <a:pt x="3470" y="3936"/>
                      <a:pt x="4203" y="3936"/>
                    </a:cubicBezTo>
                    <a:cubicBezTo>
                      <a:pt x="4937" y="3936"/>
                      <a:pt x="4804" y="1535"/>
                      <a:pt x="4804" y="1535"/>
                    </a:cubicBezTo>
                    <a:lnTo>
                      <a:pt x="3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2" name="Google Shape;1222;p49"/>
              <p:cNvSpPr/>
              <p:nvPr/>
            </p:nvSpPr>
            <p:spPr>
              <a:xfrm>
                <a:off x="4900325" y="3605900"/>
                <a:ext cx="470250" cy="648450"/>
              </a:xfrm>
              <a:custGeom>
                <a:avLst/>
                <a:gdLst/>
                <a:ahLst/>
                <a:cxnLst/>
                <a:rect l="l" t="t" r="r" b="b"/>
                <a:pathLst>
                  <a:path w="18810" h="25938" extrusionOk="0">
                    <a:moveTo>
                      <a:pt x="13453" y="1"/>
                    </a:moveTo>
                    <a:cubicBezTo>
                      <a:pt x="13355" y="1"/>
                      <a:pt x="13252" y="7"/>
                      <a:pt x="13144" y="19"/>
                    </a:cubicBezTo>
                    <a:cubicBezTo>
                      <a:pt x="6239" y="786"/>
                      <a:pt x="1" y="25504"/>
                      <a:pt x="1" y="25504"/>
                    </a:cubicBezTo>
                    <a:lnTo>
                      <a:pt x="2336" y="25937"/>
                    </a:lnTo>
                    <a:cubicBezTo>
                      <a:pt x="9608" y="17617"/>
                      <a:pt x="18810" y="1"/>
                      <a:pt x="134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3" name="Google Shape;1223;p49"/>
              <p:cNvSpPr/>
              <p:nvPr/>
            </p:nvSpPr>
            <p:spPr>
              <a:xfrm>
                <a:off x="5087975" y="3594050"/>
                <a:ext cx="417825" cy="6321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25286" extrusionOk="0">
                    <a:moveTo>
                      <a:pt x="8552" y="1"/>
                    </a:moveTo>
                    <a:cubicBezTo>
                      <a:pt x="7231" y="1"/>
                      <a:pt x="6271" y="493"/>
                      <a:pt x="6271" y="493"/>
                    </a:cubicBezTo>
                    <a:cubicBezTo>
                      <a:pt x="6271" y="493"/>
                      <a:pt x="6270" y="493"/>
                      <a:pt x="6268" y="493"/>
                    </a:cubicBezTo>
                    <a:cubicBezTo>
                      <a:pt x="6145" y="493"/>
                      <a:pt x="2969" y="557"/>
                      <a:pt x="1268" y="7164"/>
                    </a:cubicBezTo>
                    <a:cubicBezTo>
                      <a:pt x="634" y="9666"/>
                      <a:pt x="267" y="16604"/>
                      <a:pt x="0" y="24310"/>
                    </a:cubicBezTo>
                    <a:cubicBezTo>
                      <a:pt x="2799" y="24968"/>
                      <a:pt x="5574" y="25286"/>
                      <a:pt x="8324" y="25286"/>
                    </a:cubicBezTo>
                    <a:cubicBezTo>
                      <a:pt x="11146" y="25286"/>
                      <a:pt x="13942" y="24952"/>
                      <a:pt x="16712" y="24310"/>
                    </a:cubicBezTo>
                    <a:cubicBezTo>
                      <a:pt x="16512" y="17572"/>
                      <a:pt x="16045" y="11267"/>
                      <a:pt x="15211" y="7698"/>
                    </a:cubicBezTo>
                    <a:cubicBezTo>
                      <a:pt x="13675" y="1246"/>
                      <a:pt x="10655" y="1"/>
                      <a:pt x="8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4" name="Google Shape;1224;p49"/>
              <p:cNvSpPr/>
              <p:nvPr/>
            </p:nvSpPr>
            <p:spPr>
              <a:xfrm>
                <a:off x="5215550" y="3507950"/>
                <a:ext cx="12845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138" extrusionOk="0">
                    <a:moveTo>
                      <a:pt x="1" y="1"/>
                    </a:moveTo>
                    <a:lnTo>
                      <a:pt x="1" y="5138"/>
                    </a:lnTo>
                    <a:lnTo>
                      <a:pt x="5138" y="5138"/>
                    </a:lnTo>
                    <a:lnTo>
                      <a:pt x="513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5" name="Google Shape;1225;p49"/>
              <p:cNvSpPr/>
              <p:nvPr/>
            </p:nvSpPr>
            <p:spPr>
              <a:xfrm>
                <a:off x="5027925" y="3594675"/>
                <a:ext cx="538750" cy="283575"/>
              </a:xfrm>
              <a:custGeom>
                <a:avLst/>
                <a:gdLst/>
                <a:ahLst/>
                <a:cxnLst/>
                <a:rect l="l" t="t" r="r" b="b"/>
                <a:pathLst>
                  <a:path w="21550" h="11343" extrusionOk="0">
                    <a:moveTo>
                      <a:pt x="7506" y="1"/>
                    </a:moveTo>
                    <a:cubicBezTo>
                      <a:pt x="2402" y="1368"/>
                      <a:pt x="1" y="8173"/>
                      <a:pt x="1" y="8173"/>
                    </a:cubicBezTo>
                    <a:lnTo>
                      <a:pt x="4204" y="11342"/>
                    </a:lnTo>
                    <a:lnTo>
                      <a:pt x="17913" y="11342"/>
                    </a:lnTo>
                    <a:lnTo>
                      <a:pt x="21549" y="5605"/>
                    </a:lnTo>
                    <a:cubicBezTo>
                      <a:pt x="21549" y="5605"/>
                      <a:pt x="19748" y="735"/>
                      <a:pt x="12643" y="1"/>
                    </a:cubicBezTo>
                    <a:cubicBezTo>
                      <a:pt x="11375" y="712"/>
                      <a:pt x="10382" y="950"/>
                      <a:pt x="9621" y="950"/>
                    </a:cubicBezTo>
                    <a:cubicBezTo>
                      <a:pt x="8099" y="950"/>
                      <a:pt x="7506" y="1"/>
                      <a:pt x="75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6" name="Google Shape;1226;p49"/>
              <p:cNvSpPr/>
              <p:nvPr/>
            </p:nvSpPr>
            <p:spPr>
              <a:xfrm>
                <a:off x="5032100" y="3598850"/>
                <a:ext cx="538750" cy="283575"/>
              </a:xfrm>
              <a:custGeom>
                <a:avLst/>
                <a:gdLst/>
                <a:ahLst/>
                <a:cxnLst/>
                <a:rect l="l" t="t" r="r" b="b"/>
                <a:pathLst>
                  <a:path w="21550" h="11343" extrusionOk="0">
                    <a:moveTo>
                      <a:pt x="7539" y="1"/>
                    </a:moveTo>
                    <a:cubicBezTo>
                      <a:pt x="2402" y="1368"/>
                      <a:pt x="0" y="8173"/>
                      <a:pt x="0" y="8173"/>
                    </a:cubicBezTo>
                    <a:lnTo>
                      <a:pt x="4237" y="11342"/>
                    </a:lnTo>
                    <a:lnTo>
                      <a:pt x="17947" y="11342"/>
                    </a:lnTo>
                    <a:lnTo>
                      <a:pt x="21549" y="5605"/>
                    </a:lnTo>
                    <a:cubicBezTo>
                      <a:pt x="21549" y="5605"/>
                      <a:pt x="19748" y="734"/>
                      <a:pt x="12643" y="1"/>
                    </a:cubicBezTo>
                    <a:cubicBezTo>
                      <a:pt x="11375" y="712"/>
                      <a:pt x="10386" y="949"/>
                      <a:pt x="9630" y="949"/>
                    </a:cubicBezTo>
                    <a:cubicBezTo>
                      <a:pt x="8117" y="949"/>
                      <a:pt x="7539" y="1"/>
                      <a:pt x="7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7" name="Google Shape;1227;p49"/>
              <p:cNvSpPr/>
              <p:nvPr/>
            </p:nvSpPr>
            <p:spPr>
              <a:xfrm>
                <a:off x="5070450" y="3603850"/>
                <a:ext cx="125950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5979" extrusionOk="0">
                    <a:moveTo>
                      <a:pt x="4938" y="1"/>
                    </a:moveTo>
                    <a:cubicBezTo>
                      <a:pt x="4938" y="1"/>
                      <a:pt x="3870" y="134"/>
                      <a:pt x="2669" y="1335"/>
                    </a:cubicBezTo>
                    <a:cubicBezTo>
                      <a:pt x="2669" y="1335"/>
                      <a:pt x="1" y="8774"/>
                      <a:pt x="1035" y="15979"/>
                    </a:cubicBezTo>
                    <a:cubicBezTo>
                      <a:pt x="5038" y="10375"/>
                      <a:pt x="4938" y="1"/>
                      <a:pt x="4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8" name="Google Shape;1228;p49"/>
              <p:cNvSpPr/>
              <p:nvPr/>
            </p:nvSpPr>
            <p:spPr>
              <a:xfrm>
                <a:off x="5371500" y="3598175"/>
                <a:ext cx="141800" cy="3868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15472" extrusionOk="0">
                    <a:moveTo>
                      <a:pt x="396" y="0"/>
                    </a:moveTo>
                    <a:cubicBezTo>
                      <a:pt x="151" y="0"/>
                      <a:pt x="1" y="28"/>
                      <a:pt x="1" y="28"/>
                    </a:cubicBezTo>
                    <a:cubicBezTo>
                      <a:pt x="1" y="28"/>
                      <a:pt x="701" y="10001"/>
                      <a:pt x="4904" y="15472"/>
                    </a:cubicBezTo>
                    <a:cubicBezTo>
                      <a:pt x="5671" y="8233"/>
                      <a:pt x="2703" y="895"/>
                      <a:pt x="2703" y="895"/>
                    </a:cubicBezTo>
                    <a:cubicBezTo>
                      <a:pt x="1863" y="124"/>
                      <a:pt x="916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9" name="Google Shape;1229;p49"/>
              <p:cNvSpPr/>
              <p:nvPr/>
            </p:nvSpPr>
            <p:spPr>
              <a:xfrm>
                <a:off x="5224725" y="3759800"/>
                <a:ext cx="15347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10075" extrusionOk="0">
                    <a:moveTo>
                      <a:pt x="2369" y="1"/>
                    </a:moveTo>
                    <a:lnTo>
                      <a:pt x="3136" y="3670"/>
                    </a:lnTo>
                    <a:lnTo>
                      <a:pt x="1" y="4204"/>
                    </a:lnTo>
                    <a:lnTo>
                      <a:pt x="4404" y="10074"/>
                    </a:lnTo>
                    <a:lnTo>
                      <a:pt x="3136" y="5905"/>
                    </a:lnTo>
                    <a:lnTo>
                      <a:pt x="6139" y="5371"/>
                    </a:lnTo>
                    <a:lnTo>
                      <a:pt x="2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0" name="Google Shape;1230;p49"/>
              <p:cNvSpPr/>
              <p:nvPr/>
            </p:nvSpPr>
            <p:spPr>
              <a:xfrm>
                <a:off x="4890325" y="2932600"/>
                <a:ext cx="694700" cy="6347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390" extrusionOk="0">
                    <a:moveTo>
                      <a:pt x="13293" y="0"/>
                    </a:moveTo>
                    <a:cubicBezTo>
                      <a:pt x="11755" y="0"/>
                      <a:pt x="10188" y="350"/>
                      <a:pt x="8707" y="1099"/>
                    </a:cubicBezTo>
                    <a:cubicBezTo>
                      <a:pt x="2536" y="4201"/>
                      <a:pt x="1" y="11840"/>
                      <a:pt x="4004" y="18411"/>
                    </a:cubicBezTo>
                    <a:cubicBezTo>
                      <a:pt x="657" y="20171"/>
                      <a:pt x="3174" y="23802"/>
                      <a:pt x="6202" y="23802"/>
                    </a:cubicBezTo>
                    <a:cubicBezTo>
                      <a:pt x="6676" y="23802"/>
                      <a:pt x="7162" y="23713"/>
                      <a:pt x="7639" y="23515"/>
                    </a:cubicBezTo>
                    <a:cubicBezTo>
                      <a:pt x="9847" y="24727"/>
                      <a:pt x="12823" y="25390"/>
                      <a:pt x="15724" y="25390"/>
                    </a:cubicBezTo>
                    <a:cubicBezTo>
                      <a:pt x="19529" y="25390"/>
                      <a:pt x="23205" y="24250"/>
                      <a:pt x="24852" y="21714"/>
                    </a:cubicBezTo>
                    <a:cubicBezTo>
                      <a:pt x="27787" y="17210"/>
                      <a:pt x="24852" y="14408"/>
                      <a:pt x="23284" y="7870"/>
                    </a:cubicBezTo>
                    <a:cubicBezTo>
                      <a:pt x="23284" y="7804"/>
                      <a:pt x="23251" y="7737"/>
                      <a:pt x="23251" y="7670"/>
                    </a:cubicBezTo>
                    <a:cubicBezTo>
                      <a:pt x="22033" y="2975"/>
                      <a:pt x="17782" y="0"/>
                      <a:pt x="132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1" name="Google Shape;1231;p49"/>
              <p:cNvSpPr/>
              <p:nvPr/>
            </p:nvSpPr>
            <p:spPr>
              <a:xfrm>
                <a:off x="5092975" y="3231025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01" y="0"/>
                    </a:moveTo>
                    <a:cubicBezTo>
                      <a:pt x="2842" y="0"/>
                      <a:pt x="2676" y="12"/>
                      <a:pt x="2502" y="36"/>
                    </a:cubicBezTo>
                    <a:cubicBezTo>
                      <a:pt x="901" y="237"/>
                      <a:pt x="0" y="1971"/>
                      <a:pt x="601" y="3472"/>
                    </a:cubicBezTo>
                    <a:cubicBezTo>
                      <a:pt x="1168" y="4773"/>
                      <a:pt x="2069" y="5474"/>
                      <a:pt x="3236" y="5740"/>
                    </a:cubicBezTo>
                    <a:cubicBezTo>
                      <a:pt x="4704" y="3039"/>
                      <a:pt x="6071" y="2205"/>
                      <a:pt x="6071" y="2205"/>
                    </a:cubicBezTo>
                    <a:cubicBezTo>
                      <a:pt x="6071" y="2205"/>
                      <a:pt x="5201" y="0"/>
                      <a:pt x="30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5107150" y="3236675"/>
                <a:ext cx="1477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8" extrusionOk="0">
                    <a:moveTo>
                      <a:pt x="2948" y="1"/>
                    </a:moveTo>
                    <a:cubicBezTo>
                      <a:pt x="2878" y="1"/>
                      <a:pt x="2807" y="4"/>
                      <a:pt x="2736" y="11"/>
                    </a:cubicBezTo>
                    <a:cubicBezTo>
                      <a:pt x="1568" y="144"/>
                      <a:pt x="434" y="945"/>
                      <a:pt x="201" y="2145"/>
                    </a:cubicBezTo>
                    <a:cubicBezTo>
                      <a:pt x="1" y="3346"/>
                      <a:pt x="734" y="4681"/>
                      <a:pt x="1802" y="5281"/>
                    </a:cubicBezTo>
                    <a:cubicBezTo>
                      <a:pt x="2002" y="5381"/>
                      <a:pt x="2202" y="5448"/>
                      <a:pt x="2436" y="5514"/>
                    </a:cubicBezTo>
                    <a:cubicBezTo>
                      <a:pt x="2641" y="5564"/>
                      <a:pt x="2845" y="5587"/>
                      <a:pt x="3045" y="5587"/>
                    </a:cubicBezTo>
                    <a:cubicBezTo>
                      <a:pt x="4599" y="5587"/>
                      <a:pt x="5908" y="4171"/>
                      <a:pt x="5671" y="2546"/>
                    </a:cubicBezTo>
                    <a:cubicBezTo>
                      <a:pt x="5449" y="1213"/>
                      <a:pt x="4321" y="1"/>
                      <a:pt x="2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5117150" y="324860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36" y="1"/>
                    </a:moveTo>
                    <a:cubicBezTo>
                      <a:pt x="968" y="1"/>
                      <a:pt x="1" y="968"/>
                      <a:pt x="1" y="2135"/>
                    </a:cubicBezTo>
                    <a:cubicBezTo>
                      <a:pt x="1" y="3336"/>
                      <a:pt x="968" y="4304"/>
                      <a:pt x="2136" y="4304"/>
                    </a:cubicBezTo>
                    <a:cubicBezTo>
                      <a:pt x="3337" y="4304"/>
                      <a:pt x="4304" y="3336"/>
                      <a:pt x="4304" y="2135"/>
                    </a:cubicBezTo>
                    <a:cubicBezTo>
                      <a:pt x="4304" y="968"/>
                      <a:pt x="3337" y="1"/>
                      <a:pt x="2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5358175" y="3194275"/>
                <a:ext cx="1465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77" extrusionOk="0">
                    <a:moveTo>
                      <a:pt x="3290" y="0"/>
                    </a:moveTo>
                    <a:cubicBezTo>
                      <a:pt x="3239" y="0"/>
                      <a:pt x="3188" y="2"/>
                      <a:pt x="3136" y="5"/>
                    </a:cubicBezTo>
                    <a:cubicBezTo>
                      <a:pt x="434" y="172"/>
                      <a:pt x="0" y="2674"/>
                      <a:pt x="0" y="2674"/>
                    </a:cubicBezTo>
                    <a:cubicBezTo>
                      <a:pt x="0" y="2674"/>
                      <a:pt x="1301" y="3441"/>
                      <a:pt x="3336" y="5776"/>
                    </a:cubicBezTo>
                    <a:cubicBezTo>
                      <a:pt x="4437" y="5209"/>
                      <a:pt x="5270" y="4308"/>
                      <a:pt x="5571" y="2841"/>
                    </a:cubicBezTo>
                    <a:cubicBezTo>
                      <a:pt x="5861" y="1358"/>
                      <a:pt x="4750" y="0"/>
                      <a:pt x="32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5349775" y="3201675"/>
                <a:ext cx="1476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5588" extrusionOk="0">
                    <a:moveTo>
                      <a:pt x="2992" y="0"/>
                    </a:moveTo>
                    <a:cubicBezTo>
                      <a:pt x="1589" y="0"/>
                      <a:pt x="458" y="1244"/>
                      <a:pt x="236" y="2578"/>
                    </a:cubicBezTo>
                    <a:cubicBezTo>
                      <a:pt x="0" y="4200"/>
                      <a:pt x="1329" y="5588"/>
                      <a:pt x="2885" y="5588"/>
                    </a:cubicBezTo>
                    <a:cubicBezTo>
                      <a:pt x="3089" y="5588"/>
                      <a:pt x="3296" y="5564"/>
                      <a:pt x="3505" y="5513"/>
                    </a:cubicBezTo>
                    <a:cubicBezTo>
                      <a:pt x="3705" y="5480"/>
                      <a:pt x="3939" y="5380"/>
                      <a:pt x="4139" y="5280"/>
                    </a:cubicBezTo>
                    <a:cubicBezTo>
                      <a:pt x="5206" y="4680"/>
                      <a:pt x="5907" y="3345"/>
                      <a:pt x="5707" y="2144"/>
                    </a:cubicBezTo>
                    <a:cubicBezTo>
                      <a:pt x="5473" y="944"/>
                      <a:pt x="4339" y="143"/>
                      <a:pt x="3205" y="10"/>
                    </a:cubicBezTo>
                    <a:cubicBezTo>
                      <a:pt x="3133" y="3"/>
                      <a:pt x="3063" y="0"/>
                      <a:pt x="2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5359825" y="3217750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8"/>
                      <a:pt x="1" y="2169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69"/>
                    </a:cubicBezTo>
                    <a:cubicBezTo>
                      <a:pt x="4337" y="968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5341475" y="3316975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1" y="1"/>
                    </a:moveTo>
                    <a:cubicBezTo>
                      <a:pt x="1" y="1"/>
                      <a:pt x="535" y="1535"/>
                      <a:pt x="1369" y="1335"/>
                    </a:cubicBezTo>
                    <a:cubicBezTo>
                      <a:pt x="2236" y="1168"/>
                      <a:pt x="2002" y="2503"/>
                      <a:pt x="1068" y="307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5089650" y="3369525"/>
                <a:ext cx="709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02" extrusionOk="0">
                    <a:moveTo>
                      <a:pt x="1401" y="0"/>
                    </a:moveTo>
                    <a:cubicBezTo>
                      <a:pt x="634" y="0"/>
                      <a:pt x="0" y="534"/>
                      <a:pt x="0" y="1168"/>
                    </a:cubicBezTo>
                    <a:cubicBezTo>
                      <a:pt x="0" y="1802"/>
                      <a:pt x="634" y="2302"/>
                      <a:pt x="1401" y="2302"/>
                    </a:cubicBezTo>
                    <a:cubicBezTo>
                      <a:pt x="2202" y="2302"/>
                      <a:pt x="2835" y="1802"/>
                      <a:pt x="2835" y="1168"/>
                    </a:cubicBezTo>
                    <a:cubicBezTo>
                      <a:pt x="2835" y="534"/>
                      <a:pt x="2202" y="0"/>
                      <a:pt x="1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5430725" y="3341175"/>
                <a:ext cx="70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02" extrusionOk="0">
                    <a:moveTo>
                      <a:pt x="1401" y="0"/>
                    </a:moveTo>
                    <a:cubicBezTo>
                      <a:pt x="634" y="0"/>
                      <a:pt x="0" y="534"/>
                      <a:pt x="0" y="1134"/>
                    </a:cubicBezTo>
                    <a:cubicBezTo>
                      <a:pt x="0" y="1768"/>
                      <a:pt x="634" y="2302"/>
                      <a:pt x="1401" y="2302"/>
                    </a:cubicBezTo>
                    <a:cubicBezTo>
                      <a:pt x="2168" y="2302"/>
                      <a:pt x="2802" y="1768"/>
                      <a:pt x="2802" y="1134"/>
                    </a:cubicBezTo>
                    <a:cubicBezTo>
                      <a:pt x="2802" y="534"/>
                      <a:pt x="2168" y="0"/>
                      <a:pt x="1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5089650" y="3135250"/>
                <a:ext cx="10907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2267" extrusionOk="0">
                    <a:moveTo>
                      <a:pt x="3020" y="0"/>
                    </a:moveTo>
                    <a:cubicBezTo>
                      <a:pt x="2014" y="0"/>
                      <a:pt x="519" y="439"/>
                      <a:pt x="0" y="2266"/>
                    </a:cubicBezTo>
                    <a:cubicBezTo>
                      <a:pt x="0" y="2266"/>
                      <a:pt x="672" y="895"/>
                      <a:pt x="2169" y="895"/>
                    </a:cubicBezTo>
                    <a:cubicBezTo>
                      <a:pt x="2306" y="895"/>
                      <a:pt x="2450" y="907"/>
                      <a:pt x="2602" y="932"/>
                    </a:cubicBezTo>
                    <a:cubicBezTo>
                      <a:pt x="2908" y="983"/>
                      <a:pt x="3158" y="1005"/>
                      <a:pt x="3363" y="1005"/>
                    </a:cubicBezTo>
                    <a:cubicBezTo>
                      <a:pt x="4363" y="1005"/>
                      <a:pt x="4247" y="475"/>
                      <a:pt x="3970" y="198"/>
                    </a:cubicBezTo>
                    <a:cubicBezTo>
                      <a:pt x="3872" y="101"/>
                      <a:pt x="3502" y="0"/>
                      <a:pt x="3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1" name="Google Shape;1241;p49"/>
              <p:cNvSpPr/>
              <p:nvPr/>
            </p:nvSpPr>
            <p:spPr>
              <a:xfrm>
                <a:off x="5357275" y="3114900"/>
                <a:ext cx="1118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7" extrusionOk="0">
                    <a:moveTo>
                      <a:pt x="1614" y="0"/>
                    </a:moveTo>
                    <a:cubicBezTo>
                      <a:pt x="938" y="0"/>
                      <a:pt x="392" y="195"/>
                      <a:pt x="270" y="345"/>
                    </a:cubicBezTo>
                    <a:cubicBezTo>
                      <a:pt x="69" y="621"/>
                      <a:pt x="0" y="1086"/>
                      <a:pt x="732" y="1086"/>
                    </a:cubicBezTo>
                    <a:cubicBezTo>
                      <a:pt x="973" y="1086"/>
                      <a:pt x="1300" y="1036"/>
                      <a:pt x="1737" y="912"/>
                    </a:cubicBezTo>
                    <a:cubicBezTo>
                      <a:pt x="1985" y="842"/>
                      <a:pt x="2217" y="812"/>
                      <a:pt x="2433" y="812"/>
                    </a:cubicBezTo>
                    <a:cubicBezTo>
                      <a:pt x="3757" y="812"/>
                      <a:pt x="4473" y="1946"/>
                      <a:pt x="4473" y="1946"/>
                    </a:cubicBezTo>
                    <a:cubicBezTo>
                      <a:pt x="3841" y="408"/>
                      <a:pt x="2592" y="0"/>
                      <a:pt x="16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2" name="Google Shape;1242;p49"/>
              <p:cNvSpPr/>
              <p:nvPr/>
            </p:nvSpPr>
            <p:spPr>
              <a:xfrm>
                <a:off x="4977900" y="3431225"/>
                <a:ext cx="675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937" fill="none" extrusionOk="0">
                    <a:moveTo>
                      <a:pt x="0" y="568"/>
                    </a:moveTo>
                    <a:cubicBezTo>
                      <a:pt x="0" y="568"/>
                      <a:pt x="1601" y="1"/>
                      <a:pt x="2535" y="1168"/>
                    </a:cubicBezTo>
                    <a:cubicBezTo>
                      <a:pt x="1134" y="2036"/>
                      <a:pt x="2202" y="2936"/>
                      <a:pt x="2702" y="26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3" name="Google Shape;1243;p49"/>
              <p:cNvSpPr/>
              <p:nvPr/>
            </p:nvSpPr>
            <p:spPr>
              <a:xfrm>
                <a:off x="4860475" y="2926775"/>
                <a:ext cx="442675" cy="4661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45" extrusionOk="0">
                    <a:moveTo>
                      <a:pt x="14859" y="1"/>
                    </a:moveTo>
                    <a:cubicBezTo>
                      <a:pt x="2381" y="1"/>
                      <a:pt x="0" y="14287"/>
                      <a:pt x="5198" y="18644"/>
                    </a:cubicBezTo>
                    <a:cubicBezTo>
                      <a:pt x="14538" y="13908"/>
                      <a:pt x="17706" y="231"/>
                      <a:pt x="17706" y="231"/>
                    </a:cubicBezTo>
                    <a:cubicBezTo>
                      <a:pt x="16705" y="75"/>
                      <a:pt x="15756" y="1"/>
                      <a:pt x="148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4" name="Google Shape;1244;p49"/>
              <p:cNvSpPr/>
              <p:nvPr/>
            </p:nvSpPr>
            <p:spPr>
              <a:xfrm>
                <a:off x="5243825" y="3399125"/>
                <a:ext cx="10935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340" extrusionOk="0">
                    <a:moveTo>
                      <a:pt x="781" y="0"/>
                    </a:moveTo>
                    <a:cubicBezTo>
                      <a:pt x="1" y="0"/>
                      <a:pt x="390" y="1776"/>
                      <a:pt x="2272" y="2219"/>
                    </a:cubicBezTo>
                    <a:cubicBezTo>
                      <a:pt x="2596" y="2303"/>
                      <a:pt x="2898" y="2339"/>
                      <a:pt x="3174" y="2339"/>
                    </a:cubicBezTo>
                    <a:cubicBezTo>
                      <a:pt x="3666" y="2339"/>
                      <a:pt x="4075" y="2223"/>
                      <a:pt x="4374" y="2052"/>
                    </a:cubicBezTo>
                    <a:cubicBezTo>
                      <a:pt x="4274" y="1552"/>
                      <a:pt x="4074" y="1218"/>
                      <a:pt x="3907" y="985"/>
                    </a:cubicBezTo>
                    <a:cubicBezTo>
                      <a:pt x="3306" y="985"/>
                      <a:pt x="2339" y="851"/>
                      <a:pt x="1405" y="251"/>
                    </a:cubicBezTo>
                    <a:cubicBezTo>
                      <a:pt x="1150" y="75"/>
                      <a:pt x="941" y="0"/>
                      <a:pt x="7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5" name="Google Shape;1245;p49"/>
              <p:cNvSpPr/>
              <p:nvPr/>
            </p:nvSpPr>
            <p:spPr>
              <a:xfrm>
                <a:off x="5341475" y="3422900"/>
                <a:ext cx="359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101" extrusionOk="0">
                    <a:moveTo>
                      <a:pt x="668" y="0"/>
                    </a:moveTo>
                    <a:cubicBezTo>
                      <a:pt x="668" y="0"/>
                      <a:pt x="401" y="34"/>
                      <a:pt x="1" y="34"/>
                    </a:cubicBezTo>
                    <a:cubicBezTo>
                      <a:pt x="168" y="267"/>
                      <a:pt x="368" y="601"/>
                      <a:pt x="468" y="1101"/>
                    </a:cubicBezTo>
                    <a:cubicBezTo>
                      <a:pt x="1268" y="701"/>
                      <a:pt x="1435" y="0"/>
                      <a:pt x="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6" name="Google Shape;1246;p49"/>
              <p:cNvSpPr/>
              <p:nvPr/>
            </p:nvSpPr>
            <p:spPr>
              <a:xfrm>
                <a:off x="5341475" y="3313650"/>
                <a:ext cx="5590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103" fill="none" extrusionOk="0">
                    <a:moveTo>
                      <a:pt x="1" y="0"/>
                    </a:moveTo>
                    <a:cubicBezTo>
                      <a:pt x="1" y="0"/>
                      <a:pt x="501" y="1535"/>
                      <a:pt x="1369" y="1368"/>
                    </a:cubicBezTo>
                    <a:cubicBezTo>
                      <a:pt x="2236" y="1168"/>
                      <a:pt x="2002" y="2536"/>
                      <a:pt x="1068" y="3103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7" name="Google Shape;1247;p49"/>
              <p:cNvSpPr/>
              <p:nvPr/>
            </p:nvSpPr>
            <p:spPr>
              <a:xfrm>
                <a:off x="5089650" y="3132375"/>
                <a:ext cx="1090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2282" extrusionOk="0">
                    <a:moveTo>
                      <a:pt x="3012" y="0"/>
                    </a:moveTo>
                    <a:cubicBezTo>
                      <a:pt x="1998" y="0"/>
                      <a:pt x="496" y="455"/>
                      <a:pt x="0" y="2281"/>
                    </a:cubicBezTo>
                    <a:cubicBezTo>
                      <a:pt x="0" y="2281"/>
                      <a:pt x="674" y="877"/>
                      <a:pt x="2176" y="877"/>
                    </a:cubicBezTo>
                    <a:cubicBezTo>
                      <a:pt x="2311" y="877"/>
                      <a:pt x="2453" y="889"/>
                      <a:pt x="2602" y="914"/>
                    </a:cubicBezTo>
                    <a:cubicBezTo>
                      <a:pt x="2909" y="965"/>
                      <a:pt x="3160" y="987"/>
                      <a:pt x="3365" y="987"/>
                    </a:cubicBezTo>
                    <a:cubicBezTo>
                      <a:pt x="4362" y="987"/>
                      <a:pt x="4246" y="462"/>
                      <a:pt x="3970" y="213"/>
                    </a:cubicBezTo>
                    <a:cubicBezTo>
                      <a:pt x="3872" y="105"/>
                      <a:pt x="3498" y="0"/>
                      <a:pt x="3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48" name="Google Shape;1248;p49"/>
            <p:cNvGrpSpPr/>
            <p:nvPr/>
          </p:nvGrpSpPr>
          <p:grpSpPr>
            <a:xfrm>
              <a:off x="1337982" y="1831043"/>
              <a:ext cx="1670775" cy="2999568"/>
              <a:chOff x="4681025" y="2900000"/>
              <a:chExt cx="1153850" cy="2071525"/>
            </a:xfrm>
          </p:grpSpPr>
          <p:sp>
            <p:nvSpPr>
              <p:cNvPr id="1249" name="Google Shape;1249;p49"/>
              <p:cNvSpPr/>
              <p:nvPr/>
            </p:nvSpPr>
            <p:spPr>
              <a:xfrm>
                <a:off x="4681025" y="2900000"/>
                <a:ext cx="885650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60" extrusionOk="0">
                    <a:moveTo>
                      <a:pt x="22887" y="0"/>
                    </a:moveTo>
                    <a:cubicBezTo>
                      <a:pt x="21481" y="0"/>
                      <a:pt x="20515" y="235"/>
                      <a:pt x="20515" y="235"/>
                    </a:cubicBezTo>
                    <a:cubicBezTo>
                      <a:pt x="0" y="4838"/>
                      <a:pt x="10441" y="35160"/>
                      <a:pt x="10441" y="35160"/>
                    </a:cubicBezTo>
                    <a:lnTo>
                      <a:pt x="30155" y="34960"/>
                    </a:lnTo>
                    <a:cubicBezTo>
                      <a:pt x="30155" y="34960"/>
                      <a:pt x="35425" y="20382"/>
                      <a:pt x="33124" y="9074"/>
                    </a:cubicBezTo>
                    <a:cubicBezTo>
                      <a:pt x="31527" y="1205"/>
                      <a:pt x="26075" y="0"/>
                      <a:pt x="2288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4944525" y="3577325"/>
                <a:ext cx="546250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21850" h="23370" extrusionOk="0">
                    <a:moveTo>
                      <a:pt x="14465" y="0"/>
                    </a:moveTo>
                    <a:cubicBezTo>
                      <a:pt x="13613" y="0"/>
                      <a:pt x="12683" y="74"/>
                      <a:pt x="11676" y="228"/>
                    </a:cubicBezTo>
                    <a:cubicBezTo>
                      <a:pt x="11676" y="228"/>
                      <a:pt x="11490" y="203"/>
                      <a:pt x="11172" y="203"/>
                    </a:cubicBezTo>
                    <a:cubicBezTo>
                      <a:pt x="9841" y="203"/>
                      <a:pt x="6190" y="637"/>
                      <a:pt x="4037" y="5131"/>
                    </a:cubicBezTo>
                    <a:cubicBezTo>
                      <a:pt x="1369" y="10702"/>
                      <a:pt x="1" y="16406"/>
                      <a:pt x="2669" y="19842"/>
                    </a:cubicBezTo>
                    <a:cubicBezTo>
                      <a:pt x="4645" y="22410"/>
                      <a:pt x="8103" y="23370"/>
                      <a:pt x="12025" y="23370"/>
                    </a:cubicBezTo>
                    <a:cubicBezTo>
                      <a:pt x="13401" y="23370"/>
                      <a:pt x="14833" y="23252"/>
                      <a:pt x="16279" y="23044"/>
                    </a:cubicBezTo>
                    <a:cubicBezTo>
                      <a:pt x="21850" y="22277"/>
                      <a:pt x="21516" y="10335"/>
                      <a:pt x="21516" y="5965"/>
                    </a:cubicBezTo>
                    <a:cubicBezTo>
                      <a:pt x="21516" y="2265"/>
                      <a:pt x="19173" y="0"/>
                      <a:pt x="14465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5077975" y="4201775"/>
                <a:ext cx="438650" cy="70720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28288" extrusionOk="0">
                    <a:moveTo>
                      <a:pt x="400" y="1"/>
                    </a:moveTo>
                    <a:cubicBezTo>
                      <a:pt x="0" y="13044"/>
                      <a:pt x="0" y="28288"/>
                      <a:pt x="0" y="28288"/>
                    </a:cubicBezTo>
                    <a:lnTo>
                      <a:pt x="3402" y="28288"/>
                    </a:lnTo>
                    <a:lnTo>
                      <a:pt x="7605" y="6038"/>
                    </a:lnTo>
                    <a:lnTo>
                      <a:pt x="9307" y="6038"/>
                    </a:lnTo>
                    <a:lnTo>
                      <a:pt x="13610" y="28188"/>
                    </a:lnTo>
                    <a:lnTo>
                      <a:pt x="17146" y="28188"/>
                    </a:lnTo>
                    <a:cubicBezTo>
                      <a:pt x="17146" y="28188"/>
                      <a:pt x="17546" y="13210"/>
                      <a:pt x="17112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4967875" y="4903125"/>
                <a:ext cx="19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736" extrusionOk="0">
                    <a:moveTo>
                      <a:pt x="7873" y="0"/>
                    </a:moveTo>
                    <a:lnTo>
                      <a:pt x="4037" y="267"/>
                    </a:lnTo>
                    <a:cubicBezTo>
                      <a:pt x="4037" y="267"/>
                      <a:pt x="1" y="300"/>
                      <a:pt x="1" y="2736"/>
                    </a:cubicBezTo>
                    <a:lnTo>
                      <a:pt x="7873" y="2736"/>
                    </a:lnTo>
                    <a:lnTo>
                      <a:pt x="7873" y="0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5416550" y="4906450"/>
                <a:ext cx="1959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470" extrusionOk="0">
                    <a:moveTo>
                      <a:pt x="67" y="1"/>
                    </a:moveTo>
                    <a:lnTo>
                      <a:pt x="0" y="2469"/>
                    </a:lnTo>
                    <a:lnTo>
                      <a:pt x="7839" y="2469"/>
                    </a:lnTo>
                    <a:cubicBezTo>
                      <a:pt x="7839" y="34"/>
                      <a:pt x="3836" y="1"/>
                      <a:pt x="3836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5333975" y="3603850"/>
                <a:ext cx="417825" cy="273625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45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632" y="10945"/>
                      <a:pt x="8524" y="10945"/>
                    </a:cubicBezTo>
                    <a:cubicBezTo>
                      <a:pt x="9020" y="10945"/>
                      <a:pt x="9517" y="10903"/>
                      <a:pt x="10008" y="10808"/>
                    </a:cubicBezTo>
                    <a:cubicBezTo>
                      <a:pt x="14378" y="9941"/>
                      <a:pt x="16713" y="2169"/>
                      <a:pt x="16713" y="2169"/>
                    </a:cubicBezTo>
                    <a:lnTo>
                      <a:pt x="15312" y="801"/>
                    </a:lnTo>
                    <a:cubicBezTo>
                      <a:pt x="15312" y="801"/>
                      <a:pt x="13677" y="2402"/>
                      <a:pt x="9574" y="6539"/>
                    </a:cubicBezTo>
                    <a:cubicBezTo>
                      <a:pt x="3203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5702575" y="3594275"/>
                <a:ext cx="132300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3378" extrusionOk="0">
                    <a:moveTo>
                      <a:pt x="2822" y="1"/>
                    </a:moveTo>
                    <a:cubicBezTo>
                      <a:pt x="2730" y="1"/>
                      <a:pt x="2614" y="15"/>
                      <a:pt x="2469" y="50"/>
                    </a:cubicBezTo>
                    <a:cubicBezTo>
                      <a:pt x="801" y="417"/>
                      <a:pt x="367" y="1484"/>
                      <a:pt x="367" y="1484"/>
                    </a:cubicBezTo>
                    <a:cubicBezTo>
                      <a:pt x="1" y="1985"/>
                      <a:pt x="734" y="2886"/>
                      <a:pt x="1668" y="3152"/>
                    </a:cubicBezTo>
                    <a:cubicBezTo>
                      <a:pt x="2119" y="3302"/>
                      <a:pt x="2669" y="3378"/>
                      <a:pt x="3119" y="3378"/>
                    </a:cubicBezTo>
                    <a:cubicBezTo>
                      <a:pt x="3570" y="3378"/>
                      <a:pt x="3920" y="3302"/>
                      <a:pt x="3970" y="3152"/>
                    </a:cubicBezTo>
                    <a:cubicBezTo>
                      <a:pt x="4070" y="2852"/>
                      <a:pt x="3503" y="3019"/>
                      <a:pt x="2869" y="2685"/>
                    </a:cubicBezTo>
                    <a:lnTo>
                      <a:pt x="2869" y="2685"/>
                    </a:lnTo>
                    <a:cubicBezTo>
                      <a:pt x="3190" y="2784"/>
                      <a:pt x="3483" y="2824"/>
                      <a:pt x="3739" y="2824"/>
                    </a:cubicBezTo>
                    <a:cubicBezTo>
                      <a:pt x="4521" y="2824"/>
                      <a:pt x="4963" y="2453"/>
                      <a:pt x="4837" y="2252"/>
                    </a:cubicBezTo>
                    <a:cubicBezTo>
                      <a:pt x="4797" y="2160"/>
                      <a:pt x="4712" y="2134"/>
                      <a:pt x="4592" y="2134"/>
                    </a:cubicBezTo>
                    <a:cubicBezTo>
                      <a:pt x="4429" y="2134"/>
                      <a:pt x="4200" y="2182"/>
                      <a:pt x="3924" y="2182"/>
                    </a:cubicBezTo>
                    <a:cubicBezTo>
                      <a:pt x="3737" y="2182"/>
                      <a:pt x="3528" y="2160"/>
                      <a:pt x="3303" y="2085"/>
                    </a:cubicBezTo>
                    <a:cubicBezTo>
                      <a:pt x="5291" y="1992"/>
                      <a:pt x="5225" y="1204"/>
                      <a:pt x="4856" y="1204"/>
                    </a:cubicBezTo>
                    <a:cubicBezTo>
                      <a:pt x="4829" y="1204"/>
                      <a:pt x="4800" y="1208"/>
                      <a:pt x="4771" y="1218"/>
                    </a:cubicBezTo>
                    <a:cubicBezTo>
                      <a:pt x="4270" y="1318"/>
                      <a:pt x="3503" y="1351"/>
                      <a:pt x="3503" y="1351"/>
                    </a:cubicBezTo>
                    <a:cubicBezTo>
                      <a:pt x="3503" y="1351"/>
                      <a:pt x="4771" y="1218"/>
                      <a:pt x="4837" y="951"/>
                    </a:cubicBezTo>
                    <a:cubicBezTo>
                      <a:pt x="4913" y="749"/>
                      <a:pt x="4893" y="547"/>
                      <a:pt x="4505" y="547"/>
                    </a:cubicBezTo>
                    <a:cubicBezTo>
                      <a:pt x="4379" y="547"/>
                      <a:pt x="4215" y="568"/>
                      <a:pt x="4003" y="617"/>
                    </a:cubicBezTo>
                    <a:cubicBezTo>
                      <a:pt x="3353" y="767"/>
                      <a:pt x="2721" y="786"/>
                      <a:pt x="2446" y="786"/>
                    </a:cubicBezTo>
                    <a:cubicBezTo>
                      <a:pt x="2354" y="786"/>
                      <a:pt x="2302" y="784"/>
                      <a:pt x="2302" y="784"/>
                    </a:cubicBezTo>
                    <a:lnTo>
                      <a:pt x="3036" y="384"/>
                    </a:lnTo>
                    <a:cubicBezTo>
                      <a:pt x="3146" y="329"/>
                      <a:pt x="3256" y="1"/>
                      <a:pt x="2822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6" name="Google Shape;1256;p49"/>
              <p:cNvSpPr/>
              <p:nvPr/>
            </p:nvSpPr>
            <p:spPr>
              <a:xfrm>
                <a:off x="4842800" y="4200125"/>
                <a:ext cx="123450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334" extrusionOk="0">
                    <a:moveTo>
                      <a:pt x="3236" y="0"/>
                    </a:moveTo>
                    <a:cubicBezTo>
                      <a:pt x="3236" y="0"/>
                      <a:pt x="601" y="400"/>
                      <a:pt x="601" y="801"/>
                    </a:cubicBezTo>
                    <a:cubicBezTo>
                      <a:pt x="601" y="1101"/>
                      <a:pt x="1333" y="1138"/>
                      <a:pt x="1698" y="1138"/>
                    </a:cubicBezTo>
                    <a:cubicBezTo>
                      <a:pt x="1820" y="1138"/>
                      <a:pt x="1902" y="1134"/>
                      <a:pt x="1902" y="1134"/>
                    </a:cubicBezTo>
                    <a:lnTo>
                      <a:pt x="1902" y="1134"/>
                    </a:lnTo>
                    <a:cubicBezTo>
                      <a:pt x="1902" y="1134"/>
                      <a:pt x="0" y="1501"/>
                      <a:pt x="234" y="2035"/>
                    </a:cubicBezTo>
                    <a:cubicBezTo>
                      <a:pt x="283" y="2158"/>
                      <a:pt x="423" y="2204"/>
                      <a:pt x="606" y="2204"/>
                    </a:cubicBezTo>
                    <a:cubicBezTo>
                      <a:pt x="1168" y="2204"/>
                      <a:pt x="2135" y="1768"/>
                      <a:pt x="2135" y="1768"/>
                    </a:cubicBezTo>
                    <a:lnTo>
                      <a:pt x="2135" y="1768"/>
                    </a:lnTo>
                    <a:cubicBezTo>
                      <a:pt x="2135" y="1768"/>
                      <a:pt x="367" y="2869"/>
                      <a:pt x="768" y="3302"/>
                    </a:cubicBezTo>
                    <a:cubicBezTo>
                      <a:pt x="822" y="3357"/>
                      <a:pt x="900" y="3381"/>
                      <a:pt x="993" y="3381"/>
                    </a:cubicBezTo>
                    <a:cubicBezTo>
                      <a:pt x="1583" y="3381"/>
                      <a:pt x="2802" y="2436"/>
                      <a:pt x="2802" y="2435"/>
                    </a:cubicBezTo>
                    <a:lnTo>
                      <a:pt x="2802" y="2435"/>
                    </a:lnTo>
                    <a:cubicBezTo>
                      <a:pt x="2802" y="2436"/>
                      <a:pt x="1301" y="3836"/>
                      <a:pt x="1768" y="4270"/>
                    </a:cubicBezTo>
                    <a:cubicBezTo>
                      <a:pt x="1809" y="4313"/>
                      <a:pt x="1860" y="4333"/>
                      <a:pt x="1920" y="4333"/>
                    </a:cubicBezTo>
                    <a:cubicBezTo>
                      <a:pt x="2499" y="4333"/>
                      <a:pt x="3870" y="2469"/>
                      <a:pt x="3870" y="2469"/>
                    </a:cubicBezTo>
                    <a:lnTo>
                      <a:pt x="3870" y="2469"/>
                    </a:lnTo>
                    <a:cubicBezTo>
                      <a:pt x="3870" y="2469"/>
                      <a:pt x="3470" y="3936"/>
                      <a:pt x="4203" y="3936"/>
                    </a:cubicBezTo>
                    <a:cubicBezTo>
                      <a:pt x="4937" y="3936"/>
                      <a:pt x="4804" y="1535"/>
                      <a:pt x="4804" y="1535"/>
                    </a:cubicBezTo>
                    <a:lnTo>
                      <a:pt x="3236" y="0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7" name="Google Shape;1257;p49"/>
              <p:cNvSpPr/>
              <p:nvPr/>
            </p:nvSpPr>
            <p:spPr>
              <a:xfrm>
                <a:off x="4900325" y="3605900"/>
                <a:ext cx="470250" cy="648450"/>
              </a:xfrm>
              <a:custGeom>
                <a:avLst/>
                <a:gdLst/>
                <a:ahLst/>
                <a:cxnLst/>
                <a:rect l="l" t="t" r="r" b="b"/>
                <a:pathLst>
                  <a:path w="18810" h="25938" extrusionOk="0">
                    <a:moveTo>
                      <a:pt x="13453" y="1"/>
                    </a:moveTo>
                    <a:cubicBezTo>
                      <a:pt x="13355" y="1"/>
                      <a:pt x="13252" y="7"/>
                      <a:pt x="13144" y="19"/>
                    </a:cubicBezTo>
                    <a:cubicBezTo>
                      <a:pt x="6239" y="786"/>
                      <a:pt x="1" y="25504"/>
                      <a:pt x="1" y="25504"/>
                    </a:cubicBezTo>
                    <a:lnTo>
                      <a:pt x="2336" y="25937"/>
                    </a:lnTo>
                    <a:cubicBezTo>
                      <a:pt x="9608" y="17617"/>
                      <a:pt x="18810" y="1"/>
                      <a:pt x="13453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8" name="Google Shape;1258;p49"/>
              <p:cNvSpPr/>
              <p:nvPr/>
            </p:nvSpPr>
            <p:spPr>
              <a:xfrm>
                <a:off x="5087975" y="3594050"/>
                <a:ext cx="417825" cy="6321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25286" extrusionOk="0">
                    <a:moveTo>
                      <a:pt x="8552" y="1"/>
                    </a:moveTo>
                    <a:cubicBezTo>
                      <a:pt x="7231" y="1"/>
                      <a:pt x="6271" y="493"/>
                      <a:pt x="6271" y="493"/>
                    </a:cubicBezTo>
                    <a:cubicBezTo>
                      <a:pt x="6271" y="493"/>
                      <a:pt x="6270" y="493"/>
                      <a:pt x="6268" y="493"/>
                    </a:cubicBezTo>
                    <a:cubicBezTo>
                      <a:pt x="6145" y="493"/>
                      <a:pt x="2969" y="557"/>
                      <a:pt x="1268" y="7164"/>
                    </a:cubicBezTo>
                    <a:cubicBezTo>
                      <a:pt x="634" y="9666"/>
                      <a:pt x="267" y="16604"/>
                      <a:pt x="0" y="24310"/>
                    </a:cubicBezTo>
                    <a:cubicBezTo>
                      <a:pt x="2799" y="24968"/>
                      <a:pt x="5574" y="25286"/>
                      <a:pt x="8324" y="25286"/>
                    </a:cubicBezTo>
                    <a:cubicBezTo>
                      <a:pt x="11146" y="25286"/>
                      <a:pt x="13942" y="24952"/>
                      <a:pt x="16712" y="24310"/>
                    </a:cubicBezTo>
                    <a:cubicBezTo>
                      <a:pt x="16512" y="17572"/>
                      <a:pt x="16045" y="11267"/>
                      <a:pt x="15211" y="7698"/>
                    </a:cubicBezTo>
                    <a:cubicBezTo>
                      <a:pt x="13675" y="1246"/>
                      <a:pt x="10655" y="1"/>
                      <a:pt x="8552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9" name="Google Shape;1259;p49"/>
              <p:cNvSpPr/>
              <p:nvPr/>
            </p:nvSpPr>
            <p:spPr>
              <a:xfrm>
                <a:off x="5215550" y="3507950"/>
                <a:ext cx="12845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138" extrusionOk="0">
                    <a:moveTo>
                      <a:pt x="1" y="1"/>
                    </a:moveTo>
                    <a:lnTo>
                      <a:pt x="1" y="5138"/>
                    </a:lnTo>
                    <a:lnTo>
                      <a:pt x="5138" y="5138"/>
                    </a:lnTo>
                    <a:lnTo>
                      <a:pt x="5138" y="1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0" name="Google Shape;1260;p49"/>
              <p:cNvSpPr/>
              <p:nvPr/>
            </p:nvSpPr>
            <p:spPr>
              <a:xfrm>
                <a:off x="5027925" y="3594675"/>
                <a:ext cx="538750" cy="283575"/>
              </a:xfrm>
              <a:custGeom>
                <a:avLst/>
                <a:gdLst/>
                <a:ahLst/>
                <a:cxnLst/>
                <a:rect l="l" t="t" r="r" b="b"/>
                <a:pathLst>
                  <a:path w="21550" h="11343" extrusionOk="0">
                    <a:moveTo>
                      <a:pt x="7506" y="1"/>
                    </a:moveTo>
                    <a:cubicBezTo>
                      <a:pt x="2402" y="1368"/>
                      <a:pt x="1" y="8173"/>
                      <a:pt x="1" y="8173"/>
                    </a:cubicBezTo>
                    <a:lnTo>
                      <a:pt x="4204" y="11342"/>
                    </a:lnTo>
                    <a:lnTo>
                      <a:pt x="17913" y="11342"/>
                    </a:lnTo>
                    <a:lnTo>
                      <a:pt x="21549" y="5605"/>
                    </a:lnTo>
                    <a:cubicBezTo>
                      <a:pt x="21549" y="5605"/>
                      <a:pt x="19748" y="735"/>
                      <a:pt x="12643" y="1"/>
                    </a:cubicBezTo>
                    <a:cubicBezTo>
                      <a:pt x="11375" y="712"/>
                      <a:pt x="10382" y="950"/>
                      <a:pt x="9621" y="950"/>
                    </a:cubicBezTo>
                    <a:cubicBezTo>
                      <a:pt x="8099" y="950"/>
                      <a:pt x="7506" y="1"/>
                      <a:pt x="7506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1" name="Google Shape;1261;p49"/>
              <p:cNvSpPr/>
              <p:nvPr/>
            </p:nvSpPr>
            <p:spPr>
              <a:xfrm>
                <a:off x="5032100" y="3598850"/>
                <a:ext cx="538750" cy="283575"/>
              </a:xfrm>
              <a:custGeom>
                <a:avLst/>
                <a:gdLst/>
                <a:ahLst/>
                <a:cxnLst/>
                <a:rect l="l" t="t" r="r" b="b"/>
                <a:pathLst>
                  <a:path w="21550" h="11343" extrusionOk="0">
                    <a:moveTo>
                      <a:pt x="7539" y="1"/>
                    </a:moveTo>
                    <a:cubicBezTo>
                      <a:pt x="2402" y="1368"/>
                      <a:pt x="0" y="8173"/>
                      <a:pt x="0" y="8173"/>
                    </a:cubicBezTo>
                    <a:lnTo>
                      <a:pt x="4237" y="11342"/>
                    </a:lnTo>
                    <a:lnTo>
                      <a:pt x="17947" y="11342"/>
                    </a:lnTo>
                    <a:lnTo>
                      <a:pt x="21549" y="5605"/>
                    </a:lnTo>
                    <a:cubicBezTo>
                      <a:pt x="21549" y="5605"/>
                      <a:pt x="19748" y="734"/>
                      <a:pt x="12643" y="1"/>
                    </a:cubicBezTo>
                    <a:cubicBezTo>
                      <a:pt x="11375" y="712"/>
                      <a:pt x="10386" y="949"/>
                      <a:pt x="9630" y="949"/>
                    </a:cubicBezTo>
                    <a:cubicBezTo>
                      <a:pt x="8117" y="949"/>
                      <a:pt x="7539" y="1"/>
                      <a:pt x="7539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2" name="Google Shape;1262;p49"/>
              <p:cNvSpPr/>
              <p:nvPr/>
            </p:nvSpPr>
            <p:spPr>
              <a:xfrm>
                <a:off x="5070450" y="3603850"/>
                <a:ext cx="125950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5979" extrusionOk="0">
                    <a:moveTo>
                      <a:pt x="4938" y="1"/>
                    </a:moveTo>
                    <a:cubicBezTo>
                      <a:pt x="4938" y="1"/>
                      <a:pt x="3870" y="134"/>
                      <a:pt x="2669" y="1335"/>
                    </a:cubicBezTo>
                    <a:cubicBezTo>
                      <a:pt x="2669" y="1335"/>
                      <a:pt x="1" y="8774"/>
                      <a:pt x="1035" y="15979"/>
                    </a:cubicBezTo>
                    <a:cubicBezTo>
                      <a:pt x="5038" y="10375"/>
                      <a:pt x="4938" y="1"/>
                      <a:pt x="4938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3" name="Google Shape;1263;p49"/>
              <p:cNvSpPr/>
              <p:nvPr/>
            </p:nvSpPr>
            <p:spPr>
              <a:xfrm>
                <a:off x="5371500" y="3598175"/>
                <a:ext cx="141800" cy="3868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15472" extrusionOk="0">
                    <a:moveTo>
                      <a:pt x="396" y="0"/>
                    </a:moveTo>
                    <a:cubicBezTo>
                      <a:pt x="151" y="0"/>
                      <a:pt x="1" y="28"/>
                      <a:pt x="1" y="28"/>
                    </a:cubicBezTo>
                    <a:cubicBezTo>
                      <a:pt x="1" y="28"/>
                      <a:pt x="701" y="10001"/>
                      <a:pt x="4904" y="15472"/>
                    </a:cubicBezTo>
                    <a:cubicBezTo>
                      <a:pt x="5671" y="8233"/>
                      <a:pt x="2703" y="895"/>
                      <a:pt x="2703" y="895"/>
                    </a:cubicBezTo>
                    <a:cubicBezTo>
                      <a:pt x="1863" y="124"/>
                      <a:pt x="916" y="0"/>
                      <a:pt x="396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4" name="Google Shape;1264;p49"/>
              <p:cNvSpPr/>
              <p:nvPr/>
            </p:nvSpPr>
            <p:spPr>
              <a:xfrm>
                <a:off x="5224725" y="3759800"/>
                <a:ext cx="15347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10075" extrusionOk="0">
                    <a:moveTo>
                      <a:pt x="2369" y="1"/>
                    </a:moveTo>
                    <a:lnTo>
                      <a:pt x="3136" y="3670"/>
                    </a:lnTo>
                    <a:lnTo>
                      <a:pt x="1" y="4204"/>
                    </a:lnTo>
                    <a:lnTo>
                      <a:pt x="4404" y="10074"/>
                    </a:lnTo>
                    <a:lnTo>
                      <a:pt x="3136" y="5905"/>
                    </a:lnTo>
                    <a:lnTo>
                      <a:pt x="6139" y="5371"/>
                    </a:lnTo>
                    <a:lnTo>
                      <a:pt x="2369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5" name="Google Shape;1265;p49"/>
              <p:cNvSpPr/>
              <p:nvPr/>
            </p:nvSpPr>
            <p:spPr>
              <a:xfrm>
                <a:off x="4890325" y="2932600"/>
                <a:ext cx="694700" cy="6347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390" extrusionOk="0">
                    <a:moveTo>
                      <a:pt x="13293" y="0"/>
                    </a:moveTo>
                    <a:cubicBezTo>
                      <a:pt x="11755" y="0"/>
                      <a:pt x="10188" y="350"/>
                      <a:pt x="8707" y="1099"/>
                    </a:cubicBezTo>
                    <a:cubicBezTo>
                      <a:pt x="2536" y="4201"/>
                      <a:pt x="1" y="11840"/>
                      <a:pt x="4004" y="18411"/>
                    </a:cubicBezTo>
                    <a:cubicBezTo>
                      <a:pt x="657" y="20171"/>
                      <a:pt x="3174" y="23802"/>
                      <a:pt x="6202" y="23802"/>
                    </a:cubicBezTo>
                    <a:cubicBezTo>
                      <a:pt x="6676" y="23802"/>
                      <a:pt x="7162" y="23713"/>
                      <a:pt x="7639" y="23515"/>
                    </a:cubicBezTo>
                    <a:cubicBezTo>
                      <a:pt x="9847" y="24727"/>
                      <a:pt x="12823" y="25390"/>
                      <a:pt x="15724" y="25390"/>
                    </a:cubicBezTo>
                    <a:cubicBezTo>
                      <a:pt x="19529" y="25390"/>
                      <a:pt x="23205" y="24250"/>
                      <a:pt x="24852" y="21714"/>
                    </a:cubicBezTo>
                    <a:cubicBezTo>
                      <a:pt x="27787" y="17210"/>
                      <a:pt x="24852" y="14408"/>
                      <a:pt x="23284" y="7870"/>
                    </a:cubicBezTo>
                    <a:cubicBezTo>
                      <a:pt x="23284" y="7804"/>
                      <a:pt x="23251" y="7737"/>
                      <a:pt x="23251" y="7670"/>
                    </a:cubicBezTo>
                    <a:cubicBezTo>
                      <a:pt x="22033" y="2975"/>
                      <a:pt x="17782" y="0"/>
                      <a:pt x="13293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6" name="Google Shape;1266;p49"/>
              <p:cNvSpPr/>
              <p:nvPr/>
            </p:nvSpPr>
            <p:spPr>
              <a:xfrm>
                <a:off x="5092975" y="3231025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01" y="0"/>
                    </a:moveTo>
                    <a:cubicBezTo>
                      <a:pt x="2842" y="0"/>
                      <a:pt x="2676" y="12"/>
                      <a:pt x="2502" y="36"/>
                    </a:cubicBezTo>
                    <a:cubicBezTo>
                      <a:pt x="901" y="237"/>
                      <a:pt x="0" y="1971"/>
                      <a:pt x="601" y="3472"/>
                    </a:cubicBezTo>
                    <a:cubicBezTo>
                      <a:pt x="1168" y="4773"/>
                      <a:pt x="2069" y="5474"/>
                      <a:pt x="3236" y="5740"/>
                    </a:cubicBezTo>
                    <a:cubicBezTo>
                      <a:pt x="4704" y="3039"/>
                      <a:pt x="6071" y="2205"/>
                      <a:pt x="6071" y="2205"/>
                    </a:cubicBezTo>
                    <a:cubicBezTo>
                      <a:pt x="6071" y="2205"/>
                      <a:pt x="5201" y="0"/>
                      <a:pt x="3001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7" name="Google Shape;1267;p49"/>
              <p:cNvSpPr/>
              <p:nvPr/>
            </p:nvSpPr>
            <p:spPr>
              <a:xfrm>
                <a:off x="5107150" y="3236675"/>
                <a:ext cx="1477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8" extrusionOk="0">
                    <a:moveTo>
                      <a:pt x="2948" y="1"/>
                    </a:moveTo>
                    <a:cubicBezTo>
                      <a:pt x="2878" y="1"/>
                      <a:pt x="2807" y="4"/>
                      <a:pt x="2736" y="11"/>
                    </a:cubicBezTo>
                    <a:cubicBezTo>
                      <a:pt x="1568" y="144"/>
                      <a:pt x="434" y="945"/>
                      <a:pt x="201" y="2145"/>
                    </a:cubicBezTo>
                    <a:cubicBezTo>
                      <a:pt x="1" y="3346"/>
                      <a:pt x="734" y="4681"/>
                      <a:pt x="1802" y="5281"/>
                    </a:cubicBezTo>
                    <a:cubicBezTo>
                      <a:pt x="2002" y="5381"/>
                      <a:pt x="2202" y="5448"/>
                      <a:pt x="2436" y="5514"/>
                    </a:cubicBezTo>
                    <a:cubicBezTo>
                      <a:pt x="2641" y="5564"/>
                      <a:pt x="2845" y="5587"/>
                      <a:pt x="3045" y="5587"/>
                    </a:cubicBezTo>
                    <a:cubicBezTo>
                      <a:pt x="4599" y="5587"/>
                      <a:pt x="5908" y="4171"/>
                      <a:pt x="5671" y="2546"/>
                    </a:cubicBezTo>
                    <a:cubicBezTo>
                      <a:pt x="5449" y="1213"/>
                      <a:pt x="4321" y="1"/>
                      <a:pt x="29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8" name="Google Shape;1268;p49"/>
              <p:cNvSpPr/>
              <p:nvPr/>
            </p:nvSpPr>
            <p:spPr>
              <a:xfrm>
                <a:off x="5117150" y="324860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36" y="1"/>
                    </a:moveTo>
                    <a:cubicBezTo>
                      <a:pt x="968" y="1"/>
                      <a:pt x="1" y="968"/>
                      <a:pt x="1" y="2135"/>
                    </a:cubicBezTo>
                    <a:cubicBezTo>
                      <a:pt x="1" y="3336"/>
                      <a:pt x="968" y="4304"/>
                      <a:pt x="2136" y="4304"/>
                    </a:cubicBezTo>
                    <a:cubicBezTo>
                      <a:pt x="3337" y="4304"/>
                      <a:pt x="4304" y="3336"/>
                      <a:pt x="4304" y="2135"/>
                    </a:cubicBezTo>
                    <a:cubicBezTo>
                      <a:pt x="4304" y="968"/>
                      <a:pt x="3337" y="1"/>
                      <a:pt x="2136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9" name="Google Shape;1269;p49"/>
              <p:cNvSpPr/>
              <p:nvPr/>
            </p:nvSpPr>
            <p:spPr>
              <a:xfrm>
                <a:off x="5358175" y="3194275"/>
                <a:ext cx="1465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77" extrusionOk="0">
                    <a:moveTo>
                      <a:pt x="3290" y="0"/>
                    </a:moveTo>
                    <a:cubicBezTo>
                      <a:pt x="3239" y="0"/>
                      <a:pt x="3188" y="2"/>
                      <a:pt x="3136" y="5"/>
                    </a:cubicBezTo>
                    <a:cubicBezTo>
                      <a:pt x="434" y="172"/>
                      <a:pt x="0" y="2674"/>
                      <a:pt x="0" y="2674"/>
                    </a:cubicBezTo>
                    <a:cubicBezTo>
                      <a:pt x="0" y="2674"/>
                      <a:pt x="1301" y="3441"/>
                      <a:pt x="3336" y="5776"/>
                    </a:cubicBezTo>
                    <a:cubicBezTo>
                      <a:pt x="4437" y="5209"/>
                      <a:pt x="5270" y="4308"/>
                      <a:pt x="5571" y="2841"/>
                    </a:cubicBezTo>
                    <a:cubicBezTo>
                      <a:pt x="5861" y="1358"/>
                      <a:pt x="4750" y="0"/>
                      <a:pt x="3290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0" name="Google Shape;1270;p49"/>
              <p:cNvSpPr/>
              <p:nvPr/>
            </p:nvSpPr>
            <p:spPr>
              <a:xfrm>
                <a:off x="5349775" y="3201675"/>
                <a:ext cx="1476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5588" extrusionOk="0">
                    <a:moveTo>
                      <a:pt x="2992" y="0"/>
                    </a:moveTo>
                    <a:cubicBezTo>
                      <a:pt x="1589" y="0"/>
                      <a:pt x="458" y="1244"/>
                      <a:pt x="236" y="2578"/>
                    </a:cubicBezTo>
                    <a:cubicBezTo>
                      <a:pt x="0" y="4200"/>
                      <a:pt x="1329" y="5588"/>
                      <a:pt x="2885" y="5588"/>
                    </a:cubicBezTo>
                    <a:cubicBezTo>
                      <a:pt x="3089" y="5588"/>
                      <a:pt x="3296" y="5564"/>
                      <a:pt x="3505" y="5513"/>
                    </a:cubicBezTo>
                    <a:cubicBezTo>
                      <a:pt x="3705" y="5480"/>
                      <a:pt x="3939" y="5380"/>
                      <a:pt x="4139" y="5280"/>
                    </a:cubicBezTo>
                    <a:cubicBezTo>
                      <a:pt x="5206" y="4680"/>
                      <a:pt x="5907" y="3345"/>
                      <a:pt x="5707" y="2144"/>
                    </a:cubicBezTo>
                    <a:cubicBezTo>
                      <a:pt x="5473" y="944"/>
                      <a:pt x="4339" y="143"/>
                      <a:pt x="3205" y="10"/>
                    </a:cubicBezTo>
                    <a:cubicBezTo>
                      <a:pt x="3133" y="3"/>
                      <a:pt x="3063" y="0"/>
                      <a:pt x="2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1" name="Google Shape;1271;p49"/>
              <p:cNvSpPr/>
              <p:nvPr/>
            </p:nvSpPr>
            <p:spPr>
              <a:xfrm>
                <a:off x="5359825" y="3217750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8"/>
                      <a:pt x="1" y="2169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69"/>
                    </a:cubicBezTo>
                    <a:cubicBezTo>
                      <a:pt x="4337" y="968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2" name="Google Shape;1272;p49"/>
              <p:cNvSpPr/>
              <p:nvPr/>
            </p:nvSpPr>
            <p:spPr>
              <a:xfrm>
                <a:off x="5341475" y="3316975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1" y="1"/>
                    </a:moveTo>
                    <a:cubicBezTo>
                      <a:pt x="1" y="1"/>
                      <a:pt x="535" y="1535"/>
                      <a:pt x="1369" y="1335"/>
                    </a:cubicBezTo>
                    <a:cubicBezTo>
                      <a:pt x="2236" y="1168"/>
                      <a:pt x="2002" y="2503"/>
                      <a:pt x="1068" y="3070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3" name="Google Shape;1273;p49"/>
              <p:cNvSpPr/>
              <p:nvPr/>
            </p:nvSpPr>
            <p:spPr>
              <a:xfrm>
                <a:off x="5089650" y="3369525"/>
                <a:ext cx="709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02" extrusionOk="0">
                    <a:moveTo>
                      <a:pt x="1401" y="0"/>
                    </a:moveTo>
                    <a:cubicBezTo>
                      <a:pt x="634" y="0"/>
                      <a:pt x="0" y="534"/>
                      <a:pt x="0" y="1168"/>
                    </a:cubicBezTo>
                    <a:cubicBezTo>
                      <a:pt x="0" y="1802"/>
                      <a:pt x="634" y="2302"/>
                      <a:pt x="1401" y="2302"/>
                    </a:cubicBezTo>
                    <a:cubicBezTo>
                      <a:pt x="2202" y="2302"/>
                      <a:pt x="2835" y="1802"/>
                      <a:pt x="2835" y="1168"/>
                    </a:cubicBezTo>
                    <a:cubicBezTo>
                      <a:pt x="2835" y="534"/>
                      <a:pt x="2202" y="0"/>
                      <a:pt x="1401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4" name="Google Shape;1274;p49"/>
              <p:cNvSpPr/>
              <p:nvPr/>
            </p:nvSpPr>
            <p:spPr>
              <a:xfrm>
                <a:off x="5430725" y="3341175"/>
                <a:ext cx="70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02" extrusionOk="0">
                    <a:moveTo>
                      <a:pt x="1401" y="0"/>
                    </a:moveTo>
                    <a:cubicBezTo>
                      <a:pt x="634" y="0"/>
                      <a:pt x="0" y="534"/>
                      <a:pt x="0" y="1134"/>
                    </a:cubicBezTo>
                    <a:cubicBezTo>
                      <a:pt x="0" y="1768"/>
                      <a:pt x="634" y="2302"/>
                      <a:pt x="1401" y="2302"/>
                    </a:cubicBezTo>
                    <a:cubicBezTo>
                      <a:pt x="2168" y="2302"/>
                      <a:pt x="2802" y="1768"/>
                      <a:pt x="2802" y="1134"/>
                    </a:cubicBezTo>
                    <a:cubicBezTo>
                      <a:pt x="2802" y="534"/>
                      <a:pt x="2168" y="0"/>
                      <a:pt x="1401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5" name="Google Shape;1275;p49"/>
              <p:cNvSpPr/>
              <p:nvPr/>
            </p:nvSpPr>
            <p:spPr>
              <a:xfrm>
                <a:off x="5089650" y="3135250"/>
                <a:ext cx="10907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2267" extrusionOk="0">
                    <a:moveTo>
                      <a:pt x="3020" y="0"/>
                    </a:moveTo>
                    <a:cubicBezTo>
                      <a:pt x="2014" y="0"/>
                      <a:pt x="519" y="439"/>
                      <a:pt x="0" y="2266"/>
                    </a:cubicBezTo>
                    <a:cubicBezTo>
                      <a:pt x="0" y="2266"/>
                      <a:pt x="672" y="895"/>
                      <a:pt x="2169" y="895"/>
                    </a:cubicBezTo>
                    <a:cubicBezTo>
                      <a:pt x="2306" y="895"/>
                      <a:pt x="2450" y="907"/>
                      <a:pt x="2602" y="932"/>
                    </a:cubicBezTo>
                    <a:cubicBezTo>
                      <a:pt x="2908" y="983"/>
                      <a:pt x="3158" y="1005"/>
                      <a:pt x="3363" y="1005"/>
                    </a:cubicBezTo>
                    <a:cubicBezTo>
                      <a:pt x="4363" y="1005"/>
                      <a:pt x="4247" y="475"/>
                      <a:pt x="3970" y="198"/>
                    </a:cubicBezTo>
                    <a:cubicBezTo>
                      <a:pt x="3872" y="101"/>
                      <a:pt x="3502" y="0"/>
                      <a:pt x="3020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6" name="Google Shape;1276;p49"/>
              <p:cNvSpPr/>
              <p:nvPr/>
            </p:nvSpPr>
            <p:spPr>
              <a:xfrm>
                <a:off x="5357275" y="3114900"/>
                <a:ext cx="1118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7" extrusionOk="0">
                    <a:moveTo>
                      <a:pt x="1614" y="0"/>
                    </a:moveTo>
                    <a:cubicBezTo>
                      <a:pt x="938" y="0"/>
                      <a:pt x="392" y="195"/>
                      <a:pt x="270" y="345"/>
                    </a:cubicBezTo>
                    <a:cubicBezTo>
                      <a:pt x="69" y="621"/>
                      <a:pt x="0" y="1086"/>
                      <a:pt x="732" y="1086"/>
                    </a:cubicBezTo>
                    <a:cubicBezTo>
                      <a:pt x="973" y="1086"/>
                      <a:pt x="1300" y="1036"/>
                      <a:pt x="1737" y="912"/>
                    </a:cubicBezTo>
                    <a:cubicBezTo>
                      <a:pt x="1985" y="842"/>
                      <a:pt x="2217" y="812"/>
                      <a:pt x="2433" y="812"/>
                    </a:cubicBezTo>
                    <a:cubicBezTo>
                      <a:pt x="3757" y="812"/>
                      <a:pt x="4473" y="1946"/>
                      <a:pt x="4473" y="1946"/>
                    </a:cubicBezTo>
                    <a:cubicBezTo>
                      <a:pt x="3841" y="408"/>
                      <a:pt x="2592" y="0"/>
                      <a:pt x="1614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7" name="Google Shape;1277;p49"/>
              <p:cNvSpPr/>
              <p:nvPr/>
            </p:nvSpPr>
            <p:spPr>
              <a:xfrm>
                <a:off x="4977900" y="3431225"/>
                <a:ext cx="675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937" fill="none" extrusionOk="0">
                    <a:moveTo>
                      <a:pt x="0" y="568"/>
                    </a:moveTo>
                    <a:cubicBezTo>
                      <a:pt x="0" y="568"/>
                      <a:pt x="1601" y="1"/>
                      <a:pt x="2535" y="1168"/>
                    </a:cubicBezTo>
                    <a:cubicBezTo>
                      <a:pt x="1134" y="2036"/>
                      <a:pt x="2202" y="2936"/>
                      <a:pt x="2702" y="26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8" name="Google Shape;1278;p49"/>
              <p:cNvSpPr/>
              <p:nvPr/>
            </p:nvSpPr>
            <p:spPr>
              <a:xfrm>
                <a:off x="4860475" y="2926775"/>
                <a:ext cx="442675" cy="4661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45" extrusionOk="0">
                    <a:moveTo>
                      <a:pt x="14859" y="1"/>
                    </a:moveTo>
                    <a:cubicBezTo>
                      <a:pt x="2381" y="1"/>
                      <a:pt x="0" y="14287"/>
                      <a:pt x="5198" y="18644"/>
                    </a:cubicBezTo>
                    <a:cubicBezTo>
                      <a:pt x="14538" y="13908"/>
                      <a:pt x="17706" y="231"/>
                      <a:pt x="17706" y="231"/>
                    </a:cubicBezTo>
                    <a:cubicBezTo>
                      <a:pt x="16705" y="75"/>
                      <a:pt x="15756" y="1"/>
                      <a:pt x="1485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9" name="Google Shape;1279;p49"/>
              <p:cNvSpPr/>
              <p:nvPr/>
            </p:nvSpPr>
            <p:spPr>
              <a:xfrm>
                <a:off x="5243825" y="3399125"/>
                <a:ext cx="10935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340" extrusionOk="0">
                    <a:moveTo>
                      <a:pt x="781" y="0"/>
                    </a:moveTo>
                    <a:cubicBezTo>
                      <a:pt x="1" y="0"/>
                      <a:pt x="390" y="1776"/>
                      <a:pt x="2272" y="2219"/>
                    </a:cubicBezTo>
                    <a:cubicBezTo>
                      <a:pt x="2596" y="2303"/>
                      <a:pt x="2898" y="2339"/>
                      <a:pt x="3174" y="2339"/>
                    </a:cubicBezTo>
                    <a:cubicBezTo>
                      <a:pt x="3666" y="2339"/>
                      <a:pt x="4075" y="2223"/>
                      <a:pt x="4374" y="2052"/>
                    </a:cubicBezTo>
                    <a:cubicBezTo>
                      <a:pt x="4274" y="1552"/>
                      <a:pt x="4074" y="1218"/>
                      <a:pt x="3907" y="985"/>
                    </a:cubicBezTo>
                    <a:cubicBezTo>
                      <a:pt x="3306" y="985"/>
                      <a:pt x="2339" y="851"/>
                      <a:pt x="1405" y="251"/>
                    </a:cubicBezTo>
                    <a:cubicBezTo>
                      <a:pt x="1150" y="75"/>
                      <a:pt x="941" y="0"/>
                      <a:pt x="781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0" name="Google Shape;1280;p49"/>
              <p:cNvSpPr/>
              <p:nvPr/>
            </p:nvSpPr>
            <p:spPr>
              <a:xfrm>
                <a:off x="5341475" y="3422900"/>
                <a:ext cx="359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101" extrusionOk="0">
                    <a:moveTo>
                      <a:pt x="668" y="0"/>
                    </a:moveTo>
                    <a:cubicBezTo>
                      <a:pt x="668" y="0"/>
                      <a:pt x="401" y="34"/>
                      <a:pt x="1" y="34"/>
                    </a:cubicBezTo>
                    <a:cubicBezTo>
                      <a:pt x="168" y="267"/>
                      <a:pt x="368" y="601"/>
                      <a:pt x="468" y="1101"/>
                    </a:cubicBezTo>
                    <a:cubicBezTo>
                      <a:pt x="1268" y="701"/>
                      <a:pt x="1435" y="0"/>
                      <a:pt x="668" y="0"/>
                    </a:cubicBezTo>
                    <a:close/>
                  </a:path>
                </a:pathLst>
              </a:custGeom>
              <a:solidFill>
                <a:srgbClr val="431C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1" name="Google Shape;1281;p49"/>
              <p:cNvSpPr/>
              <p:nvPr/>
            </p:nvSpPr>
            <p:spPr>
              <a:xfrm>
                <a:off x="5341475" y="3313650"/>
                <a:ext cx="5590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103" fill="none" extrusionOk="0">
                    <a:moveTo>
                      <a:pt x="1" y="0"/>
                    </a:moveTo>
                    <a:cubicBezTo>
                      <a:pt x="1" y="0"/>
                      <a:pt x="501" y="1535"/>
                      <a:pt x="1369" y="1368"/>
                    </a:cubicBezTo>
                    <a:cubicBezTo>
                      <a:pt x="2236" y="1168"/>
                      <a:pt x="2002" y="2536"/>
                      <a:pt x="1068" y="3103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2" name="Google Shape;1282;p49"/>
              <p:cNvSpPr/>
              <p:nvPr/>
            </p:nvSpPr>
            <p:spPr>
              <a:xfrm>
                <a:off x="5089650" y="3132375"/>
                <a:ext cx="1090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2282" extrusionOk="0">
                    <a:moveTo>
                      <a:pt x="3012" y="0"/>
                    </a:moveTo>
                    <a:cubicBezTo>
                      <a:pt x="1998" y="0"/>
                      <a:pt x="496" y="455"/>
                      <a:pt x="0" y="2281"/>
                    </a:cubicBezTo>
                    <a:cubicBezTo>
                      <a:pt x="0" y="2281"/>
                      <a:pt x="674" y="877"/>
                      <a:pt x="2176" y="877"/>
                    </a:cubicBezTo>
                    <a:cubicBezTo>
                      <a:pt x="2311" y="877"/>
                      <a:pt x="2453" y="889"/>
                      <a:pt x="2602" y="914"/>
                    </a:cubicBezTo>
                    <a:cubicBezTo>
                      <a:pt x="2909" y="965"/>
                      <a:pt x="3160" y="987"/>
                      <a:pt x="3365" y="987"/>
                    </a:cubicBezTo>
                    <a:cubicBezTo>
                      <a:pt x="4362" y="987"/>
                      <a:pt x="4246" y="462"/>
                      <a:pt x="3970" y="213"/>
                    </a:cubicBezTo>
                    <a:cubicBezTo>
                      <a:pt x="3872" y="105"/>
                      <a:pt x="3498" y="0"/>
                      <a:pt x="3012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09" name="Google Shape;3266;p76">
            <a:extLst>
              <a:ext uri="{FF2B5EF4-FFF2-40B4-BE49-F238E27FC236}">
                <a16:creationId xmlns:a16="http://schemas.microsoft.com/office/drawing/2014/main" id="{4B2928E8-B721-B747-BC5C-670178A1C788}"/>
              </a:ext>
            </a:extLst>
          </p:cNvPr>
          <p:cNvGrpSpPr/>
          <p:nvPr/>
        </p:nvGrpSpPr>
        <p:grpSpPr>
          <a:xfrm>
            <a:off x="1781403" y="771136"/>
            <a:ext cx="1110025" cy="960850"/>
            <a:chOff x="3285725" y="418750"/>
            <a:chExt cx="1110025" cy="960850"/>
          </a:xfrm>
        </p:grpSpPr>
        <p:grpSp>
          <p:nvGrpSpPr>
            <p:cNvPr id="110" name="Google Shape;3267;p76">
              <a:extLst>
                <a:ext uri="{FF2B5EF4-FFF2-40B4-BE49-F238E27FC236}">
                  <a16:creationId xmlns:a16="http://schemas.microsoft.com/office/drawing/2014/main" id="{52E3CEC8-1C5B-FB4E-BEF6-A28A97414C2D}"/>
                </a:ext>
              </a:extLst>
            </p:cNvPr>
            <p:cNvGrpSpPr/>
            <p:nvPr/>
          </p:nvGrpSpPr>
          <p:grpSpPr>
            <a:xfrm>
              <a:off x="3285725" y="418750"/>
              <a:ext cx="1110025" cy="960850"/>
              <a:chOff x="1651450" y="3617200"/>
              <a:chExt cx="1110025" cy="960850"/>
            </a:xfrm>
          </p:grpSpPr>
          <p:sp>
            <p:nvSpPr>
              <p:cNvPr id="120" name="Google Shape;3268;p76">
                <a:extLst>
                  <a:ext uri="{FF2B5EF4-FFF2-40B4-BE49-F238E27FC236}">
                    <a16:creationId xmlns:a16="http://schemas.microsoft.com/office/drawing/2014/main" id="{739D8624-9E83-CF4F-B85F-878CB3BB8BB9}"/>
                  </a:ext>
                </a:extLst>
              </p:cNvPr>
              <p:cNvSpPr/>
              <p:nvPr/>
            </p:nvSpPr>
            <p:spPr>
              <a:xfrm>
                <a:off x="1716325" y="3617200"/>
                <a:ext cx="1045150" cy="917075"/>
              </a:xfrm>
              <a:custGeom>
                <a:avLst/>
                <a:gdLst/>
                <a:ahLst/>
                <a:cxnLst/>
                <a:rect l="l" t="t" r="r" b="b"/>
                <a:pathLst>
                  <a:path w="41806" h="36683" extrusionOk="0">
                    <a:moveTo>
                      <a:pt x="28543" y="24824"/>
                    </a:moveTo>
                    <a:cubicBezTo>
                      <a:pt x="29530" y="24824"/>
                      <a:pt x="30495" y="25314"/>
                      <a:pt x="31072" y="26200"/>
                    </a:cubicBezTo>
                    <a:cubicBezTo>
                      <a:pt x="31972" y="27602"/>
                      <a:pt x="31553" y="29464"/>
                      <a:pt x="30151" y="30343"/>
                    </a:cubicBezTo>
                    <a:cubicBezTo>
                      <a:pt x="29652" y="30668"/>
                      <a:pt x="29090" y="30824"/>
                      <a:pt x="28533" y="30824"/>
                    </a:cubicBezTo>
                    <a:cubicBezTo>
                      <a:pt x="27550" y="30824"/>
                      <a:pt x="26583" y="30338"/>
                      <a:pt x="26008" y="29443"/>
                    </a:cubicBezTo>
                    <a:cubicBezTo>
                      <a:pt x="25129" y="28041"/>
                      <a:pt x="25527" y="26179"/>
                      <a:pt x="26929" y="25300"/>
                    </a:cubicBezTo>
                    <a:cubicBezTo>
                      <a:pt x="27432" y="24978"/>
                      <a:pt x="27991" y="24824"/>
                      <a:pt x="28543" y="24824"/>
                    </a:cubicBezTo>
                    <a:close/>
                    <a:moveTo>
                      <a:pt x="27073" y="1"/>
                    </a:moveTo>
                    <a:cubicBezTo>
                      <a:pt x="22514" y="1"/>
                      <a:pt x="17365" y="1512"/>
                      <a:pt x="12596" y="4565"/>
                    </a:cubicBezTo>
                    <a:cubicBezTo>
                      <a:pt x="5859" y="8875"/>
                      <a:pt x="1360" y="15110"/>
                      <a:pt x="858" y="20864"/>
                    </a:cubicBezTo>
                    <a:cubicBezTo>
                      <a:pt x="0" y="30636"/>
                      <a:pt x="5085" y="34820"/>
                      <a:pt x="13245" y="36327"/>
                    </a:cubicBezTo>
                    <a:cubicBezTo>
                      <a:pt x="14542" y="36566"/>
                      <a:pt x="15998" y="36683"/>
                      <a:pt x="17535" y="36683"/>
                    </a:cubicBezTo>
                    <a:cubicBezTo>
                      <a:pt x="25666" y="36683"/>
                      <a:pt x="36053" y="33427"/>
                      <a:pt x="37056" y="27937"/>
                    </a:cubicBezTo>
                    <a:cubicBezTo>
                      <a:pt x="37349" y="26325"/>
                      <a:pt x="36805" y="24652"/>
                      <a:pt x="35675" y="23040"/>
                    </a:cubicBezTo>
                    <a:cubicBezTo>
                      <a:pt x="40383" y="17182"/>
                      <a:pt x="41806" y="10319"/>
                      <a:pt x="38667" y="5423"/>
                    </a:cubicBezTo>
                    <a:cubicBezTo>
                      <a:pt x="36368" y="1821"/>
                      <a:pt x="32076" y="1"/>
                      <a:pt x="27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3269;p76">
                <a:extLst>
                  <a:ext uri="{FF2B5EF4-FFF2-40B4-BE49-F238E27FC236}">
                    <a16:creationId xmlns:a16="http://schemas.microsoft.com/office/drawing/2014/main" id="{FF334C88-7250-474B-AFC5-7A491A42AF70}"/>
                  </a:ext>
                </a:extLst>
              </p:cNvPr>
              <p:cNvSpPr/>
              <p:nvPr/>
            </p:nvSpPr>
            <p:spPr>
              <a:xfrm>
                <a:off x="2474275" y="3870450"/>
                <a:ext cx="183625" cy="171225"/>
              </a:xfrm>
              <a:custGeom>
                <a:avLst/>
                <a:gdLst/>
                <a:ahLst/>
                <a:cxnLst/>
                <a:rect l="l" t="t" r="r" b="b"/>
                <a:pathLst>
                  <a:path w="7345" h="6849" extrusionOk="0">
                    <a:moveTo>
                      <a:pt x="4452" y="0"/>
                    </a:moveTo>
                    <a:cubicBezTo>
                      <a:pt x="3894" y="0"/>
                      <a:pt x="3373" y="340"/>
                      <a:pt x="3286" y="984"/>
                    </a:cubicBezTo>
                    <a:cubicBezTo>
                      <a:pt x="3202" y="1528"/>
                      <a:pt x="3767" y="2072"/>
                      <a:pt x="3244" y="2407"/>
                    </a:cubicBezTo>
                    <a:cubicBezTo>
                      <a:pt x="2637" y="2763"/>
                      <a:pt x="1" y="2951"/>
                      <a:pt x="1151" y="4206"/>
                    </a:cubicBezTo>
                    <a:cubicBezTo>
                      <a:pt x="1307" y="4384"/>
                      <a:pt x="1491" y="4431"/>
                      <a:pt x="1684" y="4431"/>
                    </a:cubicBezTo>
                    <a:cubicBezTo>
                      <a:pt x="1897" y="4431"/>
                      <a:pt x="2120" y="4374"/>
                      <a:pt x="2326" y="4374"/>
                    </a:cubicBezTo>
                    <a:cubicBezTo>
                      <a:pt x="2460" y="4374"/>
                      <a:pt x="2588" y="4398"/>
                      <a:pt x="2700" y="4478"/>
                    </a:cubicBezTo>
                    <a:cubicBezTo>
                      <a:pt x="3097" y="4771"/>
                      <a:pt x="2637" y="5524"/>
                      <a:pt x="2637" y="5922"/>
                    </a:cubicBezTo>
                    <a:cubicBezTo>
                      <a:pt x="2620" y="6551"/>
                      <a:pt x="2989" y="6848"/>
                      <a:pt x="3498" y="6848"/>
                    </a:cubicBezTo>
                    <a:cubicBezTo>
                      <a:pt x="3616" y="6848"/>
                      <a:pt x="3742" y="6832"/>
                      <a:pt x="3871" y="6801"/>
                    </a:cubicBezTo>
                    <a:cubicBezTo>
                      <a:pt x="4813" y="6612"/>
                      <a:pt x="4604" y="5943"/>
                      <a:pt x="4834" y="5231"/>
                    </a:cubicBezTo>
                    <a:cubicBezTo>
                      <a:pt x="4980" y="4708"/>
                      <a:pt x="5650" y="4729"/>
                      <a:pt x="6089" y="4541"/>
                    </a:cubicBezTo>
                    <a:cubicBezTo>
                      <a:pt x="6571" y="4311"/>
                      <a:pt x="7345" y="3746"/>
                      <a:pt x="7261" y="3139"/>
                    </a:cubicBezTo>
                    <a:cubicBezTo>
                      <a:pt x="7156" y="2281"/>
                      <a:pt x="5817" y="2532"/>
                      <a:pt x="5755" y="1821"/>
                    </a:cubicBezTo>
                    <a:cubicBezTo>
                      <a:pt x="5713" y="1444"/>
                      <a:pt x="5985" y="1256"/>
                      <a:pt x="5796" y="796"/>
                    </a:cubicBezTo>
                    <a:cubicBezTo>
                      <a:pt x="5608" y="294"/>
                      <a:pt x="5273" y="147"/>
                      <a:pt x="4792" y="42"/>
                    </a:cubicBezTo>
                    <a:cubicBezTo>
                      <a:pt x="4679" y="14"/>
                      <a:pt x="4565" y="0"/>
                      <a:pt x="44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" name="Google Shape;3270;p76">
                <a:extLst>
                  <a:ext uri="{FF2B5EF4-FFF2-40B4-BE49-F238E27FC236}">
                    <a16:creationId xmlns:a16="http://schemas.microsoft.com/office/drawing/2014/main" id="{FF4667A0-2AC9-374E-8F73-30CE20976A08}"/>
                  </a:ext>
                </a:extLst>
              </p:cNvPr>
              <p:cNvSpPr/>
              <p:nvPr/>
            </p:nvSpPr>
            <p:spPr>
              <a:xfrm>
                <a:off x="2405225" y="3721225"/>
                <a:ext cx="17787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5962" extrusionOk="0">
                    <a:moveTo>
                      <a:pt x="2474" y="0"/>
                    </a:moveTo>
                    <a:cubicBezTo>
                      <a:pt x="2268" y="0"/>
                      <a:pt x="2068" y="138"/>
                      <a:pt x="1884" y="488"/>
                    </a:cubicBezTo>
                    <a:cubicBezTo>
                      <a:pt x="1570" y="1073"/>
                      <a:pt x="2323" y="1534"/>
                      <a:pt x="2177" y="2036"/>
                    </a:cubicBezTo>
                    <a:cubicBezTo>
                      <a:pt x="2030" y="2517"/>
                      <a:pt x="1151" y="2350"/>
                      <a:pt x="796" y="2475"/>
                    </a:cubicBezTo>
                    <a:cubicBezTo>
                      <a:pt x="42" y="2726"/>
                      <a:pt x="1" y="3354"/>
                      <a:pt x="377" y="3961"/>
                    </a:cubicBezTo>
                    <a:cubicBezTo>
                      <a:pt x="626" y="4339"/>
                      <a:pt x="880" y="4443"/>
                      <a:pt x="1157" y="4443"/>
                    </a:cubicBezTo>
                    <a:cubicBezTo>
                      <a:pt x="1461" y="4443"/>
                      <a:pt x="1793" y="4318"/>
                      <a:pt x="2177" y="4296"/>
                    </a:cubicBezTo>
                    <a:cubicBezTo>
                      <a:pt x="2186" y="4295"/>
                      <a:pt x="2195" y="4295"/>
                      <a:pt x="2204" y="4295"/>
                    </a:cubicBezTo>
                    <a:cubicBezTo>
                      <a:pt x="2748" y="4295"/>
                      <a:pt x="2935" y="4908"/>
                      <a:pt x="3265" y="5258"/>
                    </a:cubicBezTo>
                    <a:cubicBezTo>
                      <a:pt x="3569" y="5562"/>
                      <a:pt x="4145" y="5961"/>
                      <a:pt x="4642" y="5961"/>
                    </a:cubicBezTo>
                    <a:cubicBezTo>
                      <a:pt x="4761" y="5961"/>
                      <a:pt x="4875" y="5938"/>
                      <a:pt x="4980" y="5886"/>
                    </a:cubicBezTo>
                    <a:cubicBezTo>
                      <a:pt x="5755" y="5488"/>
                      <a:pt x="5064" y="4317"/>
                      <a:pt x="5713" y="4003"/>
                    </a:cubicBezTo>
                    <a:cubicBezTo>
                      <a:pt x="6068" y="3835"/>
                      <a:pt x="6320" y="4045"/>
                      <a:pt x="6696" y="3689"/>
                    </a:cubicBezTo>
                    <a:cubicBezTo>
                      <a:pt x="7094" y="3333"/>
                      <a:pt x="7115" y="2978"/>
                      <a:pt x="7052" y="2496"/>
                    </a:cubicBezTo>
                    <a:cubicBezTo>
                      <a:pt x="6978" y="1887"/>
                      <a:pt x="6545" y="1358"/>
                      <a:pt x="5912" y="1358"/>
                    </a:cubicBezTo>
                    <a:cubicBezTo>
                      <a:pt x="5828" y="1358"/>
                      <a:pt x="5741" y="1368"/>
                      <a:pt x="5650" y="1387"/>
                    </a:cubicBezTo>
                    <a:cubicBezTo>
                      <a:pt x="5218" y="1487"/>
                      <a:pt x="4931" y="1957"/>
                      <a:pt x="4579" y="1957"/>
                    </a:cubicBezTo>
                    <a:cubicBezTo>
                      <a:pt x="4488" y="1957"/>
                      <a:pt x="4393" y="1925"/>
                      <a:pt x="4290" y="1848"/>
                    </a:cubicBezTo>
                    <a:cubicBezTo>
                      <a:pt x="3888" y="1510"/>
                      <a:pt x="3153" y="0"/>
                      <a:pt x="2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" name="Google Shape;3271;p76">
                <a:extLst>
                  <a:ext uri="{FF2B5EF4-FFF2-40B4-BE49-F238E27FC236}">
                    <a16:creationId xmlns:a16="http://schemas.microsoft.com/office/drawing/2014/main" id="{B2607863-C238-0C44-93F8-E04E2348989E}"/>
                  </a:ext>
                </a:extLst>
              </p:cNvPr>
              <p:cNvSpPr/>
              <p:nvPr/>
            </p:nvSpPr>
            <p:spPr>
              <a:xfrm>
                <a:off x="2206450" y="3712650"/>
                <a:ext cx="183100" cy="17157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6863" extrusionOk="0">
                    <a:moveTo>
                      <a:pt x="4463" y="1"/>
                    </a:moveTo>
                    <a:cubicBezTo>
                      <a:pt x="3885" y="1"/>
                      <a:pt x="3353" y="329"/>
                      <a:pt x="3265" y="998"/>
                    </a:cubicBezTo>
                    <a:cubicBezTo>
                      <a:pt x="3202" y="1521"/>
                      <a:pt x="3767" y="2086"/>
                      <a:pt x="3223" y="2400"/>
                    </a:cubicBezTo>
                    <a:cubicBezTo>
                      <a:pt x="2637" y="2776"/>
                      <a:pt x="1" y="2965"/>
                      <a:pt x="1131" y="4220"/>
                    </a:cubicBezTo>
                    <a:cubicBezTo>
                      <a:pt x="1281" y="4392"/>
                      <a:pt x="1460" y="4439"/>
                      <a:pt x="1649" y="4439"/>
                    </a:cubicBezTo>
                    <a:cubicBezTo>
                      <a:pt x="1877" y="4439"/>
                      <a:pt x="2119" y="4370"/>
                      <a:pt x="2339" y="4370"/>
                    </a:cubicBezTo>
                    <a:cubicBezTo>
                      <a:pt x="2469" y="4370"/>
                      <a:pt x="2592" y="4394"/>
                      <a:pt x="2700" y="4471"/>
                    </a:cubicBezTo>
                    <a:cubicBezTo>
                      <a:pt x="3097" y="4764"/>
                      <a:pt x="2637" y="5538"/>
                      <a:pt x="2616" y="5915"/>
                    </a:cubicBezTo>
                    <a:cubicBezTo>
                      <a:pt x="2616" y="6561"/>
                      <a:pt x="2989" y="6862"/>
                      <a:pt x="3500" y="6862"/>
                    </a:cubicBezTo>
                    <a:cubicBezTo>
                      <a:pt x="3617" y="6862"/>
                      <a:pt x="3742" y="6846"/>
                      <a:pt x="3872" y="6815"/>
                    </a:cubicBezTo>
                    <a:cubicBezTo>
                      <a:pt x="4792" y="6606"/>
                      <a:pt x="4604" y="5957"/>
                      <a:pt x="4813" y="5245"/>
                    </a:cubicBezTo>
                    <a:cubicBezTo>
                      <a:pt x="4980" y="4701"/>
                      <a:pt x="5629" y="4743"/>
                      <a:pt x="6069" y="4534"/>
                    </a:cubicBezTo>
                    <a:cubicBezTo>
                      <a:pt x="6571" y="4325"/>
                      <a:pt x="7324" y="3760"/>
                      <a:pt x="7261" y="3153"/>
                    </a:cubicBezTo>
                    <a:cubicBezTo>
                      <a:pt x="7157" y="2274"/>
                      <a:pt x="5817" y="2546"/>
                      <a:pt x="5734" y="1835"/>
                    </a:cubicBezTo>
                    <a:cubicBezTo>
                      <a:pt x="5713" y="1437"/>
                      <a:pt x="5985" y="1249"/>
                      <a:pt x="5797" y="789"/>
                    </a:cubicBezTo>
                    <a:cubicBezTo>
                      <a:pt x="5587" y="308"/>
                      <a:pt x="5273" y="161"/>
                      <a:pt x="4792" y="36"/>
                    </a:cubicBezTo>
                    <a:cubicBezTo>
                      <a:pt x="4683" y="12"/>
                      <a:pt x="4572" y="1"/>
                      <a:pt x="44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" name="Google Shape;3272;p76">
                <a:extLst>
                  <a:ext uri="{FF2B5EF4-FFF2-40B4-BE49-F238E27FC236}">
                    <a16:creationId xmlns:a16="http://schemas.microsoft.com/office/drawing/2014/main" id="{D28BDECD-92C7-D34E-B31D-719A72622B32}"/>
                  </a:ext>
                </a:extLst>
              </p:cNvPr>
              <p:cNvSpPr/>
              <p:nvPr/>
            </p:nvSpPr>
            <p:spPr>
              <a:xfrm>
                <a:off x="2024425" y="3815800"/>
                <a:ext cx="176300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5696" extrusionOk="0">
                    <a:moveTo>
                      <a:pt x="2176" y="1"/>
                    </a:moveTo>
                    <a:cubicBezTo>
                      <a:pt x="1951" y="1"/>
                      <a:pt x="1748" y="154"/>
                      <a:pt x="1590" y="555"/>
                    </a:cubicBezTo>
                    <a:cubicBezTo>
                      <a:pt x="1339" y="1161"/>
                      <a:pt x="2134" y="1538"/>
                      <a:pt x="2051" y="2061"/>
                    </a:cubicBezTo>
                    <a:cubicBezTo>
                      <a:pt x="1967" y="2563"/>
                      <a:pt x="1067" y="2480"/>
                      <a:pt x="712" y="2626"/>
                    </a:cubicBezTo>
                    <a:cubicBezTo>
                      <a:pt x="0" y="2961"/>
                      <a:pt x="0" y="3588"/>
                      <a:pt x="461" y="4153"/>
                    </a:cubicBezTo>
                    <a:cubicBezTo>
                      <a:pt x="707" y="4461"/>
                      <a:pt x="938" y="4558"/>
                      <a:pt x="1178" y="4558"/>
                    </a:cubicBezTo>
                    <a:cubicBezTo>
                      <a:pt x="1509" y="4558"/>
                      <a:pt x="1856" y="4373"/>
                      <a:pt x="2281" y="4300"/>
                    </a:cubicBezTo>
                    <a:cubicBezTo>
                      <a:pt x="2317" y="4295"/>
                      <a:pt x="2351" y="4292"/>
                      <a:pt x="2385" y="4292"/>
                    </a:cubicBezTo>
                    <a:cubicBezTo>
                      <a:pt x="2878" y="4292"/>
                      <a:pt x="3121" y="4843"/>
                      <a:pt x="3474" y="5137"/>
                    </a:cubicBezTo>
                    <a:cubicBezTo>
                      <a:pt x="3786" y="5387"/>
                      <a:pt x="4333" y="5696"/>
                      <a:pt x="4799" y="5696"/>
                    </a:cubicBezTo>
                    <a:cubicBezTo>
                      <a:pt x="4956" y="5696"/>
                      <a:pt x="5104" y="5661"/>
                      <a:pt x="5231" y="5576"/>
                    </a:cubicBezTo>
                    <a:cubicBezTo>
                      <a:pt x="5963" y="5116"/>
                      <a:pt x="5147" y="4028"/>
                      <a:pt x="5754" y="3651"/>
                    </a:cubicBezTo>
                    <a:cubicBezTo>
                      <a:pt x="6089" y="3442"/>
                      <a:pt x="6382" y="3609"/>
                      <a:pt x="6717" y="3233"/>
                    </a:cubicBezTo>
                    <a:cubicBezTo>
                      <a:pt x="7052" y="2835"/>
                      <a:pt x="7052" y="2480"/>
                      <a:pt x="6947" y="1998"/>
                    </a:cubicBezTo>
                    <a:cubicBezTo>
                      <a:pt x="6809" y="1431"/>
                      <a:pt x="6375" y="991"/>
                      <a:pt x="5807" y="991"/>
                    </a:cubicBezTo>
                    <a:cubicBezTo>
                      <a:pt x="5684" y="991"/>
                      <a:pt x="5554" y="1012"/>
                      <a:pt x="5419" y="1057"/>
                    </a:cubicBezTo>
                    <a:cubicBezTo>
                      <a:pt x="5007" y="1194"/>
                      <a:pt x="4764" y="1727"/>
                      <a:pt x="4400" y="1727"/>
                    </a:cubicBezTo>
                    <a:cubicBezTo>
                      <a:pt x="4321" y="1727"/>
                      <a:pt x="4236" y="1702"/>
                      <a:pt x="4143" y="1643"/>
                    </a:cubicBezTo>
                    <a:cubicBezTo>
                      <a:pt x="3705" y="1361"/>
                      <a:pt x="2844" y="1"/>
                      <a:pt x="2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" name="Google Shape;3273;p76">
                <a:extLst>
                  <a:ext uri="{FF2B5EF4-FFF2-40B4-BE49-F238E27FC236}">
                    <a16:creationId xmlns:a16="http://schemas.microsoft.com/office/drawing/2014/main" id="{98819B8A-EB80-5F4A-9A89-79BB16C61E4C}"/>
                  </a:ext>
                </a:extLst>
              </p:cNvPr>
              <p:cNvSpPr/>
              <p:nvPr/>
            </p:nvSpPr>
            <p:spPr>
              <a:xfrm>
                <a:off x="1651450" y="3783100"/>
                <a:ext cx="1543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8872" extrusionOk="0">
                    <a:moveTo>
                      <a:pt x="2784" y="0"/>
                    </a:moveTo>
                    <a:lnTo>
                      <a:pt x="1" y="1402"/>
                    </a:lnTo>
                    <a:lnTo>
                      <a:pt x="3474" y="7031"/>
                    </a:lnTo>
                    <a:lnTo>
                      <a:pt x="4395" y="8872"/>
                    </a:lnTo>
                    <a:lnTo>
                      <a:pt x="6173" y="7993"/>
                    </a:lnTo>
                    <a:lnTo>
                      <a:pt x="5232" y="6089"/>
                    </a:lnTo>
                    <a:lnTo>
                      <a:pt x="278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" name="Google Shape;3274;p76">
                <a:extLst>
                  <a:ext uri="{FF2B5EF4-FFF2-40B4-BE49-F238E27FC236}">
                    <a16:creationId xmlns:a16="http://schemas.microsoft.com/office/drawing/2014/main" id="{F96ADA4D-0878-9346-B073-C4B3701D2FD7}"/>
                  </a:ext>
                </a:extLst>
              </p:cNvPr>
              <p:cNvSpPr/>
              <p:nvPr/>
            </p:nvSpPr>
            <p:spPr>
              <a:xfrm>
                <a:off x="1751900" y="3962450"/>
                <a:ext cx="342125" cy="61560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24624" extrusionOk="0">
                    <a:moveTo>
                      <a:pt x="1129" y="1"/>
                    </a:moveTo>
                    <a:cubicBezTo>
                      <a:pt x="980" y="1"/>
                      <a:pt x="830" y="35"/>
                      <a:pt x="691" y="108"/>
                    </a:cubicBezTo>
                    <a:cubicBezTo>
                      <a:pt x="209" y="359"/>
                      <a:pt x="0" y="966"/>
                      <a:pt x="251" y="1447"/>
                    </a:cubicBezTo>
                    <a:lnTo>
                      <a:pt x="11654" y="24086"/>
                    </a:lnTo>
                    <a:cubicBezTo>
                      <a:pt x="11833" y="24429"/>
                      <a:pt x="12193" y="24623"/>
                      <a:pt x="12559" y="24623"/>
                    </a:cubicBezTo>
                    <a:cubicBezTo>
                      <a:pt x="12707" y="24623"/>
                      <a:pt x="12855" y="24592"/>
                      <a:pt x="12994" y="24526"/>
                    </a:cubicBezTo>
                    <a:cubicBezTo>
                      <a:pt x="13496" y="24275"/>
                      <a:pt x="13684" y="23668"/>
                      <a:pt x="13433" y="23187"/>
                    </a:cubicBezTo>
                    <a:lnTo>
                      <a:pt x="2030" y="547"/>
                    </a:lnTo>
                    <a:cubicBezTo>
                      <a:pt x="1851" y="205"/>
                      <a:pt x="1494" y="1"/>
                      <a:pt x="1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" name="Google Shape;3275;p76">
                <a:extLst>
                  <a:ext uri="{FF2B5EF4-FFF2-40B4-BE49-F238E27FC236}">
                    <a16:creationId xmlns:a16="http://schemas.microsoft.com/office/drawing/2014/main" id="{807CA37D-8A07-294E-AF0F-697F5D68802E}"/>
                  </a:ext>
                </a:extLst>
              </p:cNvPr>
              <p:cNvSpPr/>
              <p:nvPr/>
            </p:nvSpPr>
            <p:spPr>
              <a:xfrm>
                <a:off x="1738300" y="3936350"/>
                <a:ext cx="124500" cy="181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7262" extrusionOk="0">
                    <a:moveTo>
                      <a:pt x="1779" y="1"/>
                    </a:moveTo>
                    <a:lnTo>
                      <a:pt x="0" y="901"/>
                    </a:lnTo>
                    <a:lnTo>
                      <a:pt x="3201" y="7261"/>
                    </a:lnTo>
                    <a:lnTo>
                      <a:pt x="4980" y="6362"/>
                    </a:lnTo>
                    <a:lnTo>
                      <a:pt x="177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1" name="Google Shape;3276;p76">
              <a:extLst>
                <a:ext uri="{FF2B5EF4-FFF2-40B4-BE49-F238E27FC236}">
                  <a16:creationId xmlns:a16="http://schemas.microsoft.com/office/drawing/2014/main" id="{21E2A995-9469-F446-B09A-7D3AB7DA2B36}"/>
                </a:ext>
              </a:extLst>
            </p:cNvPr>
            <p:cNvGrpSpPr/>
            <p:nvPr/>
          </p:nvGrpSpPr>
          <p:grpSpPr>
            <a:xfrm>
              <a:off x="3285725" y="418750"/>
              <a:ext cx="1110025" cy="960850"/>
              <a:chOff x="1651450" y="3617200"/>
              <a:chExt cx="1110025" cy="960850"/>
            </a:xfrm>
          </p:grpSpPr>
          <p:sp>
            <p:nvSpPr>
              <p:cNvPr id="112" name="Google Shape;3277;p76">
                <a:extLst>
                  <a:ext uri="{FF2B5EF4-FFF2-40B4-BE49-F238E27FC236}">
                    <a16:creationId xmlns:a16="http://schemas.microsoft.com/office/drawing/2014/main" id="{B0F2363E-8EA1-8C4F-9A60-5375B6D502E0}"/>
                  </a:ext>
                </a:extLst>
              </p:cNvPr>
              <p:cNvSpPr/>
              <p:nvPr/>
            </p:nvSpPr>
            <p:spPr>
              <a:xfrm>
                <a:off x="1716325" y="3617200"/>
                <a:ext cx="1045150" cy="917075"/>
              </a:xfrm>
              <a:custGeom>
                <a:avLst/>
                <a:gdLst/>
                <a:ahLst/>
                <a:cxnLst/>
                <a:rect l="l" t="t" r="r" b="b"/>
                <a:pathLst>
                  <a:path w="41806" h="36683" extrusionOk="0">
                    <a:moveTo>
                      <a:pt x="28543" y="24824"/>
                    </a:moveTo>
                    <a:cubicBezTo>
                      <a:pt x="29530" y="24824"/>
                      <a:pt x="30495" y="25314"/>
                      <a:pt x="31072" y="26200"/>
                    </a:cubicBezTo>
                    <a:cubicBezTo>
                      <a:pt x="31972" y="27602"/>
                      <a:pt x="31553" y="29464"/>
                      <a:pt x="30151" y="30343"/>
                    </a:cubicBezTo>
                    <a:cubicBezTo>
                      <a:pt x="29652" y="30668"/>
                      <a:pt x="29090" y="30824"/>
                      <a:pt x="28533" y="30824"/>
                    </a:cubicBezTo>
                    <a:cubicBezTo>
                      <a:pt x="27550" y="30824"/>
                      <a:pt x="26583" y="30338"/>
                      <a:pt x="26008" y="29443"/>
                    </a:cubicBezTo>
                    <a:cubicBezTo>
                      <a:pt x="25129" y="28041"/>
                      <a:pt x="25527" y="26179"/>
                      <a:pt x="26929" y="25300"/>
                    </a:cubicBezTo>
                    <a:cubicBezTo>
                      <a:pt x="27432" y="24978"/>
                      <a:pt x="27991" y="24824"/>
                      <a:pt x="28543" y="24824"/>
                    </a:cubicBezTo>
                    <a:close/>
                    <a:moveTo>
                      <a:pt x="27073" y="1"/>
                    </a:moveTo>
                    <a:cubicBezTo>
                      <a:pt x="22514" y="1"/>
                      <a:pt x="17365" y="1512"/>
                      <a:pt x="12596" y="4565"/>
                    </a:cubicBezTo>
                    <a:cubicBezTo>
                      <a:pt x="5859" y="8875"/>
                      <a:pt x="1360" y="15110"/>
                      <a:pt x="858" y="20864"/>
                    </a:cubicBezTo>
                    <a:cubicBezTo>
                      <a:pt x="0" y="30636"/>
                      <a:pt x="5085" y="34820"/>
                      <a:pt x="13245" y="36327"/>
                    </a:cubicBezTo>
                    <a:cubicBezTo>
                      <a:pt x="14542" y="36566"/>
                      <a:pt x="15998" y="36683"/>
                      <a:pt x="17535" y="36683"/>
                    </a:cubicBezTo>
                    <a:cubicBezTo>
                      <a:pt x="25666" y="36683"/>
                      <a:pt x="36053" y="33427"/>
                      <a:pt x="37056" y="27937"/>
                    </a:cubicBezTo>
                    <a:cubicBezTo>
                      <a:pt x="37349" y="26325"/>
                      <a:pt x="36805" y="24652"/>
                      <a:pt x="35675" y="23040"/>
                    </a:cubicBezTo>
                    <a:cubicBezTo>
                      <a:pt x="40383" y="17182"/>
                      <a:pt x="41806" y="10319"/>
                      <a:pt x="38667" y="5423"/>
                    </a:cubicBezTo>
                    <a:cubicBezTo>
                      <a:pt x="36368" y="1821"/>
                      <a:pt x="32076" y="1"/>
                      <a:pt x="27073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" name="Google Shape;3278;p76">
                <a:extLst>
                  <a:ext uri="{FF2B5EF4-FFF2-40B4-BE49-F238E27FC236}">
                    <a16:creationId xmlns:a16="http://schemas.microsoft.com/office/drawing/2014/main" id="{82CCE0B0-0F56-C94B-9DA7-10B64DA863A3}"/>
                  </a:ext>
                </a:extLst>
              </p:cNvPr>
              <p:cNvSpPr/>
              <p:nvPr/>
            </p:nvSpPr>
            <p:spPr>
              <a:xfrm>
                <a:off x="2474275" y="3870450"/>
                <a:ext cx="183625" cy="171225"/>
              </a:xfrm>
              <a:custGeom>
                <a:avLst/>
                <a:gdLst/>
                <a:ahLst/>
                <a:cxnLst/>
                <a:rect l="l" t="t" r="r" b="b"/>
                <a:pathLst>
                  <a:path w="7345" h="6849" extrusionOk="0">
                    <a:moveTo>
                      <a:pt x="4452" y="0"/>
                    </a:moveTo>
                    <a:cubicBezTo>
                      <a:pt x="3894" y="0"/>
                      <a:pt x="3373" y="340"/>
                      <a:pt x="3286" y="984"/>
                    </a:cubicBezTo>
                    <a:cubicBezTo>
                      <a:pt x="3202" y="1528"/>
                      <a:pt x="3767" y="2072"/>
                      <a:pt x="3244" y="2407"/>
                    </a:cubicBezTo>
                    <a:cubicBezTo>
                      <a:pt x="2637" y="2763"/>
                      <a:pt x="1" y="2951"/>
                      <a:pt x="1151" y="4206"/>
                    </a:cubicBezTo>
                    <a:cubicBezTo>
                      <a:pt x="1307" y="4384"/>
                      <a:pt x="1491" y="4431"/>
                      <a:pt x="1684" y="4431"/>
                    </a:cubicBezTo>
                    <a:cubicBezTo>
                      <a:pt x="1897" y="4431"/>
                      <a:pt x="2120" y="4374"/>
                      <a:pt x="2326" y="4374"/>
                    </a:cubicBezTo>
                    <a:cubicBezTo>
                      <a:pt x="2460" y="4374"/>
                      <a:pt x="2588" y="4398"/>
                      <a:pt x="2700" y="4478"/>
                    </a:cubicBezTo>
                    <a:cubicBezTo>
                      <a:pt x="3097" y="4771"/>
                      <a:pt x="2637" y="5524"/>
                      <a:pt x="2637" y="5922"/>
                    </a:cubicBezTo>
                    <a:cubicBezTo>
                      <a:pt x="2620" y="6551"/>
                      <a:pt x="2989" y="6848"/>
                      <a:pt x="3498" y="6848"/>
                    </a:cubicBezTo>
                    <a:cubicBezTo>
                      <a:pt x="3616" y="6848"/>
                      <a:pt x="3742" y="6832"/>
                      <a:pt x="3871" y="6801"/>
                    </a:cubicBezTo>
                    <a:cubicBezTo>
                      <a:pt x="4813" y="6612"/>
                      <a:pt x="4604" y="5943"/>
                      <a:pt x="4834" y="5231"/>
                    </a:cubicBezTo>
                    <a:cubicBezTo>
                      <a:pt x="4980" y="4708"/>
                      <a:pt x="5650" y="4729"/>
                      <a:pt x="6089" y="4541"/>
                    </a:cubicBezTo>
                    <a:cubicBezTo>
                      <a:pt x="6571" y="4311"/>
                      <a:pt x="7345" y="3746"/>
                      <a:pt x="7261" y="3139"/>
                    </a:cubicBezTo>
                    <a:cubicBezTo>
                      <a:pt x="7156" y="2281"/>
                      <a:pt x="5817" y="2532"/>
                      <a:pt x="5755" y="1821"/>
                    </a:cubicBezTo>
                    <a:cubicBezTo>
                      <a:pt x="5713" y="1444"/>
                      <a:pt x="5985" y="1256"/>
                      <a:pt x="5796" y="796"/>
                    </a:cubicBezTo>
                    <a:cubicBezTo>
                      <a:pt x="5608" y="294"/>
                      <a:pt x="5273" y="147"/>
                      <a:pt x="4792" y="42"/>
                    </a:cubicBezTo>
                    <a:cubicBezTo>
                      <a:pt x="4679" y="14"/>
                      <a:pt x="4565" y="0"/>
                      <a:pt x="4452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" name="Google Shape;3279;p76">
                <a:extLst>
                  <a:ext uri="{FF2B5EF4-FFF2-40B4-BE49-F238E27FC236}">
                    <a16:creationId xmlns:a16="http://schemas.microsoft.com/office/drawing/2014/main" id="{B7AF3D2C-E1AD-3A45-A6FA-FFF3557F8EE6}"/>
                  </a:ext>
                </a:extLst>
              </p:cNvPr>
              <p:cNvSpPr/>
              <p:nvPr/>
            </p:nvSpPr>
            <p:spPr>
              <a:xfrm>
                <a:off x="2405225" y="3721225"/>
                <a:ext cx="17787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5962" extrusionOk="0">
                    <a:moveTo>
                      <a:pt x="2474" y="0"/>
                    </a:moveTo>
                    <a:cubicBezTo>
                      <a:pt x="2268" y="0"/>
                      <a:pt x="2068" y="138"/>
                      <a:pt x="1884" y="488"/>
                    </a:cubicBezTo>
                    <a:cubicBezTo>
                      <a:pt x="1570" y="1073"/>
                      <a:pt x="2323" y="1534"/>
                      <a:pt x="2177" y="2036"/>
                    </a:cubicBezTo>
                    <a:cubicBezTo>
                      <a:pt x="2030" y="2517"/>
                      <a:pt x="1151" y="2350"/>
                      <a:pt x="796" y="2475"/>
                    </a:cubicBezTo>
                    <a:cubicBezTo>
                      <a:pt x="42" y="2726"/>
                      <a:pt x="1" y="3354"/>
                      <a:pt x="377" y="3961"/>
                    </a:cubicBezTo>
                    <a:cubicBezTo>
                      <a:pt x="626" y="4339"/>
                      <a:pt x="880" y="4443"/>
                      <a:pt x="1157" y="4443"/>
                    </a:cubicBezTo>
                    <a:cubicBezTo>
                      <a:pt x="1461" y="4443"/>
                      <a:pt x="1793" y="4318"/>
                      <a:pt x="2177" y="4296"/>
                    </a:cubicBezTo>
                    <a:cubicBezTo>
                      <a:pt x="2186" y="4295"/>
                      <a:pt x="2195" y="4295"/>
                      <a:pt x="2204" y="4295"/>
                    </a:cubicBezTo>
                    <a:cubicBezTo>
                      <a:pt x="2748" y="4295"/>
                      <a:pt x="2935" y="4908"/>
                      <a:pt x="3265" y="5258"/>
                    </a:cubicBezTo>
                    <a:cubicBezTo>
                      <a:pt x="3569" y="5562"/>
                      <a:pt x="4145" y="5961"/>
                      <a:pt x="4642" y="5961"/>
                    </a:cubicBezTo>
                    <a:cubicBezTo>
                      <a:pt x="4761" y="5961"/>
                      <a:pt x="4875" y="5938"/>
                      <a:pt x="4980" y="5886"/>
                    </a:cubicBezTo>
                    <a:cubicBezTo>
                      <a:pt x="5755" y="5488"/>
                      <a:pt x="5064" y="4317"/>
                      <a:pt x="5713" y="4003"/>
                    </a:cubicBezTo>
                    <a:cubicBezTo>
                      <a:pt x="6068" y="3835"/>
                      <a:pt x="6320" y="4045"/>
                      <a:pt x="6696" y="3689"/>
                    </a:cubicBezTo>
                    <a:cubicBezTo>
                      <a:pt x="7094" y="3333"/>
                      <a:pt x="7115" y="2978"/>
                      <a:pt x="7052" y="2496"/>
                    </a:cubicBezTo>
                    <a:cubicBezTo>
                      <a:pt x="6978" y="1887"/>
                      <a:pt x="6545" y="1358"/>
                      <a:pt x="5912" y="1358"/>
                    </a:cubicBezTo>
                    <a:cubicBezTo>
                      <a:pt x="5828" y="1358"/>
                      <a:pt x="5741" y="1368"/>
                      <a:pt x="5650" y="1387"/>
                    </a:cubicBezTo>
                    <a:cubicBezTo>
                      <a:pt x="5218" y="1487"/>
                      <a:pt x="4931" y="1957"/>
                      <a:pt x="4579" y="1957"/>
                    </a:cubicBezTo>
                    <a:cubicBezTo>
                      <a:pt x="4488" y="1957"/>
                      <a:pt x="4393" y="1925"/>
                      <a:pt x="4290" y="1848"/>
                    </a:cubicBezTo>
                    <a:cubicBezTo>
                      <a:pt x="3888" y="1510"/>
                      <a:pt x="3153" y="0"/>
                      <a:pt x="2474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" name="Google Shape;3280;p76">
                <a:extLst>
                  <a:ext uri="{FF2B5EF4-FFF2-40B4-BE49-F238E27FC236}">
                    <a16:creationId xmlns:a16="http://schemas.microsoft.com/office/drawing/2014/main" id="{7D003CB3-CD74-A24E-9353-5962A589E1FE}"/>
                  </a:ext>
                </a:extLst>
              </p:cNvPr>
              <p:cNvSpPr/>
              <p:nvPr/>
            </p:nvSpPr>
            <p:spPr>
              <a:xfrm>
                <a:off x="2206450" y="3712650"/>
                <a:ext cx="183100" cy="17157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6863" extrusionOk="0">
                    <a:moveTo>
                      <a:pt x="4463" y="1"/>
                    </a:moveTo>
                    <a:cubicBezTo>
                      <a:pt x="3885" y="1"/>
                      <a:pt x="3353" y="329"/>
                      <a:pt x="3265" y="998"/>
                    </a:cubicBezTo>
                    <a:cubicBezTo>
                      <a:pt x="3202" y="1521"/>
                      <a:pt x="3767" y="2086"/>
                      <a:pt x="3223" y="2400"/>
                    </a:cubicBezTo>
                    <a:cubicBezTo>
                      <a:pt x="2637" y="2776"/>
                      <a:pt x="1" y="2965"/>
                      <a:pt x="1131" y="4220"/>
                    </a:cubicBezTo>
                    <a:cubicBezTo>
                      <a:pt x="1281" y="4392"/>
                      <a:pt x="1460" y="4439"/>
                      <a:pt x="1649" y="4439"/>
                    </a:cubicBezTo>
                    <a:cubicBezTo>
                      <a:pt x="1877" y="4439"/>
                      <a:pt x="2119" y="4370"/>
                      <a:pt x="2339" y="4370"/>
                    </a:cubicBezTo>
                    <a:cubicBezTo>
                      <a:pt x="2469" y="4370"/>
                      <a:pt x="2592" y="4394"/>
                      <a:pt x="2700" y="4471"/>
                    </a:cubicBezTo>
                    <a:cubicBezTo>
                      <a:pt x="3097" y="4764"/>
                      <a:pt x="2637" y="5538"/>
                      <a:pt x="2616" y="5915"/>
                    </a:cubicBezTo>
                    <a:cubicBezTo>
                      <a:pt x="2616" y="6561"/>
                      <a:pt x="2989" y="6862"/>
                      <a:pt x="3500" y="6862"/>
                    </a:cubicBezTo>
                    <a:cubicBezTo>
                      <a:pt x="3617" y="6862"/>
                      <a:pt x="3742" y="6846"/>
                      <a:pt x="3872" y="6815"/>
                    </a:cubicBezTo>
                    <a:cubicBezTo>
                      <a:pt x="4792" y="6606"/>
                      <a:pt x="4604" y="5957"/>
                      <a:pt x="4813" y="5245"/>
                    </a:cubicBezTo>
                    <a:cubicBezTo>
                      <a:pt x="4980" y="4701"/>
                      <a:pt x="5629" y="4743"/>
                      <a:pt x="6069" y="4534"/>
                    </a:cubicBezTo>
                    <a:cubicBezTo>
                      <a:pt x="6571" y="4325"/>
                      <a:pt x="7324" y="3760"/>
                      <a:pt x="7261" y="3153"/>
                    </a:cubicBezTo>
                    <a:cubicBezTo>
                      <a:pt x="7157" y="2274"/>
                      <a:pt x="5817" y="2546"/>
                      <a:pt x="5734" y="1835"/>
                    </a:cubicBezTo>
                    <a:cubicBezTo>
                      <a:pt x="5713" y="1437"/>
                      <a:pt x="5985" y="1249"/>
                      <a:pt x="5797" y="789"/>
                    </a:cubicBezTo>
                    <a:cubicBezTo>
                      <a:pt x="5587" y="308"/>
                      <a:pt x="5273" y="161"/>
                      <a:pt x="4792" y="36"/>
                    </a:cubicBezTo>
                    <a:cubicBezTo>
                      <a:pt x="4683" y="12"/>
                      <a:pt x="4572" y="1"/>
                      <a:pt x="4463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" name="Google Shape;3281;p76">
                <a:extLst>
                  <a:ext uri="{FF2B5EF4-FFF2-40B4-BE49-F238E27FC236}">
                    <a16:creationId xmlns:a16="http://schemas.microsoft.com/office/drawing/2014/main" id="{AD7BCDD5-68F6-344E-887A-99391B6B8C84}"/>
                  </a:ext>
                </a:extLst>
              </p:cNvPr>
              <p:cNvSpPr/>
              <p:nvPr/>
            </p:nvSpPr>
            <p:spPr>
              <a:xfrm>
                <a:off x="2024425" y="3815800"/>
                <a:ext cx="176300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5696" extrusionOk="0">
                    <a:moveTo>
                      <a:pt x="2176" y="1"/>
                    </a:moveTo>
                    <a:cubicBezTo>
                      <a:pt x="1951" y="1"/>
                      <a:pt x="1748" y="154"/>
                      <a:pt x="1590" y="555"/>
                    </a:cubicBezTo>
                    <a:cubicBezTo>
                      <a:pt x="1339" y="1161"/>
                      <a:pt x="2134" y="1538"/>
                      <a:pt x="2051" y="2061"/>
                    </a:cubicBezTo>
                    <a:cubicBezTo>
                      <a:pt x="1967" y="2563"/>
                      <a:pt x="1067" y="2480"/>
                      <a:pt x="712" y="2626"/>
                    </a:cubicBezTo>
                    <a:cubicBezTo>
                      <a:pt x="0" y="2961"/>
                      <a:pt x="0" y="3588"/>
                      <a:pt x="461" y="4153"/>
                    </a:cubicBezTo>
                    <a:cubicBezTo>
                      <a:pt x="707" y="4461"/>
                      <a:pt x="938" y="4558"/>
                      <a:pt x="1178" y="4558"/>
                    </a:cubicBezTo>
                    <a:cubicBezTo>
                      <a:pt x="1509" y="4558"/>
                      <a:pt x="1856" y="4373"/>
                      <a:pt x="2281" y="4300"/>
                    </a:cubicBezTo>
                    <a:cubicBezTo>
                      <a:pt x="2317" y="4295"/>
                      <a:pt x="2351" y="4292"/>
                      <a:pt x="2385" y="4292"/>
                    </a:cubicBezTo>
                    <a:cubicBezTo>
                      <a:pt x="2878" y="4292"/>
                      <a:pt x="3121" y="4843"/>
                      <a:pt x="3474" y="5137"/>
                    </a:cubicBezTo>
                    <a:cubicBezTo>
                      <a:pt x="3786" y="5387"/>
                      <a:pt x="4333" y="5696"/>
                      <a:pt x="4799" y="5696"/>
                    </a:cubicBezTo>
                    <a:cubicBezTo>
                      <a:pt x="4956" y="5696"/>
                      <a:pt x="5104" y="5661"/>
                      <a:pt x="5231" y="5576"/>
                    </a:cubicBezTo>
                    <a:cubicBezTo>
                      <a:pt x="5963" y="5116"/>
                      <a:pt x="5147" y="4028"/>
                      <a:pt x="5754" y="3651"/>
                    </a:cubicBezTo>
                    <a:cubicBezTo>
                      <a:pt x="6089" y="3442"/>
                      <a:pt x="6382" y="3609"/>
                      <a:pt x="6717" y="3233"/>
                    </a:cubicBezTo>
                    <a:cubicBezTo>
                      <a:pt x="7052" y="2835"/>
                      <a:pt x="7052" y="2480"/>
                      <a:pt x="6947" y="1998"/>
                    </a:cubicBezTo>
                    <a:cubicBezTo>
                      <a:pt x="6809" y="1431"/>
                      <a:pt x="6375" y="991"/>
                      <a:pt x="5807" y="991"/>
                    </a:cubicBezTo>
                    <a:cubicBezTo>
                      <a:pt x="5684" y="991"/>
                      <a:pt x="5554" y="1012"/>
                      <a:pt x="5419" y="1057"/>
                    </a:cubicBezTo>
                    <a:cubicBezTo>
                      <a:pt x="5007" y="1194"/>
                      <a:pt x="4764" y="1727"/>
                      <a:pt x="4400" y="1727"/>
                    </a:cubicBezTo>
                    <a:cubicBezTo>
                      <a:pt x="4321" y="1727"/>
                      <a:pt x="4236" y="1702"/>
                      <a:pt x="4143" y="1643"/>
                    </a:cubicBezTo>
                    <a:cubicBezTo>
                      <a:pt x="3705" y="1361"/>
                      <a:pt x="2844" y="1"/>
                      <a:pt x="217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" name="Google Shape;3282;p76">
                <a:extLst>
                  <a:ext uri="{FF2B5EF4-FFF2-40B4-BE49-F238E27FC236}">
                    <a16:creationId xmlns:a16="http://schemas.microsoft.com/office/drawing/2014/main" id="{43571692-2804-B842-BC6E-773E89E21834}"/>
                  </a:ext>
                </a:extLst>
              </p:cNvPr>
              <p:cNvSpPr/>
              <p:nvPr/>
            </p:nvSpPr>
            <p:spPr>
              <a:xfrm>
                <a:off x="1651450" y="3783100"/>
                <a:ext cx="1543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8872" extrusionOk="0">
                    <a:moveTo>
                      <a:pt x="2784" y="0"/>
                    </a:moveTo>
                    <a:lnTo>
                      <a:pt x="1" y="1402"/>
                    </a:lnTo>
                    <a:lnTo>
                      <a:pt x="3474" y="7031"/>
                    </a:lnTo>
                    <a:lnTo>
                      <a:pt x="4395" y="8872"/>
                    </a:lnTo>
                    <a:lnTo>
                      <a:pt x="6173" y="7993"/>
                    </a:lnTo>
                    <a:lnTo>
                      <a:pt x="5232" y="6089"/>
                    </a:lnTo>
                    <a:lnTo>
                      <a:pt x="2784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3283;p76">
                <a:extLst>
                  <a:ext uri="{FF2B5EF4-FFF2-40B4-BE49-F238E27FC236}">
                    <a16:creationId xmlns:a16="http://schemas.microsoft.com/office/drawing/2014/main" id="{5226CDD6-3798-D24E-BF61-A79331DBC61B}"/>
                  </a:ext>
                </a:extLst>
              </p:cNvPr>
              <p:cNvSpPr/>
              <p:nvPr/>
            </p:nvSpPr>
            <p:spPr>
              <a:xfrm>
                <a:off x="1751900" y="3962450"/>
                <a:ext cx="342125" cy="61560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24624" extrusionOk="0">
                    <a:moveTo>
                      <a:pt x="1129" y="1"/>
                    </a:moveTo>
                    <a:cubicBezTo>
                      <a:pt x="980" y="1"/>
                      <a:pt x="830" y="35"/>
                      <a:pt x="691" y="108"/>
                    </a:cubicBezTo>
                    <a:cubicBezTo>
                      <a:pt x="209" y="359"/>
                      <a:pt x="0" y="966"/>
                      <a:pt x="251" y="1447"/>
                    </a:cubicBezTo>
                    <a:lnTo>
                      <a:pt x="11654" y="24086"/>
                    </a:lnTo>
                    <a:cubicBezTo>
                      <a:pt x="11833" y="24429"/>
                      <a:pt x="12193" y="24623"/>
                      <a:pt x="12559" y="24623"/>
                    </a:cubicBezTo>
                    <a:cubicBezTo>
                      <a:pt x="12707" y="24623"/>
                      <a:pt x="12855" y="24592"/>
                      <a:pt x="12994" y="24526"/>
                    </a:cubicBezTo>
                    <a:cubicBezTo>
                      <a:pt x="13496" y="24275"/>
                      <a:pt x="13684" y="23668"/>
                      <a:pt x="13433" y="23187"/>
                    </a:cubicBezTo>
                    <a:lnTo>
                      <a:pt x="2030" y="547"/>
                    </a:lnTo>
                    <a:cubicBezTo>
                      <a:pt x="1851" y="205"/>
                      <a:pt x="1494" y="1"/>
                      <a:pt x="1129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" name="Google Shape;3284;p76">
                <a:extLst>
                  <a:ext uri="{FF2B5EF4-FFF2-40B4-BE49-F238E27FC236}">
                    <a16:creationId xmlns:a16="http://schemas.microsoft.com/office/drawing/2014/main" id="{3DC684EF-B161-4248-8077-C3AC0E734D26}"/>
                  </a:ext>
                </a:extLst>
              </p:cNvPr>
              <p:cNvSpPr/>
              <p:nvPr/>
            </p:nvSpPr>
            <p:spPr>
              <a:xfrm>
                <a:off x="1738300" y="3936350"/>
                <a:ext cx="124500" cy="181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7262" extrusionOk="0">
                    <a:moveTo>
                      <a:pt x="1779" y="1"/>
                    </a:moveTo>
                    <a:lnTo>
                      <a:pt x="0" y="901"/>
                    </a:lnTo>
                    <a:lnTo>
                      <a:pt x="3201" y="7261"/>
                    </a:lnTo>
                    <a:lnTo>
                      <a:pt x="4980" y="6362"/>
                    </a:lnTo>
                    <a:lnTo>
                      <a:pt x="1779" y="1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8" name="Google Shape;1211;p49">
            <a:extLst>
              <a:ext uri="{FF2B5EF4-FFF2-40B4-BE49-F238E27FC236}">
                <a16:creationId xmlns:a16="http://schemas.microsoft.com/office/drawing/2014/main" id="{26157E25-86AD-9C44-A0DF-B62FEC79BB0D}"/>
              </a:ext>
            </a:extLst>
          </p:cNvPr>
          <p:cNvSpPr txBox="1">
            <a:spLocks/>
          </p:cNvSpPr>
          <p:nvPr/>
        </p:nvSpPr>
        <p:spPr>
          <a:xfrm>
            <a:off x="2610744" y="3205346"/>
            <a:ext cx="3232272" cy="160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6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/>
            <a:r>
              <a:rPr lang="es-ES_tradnl" dirty="0"/>
              <a:t>La autorregulación es la habilidad para controlar las propias acciones, pensamientos y sentimientos de forma adaptiva y flexible en todos los contextos.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8"/>
          <p:cNvSpPr/>
          <p:nvPr/>
        </p:nvSpPr>
        <p:spPr>
          <a:xfrm rot="-5399865">
            <a:off x="1473044" y="675464"/>
            <a:ext cx="3582774" cy="379257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rgbClr val="1C90F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98" name="Google Shape;1098;p48"/>
          <p:cNvGrpSpPr/>
          <p:nvPr/>
        </p:nvGrpSpPr>
        <p:grpSpPr>
          <a:xfrm>
            <a:off x="6003952" y="1751463"/>
            <a:ext cx="1435541" cy="2999609"/>
            <a:chOff x="5789152" y="2029763"/>
            <a:chExt cx="1435541" cy="2999609"/>
          </a:xfrm>
        </p:grpSpPr>
        <p:grpSp>
          <p:nvGrpSpPr>
            <p:cNvPr id="1099" name="Google Shape;1099;p48"/>
            <p:cNvGrpSpPr/>
            <p:nvPr/>
          </p:nvGrpSpPr>
          <p:grpSpPr>
            <a:xfrm>
              <a:off x="5789152" y="2029763"/>
              <a:ext cx="1435541" cy="2999609"/>
              <a:chOff x="4844475" y="503450"/>
              <a:chExt cx="994900" cy="2078875"/>
            </a:xfrm>
          </p:grpSpPr>
          <p:sp>
            <p:nvSpPr>
              <p:cNvPr id="1100" name="Google Shape;1100;p48"/>
              <p:cNvSpPr/>
              <p:nvPr/>
            </p:nvSpPr>
            <p:spPr>
              <a:xfrm>
                <a:off x="4953700" y="503450"/>
                <a:ext cx="8856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54" extrusionOk="0">
                    <a:moveTo>
                      <a:pt x="12570" y="0"/>
                    </a:moveTo>
                    <a:cubicBezTo>
                      <a:pt x="9386" y="0"/>
                      <a:pt x="3905" y="1196"/>
                      <a:pt x="2302" y="9068"/>
                    </a:cubicBezTo>
                    <a:cubicBezTo>
                      <a:pt x="1" y="20409"/>
                      <a:pt x="5271" y="34986"/>
                      <a:pt x="5271" y="34986"/>
                    </a:cubicBezTo>
                    <a:lnTo>
                      <a:pt x="24985" y="35153"/>
                    </a:lnTo>
                    <a:cubicBezTo>
                      <a:pt x="24985" y="35153"/>
                      <a:pt x="35426" y="4865"/>
                      <a:pt x="14911" y="228"/>
                    </a:cubicBezTo>
                    <a:cubicBezTo>
                      <a:pt x="14911" y="228"/>
                      <a:pt x="13960" y="0"/>
                      <a:pt x="125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1" name="Google Shape;1101;p48"/>
              <p:cNvSpPr/>
              <p:nvPr/>
            </p:nvSpPr>
            <p:spPr>
              <a:xfrm>
                <a:off x="5090475" y="1204850"/>
                <a:ext cx="416150" cy="58357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3343" extrusionOk="0">
                    <a:moveTo>
                      <a:pt x="8486" y="0"/>
                    </a:moveTo>
                    <a:cubicBezTo>
                      <a:pt x="7164" y="0"/>
                      <a:pt x="6205" y="492"/>
                      <a:pt x="6205" y="492"/>
                    </a:cubicBezTo>
                    <a:cubicBezTo>
                      <a:pt x="6205" y="492"/>
                      <a:pt x="6204" y="492"/>
                      <a:pt x="6201" y="492"/>
                    </a:cubicBezTo>
                    <a:cubicBezTo>
                      <a:pt x="6078" y="492"/>
                      <a:pt x="2903" y="556"/>
                      <a:pt x="1235" y="7164"/>
                    </a:cubicBezTo>
                    <a:cubicBezTo>
                      <a:pt x="634" y="9566"/>
                      <a:pt x="234" y="16003"/>
                      <a:pt x="0" y="23342"/>
                    </a:cubicBezTo>
                    <a:lnTo>
                      <a:pt x="16646" y="23342"/>
                    </a:lnTo>
                    <a:cubicBezTo>
                      <a:pt x="16412" y="16937"/>
                      <a:pt x="15945" y="11100"/>
                      <a:pt x="15145" y="7698"/>
                    </a:cubicBezTo>
                    <a:cubicBezTo>
                      <a:pt x="13608" y="1246"/>
                      <a:pt x="10588" y="0"/>
                      <a:pt x="84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2" name="Google Shape;1102;p48"/>
              <p:cNvSpPr/>
              <p:nvPr/>
            </p:nvSpPr>
            <p:spPr>
              <a:xfrm>
                <a:off x="5078800" y="1788400"/>
                <a:ext cx="439500" cy="73137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29255" extrusionOk="0">
                    <a:moveTo>
                      <a:pt x="467" y="0"/>
                    </a:moveTo>
                    <a:cubicBezTo>
                      <a:pt x="0" y="13210"/>
                      <a:pt x="0" y="29254"/>
                      <a:pt x="0" y="29254"/>
                    </a:cubicBezTo>
                    <a:lnTo>
                      <a:pt x="3403" y="29254"/>
                    </a:lnTo>
                    <a:lnTo>
                      <a:pt x="7606" y="7005"/>
                    </a:lnTo>
                    <a:lnTo>
                      <a:pt x="9307" y="7005"/>
                    </a:lnTo>
                    <a:lnTo>
                      <a:pt x="13610" y="29154"/>
                    </a:lnTo>
                    <a:lnTo>
                      <a:pt x="17146" y="29154"/>
                    </a:lnTo>
                    <a:cubicBezTo>
                      <a:pt x="17146" y="29154"/>
                      <a:pt x="17580" y="13410"/>
                      <a:pt x="171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3" name="Google Shape;1103;p48"/>
              <p:cNvSpPr/>
              <p:nvPr/>
            </p:nvSpPr>
            <p:spPr>
              <a:xfrm>
                <a:off x="4901175" y="1216700"/>
                <a:ext cx="470275" cy="648425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937" extrusionOk="0">
                    <a:moveTo>
                      <a:pt x="13484" y="0"/>
                    </a:moveTo>
                    <a:cubicBezTo>
                      <a:pt x="13386" y="0"/>
                      <a:pt x="13284" y="6"/>
                      <a:pt x="13176" y="18"/>
                    </a:cubicBezTo>
                    <a:cubicBezTo>
                      <a:pt x="6238" y="786"/>
                      <a:pt x="0" y="25503"/>
                      <a:pt x="0" y="25503"/>
                    </a:cubicBezTo>
                    <a:lnTo>
                      <a:pt x="2369" y="25937"/>
                    </a:lnTo>
                    <a:cubicBezTo>
                      <a:pt x="9641" y="17617"/>
                      <a:pt x="18810" y="0"/>
                      <a:pt x="13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4" name="Google Shape;1104;p48"/>
              <p:cNvSpPr/>
              <p:nvPr/>
            </p:nvSpPr>
            <p:spPr>
              <a:xfrm>
                <a:off x="5217225" y="1118750"/>
                <a:ext cx="1276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138" extrusionOk="0">
                    <a:moveTo>
                      <a:pt x="1" y="0"/>
                    </a:moveTo>
                    <a:lnTo>
                      <a:pt x="1" y="5137"/>
                    </a:lnTo>
                    <a:lnTo>
                      <a:pt x="5104" y="5137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4968725" y="2513900"/>
                <a:ext cx="19682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737" extrusionOk="0">
                    <a:moveTo>
                      <a:pt x="7873" y="1"/>
                    </a:moveTo>
                    <a:lnTo>
                      <a:pt x="4036" y="268"/>
                    </a:lnTo>
                    <a:cubicBezTo>
                      <a:pt x="4036" y="268"/>
                      <a:pt x="0" y="268"/>
                      <a:pt x="0" y="2736"/>
                    </a:cubicBezTo>
                    <a:lnTo>
                      <a:pt x="7873" y="273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5417375" y="2517250"/>
                <a:ext cx="1968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469" extrusionOk="0">
                    <a:moveTo>
                      <a:pt x="67" y="0"/>
                    </a:moveTo>
                    <a:lnTo>
                      <a:pt x="0" y="2469"/>
                    </a:lnTo>
                    <a:lnTo>
                      <a:pt x="7873" y="2469"/>
                    </a:lnTo>
                    <a:cubicBezTo>
                      <a:pt x="7873" y="34"/>
                      <a:pt x="3836" y="0"/>
                      <a:pt x="38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4844475" y="1810900"/>
                <a:ext cx="12342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334" extrusionOk="0">
                    <a:moveTo>
                      <a:pt x="3236" y="1"/>
                    </a:moveTo>
                    <a:cubicBezTo>
                      <a:pt x="3236" y="1"/>
                      <a:pt x="567" y="401"/>
                      <a:pt x="567" y="801"/>
                    </a:cubicBezTo>
                    <a:cubicBezTo>
                      <a:pt x="567" y="1101"/>
                      <a:pt x="1299" y="1139"/>
                      <a:pt x="1665" y="1139"/>
                    </a:cubicBezTo>
                    <a:cubicBezTo>
                      <a:pt x="1787" y="1139"/>
                      <a:pt x="1868" y="1135"/>
                      <a:pt x="1868" y="1135"/>
                    </a:cubicBezTo>
                    <a:lnTo>
                      <a:pt x="1868" y="1135"/>
                    </a:lnTo>
                    <a:cubicBezTo>
                      <a:pt x="1868" y="1135"/>
                      <a:pt x="0" y="1502"/>
                      <a:pt x="200" y="2035"/>
                    </a:cubicBezTo>
                    <a:cubicBezTo>
                      <a:pt x="258" y="2159"/>
                      <a:pt x="402" y="2205"/>
                      <a:pt x="587" y="2205"/>
                    </a:cubicBezTo>
                    <a:cubicBezTo>
                      <a:pt x="1153" y="2205"/>
                      <a:pt x="2101" y="1769"/>
                      <a:pt x="2102" y="1769"/>
                    </a:cubicBezTo>
                    <a:lnTo>
                      <a:pt x="2102" y="1769"/>
                    </a:lnTo>
                    <a:cubicBezTo>
                      <a:pt x="2101" y="1769"/>
                      <a:pt x="334" y="2869"/>
                      <a:pt x="734" y="3303"/>
                    </a:cubicBezTo>
                    <a:cubicBezTo>
                      <a:pt x="793" y="3358"/>
                      <a:pt x="875" y="3381"/>
                      <a:pt x="971" y="3381"/>
                    </a:cubicBezTo>
                    <a:cubicBezTo>
                      <a:pt x="1583" y="3381"/>
                      <a:pt x="2802" y="2436"/>
                      <a:pt x="2802" y="2436"/>
                    </a:cubicBezTo>
                    <a:lnTo>
                      <a:pt x="2802" y="2436"/>
                    </a:lnTo>
                    <a:cubicBezTo>
                      <a:pt x="2802" y="2436"/>
                      <a:pt x="1301" y="3837"/>
                      <a:pt x="1735" y="4270"/>
                    </a:cubicBezTo>
                    <a:cubicBezTo>
                      <a:pt x="1778" y="4314"/>
                      <a:pt x="1832" y="4334"/>
                      <a:pt x="1894" y="4334"/>
                    </a:cubicBezTo>
                    <a:cubicBezTo>
                      <a:pt x="2492" y="4334"/>
                      <a:pt x="3836" y="2469"/>
                      <a:pt x="3836" y="2469"/>
                    </a:cubicBezTo>
                    <a:lnTo>
                      <a:pt x="3836" y="2469"/>
                    </a:lnTo>
                    <a:cubicBezTo>
                      <a:pt x="3836" y="2469"/>
                      <a:pt x="3469" y="3937"/>
                      <a:pt x="4203" y="3937"/>
                    </a:cubicBezTo>
                    <a:cubicBezTo>
                      <a:pt x="4937" y="3937"/>
                      <a:pt x="4770" y="1535"/>
                      <a:pt x="4770" y="1535"/>
                    </a:cubicBezTo>
                    <a:lnTo>
                      <a:pt x="323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>
                <a:off x="4935350" y="536025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4517" y="0"/>
                    </a:moveTo>
                    <a:cubicBezTo>
                      <a:pt x="10020" y="0"/>
                      <a:pt x="5757" y="2995"/>
                      <a:pt x="4538" y="7698"/>
                    </a:cubicBezTo>
                    <a:cubicBezTo>
                      <a:pt x="4538" y="7765"/>
                      <a:pt x="4504" y="7831"/>
                      <a:pt x="4504" y="7898"/>
                    </a:cubicBezTo>
                    <a:cubicBezTo>
                      <a:pt x="2936" y="14436"/>
                      <a:pt x="1" y="17238"/>
                      <a:pt x="2936" y="21708"/>
                    </a:cubicBezTo>
                    <a:cubicBezTo>
                      <a:pt x="4583" y="24264"/>
                      <a:pt x="8260" y="25401"/>
                      <a:pt x="12066" y="25401"/>
                    </a:cubicBezTo>
                    <a:cubicBezTo>
                      <a:pt x="14966" y="25401"/>
                      <a:pt x="17941" y="24740"/>
                      <a:pt x="20149" y="23543"/>
                    </a:cubicBezTo>
                    <a:cubicBezTo>
                      <a:pt x="20613" y="23733"/>
                      <a:pt x="21087" y="23818"/>
                      <a:pt x="21549" y="23818"/>
                    </a:cubicBezTo>
                    <a:cubicBezTo>
                      <a:pt x="24575" y="23818"/>
                      <a:pt x="27141" y="20175"/>
                      <a:pt x="23785" y="18439"/>
                    </a:cubicBezTo>
                    <a:cubicBezTo>
                      <a:pt x="27787" y="11868"/>
                      <a:pt x="25252" y="4229"/>
                      <a:pt x="19081" y="1093"/>
                    </a:cubicBezTo>
                    <a:cubicBezTo>
                      <a:pt x="17607" y="348"/>
                      <a:pt x="16048" y="0"/>
                      <a:pt x="145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5275600" y="834450"/>
                <a:ext cx="15180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69" extrusionOk="0">
                    <a:moveTo>
                      <a:pt x="3112" y="1"/>
                    </a:moveTo>
                    <a:cubicBezTo>
                      <a:pt x="882" y="1"/>
                      <a:pt x="1" y="2232"/>
                      <a:pt x="1" y="2232"/>
                    </a:cubicBezTo>
                    <a:cubicBezTo>
                      <a:pt x="1" y="2232"/>
                      <a:pt x="1368" y="3066"/>
                      <a:pt x="2803" y="5768"/>
                    </a:cubicBezTo>
                    <a:cubicBezTo>
                      <a:pt x="4004" y="5468"/>
                      <a:pt x="4904" y="4801"/>
                      <a:pt x="5471" y="3467"/>
                    </a:cubicBezTo>
                    <a:cubicBezTo>
                      <a:pt x="6072" y="1965"/>
                      <a:pt x="5171" y="264"/>
                      <a:pt x="3570" y="31"/>
                    </a:cubicBezTo>
                    <a:cubicBezTo>
                      <a:pt x="3411" y="10"/>
                      <a:pt x="3259" y="1"/>
                      <a:pt x="3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5265525" y="840675"/>
                <a:ext cx="1477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93" extrusionOk="0">
                    <a:moveTo>
                      <a:pt x="2917" y="1"/>
                    </a:moveTo>
                    <a:cubicBezTo>
                      <a:pt x="1560" y="1"/>
                      <a:pt x="425" y="1231"/>
                      <a:pt x="237" y="2550"/>
                    </a:cubicBezTo>
                    <a:cubicBezTo>
                      <a:pt x="0" y="4176"/>
                      <a:pt x="1309" y="5592"/>
                      <a:pt x="2863" y="5592"/>
                    </a:cubicBezTo>
                    <a:cubicBezTo>
                      <a:pt x="3063" y="5592"/>
                      <a:pt x="3267" y="5569"/>
                      <a:pt x="3473" y="5519"/>
                    </a:cubicBezTo>
                    <a:cubicBezTo>
                      <a:pt x="3706" y="5452"/>
                      <a:pt x="3906" y="5386"/>
                      <a:pt x="4106" y="5252"/>
                    </a:cubicBezTo>
                    <a:cubicBezTo>
                      <a:pt x="5174" y="4652"/>
                      <a:pt x="5908" y="3318"/>
                      <a:pt x="5707" y="2150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7" y="6"/>
                      <a:pt x="3002" y="1"/>
                      <a:pt x="2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>
                <a:off x="5295625" y="85187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3" y="3370"/>
                      <a:pt x="4303" y="2169"/>
                    </a:cubicBezTo>
                    <a:cubicBezTo>
                      <a:pt x="4303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>
                <a:off x="5015675" y="798375"/>
                <a:ext cx="1465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5744" extrusionOk="0">
                    <a:moveTo>
                      <a:pt x="2571" y="1"/>
                    </a:moveTo>
                    <a:cubicBezTo>
                      <a:pt x="1112" y="1"/>
                      <a:pt x="0" y="1359"/>
                      <a:pt x="290" y="2841"/>
                    </a:cubicBezTo>
                    <a:cubicBezTo>
                      <a:pt x="591" y="4309"/>
                      <a:pt x="1425" y="5210"/>
                      <a:pt x="2525" y="5743"/>
                    </a:cubicBezTo>
                    <a:cubicBezTo>
                      <a:pt x="4560" y="3442"/>
                      <a:pt x="5861" y="2641"/>
                      <a:pt x="5861" y="2641"/>
                    </a:cubicBezTo>
                    <a:cubicBezTo>
                      <a:pt x="5861" y="2641"/>
                      <a:pt x="5427" y="173"/>
                      <a:pt x="2726" y="6"/>
                    </a:cubicBezTo>
                    <a:cubicBezTo>
                      <a:pt x="2674" y="3"/>
                      <a:pt x="2622" y="1"/>
                      <a:pt x="2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>
                <a:off x="5022100" y="805775"/>
                <a:ext cx="14852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588" extrusionOk="0">
                    <a:moveTo>
                      <a:pt x="2953" y="1"/>
                    </a:moveTo>
                    <a:cubicBezTo>
                      <a:pt x="2881" y="1"/>
                      <a:pt x="2809" y="4"/>
                      <a:pt x="2735" y="10"/>
                    </a:cubicBezTo>
                    <a:cubicBezTo>
                      <a:pt x="1601" y="144"/>
                      <a:pt x="467" y="944"/>
                      <a:pt x="234" y="2145"/>
                    </a:cubicBezTo>
                    <a:cubicBezTo>
                      <a:pt x="0" y="3346"/>
                      <a:pt x="734" y="4680"/>
                      <a:pt x="1801" y="5247"/>
                    </a:cubicBezTo>
                    <a:cubicBezTo>
                      <a:pt x="2002" y="5381"/>
                      <a:pt x="2235" y="5447"/>
                      <a:pt x="2435" y="5514"/>
                    </a:cubicBezTo>
                    <a:cubicBezTo>
                      <a:pt x="2640" y="5564"/>
                      <a:pt x="2845" y="5587"/>
                      <a:pt x="3046" y="5587"/>
                    </a:cubicBezTo>
                    <a:cubicBezTo>
                      <a:pt x="4606" y="5587"/>
                      <a:pt x="5941" y="4171"/>
                      <a:pt x="5704" y="2545"/>
                    </a:cubicBezTo>
                    <a:cubicBezTo>
                      <a:pt x="5482" y="1213"/>
                      <a:pt x="4354" y="1"/>
                      <a:pt x="2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4" name="Google Shape;1114;p48"/>
              <p:cNvSpPr/>
              <p:nvPr/>
            </p:nvSpPr>
            <p:spPr>
              <a:xfrm>
                <a:off x="5052100" y="821875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35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35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5" name="Google Shape;1115;p48"/>
              <p:cNvSpPr/>
              <p:nvPr/>
            </p:nvSpPr>
            <p:spPr>
              <a:xfrm>
                <a:off x="5123000" y="921100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2235" y="1"/>
                    </a:moveTo>
                    <a:cubicBezTo>
                      <a:pt x="2235" y="1"/>
                      <a:pt x="1702" y="1535"/>
                      <a:pt x="868" y="1335"/>
                    </a:cubicBezTo>
                    <a:cubicBezTo>
                      <a:pt x="0" y="1168"/>
                      <a:pt x="234" y="2502"/>
                      <a:pt x="1168" y="30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6" name="Google Shape;1116;p48"/>
              <p:cNvSpPr/>
              <p:nvPr/>
            </p:nvSpPr>
            <p:spPr>
              <a:xfrm>
                <a:off x="5359825" y="973650"/>
                <a:ext cx="709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269" extrusionOk="0">
                    <a:moveTo>
                      <a:pt x="1435" y="0"/>
                    </a:moveTo>
                    <a:cubicBezTo>
                      <a:pt x="635" y="0"/>
                      <a:pt x="1" y="500"/>
                      <a:pt x="1" y="1134"/>
                    </a:cubicBezTo>
                    <a:cubicBezTo>
                      <a:pt x="1" y="1768"/>
                      <a:pt x="635" y="2268"/>
                      <a:pt x="1435" y="2268"/>
                    </a:cubicBezTo>
                    <a:cubicBezTo>
                      <a:pt x="2202" y="2268"/>
                      <a:pt x="2836" y="1768"/>
                      <a:pt x="2836" y="1134"/>
                    </a:cubicBezTo>
                    <a:cubicBezTo>
                      <a:pt x="2836" y="500"/>
                      <a:pt x="2202" y="0"/>
                      <a:pt x="1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7" name="Google Shape;1117;p48"/>
              <p:cNvSpPr/>
              <p:nvPr/>
            </p:nvSpPr>
            <p:spPr>
              <a:xfrm>
                <a:off x="5019600" y="94527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8" name="Google Shape;1118;p48"/>
              <p:cNvSpPr/>
              <p:nvPr/>
            </p:nvSpPr>
            <p:spPr>
              <a:xfrm>
                <a:off x="5321700" y="739000"/>
                <a:ext cx="109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281" extrusionOk="0">
                    <a:moveTo>
                      <a:pt x="1342" y="0"/>
                    </a:moveTo>
                    <a:cubicBezTo>
                      <a:pt x="860" y="0"/>
                      <a:pt x="489" y="105"/>
                      <a:pt x="392" y="213"/>
                    </a:cubicBezTo>
                    <a:cubicBezTo>
                      <a:pt x="117" y="488"/>
                      <a:pt x="0" y="989"/>
                      <a:pt x="976" y="989"/>
                    </a:cubicBezTo>
                    <a:cubicBezTo>
                      <a:pt x="1184" y="989"/>
                      <a:pt x="1442" y="966"/>
                      <a:pt x="1759" y="913"/>
                    </a:cubicBezTo>
                    <a:cubicBezTo>
                      <a:pt x="1908" y="889"/>
                      <a:pt x="2050" y="877"/>
                      <a:pt x="2185" y="877"/>
                    </a:cubicBezTo>
                    <a:cubicBezTo>
                      <a:pt x="3687" y="877"/>
                      <a:pt x="4361" y="2281"/>
                      <a:pt x="4361" y="2281"/>
                    </a:cubicBezTo>
                    <a:cubicBezTo>
                      <a:pt x="3843" y="455"/>
                      <a:pt x="2349" y="0"/>
                      <a:pt x="1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9" name="Google Shape;1119;p48"/>
              <p:cNvSpPr/>
              <p:nvPr/>
            </p:nvSpPr>
            <p:spPr>
              <a:xfrm>
                <a:off x="5051275" y="719025"/>
                <a:ext cx="1118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6" extrusionOk="0">
                    <a:moveTo>
                      <a:pt x="2859" y="0"/>
                    </a:moveTo>
                    <a:cubicBezTo>
                      <a:pt x="1881" y="0"/>
                      <a:pt x="632" y="407"/>
                      <a:pt x="1" y="1946"/>
                    </a:cubicBezTo>
                    <a:cubicBezTo>
                      <a:pt x="1" y="1946"/>
                      <a:pt x="720" y="780"/>
                      <a:pt x="2052" y="780"/>
                    </a:cubicBezTo>
                    <a:cubicBezTo>
                      <a:pt x="2264" y="780"/>
                      <a:pt x="2493" y="810"/>
                      <a:pt x="2736" y="878"/>
                    </a:cubicBezTo>
                    <a:cubicBezTo>
                      <a:pt x="3176" y="1003"/>
                      <a:pt x="3504" y="1053"/>
                      <a:pt x="3745" y="1053"/>
                    </a:cubicBezTo>
                    <a:cubicBezTo>
                      <a:pt x="4473" y="1053"/>
                      <a:pt x="4404" y="595"/>
                      <a:pt x="4204" y="345"/>
                    </a:cubicBezTo>
                    <a:cubicBezTo>
                      <a:pt x="4081" y="195"/>
                      <a:pt x="3535" y="0"/>
                      <a:pt x="28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>
                <a:off x="5474925" y="1035350"/>
                <a:ext cx="675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936" fill="none" extrusionOk="0">
                    <a:moveTo>
                      <a:pt x="2702" y="568"/>
                    </a:moveTo>
                    <a:cubicBezTo>
                      <a:pt x="2702" y="568"/>
                      <a:pt x="1101" y="0"/>
                      <a:pt x="167" y="1168"/>
                    </a:cubicBezTo>
                    <a:cubicBezTo>
                      <a:pt x="1568" y="2002"/>
                      <a:pt x="500" y="2936"/>
                      <a:pt x="0" y="26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>
                <a:off x="5217225" y="530075"/>
                <a:ext cx="442700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8" h="18678" extrusionOk="0">
                    <a:moveTo>
                      <a:pt x="2843" y="1"/>
                    </a:moveTo>
                    <a:cubicBezTo>
                      <a:pt x="1948" y="1"/>
                      <a:pt x="1001" y="74"/>
                      <a:pt x="1" y="231"/>
                    </a:cubicBezTo>
                    <a:cubicBezTo>
                      <a:pt x="1" y="231"/>
                      <a:pt x="3170" y="13940"/>
                      <a:pt x="12510" y="18677"/>
                    </a:cubicBezTo>
                    <a:cubicBezTo>
                      <a:pt x="17708" y="14320"/>
                      <a:pt x="15325" y="1"/>
                      <a:pt x="28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>
                <a:off x="5667550" y="718225"/>
                <a:ext cx="1184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213" extrusionOk="0">
                    <a:moveTo>
                      <a:pt x="3067" y="0"/>
                    </a:moveTo>
                    <a:cubicBezTo>
                      <a:pt x="2471" y="0"/>
                      <a:pt x="1001" y="1711"/>
                      <a:pt x="1001" y="1711"/>
                    </a:cubicBezTo>
                    <a:cubicBezTo>
                      <a:pt x="1001" y="1711"/>
                      <a:pt x="1502" y="277"/>
                      <a:pt x="768" y="210"/>
                    </a:cubicBezTo>
                    <a:cubicBezTo>
                      <a:pt x="758" y="209"/>
                      <a:pt x="748" y="209"/>
                      <a:pt x="738" y="209"/>
                    </a:cubicBezTo>
                    <a:cubicBezTo>
                      <a:pt x="33" y="209"/>
                      <a:pt x="1" y="2545"/>
                      <a:pt x="1" y="2545"/>
                    </a:cubicBezTo>
                    <a:lnTo>
                      <a:pt x="1402" y="4213"/>
                    </a:lnTo>
                    <a:cubicBezTo>
                      <a:pt x="1402" y="4213"/>
                      <a:pt x="4070" y="4046"/>
                      <a:pt x="4103" y="3646"/>
                    </a:cubicBezTo>
                    <a:cubicBezTo>
                      <a:pt x="4137" y="3245"/>
                      <a:pt x="2836" y="3212"/>
                      <a:pt x="2836" y="3212"/>
                    </a:cubicBezTo>
                    <a:cubicBezTo>
                      <a:pt x="2836" y="3212"/>
                      <a:pt x="4737" y="2979"/>
                      <a:pt x="4570" y="2445"/>
                    </a:cubicBezTo>
                    <a:cubicBezTo>
                      <a:pt x="4521" y="2287"/>
                      <a:pt x="4334" y="2231"/>
                      <a:pt x="4095" y="2231"/>
                    </a:cubicBezTo>
                    <a:cubicBezTo>
                      <a:pt x="3528" y="2231"/>
                      <a:pt x="2669" y="2545"/>
                      <a:pt x="2669" y="2545"/>
                    </a:cubicBezTo>
                    <a:cubicBezTo>
                      <a:pt x="2669" y="2545"/>
                      <a:pt x="4537" y="1578"/>
                      <a:pt x="4137" y="1144"/>
                    </a:cubicBezTo>
                    <a:cubicBezTo>
                      <a:pt x="4076" y="1073"/>
                      <a:pt x="3979" y="1043"/>
                      <a:pt x="3858" y="1043"/>
                    </a:cubicBezTo>
                    <a:cubicBezTo>
                      <a:pt x="3246" y="1043"/>
                      <a:pt x="2035" y="1811"/>
                      <a:pt x="2035" y="1811"/>
                    </a:cubicBezTo>
                    <a:cubicBezTo>
                      <a:pt x="2035" y="1811"/>
                      <a:pt x="3670" y="577"/>
                      <a:pt x="3236" y="76"/>
                    </a:cubicBezTo>
                    <a:cubicBezTo>
                      <a:pt x="3194" y="24"/>
                      <a:pt x="3136" y="0"/>
                      <a:pt x="30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>
                <a:off x="5200150" y="766000"/>
                <a:ext cx="529975" cy="623825"/>
              </a:xfrm>
              <a:custGeom>
                <a:avLst/>
                <a:gdLst/>
                <a:ahLst/>
                <a:cxnLst/>
                <a:rect l="l" t="t" r="r" b="b"/>
                <a:pathLst>
                  <a:path w="21199" h="24953" extrusionOk="0">
                    <a:moveTo>
                      <a:pt x="18897" y="0"/>
                    </a:moveTo>
                    <a:cubicBezTo>
                      <a:pt x="10822" y="7809"/>
                      <a:pt x="0" y="24952"/>
                      <a:pt x="5852" y="24952"/>
                    </a:cubicBezTo>
                    <a:cubicBezTo>
                      <a:pt x="5875" y="24952"/>
                      <a:pt x="5898" y="24952"/>
                      <a:pt x="5921" y="24951"/>
                    </a:cubicBezTo>
                    <a:cubicBezTo>
                      <a:pt x="12892" y="24751"/>
                      <a:pt x="21198" y="667"/>
                      <a:pt x="21198" y="667"/>
                    </a:cubicBezTo>
                    <a:lnTo>
                      <a:pt x="1889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>
                <a:off x="5060450" y="1157100"/>
                <a:ext cx="46535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28321" extrusionOk="0">
                    <a:moveTo>
                      <a:pt x="12576" y="1"/>
                    </a:moveTo>
                    <a:cubicBezTo>
                      <a:pt x="12576" y="1"/>
                      <a:pt x="11642" y="768"/>
                      <a:pt x="11375" y="2336"/>
                    </a:cubicBezTo>
                    <a:cubicBezTo>
                      <a:pt x="10097" y="3244"/>
                      <a:pt x="9102" y="3545"/>
                      <a:pt x="8343" y="3545"/>
                    </a:cubicBezTo>
                    <a:cubicBezTo>
                      <a:pt x="6845" y="3545"/>
                      <a:pt x="6272" y="2369"/>
                      <a:pt x="6272" y="2369"/>
                    </a:cubicBezTo>
                    <a:cubicBezTo>
                      <a:pt x="2502" y="3070"/>
                      <a:pt x="1" y="8307"/>
                      <a:pt x="1" y="8307"/>
                    </a:cubicBezTo>
                    <a:lnTo>
                      <a:pt x="2069" y="11075"/>
                    </a:lnTo>
                    <a:cubicBezTo>
                      <a:pt x="768" y="14678"/>
                      <a:pt x="434" y="28321"/>
                      <a:pt x="434" y="28321"/>
                    </a:cubicBezTo>
                    <a:cubicBezTo>
                      <a:pt x="6405" y="28288"/>
                      <a:pt x="12476" y="26653"/>
                      <a:pt x="18614" y="24185"/>
                    </a:cubicBezTo>
                    <a:lnTo>
                      <a:pt x="17046" y="8307"/>
                    </a:lnTo>
                    <a:lnTo>
                      <a:pt x="17947" y="4904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5087125" y="1322275"/>
                <a:ext cx="371125" cy="379400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15176" extrusionOk="0">
                    <a:moveTo>
                      <a:pt x="10348" y="1"/>
                    </a:moveTo>
                    <a:cubicBezTo>
                      <a:pt x="8023" y="1"/>
                      <a:pt x="7039" y="4402"/>
                      <a:pt x="7039" y="4402"/>
                    </a:cubicBezTo>
                    <a:cubicBezTo>
                      <a:pt x="7039" y="4402"/>
                      <a:pt x="6547" y="401"/>
                      <a:pt x="4741" y="401"/>
                    </a:cubicBezTo>
                    <a:cubicBezTo>
                      <a:pt x="4291" y="401"/>
                      <a:pt x="3761" y="648"/>
                      <a:pt x="3137" y="1266"/>
                    </a:cubicBezTo>
                    <a:cubicBezTo>
                      <a:pt x="1" y="4402"/>
                      <a:pt x="6639" y="15176"/>
                      <a:pt x="6639" y="15176"/>
                    </a:cubicBezTo>
                    <a:cubicBezTo>
                      <a:pt x="11876" y="8738"/>
                      <a:pt x="14845" y="2367"/>
                      <a:pt x="11609" y="399"/>
                    </a:cubicBezTo>
                    <a:cubicBezTo>
                      <a:pt x="11151" y="120"/>
                      <a:pt x="10732" y="1"/>
                      <a:pt x="10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5183050" y="1220475"/>
                <a:ext cx="455350" cy="87352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34941" extrusionOk="0">
                    <a:moveTo>
                      <a:pt x="734" y="1"/>
                    </a:moveTo>
                    <a:lnTo>
                      <a:pt x="0" y="301"/>
                    </a:lnTo>
                    <a:cubicBezTo>
                      <a:pt x="0" y="301"/>
                      <a:pt x="2435" y="12243"/>
                      <a:pt x="4904" y="24018"/>
                    </a:cubicBezTo>
                    <a:cubicBezTo>
                      <a:pt x="6955" y="33777"/>
                      <a:pt x="7071" y="34941"/>
                      <a:pt x="8450" y="34941"/>
                    </a:cubicBezTo>
                    <a:cubicBezTo>
                      <a:pt x="8730" y="34941"/>
                      <a:pt x="9062" y="34893"/>
                      <a:pt x="9473" y="34859"/>
                    </a:cubicBezTo>
                    <a:cubicBezTo>
                      <a:pt x="11942" y="34626"/>
                      <a:pt x="16712" y="33191"/>
                      <a:pt x="17446" y="32457"/>
                    </a:cubicBezTo>
                    <a:cubicBezTo>
                      <a:pt x="18213" y="31724"/>
                      <a:pt x="12442" y="4671"/>
                      <a:pt x="12442" y="4671"/>
                    </a:cubicBezTo>
                    <a:lnTo>
                      <a:pt x="12142" y="5772"/>
                    </a:lnTo>
                    <a:lnTo>
                      <a:pt x="14844" y="22717"/>
                    </a:lnTo>
                    <a:lnTo>
                      <a:pt x="6271" y="24852"/>
                    </a:lnTo>
                    <a:lnTo>
                      <a:pt x="73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5130500" y="10020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1" y="1234"/>
                    </a:moveTo>
                    <a:cubicBezTo>
                      <a:pt x="1" y="1234"/>
                      <a:pt x="2069" y="2435"/>
                      <a:pt x="4771" y="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28" name="Google Shape;1128;p48"/>
            <p:cNvGrpSpPr/>
            <p:nvPr/>
          </p:nvGrpSpPr>
          <p:grpSpPr>
            <a:xfrm>
              <a:off x="5789152" y="2029763"/>
              <a:ext cx="1435541" cy="2999609"/>
              <a:chOff x="4844475" y="503450"/>
              <a:chExt cx="994900" cy="2078875"/>
            </a:xfrm>
          </p:grpSpPr>
          <p:sp>
            <p:nvSpPr>
              <p:cNvPr id="1129" name="Google Shape;1129;p48"/>
              <p:cNvSpPr/>
              <p:nvPr/>
            </p:nvSpPr>
            <p:spPr>
              <a:xfrm>
                <a:off x="4953700" y="503450"/>
                <a:ext cx="8856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54" extrusionOk="0">
                    <a:moveTo>
                      <a:pt x="12570" y="0"/>
                    </a:moveTo>
                    <a:cubicBezTo>
                      <a:pt x="9386" y="0"/>
                      <a:pt x="3905" y="1196"/>
                      <a:pt x="2302" y="9068"/>
                    </a:cubicBezTo>
                    <a:cubicBezTo>
                      <a:pt x="1" y="20409"/>
                      <a:pt x="5271" y="34986"/>
                      <a:pt x="5271" y="34986"/>
                    </a:cubicBezTo>
                    <a:lnTo>
                      <a:pt x="24985" y="35153"/>
                    </a:lnTo>
                    <a:cubicBezTo>
                      <a:pt x="24985" y="35153"/>
                      <a:pt x="35426" y="4865"/>
                      <a:pt x="14911" y="228"/>
                    </a:cubicBezTo>
                    <a:cubicBezTo>
                      <a:pt x="14911" y="228"/>
                      <a:pt x="13960" y="0"/>
                      <a:pt x="12570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0" name="Google Shape;1130;p48"/>
              <p:cNvSpPr/>
              <p:nvPr/>
            </p:nvSpPr>
            <p:spPr>
              <a:xfrm>
                <a:off x="5090475" y="1204850"/>
                <a:ext cx="416150" cy="58357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3343" extrusionOk="0">
                    <a:moveTo>
                      <a:pt x="8486" y="0"/>
                    </a:moveTo>
                    <a:cubicBezTo>
                      <a:pt x="7164" y="0"/>
                      <a:pt x="6205" y="492"/>
                      <a:pt x="6205" y="492"/>
                    </a:cubicBezTo>
                    <a:cubicBezTo>
                      <a:pt x="6205" y="492"/>
                      <a:pt x="6204" y="492"/>
                      <a:pt x="6201" y="492"/>
                    </a:cubicBezTo>
                    <a:cubicBezTo>
                      <a:pt x="6078" y="492"/>
                      <a:pt x="2903" y="556"/>
                      <a:pt x="1235" y="7164"/>
                    </a:cubicBezTo>
                    <a:cubicBezTo>
                      <a:pt x="634" y="9566"/>
                      <a:pt x="234" y="16003"/>
                      <a:pt x="0" y="23342"/>
                    </a:cubicBezTo>
                    <a:lnTo>
                      <a:pt x="16646" y="23342"/>
                    </a:lnTo>
                    <a:cubicBezTo>
                      <a:pt x="16412" y="16937"/>
                      <a:pt x="15945" y="11100"/>
                      <a:pt x="15145" y="7698"/>
                    </a:cubicBezTo>
                    <a:cubicBezTo>
                      <a:pt x="13608" y="1246"/>
                      <a:pt x="10588" y="0"/>
                      <a:pt x="8486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1" name="Google Shape;1131;p48"/>
              <p:cNvSpPr/>
              <p:nvPr/>
            </p:nvSpPr>
            <p:spPr>
              <a:xfrm>
                <a:off x="5078800" y="1788400"/>
                <a:ext cx="439500" cy="73137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29255" extrusionOk="0">
                    <a:moveTo>
                      <a:pt x="467" y="0"/>
                    </a:moveTo>
                    <a:cubicBezTo>
                      <a:pt x="0" y="13210"/>
                      <a:pt x="0" y="29254"/>
                      <a:pt x="0" y="29254"/>
                    </a:cubicBezTo>
                    <a:lnTo>
                      <a:pt x="3403" y="29254"/>
                    </a:lnTo>
                    <a:lnTo>
                      <a:pt x="7606" y="7005"/>
                    </a:lnTo>
                    <a:lnTo>
                      <a:pt x="9307" y="7005"/>
                    </a:lnTo>
                    <a:lnTo>
                      <a:pt x="13610" y="29154"/>
                    </a:lnTo>
                    <a:lnTo>
                      <a:pt x="17146" y="29154"/>
                    </a:lnTo>
                    <a:cubicBezTo>
                      <a:pt x="17146" y="29154"/>
                      <a:pt x="17580" y="13410"/>
                      <a:pt x="1711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2" name="Google Shape;1132;p48"/>
              <p:cNvSpPr/>
              <p:nvPr/>
            </p:nvSpPr>
            <p:spPr>
              <a:xfrm>
                <a:off x="4901175" y="1216700"/>
                <a:ext cx="470275" cy="648425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937" extrusionOk="0">
                    <a:moveTo>
                      <a:pt x="13484" y="0"/>
                    </a:moveTo>
                    <a:cubicBezTo>
                      <a:pt x="13386" y="0"/>
                      <a:pt x="13284" y="6"/>
                      <a:pt x="13176" y="18"/>
                    </a:cubicBezTo>
                    <a:cubicBezTo>
                      <a:pt x="6238" y="786"/>
                      <a:pt x="0" y="25503"/>
                      <a:pt x="0" y="25503"/>
                    </a:cubicBezTo>
                    <a:lnTo>
                      <a:pt x="2369" y="25937"/>
                    </a:lnTo>
                    <a:cubicBezTo>
                      <a:pt x="9641" y="17617"/>
                      <a:pt x="18810" y="0"/>
                      <a:pt x="13484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3" name="Google Shape;1133;p48"/>
              <p:cNvSpPr/>
              <p:nvPr/>
            </p:nvSpPr>
            <p:spPr>
              <a:xfrm>
                <a:off x="5217225" y="1118750"/>
                <a:ext cx="1276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138" extrusionOk="0">
                    <a:moveTo>
                      <a:pt x="1" y="0"/>
                    </a:moveTo>
                    <a:lnTo>
                      <a:pt x="1" y="5137"/>
                    </a:lnTo>
                    <a:lnTo>
                      <a:pt x="5104" y="5137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4" name="Google Shape;1134;p48"/>
              <p:cNvSpPr/>
              <p:nvPr/>
            </p:nvSpPr>
            <p:spPr>
              <a:xfrm>
                <a:off x="4968725" y="2513900"/>
                <a:ext cx="19682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737" extrusionOk="0">
                    <a:moveTo>
                      <a:pt x="7873" y="1"/>
                    </a:moveTo>
                    <a:lnTo>
                      <a:pt x="4036" y="268"/>
                    </a:lnTo>
                    <a:cubicBezTo>
                      <a:pt x="4036" y="268"/>
                      <a:pt x="0" y="268"/>
                      <a:pt x="0" y="2736"/>
                    </a:cubicBezTo>
                    <a:lnTo>
                      <a:pt x="7873" y="273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5" name="Google Shape;1135;p48"/>
              <p:cNvSpPr/>
              <p:nvPr/>
            </p:nvSpPr>
            <p:spPr>
              <a:xfrm>
                <a:off x="5417375" y="2517250"/>
                <a:ext cx="1968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469" extrusionOk="0">
                    <a:moveTo>
                      <a:pt x="67" y="0"/>
                    </a:moveTo>
                    <a:lnTo>
                      <a:pt x="0" y="2469"/>
                    </a:lnTo>
                    <a:lnTo>
                      <a:pt x="7873" y="2469"/>
                    </a:lnTo>
                    <a:cubicBezTo>
                      <a:pt x="7873" y="34"/>
                      <a:pt x="3836" y="0"/>
                      <a:pt x="383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4844475" y="1810900"/>
                <a:ext cx="12342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334" extrusionOk="0">
                    <a:moveTo>
                      <a:pt x="3236" y="1"/>
                    </a:moveTo>
                    <a:cubicBezTo>
                      <a:pt x="3236" y="1"/>
                      <a:pt x="567" y="401"/>
                      <a:pt x="567" y="801"/>
                    </a:cubicBezTo>
                    <a:cubicBezTo>
                      <a:pt x="567" y="1101"/>
                      <a:pt x="1299" y="1139"/>
                      <a:pt x="1665" y="1139"/>
                    </a:cubicBezTo>
                    <a:cubicBezTo>
                      <a:pt x="1787" y="1139"/>
                      <a:pt x="1868" y="1135"/>
                      <a:pt x="1868" y="1135"/>
                    </a:cubicBezTo>
                    <a:lnTo>
                      <a:pt x="1868" y="1135"/>
                    </a:lnTo>
                    <a:cubicBezTo>
                      <a:pt x="1868" y="1135"/>
                      <a:pt x="0" y="1502"/>
                      <a:pt x="200" y="2035"/>
                    </a:cubicBezTo>
                    <a:cubicBezTo>
                      <a:pt x="258" y="2159"/>
                      <a:pt x="402" y="2205"/>
                      <a:pt x="587" y="2205"/>
                    </a:cubicBezTo>
                    <a:cubicBezTo>
                      <a:pt x="1153" y="2205"/>
                      <a:pt x="2101" y="1769"/>
                      <a:pt x="2102" y="1769"/>
                    </a:cubicBezTo>
                    <a:lnTo>
                      <a:pt x="2102" y="1769"/>
                    </a:lnTo>
                    <a:cubicBezTo>
                      <a:pt x="2101" y="1769"/>
                      <a:pt x="334" y="2869"/>
                      <a:pt x="734" y="3303"/>
                    </a:cubicBezTo>
                    <a:cubicBezTo>
                      <a:pt x="793" y="3358"/>
                      <a:pt x="875" y="3381"/>
                      <a:pt x="971" y="3381"/>
                    </a:cubicBezTo>
                    <a:cubicBezTo>
                      <a:pt x="1583" y="3381"/>
                      <a:pt x="2802" y="2436"/>
                      <a:pt x="2802" y="2436"/>
                    </a:cubicBezTo>
                    <a:lnTo>
                      <a:pt x="2802" y="2436"/>
                    </a:lnTo>
                    <a:cubicBezTo>
                      <a:pt x="2802" y="2436"/>
                      <a:pt x="1301" y="3837"/>
                      <a:pt x="1735" y="4270"/>
                    </a:cubicBezTo>
                    <a:cubicBezTo>
                      <a:pt x="1778" y="4314"/>
                      <a:pt x="1832" y="4334"/>
                      <a:pt x="1894" y="4334"/>
                    </a:cubicBezTo>
                    <a:cubicBezTo>
                      <a:pt x="2492" y="4334"/>
                      <a:pt x="3836" y="2469"/>
                      <a:pt x="3836" y="2469"/>
                    </a:cubicBezTo>
                    <a:lnTo>
                      <a:pt x="3836" y="2469"/>
                    </a:lnTo>
                    <a:cubicBezTo>
                      <a:pt x="3836" y="2469"/>
                      <a:pt x="3469" y="3937"/>
                      <a:pt x="4203" y="3937"/>
                    </a:cubicBezTo>
                    <a:cubicBezTo>
                      <a:pt x="4937" y="3937"/>
                      <a:pt x="4770" y="1535"/>
                      <a:pt x="4770" y="1535"/>
                    </a:cubicBezTo>
                    <a:lnTo>
                      <a:pt x="3236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4935350" y="536025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4517" y="0"/>
                    </a:moveTo>
                    <a:cubicBezTo>
                      <a:pt x="10020" y="0"/>
                      <a:pt x="5757" y="2995"/>
                      <a:pt x="4538" y="7698"/>
                    </a:cubicBezTo>
                    <a:cubicBezTo>
                      <a:pt x="4538" y="7765"/>
                      <a:pt x="4504" y="7831"/>
                      <a:pt x="4504" y="7898"/>
                    </a:cubicBezTo>
                    <a:cubicBezTo>
                      <a:pt x="2936" y="14436"/>
                      <a:pt x="1" y="17238"/>
                      <a:pt x="2936" y="21708"/>
                    </a:cubicBezTo>
                    <a:cubicBezTo>
                      <a:pt x="4583" y="24264"/>
                      <a:pt x="8260" y="25401"/>
                      <a:pt x="12066" y="25401"/>
                    </a:cubicBezTo>
                    <a:cubicBezTo>
                      <a:pt x="14966" y="25401"/>
                      <a:pt x="17941" y="24740"/>
                      <a:pt x="20149" y="23543"/>
                    </a:cubicBezTo>
                    <a:cubicBezTo>
                      <a:pt x="20613" y="23733"/>
                      <a:pt x="21087" y="23818"/>
                      <a:pt x="21549" y="23818"/>
                    </a:cubicBezTo>
                    <a:cubicBezTo>
                      <a:pt x="24575" y="23818"/>
                      <a:pt x="27141" y="20175"/>
                      <a:pt x="23785" y="18439"/>
                    </a:cubicBezTo>
                    <a:cubicBezTo>
                      <a:pt x="27787" y="11868"/>
                      <a:pt x="25252" y="4229"/>
                      <a:pt x="19081" y="1093"/>
                    </a:cubicBezTo>
                    <a:cubicBezTo>
                      <a:pt x="17607" y="348"/>
                      <a:pt x="16048" y="0"/>
                      <a:pt x="14517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5275600" y="834450"/>
                <a:ext cx="15180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69" extrusionOk="0">
                    <a:moveTo>
                      <a:pt x="3112" y="1"/>
                    </a:moveTo>
                    <a:cubicBezTo>
                      <a:pt x="882" y="1"/>
                      <a:pt x="1" y="2232"/>
                      <a:pt x="1" y="2232"/>
                    </a:cubicBezTo>
                    <a:cubicBezTo>
                      <a:pt x="1" y="2232"/>
                      <a:pt x="1368" y="3066"/>
                      <a:pt x="2803" y="5768"/>
                    </a:cubicBezTo>
                    <a:cubicBezTo>
                      <a:pt x="4004" y="5468"/>
                      <a:pt x="4904" y="4801"/>
                      <a:pt x="5471" y="3467"/>
                    </a:cubicBezTo>
                    <a:cubicBezTo>
                      <a:pt x="6072" y="1965"/>
                      <a:pt x="5171" y="264"/>
                      <a:pt x="3570" y="31"/>
                    </a:cubicBezTo>
                    <a:cubicBezTo>
                      <a:pt x="3411" y="10"/>
                      <a:pt x="3259" y="1"/>
                      <a:pt x="3112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5265525" y="840675"/>
                <a:ext cx="1477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93" extrusionOk="0">
                    <a:moveTo>
                      <a:pt x="2917" y="1"/>
                    </a:moveTo>
                    <a:cubicBezTo>
                      <a:pt x="1560" y="1"/>
                      <a:pt x="425" y="1231"/>
                      <a:pt x="237" y="2550"/>
                    </a:cubicBezTo>
                    <a:cubicBezTo>
                      <a:pt x="0" y="4176"/>
                      <a:pt x="1309" y="5592"/>
                      <a:pt x="2863" y="5592"/>
                    </a:cubicBezTo>
                    <a:cubicBezTo>
                      <a:pt x="3063" y="5592"/>
                      <a:pt x="3267" y="5569"/>
                      <a:pt x="3473" y="5519"/>
                    </a:cubicBezTo>
                    <a:cubicBezTo>
                      <a:pt x="3706" y="5452"/>
                      <a:pt x="3906" y="5386"/>
                      <a:pt x="4106" y="5252"/>
                    </a:cubicBezTo>
                    <a:cubicBezTo>
                      <a:pt x="5174" y="4652"/>
                      <a:pt x="5908" y="3318"/>
                      <a:pt x="5707" y="2150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7" y="6"/>
                      <a:pt x="3002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5295625" y="85187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3" y="3370"/>
                      <a:pt x="4303" y="2169"/>
                    </a:cubicBezTo>
                    <a:cubicBezTo>
                      <a:pt x="4303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5015675" y="798375"/>
                <a:ext cx="1465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5744" extrusionOk="0">
                    <a:moveTo>
                      <a:pt x="2571" y="1"/>
                    </a:moveTo>
                    <a:cubicBezTo>
                      <a:pt x="1112" y="1"/>
                      <a:pt x="0" y="1359"/>
                      <a:pt x="290" y="2841"/>
                    </a:cubicBezTo>
                    <a:cubicBezTo>
                      <a:pt x="591" y="4309"/>
                      <a:pt x="1425" y="5210"/>
                      <a:pt x="2525" y="5743"/>
                    </a:cubicBezTo>
                    <a:cubicBezTo>
                      <a:pt x="4560" y="3442"/>
                      <a:pt x="5861" y="2641"/>
                      <a:pt x="5861" y="2641"/>
                    </a:cubicBezTo>
                    <a:cubicBezTo>
                      <a:pt x="5861" y="2641"/>
                      <a:pt x="5427" y="173"/>
                      <a:pt x="2726" y="6"/>
                    </a:cubicBezTo>
                    <a:cubicBezTo>
                      <a:pt x="2674" y="3"/>
                      <a:pt x="2622" y="1"/>
                      <a:pt x="2571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5022100" y="805775"/>
                <a:ext cx="14852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588" extrusionOk="0">
                    <a:moveTo>
                      <a:pt x="2953" y="1"/>
                    </a:moveTo>
                    <a:cubicBezTo>
                      <a:pt x="2881" y="1"/>
                      <a:pt x="2809" y="4"/>
                      <a:pt x="2735" y="10"/>
                    </a:cubicBezTo>
                    <a:cubicBezTo>
                      <a:pt x="1601" y="144"/>
                      <a:pt x="467" y="944"/>
                      <a:pt x="234" y="2145"/>
                    </a:cubicBezTo>
                    <a:cubicBezTo>
                      <a:pt x="0" y="3346"/>
                      <a:pt x="734" y="4680"/>
                      <a:pt x="1801" y="5247"/>
                    </a:cubicBezTo>
                    <a:cubicBezTo>
                      <a:pt x="2002" y="5381"/>
                      <a:pt x="2235" y="5447"/>
                      <a:pt x="2435" y="5514"/>
                    </a:cubicBezTo>
                    <a:cubicBezTo>
                      <a:pt x="2640" y="5564"/>
                      <a:pt x="2845" y="5587"/>
                      <a:pt x="3046" y="5587"/>
                    </a:cubicBezTo>
                    <a:cubicBezTo>
                      <a:pt x="4606" y="5587"/>
                      <a:pt x="5941" y="4171"/>
                      <a:pt x="5704" y="2545"/>
                    </a:cubicBezTo>
                    <a:cubicBezTo>
                      <a:pt x="5482" y="1213"/>
                      <a:pt x="4354" y="1"/>
                      <a:pt x="29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5052100" y="821875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35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35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5123000" y="921100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2235" y="1"/>
                    </a:moveTo>
                    <a:cubicBezTo>
                      <a:pt x="2235" y="1"/>
                      <a:pt x="1702" y="1535"/>
                      <a:pt x="868" y="1335"/>
                    </a:cubicBezTo>
                    <a:cubicBezTo>
                      <a:pt x="0" y="1168"/>
                      <a:pt x="234" y="2502"/>
                      <a:pt x="1168" y="30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5359825" y="973650"/>
                <a:ext cx="709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269" extrusionOk="0">
                    <a:moveTo>
                      <a:pt x="1435" y="0"/>
                    </a:moveTo>
                    <a:cubicBezTo>
                      <a:pt x="635" y="0"/>
                      <a:pt x="1" y="500"/>
                      <a:pt x="1" y="1134"/>
                    </a:cubicBezTo>
                    <a:cubicBezTo>
                      <a:pt x="1" y="1768"/>
                      <a:pt x="635" y="2268"/>
                      <a:pt x="1435" y="2268"/>
                    </a:cubicBezTo>
                    <a:cubicBezTo>
                      <a:pt x="2202" y="2268"/>
                      <a:pt x="2836" y="1768"/>
                      <a:pt x="2836" y="1134"/>
                    </a:cubicBezTo>
                    <a:cubicBezTo>
                      <a:pt x="2836" y="500"/>
                      <a:pt x="2202" y="0"/>
                      <a:pt x="1435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5019600" y="94527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5321700" y="739000"/>
                <a:ext cx="109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281" extrusionOk="0">
                    <a:moveTo>
                      <a:pt x="1342" y="0"/>
                    </a:moveTo>
                    <a:cubicBezTo>
                      <a:pt x="860" y="0"/>
                      <a:pt x="489" y="105"/>
                      <a:pt x="392" y="213"/>
                    </a:cubicBezTo>
                    <a:cubicBezTo>
                      <a:pt x="117" y="488"/>
                      <a:pt x="0" y="989"/>
                      <a:pt x="976" y="989"/>
                    </a:cubicBezTo>
                    <a:cubicBezTo>
                      <a:pt x="1184" y="989"/>
                      <a:pt x="1442" y="966"/>
                      <a:pt x="1759" y="913"/>
                    </a:cubicBezTo>
                    <a:cubicBezTo>
                      <a:pt x="1908" y="889"/>
                      <a:pt x="2050" y="877"/>
                      <a:pt x="2185" y="877"/>
                    </a:cubicBezTo>
                    <a:cubicBezTo>
                      <a:pt x="3687" y="877"/>
                      <a:pt x="4361" y="2281"/>
                      <a:pt x="4361" y="2281"/>
                    </a:cubicBezTo>
                    <a:cubicBezTo>
                      <a:pt x="3843" y="455"/>
                      <a:pt x="2349" y="0"/>
                      <a:pt x="1342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5051275" y="719025"/>
                <a:ext cx="1118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6" extrusionOk="0">
                    <a:moveTo>
                      <a:pt x="2859" y="0"/>
                    </a:moveTo>
                    <a:cubicBezTo>
                      <a:pt x="1881" y="0"/>
                      <a:pt x="632" y="407"/>
                      <a:pt x="1" y="1946"/>
                    </a:cubicBezTo>
                    <a:cubicBezTo>
                      <a:pt x="1" y="1946"/>
                      <a:pt x="720" y="780"/>
                      <a:pt x="2052" y="780"/>
                    </a:cubicBezTo>
                    <a:cubicBezTo>
                      <a:pt x="2264" y="780"/>
                      <a:pt x="2493" y="810"/>
                      <a:pt x="2736" y="878"/>
                    </a:cubicBezTo>
                    <a:cubicBezTo>
                      <a:pt x="3176" y="1003"/>
                      <a:pt x="3504" y="1053"/>
                      <a:pt x="3745" y="1053"/>
                    </a:cubicBezTo>
                    <a:cubicBezTo>
                      <a:pt x="4473" y="1053"/>
                      <a:pt x="4404" y="595"/>
                      <a:pt x="4204" y="345"/>
                    </a:cubicBezTo>
                    <a:cubicBezTo>
                      <a:pt x="4081" y="195"/>
                      <a:pt x="3535" y="0"/>
                      <a:pt x="285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9" name="Google Shape;1149;p48"/>
              <p:cNvSpPr/>
              <p:nvPr/>
            </p:nvSpPr>
            <p:spPr>
              <a:xfrm>
                <a:off x="5474925" y="1035350"/>
                <a:ext cx="675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936" fill="none" extrusionOk="0">
                    <a:moveTo>
                      <a:pt x="2702" y="568"/>
                    </a:moveTo>
                    <a:cubicBezTo>
                      <a:pt x="2702" y="568"/>
                      <a:pt x="1101" y="0"/>
                      <a:pt x="167" y="1168"/>
                    </a:cubicBezTo>
                    <a:cubicBezTo>
                      <a:pt x="1568" y="2002"/>
                      <a:pt x="500" y="2936"/>
                      <a:pt x="0" y="26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0" name="Google Shape;1150;p48"/>
              <p:cNvSpPr/>
              <p:nvPr/>
            </p:nvSpPr>
            <p:spPr>
              <a:xfrm>
                <a:off x="5217225" y="530075"/>
                <a:ext cx="442700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8" h="18678" extrusionOk="0">
                    <a:moveTo>
                      <a:pt x="2843" y="1"/>
                    </a:moveTo>
                    <a:cubicBezTo>
                      <a:pt x="1948" y="1"/>
                      <a:pt x="1001" y="74"/>
                      <a:pt x="1" y="231"/>
                    </a:cubicBezTo>
                    <a:cubicBezTo>
                      <a:pt x="1" y="231"/>
                      <a:pt x="3170" y="13940"/>
                      <a:pt x="12510" y="18677"/>
                    </a:cubicBezTo>
                    <a:cubicBezTo>
                      <a:pt x="17708" y="14320"/>
                      <a:pt x="15325" y="1"/>
                      <a:pt x="2843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1" name="Google Shape;1151;p48"/>
              <p:cNvSpPr/>
              <p:nvPr/>
            </p:nvSpPr>
            <p:spPr>
              <a:xfrm>
                <a:off x="5667550" y="718225"/>
                <a:ext cx="1184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213" extrusionOk="0">
                    <a:moveTo>
                      <a:pt x="3067" y="0"/>
                    </a:moveTo>
                    <a:cubicBezTo>
                      <a:pt x="2471" y="0"/>
                      <a:pt x="1001" y="1711"/>
                      <a:pt x="1001" y="1711"/>
                    </a:cubicBezTo>
                    <a:cubicBezTo>
                      <a:pt x="1001" y="1711"/>
                      <a:pt x="1502" y="277"/>
                      <a:pt x="768" y="210"/>
                    </a:cubicBezTo>
                    <a:cubicBezTo>
                      <a:pt x="758" y="209"/>
                      <a:pt x="748" y="209"/>
                      <a:pt x="738" y="209"/>
                    </a:cubicBezTo>
                    <a:cubicBezTo>
                      <a:pt x="33" y="209"/>
                      <a:pt x="1" y="2545"/>
                      <a:pt x="1" y="2545"/>
                    </a:cubicBezTo>
                    <a:lnTo>
                      <a:pt x="1402" y="4213"/>
                    </a:lnTo>
                    <a:cubicBezTo>
                      <a:pt x="1402" y="4213"/>
                      <a:pt x="4070" y="4046"/>
                      <a:pt x="4103" y="3646"/>
                    </a:cubicBezTo>
                    <a:cubicBezTo>
                      <a:pt x="4137" y="3245"/>
                      <a:pt x="2836" y="3212"/>
                      <a:pt x="2836" y="3212"/>
                    </a:cubicBezTo>
                    <a:cubicBezTo>
                      <a:pt x="2836" y="3212"/>
                      <a:pt x="4737" y="2979"/>
                      <a:pt x="4570" y="2445"/>
                    </a:cubicBezTo>
                    <a:cubicBezTo>
                      <a:pt x="4521" y="2287"/>
                      <a:pt x="4334" y="2231"/>
                      <a:pt x="4095" y="2231"/>
                    </a:cubicBezTo>
                    <a:cubicBezTo>
                      <a:pt x="3528" y="2231"/>
                      <a:pt x="2669" y="2545"/>
                      <a:pt x="2669" y="2545"/>
                    </a:cubicBezTo>
                    <a:cubicBezTo>
                      <a:pt x="2669" y="2545"/>
                      <a:pt x="4537" y="1578"/>
                      <a:pt x="4137" y="1144"/>
                    </a:cubicBezTo>
                    <a:cubicBezTo>
                      <a:pt x="4076" y="1073"/>
                      <a:pt x="3979" y="1043"/>
                      <a:pt x="3858" y="1043"/>
                    </a:cubicBezTo>
                    <a:cubicBezTo>
                      <a:pt x="3246" y="1043"/>
                      <a:pt x="2035" y="1811"/>
                      <a:pt x="2035" y="1811"/>
                    </a:cubicBezTo>
                    <a:cubicBezTo>
                      <a:pt x="2035" y="1811"/>
                      <a:pt x="3670" y="577"/>
                      <a:pt x="3236" y="76"/>
                    </a:cubicBezTo>
                    <a:cubicBezTo>
                      <a:pt x="3194" y="24"/>
                      <a:pt x="3136" y="0"/>
                      <a:pt x="3067" y="0"/>
                    </a:cubicBez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2" name="Google Shape;1152;p48"/>
              <p:cNvSpPr/>
              <p:nvPr/>
            </p:nvSpPr>
            <p:spPr>
              <a:xfrm>
                <a:off x="5200150" y="766000"/>
                <a:ext cx="529975" cy="623825"/>
              </a:xfrm>
              <a:custGeom>
                <a:avLst/>
                <a:gdLst/>
                <a:ahLst/>
                <a:cxnLst/>
                <a:rect l="l" t="t" r="r" b="b"/>
                <a:pathLst>
                  <a:path w="21199" h="24953" extrusionOk="0">
                    <a:moveTo>
                      <a:pt x="18897" y="0"/>
                    </a:moveTo>
                    <a:cubicBezTo>
                      <a:pt x="10822" y="7809"/>
                      <a:pt x="0" y="24952"/>
                      <a:pt x="5852" y="24952"/>
                    </a:cubicBezTo>
                    <a:cubicBezTo>
                      <a:pt x="5875" y="24952"/>
                      <a:pt x="5898" y="24952"/>
                      <a:pt x="5921" y="24951"/>
                    </a:cubicBezTo>
                    <a:cubicBezTo>
                      <a:pt x="12892" y="24751"/>
                      <a:pt x="21198" y="667"/>
                      <a:pt x="21198" y="667"/>
                    </a:cubicBezTo>
                    <a:lnTo>
                      <a:pt x="18897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3" name="Google Shape;1153;p48"/>
              <p:cNvSpPr/>
              <p:nvPr/>
            </p:nvSpPr>
            <p:spPr>
              <a:xfrm>
                <a:off x="5060450" y="1157100"/>
                <a:ext cx="46535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28321" extrusionOk="0">
                    <a:moveTo>
                      <a:pt x="12576" y="1"/>
                    </a:moveTo>
                    <a:cubicBezTo>
                      <a:pt x="12576" y="1"/>
                      <a:pt x="11642" y="768"/>
                      <a:pt x="11375" y="2336"/>
                    </a:cubicBezTo>
                    <a:cubicBezTo>
                      <a:pt x="10097" y="3244"/>
                      <a:pt x="9102" y="3545"/>
                      <a:pt x="8343" y="3545"/>
                    </a:cubicBezTo>
                    <a:cubicBezTo>
                      <a:pt x="6845" y="3545"/>
                      <a:pt x="6272" y="2369"/>
                      <a:pt x="6272" y="2369"/>
                    </a:cubicBezTo>
                    <a:cubicBezTo>
                      <a:pt x="2502" y="3070"/>
                      <a:pt x="1" y="8307"/>
                      <a:pt x="1" y="8307"/>
                    </a:cubicBezTo>
                    <a:lnTo>
                      <a:pt x="2069" y="11075"/>
                    </a:lnTo>
                    <a:cubicBezTo>
                      <a:pt x="768" y="14678"/>
                      <a:pt x="434" y="28321"/>
                      <a:pt x="434" y="28321"/>
                    </a:cubicBezTo>
                    <a:cubicBezTo>
                      <a:pt x="6405" y="28288"/>
                      <a:pt x="12476" y="26653"/>
                      <a:pt x="18614" y="24185"/>
                    </a:cubicBezTo>
                    <a:lnTo>
                      <a:pt x="17046" y="8307"/>
                    </a:lnTo>
                    <a:lnTo>
                      <a:pt x="17947" y="4904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rgbClr val="E6A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4" name="Google Shape;1154;p48"/>
              <p:cNvSpPr/>
              <p:nvPr/>
            </p:nvSpPr>
            <p:spPr>
              <a:xfrm>
                <a:off x="5087125" y="1322275"/>
                <a:ext cx="371125" cy="379400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15176" extrusionOk="0">
                    <a:moveTo>
                      <a:pt x="10348" y="1"/>
                    </a:moveTo>
                    <a:cubicBezTo>
                      <a:pt x="8023" y="1"/>
                      <a:pt x="7039" y="4402"/>
                      <a:pt x="7039" y="4402"/>
                    </a:cubicBezTo>
                    <a:cubicBezTo>
                      <a:pt x="7039" y="4402"/>
                      <a:pt x="6547" y="401"/>
                      <a:pt x="4741" y="401"/>
                    </a:cubicBezTo>
                    <a:cubicBezTo>
                      <a:pt x="4291" y="401"/>
                      <a:pt x="3761" y="648"/>
                      <a:pt x="3137" y="1266"/>
                    </a:cubicBezTo>
                    <a:cubicBezTo>
                      <a:pt x="1" y="4402"/>
                      <a:pt x="6639" y="15176"/>
                      <a:pt x="6639" y="15176"/>
                    </a:cubicBezTo>
                    <a:cubicBezTo>
                      <a:pt x="11876" y="8738"/>
                      <a:pt x="14845" y="2367"/>
                      <a:pt x="11609" y="399"/>
                    </a:cubicBezTo>
                    <a:cubicBezTo>
                      <a:pt x="11151" y="120"/>
                      <a:pt x="10732" y="1"/>
                      <a:pt x="10348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5" name="Google Shape;1155;p48"/>
              <p:cNvSpPr/>
              <p:nvPr/>
            </p:nvSpPr>
            <p:spPr>
              <a:xfrm>
                <a:off x="5183050" y="1220475"/>
                <a:ext cx="455350" cy="87352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34941" extrusionOk="0">
                    <a:moveTo>
                      <a:pt x="734" y="1"/>
                    </a:moveTo>
                    <a:lnTo>
                      <a:pt x="0" y="301"/>
                    </a:lnTo>
                    <a:cubicBezTo>
                      <a:pt x="0" y="301"/>
                      <a:pt x="2435" y="12243"/>
                      <a:pt x="4904" y="24018"/>
                    </a:cubicBezTo>
                    <a:cubicBezTo>
                      <a:pt x="6955" y="33777"/>
                      <a:pt x="7071" y="34941"/>
                      <a:pt x="8450" y="34941"/>
                    </a:cubicBezTo>
                    <a:cubicBezTo>
                      <a:pt x="8730" y="34941"/>
                      <a:pt x="9062" y="34893"/>
                      <a:pt x="9473" y="34859"/>
                    </a:cubicBezTo>
                    <a:cubicBezTo>
                      <a:pt x="11942" y="34626"/>
                      <a:pt x="16712" y="33191"/>
                      <a:pt x="17446" y="32457"/>
                    </a:cubicBezTo>
                    <a:cubicBezTo>
                      <a:pt x="18213" y="31724"/>
                      <a:pt x="12442" y="4671"/>
                      <a:pt x="12442" y="4671"/>
                    </a:cubicBezTo>
                    <a:lnTo>
                      <a:pt x="12142" y="5772"/>
                    </a:lnTo>
                    <a:lnTo>
                      <a:pt x="14844" y="22717"/>
                    </a:lnTo>
                    <a:lnTo>
                      <a:pt x="6271" y="24852"/>
                    </a:lnTo>
                    <a:lnTo>
                      <a:pt x="734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6" name="Google Shape;1156;p48"/>
              <p:cNvSpPr/>
              <p:nvPr/>
            </p:nvSpPr>
            <p:spPr>
              <a:xfrm>
                <a:off x="5130500" y="10020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1" y="1234"/>
                    </a:moveTo>
                    <a:cubicBezTo>
                      <a:pt x="1" y="1234"/>
                      <a:pt x="2069" y="2435"/>
                      <a:pt x="4771" y="0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157" name="Google Shape;1157;p48"/>
          <p:cNvSpPr txBox="1">
            <a:spLocks noGrp="1"/>
          </p:cNvSpPr>
          <p:nvPr>
            <p:ph type="title"/>
          </p:nvPr>
        </p:nvSpPr>
        <p:spPr>
          <a:xfrm>
            <a:off x="1276996" y="1731419"/>
            <a:ext cx="3953100" cy="1966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000" dirty="0">
                <a:solidFill>
                  <a:schemeClr val="accent2"/>
                </a:solidFill>
              </a:rPr>
              <a:t>El desarrollo evolutivo del autocontrol</a:t>
            </a:r>
          </a:p>
        </p:txBody>
      </p:sp>
      <p:grpSp>
        <p:nvGrpSpPr>
          <p:cNvPr id="1160" name="Google Shape;1160;p48"/>
          <p:cNvGrpSpPr/>
          <p:nvPr/>
        </p:nvGrpSpPr>
        <p:grpSpPr>
          <a:xfrm rot="899960">
            <a:off x="650190" y="539468"/>
            <a:ext cx="792501" cy="736853"/>
            <a:chOff x="650188" y="539500"/>
            <a:chExt cx="792525" cy="736875"/>
          </a:xfrm>
        </p:grpSpPr>
        <p:grpSp>
          <p:nvGrpSpPr>
            <p:cNvPr id="1161" name="Google Shape;1161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62" name="Google Shape;1162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6" name="Google Shape;1166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7" name="Google Shape;1167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8" name="Google Shape;1168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9" name="Google Shape;1169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0" name="Google Shape;1170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1" name="Google Shape;1171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2" name="Google Shape;1172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3" name="Google Shape;1173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83" name="Google Shape;1183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84" name="Google Shape;1184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rgbClr val="FD7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5" name="Google Shape;1185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" name="Google Shape;1186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" name="Google Shape;1187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" name="Google Shape;1188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" name="Google Shape;1194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" name="Google Shape;1195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" name="Google Shape;1196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" name="Google Shape;1197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" name="Google Shape;1198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" name="Google Shape;1199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p75"/>
          <p:cNvSpPr/>
          <p:nvPr/>
        </p:nvSpPr>
        <p:spPr>
          <a:xfrm rot="-5256731" flipH="1">
            <a:off x="2628754" y="2512623"/>
            <a:ext cx="892715" cy="3361473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1" name="Google Shape;3241;p75"/>
          <p:cNvSpPr txBox="1">
            <a:spLocks noGrp="1"/>
          </p:cNvSpPr>
          <p:nvPr>
            <p:ph type="subTitle" idx="1"/>
          </p:nvPr>
        </p:nvSpPr>
        <p:spPr>
          <a:xfrm>
            <a:off x="4295874" y="1278816"/>
            <a:ext cx="4491869" cy="3527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1600" dirty="0"/>
              <a:t>En el desarrollo de la autorregulación intervienen factores fisiológicos y psicológicos. 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1600" dirty="0"/>
              <a:t>Durante la primera infancia, la expresión emocional del niño/a actúa como su cuidador ya que lo ayuda y genera seguridad y confianza.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1600" dirty="0"/>
              <a:t> En preescolar es cuando se produce un mayor progreso en la autorregulación ya que con la adquisición del lenguaje genera nuevas estrategias reguladoras como el hablarse a si mismo y distraerse en otra actividad 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s-ES_tradnl" dirty="0"/>
          </a:p>
        </p:txBody>
      </p:sp>
      <p:grpSp>
        <p:nvGrpSpPr>
          <p:cNvPr id="3242" name="Google Shape;3242;p75"/>
          <p:cNvGrpSpPr/>
          <p:nvPr/>
        </p:nvGrpSpPr>
        <p:grpSpPr>
          <a:xfrm>
            <a:off x="808123" y="1466086"/>
            <a:ext cx="3683573" cy="2211279"/>
            <a:chOff x="4854325" y="1936705"/>
            <a:chExt cx="3569700" cy="2142920"/>
          </a:xfrm>
        </p:grpSpPr>
        <p:sp>
          <p:nvSpPr>
            <p:cNvPr id="3243" name="Google Shape;3243;p75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name="adj1" fmla="val 4232"/>
                <a:gd name="adj2" fmla="val 0"/>
              </a:avLst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4" name="Google Shape;3244;p75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name="adj1" fmla="val 44955"/>
                <a:gd name="adj2" fmla="val 0"/>
              </a:avLst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46" name="Google Shape;3246;p75"/>
          <p:cNvGrpSpPr/>
          <p:nvPr/>
        </p:nvGrpSpPr>
        <p:grpSpPr>
          <a:xfrm>
            <a:off x="5525650" y="360100"/>
            <a:ext cx="774200" cy="762450"/>
            <a:chOff x="7433600" y="582675"/>
            <a:chExt cx="774200" cy="762450"/>
          </a:xfrm>
        </p:grpSpPr>
        <p:sp>
          <p:nvSpPr>
            <p:cNvPr id="3247" name="Google Shape;3247;p75"/>
            <p:cNvSpPr/>
            <p:nvPr/>
          </p:nvSpPr>
          <p:spPr>
            <a:xfrm>
              <a:off x="7435175" y="582700"/>
              <a:ext cx="772625" cy="762400"/>
            </a:xfrm>
            <a:custGeom>
              <a:avLst/>
              <a:gdLst/>
              <a:ahLst/>
              <a:cxnLst/>
              <a:rect l="l" t="t" r="r" b="b"/>
              <a:pathLst>
                <a:path w="30905" h="30496" extrusionOk="0">
                  <a:moveTo>
                    <a:pt x="15452" y="1"/>
                  </a:moveTo>
                  <a:cubicBezTo>
                    <a:pt x="15324" y="1"/>
                    <a:pt x="15195" y="2"/>
                    <a:pt x="15065" y="5"/>
                  </a:cubicBezTo>
                  <a:cubicBezTo>
                    <a:pt x="6654" y="194"/>
                    <a:pt x="0" y="7203"/>
                    <a:pt x="189" y="15614"/>
                  </a:cubicBezTo>
                  <a:cubicBezTo>
                    <a:pt x="395" y="23917"/>
                    <a:pt x="7174" y="30496"/>
                    <a:pt x="15432" y="30496"/>
                  </a:cubicBezTo>
                  <a:cubicBezTo>
                    <a:pt x="15560" y="30496"/>
                    <a:pt x="15689" y="30494"/>
                    <a:pt x="15819" y="30491"/>
                  </a:cubicBezTo>
                  <a:cubicBezTo>
                    <a:pt x="24230" y="30282"/>
                    <a:pt x="30905" y="23293"/>
                    <a:pt x="30695" y="14882"/>
                  </a:cubicBezTo>
                  <a:cubicBezTo>
                    <a:pt x="30489" y="6579"/>
                    <a:pt x="23710" y="1"/>
                    <a:pt x="15452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8" name="Google Shape;3248;p75"/>
            <p:cNvSpPr/>
            <p:nvPr/>
          </p:nvSpPr>
          <p:spPr>
            <a:xfrm>
              <a:off x="7434125" y="582675"/>
              <a:ext cx="773675" cy="762450"/>
            </a:xfrm>
            <a:custGeom>
              <a:avLst/>
              <a:gdLst/>
              <a:ahLst/>
              <a:cxnLst/>
              <a:rect l="l" t="t" r="r" b="b"/>
              <a:pathLst>
                <a:path w="30947" h="30498" extrusionOk="0">
                  <a:moveTo>
                    <a:pt x="15491" y="1"/>
                  </a:moveTo>
                  <a:cubicBezTo>
                    <a:pt x="15350" y="1"/>
                    <a:pt x="15208" y="3"/>
                    <a:pt x="15066" y="6"/>
                  </a:cubicBezTo>
                  <a:cubicBezTo>
                    <a:pt x="6654" y="237"/>
                    <a:pt x="1" y="7246"/>
                    <a:pt x="231" y="15657"/>
                  </a:cubicBezTo>
                  <a:cubicBezTo>
                    <a:pt x="457" y="23947"/>
                    <a:pt x="7236" y="30498"/>
                    <a:pt x="15477" y="30498"/>
                  </a:cubicBezTo>
                  <a:cubicBezTo>
                    <a:pt x="15618" y="30498"/>
                    <a:pt x="15760" y="30496"/>
                    <a:pt x="15903" y="30492"/>
                  </a:cubicBezTo>
                  <a:cubicBezTo>
                    <a:pt x="24314" y="30262"/>
                    <a:pt x="30947" y="23253"/>
                    <a:pt x="30716" y="14841"/>
                  </a:cubicBezTo>
                  <a:cubicBezTo>
                    <a:pt x="30511" y="6551"/>
                    <a:pt x="23732" y="1"/>
                    <a:pt x="1549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9" name="Google Shape;3249;p75"/>
            <p:cNvSpPr/>
            <p:nvPr/>
          </p:nvSpPr>
          <p:spPr>
            <a:xfrm>
              <a:off x="7919550" y="716725"/>
              <a:ext cx="219200" cy="494350"/>
            </a:xfrm>
            <a:custGeom>
              <a:avLst/>
              <a:gdLst/>
              <a:ahLst/>
              <a:cxnLst/>
              <a:rect l="l" t="t" r="r" b="b"/>
              <a:pathLst>
                <a:path w="8768" h="19774" extrusionOk="0">
                  <a:moveTo>
                    <a:pt x="7680" y="1"/>
                  </a:moveTo>
                  <a:cubicBezTo>
                    <a:pt x="3076" y="2051"/>
                    <a:pt x="1" y="5713"/>
                    <a:pt x="1" y="9898"/>
                  </a:cubicBezTo>
                  <a:cubicBezTo>
                    <a:pt x="1" y="14062"/>
                    <a:pt x="3076" y="17723"/>
                    <a:pt x="7680" y="19774"/>
                  </a:cubicBezTo>
                  <a:cubicBezTo>
                    <a:pt x="8077" y="19313"/>
                    <a:pt x="8433" y="18832"/>
                    <a:pt x="8768" y="18330"/>
                  </a:cubicBezTo>
                  <a:cubicBezTo>
                    <a:pt x="4604" y="16593"/>
                    <a:pt x="1800" y="13455"/>
                    <a:pt x="1800" y="9898"/>
                  </a:cubicBezTo>
                  <a:cubicBezTo>
                    <a:pt x="1800" y="6320"/>
                    <a:pt x="4604" y="3181"/>
                    <a:pt x="8768" y="1445"/>
                  </a:cubicBezTo>
                  <a:cubicBezTo>
                    <a:pt x="8433" y="942"/>
                    <a:pt x="8077" y="461"/>
                    <a:pt x="768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0" name="Google Shape;3250;p75"/>
            <p:cNvSpPr/>
            <p:nvPr/>
          </p:nvSpPr>
          <p:spPr>
            <a:xfrm>
              <a:off x="7503700" y="716725"/>
              <a:ext cx="219200" cy="494350"/>
            </a:xfrm>
            <a:custGeom>
              <a:avLst/>
              <a:gdLst/>
              <a:ahLst/>
              <a:cxnLst/>
              <a:rect l="l" t="t" r="r" b="b"/>
              <a:pathLst>
                <a:path w="8768" h="19774" extrusionOk="0">
                  <a:moveTo>
                    <a:pt x="1088" y="1"/>
                  </a:moveTo>
                  <a:cubicBezTo>
                    <a:pt x="691" y="461"/>
                    <a:pt x="335" y="942"/>
                    <a:pt x="0" y="1445"/>
                  </a:cubicBezTo>
                  <a:cubicBezTo>
                    <a:pt x="4164" y="3181"/>
                    <a:pt x="6968" y="6320"/>
                    <a:pt x="6968" y="9898"/>
                  </a:cubicBezTo>
                  <a:cubicBezTo>
                    <a:pt x="6968" y="13455"/>
                    <a:pt x="4164" y="16593"/>
                    <a:pt x="0" y="18330"/>
                  </a:cubicBezTo>
                  <a:cubicBezTo>
                    <a:pt x="335" y="18832"/>
                    <a:pt x="691" y="19313"/>
                    <a:pt x="1088" y="19774"/>
                  </a:cubicBezTo>
                  <a:cubicBezTo>
                    <a:pt x="5692" y="17723"/>
                    <a:pt x="8767" y="14062"/>
                    <a:pt x="8767" y="9898"/>
                  </a:cubicBezTo>
                  <a:cubicBezTo>
                    <a:pt x="8767" y="5713"/>
                    <a:pt x="5692" y="2051"/>
                    <a:pt x="108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1" name="Google Shape;3251;p75"/>
            <p:cNvSpPr/>
            <p:nvPr/>
          </p:nvSpPr>
          <p:spPr>
            <a:xfrm>
              <a:off x="7434650" y="582700"/>
              <a:ext cx="772625" cy="762400"/>
            </a:xfrm>
            <a:custGeom>
              <a:avLst/>
              <a:gdLst/>
              <a:ahLst/>
              <a:cxnLst/>
              <a:rect l="l" t="t" r="r" b="b"/>
              <a:pathLst>
                <a:path w="30905" h="30496" extrusionOk="0">
                  <a:moveTo>
                    <a:pt x="15452" y="1"/>
                  </a:moveTo>
                  <a:cubicBezTo>
                    <a:pt x="15324" y="1"/>
                    <a:pt x="15195" y="2"/>
                    <a:pt x="15065" y="5"/>
                  </a:cubicBezTo>
                  <a:cubicBezTo>
                    <a:pt x="6654" y="194"/>
                    <a:pt x="0" y="7203"/>
                    <a:pt x="189" y="15614"/>
                  </a:cubicBezTo>
                  <a:cubicBezTo>
                    <a:pt x="395" y="23917"/>
                    <a:pt x="7174" y="30496"/>
                    <a:pt x="15432" y="30496"/>
                  </a:cubicBezTo>
                  <a:cubicBezTo>
                    <a:pt x="15560" y="30496"/>
                    <a:pt x="15689" y="30494"/>
                    <a:pt x="15819" y="30491"/>
                  </a:cubicBezTo>
                  <a:cubicBezTo>
                    <a:pt x="24230" y="30282"/>
                    <a:pt x="30905" y="23293"/>
                    <a:pt x="30695" y="14882"/>
                  </a:cubicBezTo>
                  <a:cubicBezTo>
                    <a:pt x="30489" y="6579"/>
                    <a:pt x="23710" y="1"/>
                    <a:pt x="15452" y="1"/>
                  </a:cubicBezTo>
                  <a:close/>
                </a:path>
              </a:pathLst>
            </a:custGeom>
            <a:solidFill>
              <a:srgbClr val="AED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2" name="Google Shape;3252;p75"/>
            <p:cNvSpPr/>
            <p:nvPr/>
          </p:nvSpPr>
          <p:spPr>
            <a:xfrm>
              <a:off x="7433600" y="582675"/>
              <a:ext cx="773675" cy="762450"/>
            </a:xfrm>
            <a:custGeom>
              <a:avLst/>
              <a:gdLst/>
              <a:ahLst/>
              <a:cxnLst/>
              <a:rect l="l" t="t" r="r" b="b"/>
              <a:pathLst>
                <a:path w="30947" h="30498" extrusionOk="0">
                  <a:moveTo>
                    <a:pt x="15491" y="1"/>
                  </a:moveTo>
                  <a:cubicBezTo>
                    <a:pt x="15350" y="1"/>
                    <a:pt x="15208" y="3"/>
                    <a:pt x="15066" y="6"/>
                  </a:cubicBezTo>
                  <a:cubicBezTo>
                    <a:pt x="6654" y="237"/>
                    <a:pt x="1" y="7246"/>
                    <a:pt x="231" y="15657"/>
                  </a:cubicBezTo>
                  <a:cubicBezTo>
                    <a:pt x="457" y="23947"/>
                    <a:pt x="7236" y="30498"/>
                    <a:pt x="15477" y="30498"/>
                  </a:cubicBezTo>
                  <a:cubicBezTo>
                    <a:pt x="15618" y="30498"/>
                    <a:pt x="15760" y="30496"/>
                    <a:pt x="15903" y="30492"/>
                  </a:cubicBezTo>
                  <a:cubicBezTo>
                    <a:pt x="24314" y="30262"/>
                    <a:pt x="30947" y="23253"/>
                    <a:pt x="30716" y="14841"/>
                  </a:cubicBezTo>
                  <a:cubicBezTo>
                    <a:pt x="30511" y="6551"/>
                    <a:pt x="23732" y="1"/>
                    <a:pt x="15491" y="1"/>
                  </a:cubicBezTo>
                  <a:close/>
                </a:path>
              </a:pathLst>
            </a:custGeom>
            <a:solidFill>
              <a:srgbClr val="02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3" name="Google Shape;3253;p75"/>
            <p:cNvSpPr/>
            <p:nvPr/>
          </p:nvSpPr>
          <p:spPr>
            <a:xfrm>
              <a:off x="7919025" y="716725"/>
              <a:ext cx="219200" cy="494350"/>
            </a:xfrm>
            <a:custGeom>
              <a:avLst/>
              <a:gdLst/>
              <a:ahLst/>
              <a:cxnLst/>
              <a:rect l="l" t="t" r="r" b="b"/>
              <a:pathLst>
                <a:path w="8768" h="19774" extrusionOk="0">
                  <a:moveTo>
                    <a:pt x="7680" y="1"/>
                  </a:moveTo>
                  <a:cubicBezTo>
                    <a:pt x="3076" y="2051"/>
                    <a:pt x="1" y="5713"/>
                    <a:pt x="1" y="9898"/>
                  </a:cubicBezTo>
                  <a:cubicBezTo>
                    <a:pt x="1" y="14062"/>
                    <a:pt x="3076" y="17723"/>
                    <a:pt x="7680" y="19774"/>
                  </a:cubicBezTo>
                  <a:cubicBezTo>
                    <a:pt x="8077" y="19313"/>
                    <a:pt x="8433" y="18832"/>
                    <a:pt x="8768" y="18330"/>
                  </a:cubicBezTo>
                  <a:cubicBezTo>
                    <a:pt x="4604" y="16593"/>
                    <a:pt x="1800" y="13455"/>
                    <a:pt x="1800" y="9898"/>
                  </a:cubicBezTo>
                  <a:cubicBezTo>
                    <a:pt x="1800" y="6320"/>
                    <a:pt x="4604" y="3181"/>
                    <a:pt x="8768" y="1445"/>
                  </a:cubicBezTo>
                  <a:cubicBezTo>
                    <a:pt x="8433" y="942"/>
                    <a:pt x="8077" y="461"/>
                    <a:pt x="76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4" name="Google Shape;3254;p75"/>
            <p:cNvSpPr/>
            <p:nvPr/>
          </p:nvSpPr>
          <p:spPr>
            <a:xfrm>
              <a:off x="7503175" y="716725"/>
              <a:ext cx="219200" cy="494350"/>
            </a:xfrm>
            <a:custGeom>
              <a:avLst/>
              <a:gdLst/>
              <a:ahLst/>
              <a:cxnLst/>
              <a:rect l="l" t="t" r="r" b="b"/>
              <a:pathLst>
                <a:path w="8768" h="19774" extrusionOk="0">
                  <a:moveTo>
                    <a:pt x="1088" y="1"/>
                  </a:moveTo>
                  <a:cubicBezTo>
                    <a:pt x="691" y="461"/>
                    <a:pt x="335" y="942"/>
                    <a:pt x="0" y="1445"/>
                  </a:cubicBezTo>
                  <a:cubicBezTo>
                    <a:pt x="4164" y="3181"/>
                    <a:pt x="6968" y="6320"/>
                    <a:pt x="6968" y="9898"/>
                  </a:cubicBezTo>
                  <a:cubicBezTo>
                    <a:pt x="6968" y="13455"/>
                    <a:pt x="4164" y="16593"/>
                    <a:pt x="0" y="18330"/>
                  </a:cubicBezTo>
                  <a:cubicBezTo>
                    <a:pt x="335" y="18832"/>
                    <a:pt x="691" y="19313"/>
                    <a:pt x="1088" y="19774"/>
                  </a:cubicBezTo>
                  <a:cubicBezTo>
                    <a:pt x="5692" y="17723"/>
                    <a:pt x="8767" y="14062"/>
                    <a:pt x="8767" y="9898"/>
                  </a:cubicBezTo>
                  <a:cubicBezTo>
                    <a:pt x="8767" y="5713"/>
                    <a:pt x="5692" y="2051"/>
                    <a:pt x="108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Imagen 2" descr="CUADERNILLO MIS EMOCIONES STAR LEYVA2 - Orientación ...">
            <a:extLst>
              <a:ext uri="{FF2B5EF4-FFF2-40B4-BE49-F238E27FC236}">
                <a16:creationId xmlns:a16="http://schemas.microsoft.com/office/drawing/2014/main" id="{A915DB6D-BB97-1341-A69C-FB4C87C43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7809"/>
          <a:stretch/>
        </p:blipFill>
        <p:spPr>
          <a:xfrm>
            <a:off x="1003907" y="1590651"/>
            <a:ext cx="3291967" cy="1804555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07981BA6-D48E-9B46-B36F-F44FD2C9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30" y="3853171"/>
            <a:ext cx="3567362" cy="680378"/>
          </a:xfrm>
        </p:spPr>
        <p:txBody>
          <a:bodyPr/>
          <a:lstStyle/>
          <a:p>
            <a:r>
              <a:rPr lang="es-MX" sz="2000" dirty="0"/>
              <a:t>Desarrollo evolutivo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8A89E-3C91-7F46-B032-0EF712CB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5" y="804231"/>
            <a:ext cx="4453307" cy="562486"/>
          </a:xfrm>
        </p:spPr>
        <p:txBody>
          <a:bodyPr/>
          <a:lstStyle/>
          <a:p>
            <a:r>
              <a:rPr lang="es-MX" dirty="0"/>
              <a:t>Desarrollo evolutivo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344BD5-2E0A-3444-A05A-DCDE07ACD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69" y="1514403"/>
            <a:ext cx="4351662" cy="2694040"/>
          </a:xfrm>
        </p:spPr>
        <p:txBody>
          <a:bodyPr/>
          <a:lstStyle/>
          <a:p>
            <a:r>
              <a:rPr lang="es-MX" sz="1800" dirty="0"/>
              <a:t>Gracias al lenguaje el niño puede describir mejor su estado emocional y logre descubrir nuevas estrategias de afrontamiento.</a:t>
            </a:r>
          </a:p>
          <a:p>
            <a:r>
              <a:rPr lang="es-MX" sz="1800" dirty="0"/>
              <a:t>La regulación emocional sigue siendo un proceso interno muy mediatizafo por un adulto mayor es decir que siempre necesitan que se les enseñe a hacerlo.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1CDC350-DE39-A542-97D1-E19190BBDE3A}"/>
              </a:ext>
            </a:extLst>
          </p:cNvPr>
          <p:cNvSpPr txBox="1">
            <a:spLocks/>
          </p:cNvSpPr>
          <p:nvPr/>
        </p:nvSpPr>
        <p:spPr>
          <a:xfrm>
            <a:off x="4682169" y="879348"/>
            <a:ext cx="4351662" cy="26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None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MX" sz="1800" dirty="0"/>
              <a:t>Cuando los niños no viven experiencias adecuadas no tienen la comprensión suficiente de la regulación de sus emociones y sentimientos teniendo tendencia a ser niños inmaduros y poco sociables tambien generando que tenga dificultades de aprendizaje.  </a:t>
            </a:r>
          </a:p>
        </p:txBody>
      </p:sp>
    </p:spTree>
    <p:extLst>
      <p:ext uri="{BB962C8B-B14F-4D97-AF65-F5344CB8AC3E}">
        <p14:creationId xmlns:p14="http://schemas.microsoft.com/office/powerpoint/2010/main" val="118433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6"/>
          <p:cNvSpPr txBox="1">
            <a:spLocks noGrp="1"/>
          </p:cNvSpPr>
          <p:nvPr>
            <p:ph type="body" idx="1"/>
          </p:nvPr>
        </p:nvSpPr>
        <p:spPr>
          <a:xfrm>
            <a:off x="720000" y="497695"/>
            <a:ext cx="5085732" cy="4105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MX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expresión emocional del niño o niña actúa como reclamo del cuidador, normalmente la madre acude para ayudar a regular las emociones excesivas.</a:t>
            </a:r>
          </a:p>
          <a:p>
            <a:pPr marL="0" indent="0">
              <a:buNone/>
            </a:pPr>
            <a:endParaRPr lang="es-MX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regulación emocional es fundamentalmente externa. L relación intima entre madre e hijo, vinculo de apego, desempaña un papel decisivo en el desarrollo de la regulación emocional.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capacidad para regular las emociones es una competencia básica del desarrollo humano que tiene su base, en la primera infancia, y en los primeros años del preescolar y escolares cuando se produce un mayor progreso.</a:t>
            </a:r>
          </a:p>
          <a:p>
            <a:pPr marL="0" indent="0"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47" name="Google Shape;1047;p46"/>
          <p:cNvGrpSpPr/>
          <p:nvPr/>
        </p:nvGrpSpPr>
        <p:grpSpPr>
          <a:xfrm>
            <a:off x="6131101" y="707745"/>
            <a:ext cx="334117" cy="460989"/>
            <a:chOff x="1208227" y="497696"/>
            <a:chExt cx="334117" cy="460989"/>
          </a:xfrm>
        </p:grpSpPr>
        <p:grpSp>
          <p:nvGrpSpPr>
            <p:cNvPr id="1048" name="Google Shape;1048;p46"/>
            <p:cNvGrpSpPr/>
            <p:nvPr/>
          </p:nvGrpSpPr>
          <p:grpSpPr>
            <a:xfrm rot="-899960">
              <a:off x="1257839" y="521034"/>
              <a:ext cx="234893" cy="414313"/>
              <a:chOff x="2807475" y="1823075"/>
              <a:chExt cx="234900" cy="414325"/>
            </a:xfrm>
          </p:grpSpPr>
          <p:sp>
            <p:nvSpPr>
              <p:cNvPr id="1049" name="Google Shape;1049;p46"/>
              <p:cNvSpPr/>
              <p:nvPr/>
            </p:nvSpPr>
            <p:spPr>
              <a:xfrm>
                <a:off x="2886475" y="2154725"/>
                <a:ext cx="832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307" extrusionOk="0">
                    <a:moveTo>
                      <a:pt x="1632" y="0"/>
                    </a:moveTo>
                    <a:cubicBezTo>
                      <a:pt x="733" y="21"/>
                      <a:pt x="0" y="774"/>
                      <a:pt x="0" y="1674"/>
                    </a:cubicBezTo>
                    <a:cubicBezTo>
                      <a:pt x="21" y="2582"/>
                      <a:pt x="754" y="3306"/>
                      <a:pt x="1637" y="3306"/>
                    </a:cubicBezTo>
                    <a:cubicBezTo>
                      <a:pt x="1649" y="3306"/>
                      <a:pt x="1662" y="3306"/>
                      <a:pt x="1674" y="3306"/>
                    </a:cubicBezTo>
                    <a:cubicBezTo>
                      <a:pt x="2595" y="3306"/>
                      <a:pt x="3327" y="2553"/>
                      <a:pt x="3306" y="1632"/>
                    </a:cubicBezTo>
                    <a:cubicBezTo>
                      <a:pt x="3306" y="732"/>
                      <a:pt x="2553" y="0"/>
                      <a:pt x="1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0" name="Google Shape;1050;p46"/>
              <p:cNvSpPr/>
              <p:nvPr/>
            </p:nvSpPr>
            <p:spPr>
              <a:xfrm>
                <a:off x="2807475" y="1823075"/>
                <a:ext cx="234900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9166" extrusionOk="0">
                    <a:moveTo>
                      <a:pt x="4685" y="0"/>
                    </a:moveTo>
                    <a:cubicBezTo>
                      <a:pt x="4672" y="0"/>
                      <a:pt x="4659" y="0"/>
                      <a:pt x="4646" y="1"/>
                    </a:cubicBezTo>
                    <a:cubicBezTo>
                      <a:pt x="2072" y="42"/>
                      <a:pt x="1" y="2156"/>
                      <a:pt x="22" y="4729"/>
                    </a:cubicBezTo>
                    <a:cubicBezTo>
                      <a:pt x="43" y="5943"/>
                      <a:pt x="1298" y="9165"/>
                      <a:pt x="1298" y="9165"/>
                    </a:cubicBezTo>
                    <a:lnTo>
                      <a:pt x="8203" y="9081"/>
                    </a:lnTo>
                    <a:cubicBezTo>
                      <a:pt x="8203" y="9081"/>
                      <a:pt x="9396" y="5838"/>
                      <a:pt x="9375" y="4625"/>
                    </a:cubicBezTo>
                    <a:cubicBezTo>
                      <a:pt x="9354" y="2064"/>
                      <a:pt x="7262" y="0"/>
                      <a:pt x="46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1" name="Google Shape;1051;p46"/>
              <p:cNvSpPr/>
              <p:nvPr/>
            </p:nvSpPr>
            <p:spPr>
              <a:xfrm>
                <a:off x="2815325" y="2050100"/>
                <a:ext cx="22340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5861" extrusionOk="0">
                    <a:moveTo>
                      <a:pt x="7973" y="0"/>
                    </a:moveTo>
                    <a:lnTo>
                      <a:pt x="900" y="84"/>
                    </a:lnTo>
                    <a:cubicBezTo>
                      <a:pt x="398" y="84"/>
                      <a:pt x="1" y="503"/>
                      <a:pt x="1" y="1005"/>
                    </a:cubicBezTo>
                    <a:cubicBezTo>
                      <a:pt x="1" y="1298"/>
                      <a:pt x="147" y="1570"/>
                      <a:pt x="377" y="1737"/>
                    </a:cubicBezTo>
                    <a:cubicBezTo>
                      <a:pt x="147" y="1904"/>
                      <a:pt x="22" y="2156"/>
                      <a:pt x="22" y="2448"/>
                    </a:cubicBezTo>
                    <a:cubicBezTo>
                      <a:pt x="22" y="2741"/>
                      <a:pt x="168" y="3013"/>
                      <a:pt x="377" y="3181"/>
                    </a:cubicBezTo>
                    <a:cubicBezTo>
                      <a:pt x="168" y="3348"/>
                      <a:pt x="22" y="3620"/>
                      <a:pt x="22" y="3913"/>
                    </a:cubicBezTo>
                    <a:cubicBezTo>
                      <a:pt x="43" y="4415"/>
                      <a:pt x="440" y="4813"/>
                      <a:pt x="963" y="4813"/>
                    </a:cubicBezTo>
                    <a:lnTo>
                      <a:pt x="2009" y="4792"/>
                    </a:lnTo>
                    <a:lnTo>
                      <a:pt x="2009" y="4792"/>
                    </a:lnTo>
                    <a:cubicBezTo>
                      <a:pt x="1821" y="4897"/>
                      <a:pt x="1696" y="5085"/>
                      <a:pt x="1716" y="5294"/>
                    </a:cubicBezTo>
                    <a:cubicBezTo>
                      <a:pt x="1716" y="5616"/>
                      <a:pt x="1948" y="5860"/>
                      <a:pt x="2245" y="5860"/>
                    </a:cubicBezTo>
                    <a:cubicBezTo>
                      <a:pt x="2257" y="5860"/>
                      <a:pt x="2269" y="5860"/>
                      <a:pt x="2281" y="5859"/>
                    </a:cubicBezTo>
                    <a:lnTo>
                      <a:pt x="6717" y="5817"/>
                    </a:lnTo>
                    <a:cubicBezTo>
                      <a:pt x="7031" y="5817"/>
                      <a:pt x="7282" y="5566"/>
                      <a:pt x="7282" y="5231"/>
                    </a:cubicBezTo>
                    <a:cubicBezTo>
                      <a:pt x="7282" y="5022"/>
                      <a:pt x="7157" y="4834"/>
                      <a:pt x="6968" y="4750"/>
                    </a:cubicBezTo>
                    <a:lnTo>
                      <a:pt x="8035" y="4729"/>
                    </a:lnTo>
                    <a:cubicBezTo>
                      <a:pt x="8538" y="4729"/>
                      <a:pt x="8935" y="4311"/>
                      <a:pt x="8935" y="3809"/>
                    </a:cubicBezTo>
                    <a:cubicBezTo>
                      <a:pt x="8935" y="3516"/>
                      <a:pt x="8789" y="3244"/>
                      <a:pt x="8559" y="3076"/>
                    </a:cubicBezTo>
                    <a:cubicBezTo>
                      <a:pt x="8789" y="2909"/>
                      <a:pt x="8914" y="2658"/>
                      <a:pt x="8914" y="2365"/>
                    </a:cubicBezTo>
                    <a:cubicBezTo>
                      <a:pt x="8914" y="2051"/>
                      <a:pt x="8768" y="1800"/>
                      <a:pt x="8538" y="1632"/>
                    </a:cubicBezTo>
                    <a:cubicBezTo>
                      <a:pt x="8768" y="1465"/>
                      <a:pt x="8893" y="1193"/>
                      <a:pt x="8893" y="900"/>
                    </a:cubicBezTo>
                    <a:cubicBezTo>
                      <a:pt x="8893" y="398"/>
                      <a:pt x="8475" y="0"/>
                      <a:pt x="7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052" name="Google Shape;1052;p46"/>
            <p:cNvGrpSpPr/>
            <p:nvPr/>
          </p:nvGrpSpPr>
          <p:grpSpPr>
            <a:xfrm rot="-899960">
              <a:off x="1257839" y="521034"/>
              <a:ext cx="234893" cy="414313"/>
              <a:chOff x="2807475" y="1823075"/>
              <a:chExt cx="234900" cy="414325"/>
            </a:xfrm>
          </p:grpSpPr>
          <p:sp>
            <p:nvSpPr>
              <p:cNvPr id="1053" name="Google Shape;1053;p46"/>
              <p:cNvSpPr/>
              <p:nvPr/>
            </p:nvSpPr>
            <p:spPr>
              <a:xfrm>
                <a:off x="2886475" y="2154725"/>
                <a:ext cx="832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307" extrusionOk="0">
                    <a:moveTo>
                      <a:pt x="1632" y="0"/>
                    </a:moveTo>
                    <a:cubicBezTo>
                      <a:pt x="733" y="21"/>
                      <a:pt x="0" y="774"/>
                      <a:pt x="0" y="1674"/>
                    </a:cubicBezTo>
                    <a:cubicBezTo>
                      <a:pt x="21" y="2582"/>
                      <a:pt x="754" y="3306"/>
                      <a:pt x="1637" y="3306"/>
                    </a:cubicBezTo>
                    <a:cubicBezTo>
                      <a:pt x="1649" y="3306"/>
                      <a:pt x="1662" y="3306"/>
                      <a:pt x="1674" y="3306"/>
                    </a:cubicBezTo>
                    <a:cubicBezTo>
                      <a:pt x="2595" y="3306"/>
                      <a:pt x="3327" y="2553"/>
                      <a:pt x="3306" y="1632"/>
                    </a:cubicBezTo>
                    <a:cubicBezTo>
                      <a:pt x="3306" y="732"/>
                      <a:pt x="2553" y="0"/>
                      <a:pt x="1632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4" name="Google Shape;1054;p46"/>
              <p:cNvSpPr/>
              <p:nvPr/>
            </p:nvSpPr>
            <p:spPr>
              <a:xfrm>
                <a:off x="2807475" y="1823075"/>
                <a:ext cx="234900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9166" extrusionOk="0">
                    <a:moveTo>
                      <a:pt x="4685" y="0"/>
                    </a:moveTo>
                    <a:cubicBezTo>
                      <a:pt x="4672" y="0"/>
                      <a:pt x="4659" y="0"/>
                      <a:pt x="4646" y="1"/>
                    </a:cubicBezTo>
                    <a:cubicBezTo>
                      <a:pt x="2072" y="42"/>
                      <a:pt x="1" y="2156"/>
                      <a:pt x="22" y="4729"/>
                    </a:cubicBezTo>
                    <a:cubicBezTo>
                      <a:pt x="43" y="5943"/>
                      <a:pt x="1298" y="9165"/>
                      <a:pt x="1298" y="9165"/>
                    </a:cubicBezTo>
                    <a:lnTo>
                      <a:pt x="8203" y="9081"/>
                    </a:lnTo>
                    <a:cubicBezTo>
                      <a:pt x="8203" y="9081"/>
                      <a:pt x="9396" y="5838"/>
                      <a:pt x="9375" y="4625"/>
                    </a:cubicBezTo>
                    <a:cubicBezTo>
                      <a:pt x="9354" y="2064"/>
                      <a:pt x="7262" y="0"/>
                      <a:pt x="46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5" name="Google Shape;1055;p46"/>
              <p:cNvSpPr/>
              <p:nvPr/>
            </p:nvSpPr>
            <p:spPr>
              <a:xfrm>
                <a:off x="2815325" y="2050100"/>
                <a:ext cx="22340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5861" extrusionOk="0">
                    <a:moveTo>
                      <a:pt x="7973" y="0"/>
                    </a:moveTo>
                    <a:lnTo>
                      <a:pt x="900" y="84"/>
                    </a:lnTo>
                    <a:cubicBezTo>
                      <a:pt x="398" y="84"/>
                      <a:pt x="1" y="503"/>
                      <a:pt x="1" y="1005"/>
                    </a:cubicBezTo>
                    <a:cubicBezTo>
                      <a:pt x="1" y="1298"/>
                      <a:pt x="147" y="1570"/>
                      <a:pt x="377" y="1737"/>
                    </a:cubicBezTo>
                    <a:cubicBezTo>
                      <a:pt x="147" y="1904"/>
                      <a:pt x="22" y="2156"/>
                      <a:pt x="22" y="2448"/>
                    </a:cubicBezTo>
                    <a:cubicBezTo>
                      <a:pt x="22" y="2741"/>
                      <a:pt x="168" y="3013"/>
                      <a:pt x="377" y="3181"/>
                    </a:cubicBezTo>
                    <a:cubicBezTo>
                      <a:pt x="168" y="3348"/>
                      <a:pt x="22" y="3620"/>
                      <a:pt x="22" y="3913"/>
                    </a:cubicBezTo>
                    <a:cubicBezTo>
                      <a:pt x="43" y="4415"/>
                      <a:pt x="440" y="4813"/>
                      <a:pt x="963" y="4813"/>
                    </a:cubicBezTo>
                    <a:lnTo>
                      <a:pt x="2009" y="4792"/>
                    </a:lnTo>
                    <a:lnTo>
                      <a:pt x="2009" y="4792"/>
                    </a:lnTo>
                    <a:cubicBezTo>
                      <a:pt x="1821" y="4897"/>
                      <a:pt x="1696" y="5085"/>
                      <a:pt x="1716" y="5294"/>
                    </a:cubicBezTo>
                    <a:cubicBezTo>
                      <a:pt x="1716" y="5616"/>
                      <a:pt x="1948" y="5860"/>
                      <a:pt x="2245" y="5860"/>
                    </a:cubicBezTo>
                    <a:cubicBezTo>
                      <a:pt x="2257" y="5860"/>
                      <a:pt x="2269" y="5860"/>
                      <a:pt x="2281" y="5859"/>
                    </a:cubicBezTo>
                    <a:lnTo>
                      <a:pt x="6717" y="5817"/>
                    </a:lnTo>
                    <a:cubicBezTo>
                      <a:pt x="7031" y="5817"/>
                      <a:pt x="7282" y="5566"/>
                      <a:pt x="7282" y="5231"/>
                    </a:cubicBezTo>
                    <a:cubicBezTo>
                      <a:pt x="7282" y="5022"/>
                      <a:pt x="7157" y="4834"/>
                      <a:pt x="6968" y="4750"/>
                    </a:cubicBezTo>
                    <a:lnTo>
                      <a:pt x="8035" y="4729"/>
                    </a:lnTo>
                    <a:cubicBezTo>
                      <a:pt x="8538" y="4729"/>
                      <a:pt x="8935" y="4311"/>
                      <a:pt x="8935" y="3809"/>
                    </a:cubicBezTo>
                    <a:cubicBezTo>
                      <a:pt x="8935" y="3516"/>
                      <a:pt x="8789" y="3244"/>
                      <a:pt x="8559" y="3076"/>
                    </a:cubicBezTo>
                    <a:cubicBezTo>
                      <a:pt x="8789" y="2909"/>
                      <a:pt x="8914" y="2658"/>
                      <a:pt x="8914" y="2365"/>
                    </a:cubicBezTo>
                    <a:cubicBezTo>
                      <a:pt x="8914" y="2051"/>
                      <a:pt x="8768" y="1800"/>
                      <a:pt x="8538" y="1632"/>
                    </a:cubicBezTo>
                    <a:cubicBezTo>
                      <a:pt x="8768" y="1465"/>
                      <a:pt x="8893" y="1193"/>
                      <a:pt x="8893" y="900"/>
                    </a:cubicBezTo>
                    <a:cubicBezTo>
                      <a:pt x="8893" y="398"/>
                      <a:pt x="8475" y="0"/>
                      <a:pt x="797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CC481ED-DB39-4410-A3CF-8066025BE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100" y="1943900"/>
            <a:ext cx="2618268" cy="1255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6"/>
          <p:cNvSpPr txBox="1">
            <a:spLocks noGrp="1"/>
          </p:cNvSpPr>
          <p:nvPr>
            <p:ph type="body" idx="1"/>
          </p:nvPr>
        </p:nvSpPr>
        <p:spPr>
          <a:xfrm>
            <a:off x="720000" y="995267"/>
            <a:ext cx="5510679" cy="3608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capacidad para regular las emociones es una competencia básica del desarrollo humano que tiene su base, en la primera infancia, y en los primeros años del preescolar y escolares cuando se produce un mayor progreso.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adquisición del lenguaje es una manera que permite genera nuevas estrategias de autorregulación y de esa manera se adquiere el como hablarse a si mismo, evitar pensar en lo que molesta, y distraerse con otra actividad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niños o niñas con un autocontrol pobre tienen tendencia a un comportamiento inmaduro, tienen problemas de relación con los compañeros, se sienten infelices y presentan dificultades de aprendizaje en todas las áreas </a:t>
            </a:r>
          </a:p>
          <a:p>
            <a:pPr marL="0" indent="0"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47" name="Google Shape;1047;p46"/>
          <p:cNvGrpSpPr/>
          <p:nvPr/>
        </p:nvGrpSpPr>
        <p:grpSpPr>
          <a:xfrm>
            <a:off x="385883" y="779824"/>
            <a:ext cx="334117" cy="460989"/>
            <a:chOff x="1208227" y="497696"/>
            <a:chExt cx="334117" cy="460989"/>
          </a:xfrm>
        </p:grpSpPr>
        <p:grpSp>
          <p:nvGrpSpPr>
            <p:cNvPr id="1048" name="Google Shape;1048;p46"/>
            <p:cNvGrpSpPr/>
            <p:nvPr/>
          </p:nvGrpSpPr>
          <p:grpSpPr>
            <a:xfrm rot="-899960">
              <a:off x="1257839" y="521034"/>
              <a:ext cx="234893" cy="414313"/>
              <a:chOff x="2807475" y="1823075"/>
              <a:chExt cx="234900" cy="414325"/>
            </a:xfrm>
          </p:grpSpPr>
          <p:sp>
            <p:nvSpPr>
              <p:cNvPr id="1049" name="Google Shape;1049;p46"/>
              <p:cNvSpPr/>
              <p:nvPr/>
            </p:nvSpPr>
            <p:spPr>
              <a:xfrm>
                <a:off x="2886475" y="2154725"/>
                <a:ext cx="832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307" extrusionOk="0">
                    <a:moveTo>
                      <a:pt x="1632" y="0"/>
                    </a:moveTo>
                    <a:cubicBezTo>
                      <a:pt x="733" y="21"/>
                      <a:pt x="0" y="774"/>
                      <a:pt x="0" y="1674"/>
                    </a:cubicBezTo>
                    <a:cubicBezTo>
                      <a:pt x="21" y="2582"/>
                      <a:pt x="754" y="3306"/>
                      <a:pt x="1637" y="3306"/>
                    </a:cubicBezTo>
                    <a:cubicBezTo>
                      <a:pt x="1649" y="3306"/>
                      <a:pt x="1662" y="3306"/>
                      <a:pt x="1674" y="3306"/>
                    </a:cubicBezTo>
                    <a:cubicBezTo>
                      <a:pt x="2595" y="3306"/>
                      <a:pt x="3327" y="2553"/>
                      <a:pt x="3306" y="1632"/>
                    </a:cubicBezTo>
                    <a:cubicBezTo>
                      <a:pt x="3306" y="732"/>
                      <a:pt x="2553" y="0"/>
                      <a:pt x="1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0" name="Google Shape;1050;p46"/>
              <p:cNvSpPr/>
              <p:nvPr/>
            </p:nvSpPr>
            <p:spPr>
              <a:xfrm>
                <a:off x="2807475" y="1823075"/>
                <a:ext cx="234900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9166" extrusionOk="0">
                    <a:moveTo>
                      <a:pt x="4685" y="0"/>
                    </a:moveTo>
                    <a:cubicBezTo>
                      <a:pt x="4672" y="0"/>
                      <a:pt x="4659" y="0"/>
                      <a:pt x="4646" y="1"/>
                    </a:cubicBezTo>
                    <a:cubicBezTo>
                      <a:pt x="2072" y="42"/>
                      <a:pt x="1" y="2156"/>
                      <a:pt x="22" y="4729"/>
                    </a:cubicBezTo>
                    <a:cubicBezTo>
                      <a:pt x="43" y="5943"/>
                      <a:pt x="1298" y="9165"/>
                      <a:pt x="1298" y="9165"/>
                    </a:cubicBezTo>
                    <a:lnTo>
                      <a:pt x="8203" y="9081"/>
                    </a:lnTo>
                    <a:cubicBezTo>
                      <a:pt x="8203" y="9081"/>
                      <a:pt x="9396" y="5838"/>
                      <a:pt x="9375" y="4625"/>
                    </a:cubicBezTo>
                    <a:cubicBezTo>
                      <a:pt x="9354" y="2064"/>
                      <a:pt x="7262" y="0"/>
                      <a:pt x="46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1" name="Google Shape;1051;p46"/>
              <p:cNvSpPr/>
              <p:nvPr/>
            </p:nvSpPr>
            <p:spPr>
              <a:xfrm>
                <a:off x="2815325" y="2050100"/>
                <a:ext cx="22340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5861" extrusionOk="0">
                    <a:moveTo>
                      <a:pt x="7973" y="0"/>
                    </a:moveTo>
                    <a:lnTo>
                      <a:pt x="900" y="84"/>
                    </a:lnTo>
                    <a:cubicBezTo>
                      <a:pt x="398" y="84"/>
                      <a:pt x="1" y="503"/>
                      <a:pt x="1" y="1005"/>
                    </a:cubicBezTo>
                    <a:cubicBezTo>
                      <a:pt x="1" y="1298"/>
                      <a:pt x="147" y="1570"/>
                      <a:pt x="377" y="1737"/>
                    </a:cubicBezTo>
                    <a:cubicBezTo>
                      <a:pt x="147" y="1904"/>
                      <a:pt x="22" y="2156"/>
                      <a:pt x="22" y="2448"/>
                    </a:cubicBezTo>
                    <a:cubicBezTo>
                      <a:pt x="22" y="2741"/>
                      <a:pt x="168" y="3013"/>
                      <a:pt x="377" y="3181"/>
                    </a:cubicBezTo>
                    <a:cubicBezTo>
                      <a:pt x="168" y="3348"/>
                      <a:pt x="22" y="3620"/>
                      <a:pt x="22" y="3913"/>
                    </a:cubicBezTo>
                    <a:cubicBezTo>
                      <a:pt x="43" y="4415"/>
                      <a:pt x="440" y="4813"/>
                      <a:pt x="963" y="4813"/>
                    </a:cubicBezTo>
                    <a:lnTo>
                      <a:pt x="2009" y="4792"/>
                    </a:lnTo>
                    <a:lnTo>
                      <a:pt x="2009" y="4792"/>
                    </a:lnTo>
                    <a:cubicBezTo>
                      <a:pt x="1821" y="4897"/>
                      <a:pt x="1696" y="5085"/>
                      <a:pt x="1716" y="5294"/>
                    </a:cubicBezTo>
                    <a:cubicBezTo>
                      <a:pt x="1716" y="5616"/>
                      <a:pt x="1948" y="5860"/>
                      <a:pt x="2245" y="5860"/>
                    </a:cubicBezTo>
                    <a:cubicBezTo>
                      <a:pt x="2257" y="5860"/>
                      <a:pt x="2269" y="5860"/>
                      <a:pt x="2281" y="5859"/>
                    </a:cubicBezTo>
                    <a:lnTo>
                      <a:pt x="6717" y="5817"/>
                    </a:lnTo>
                    <a:cubicBezTo>
                      <a:pt x="7031" y="5817"/>
                      <a:pt x="7282" y="5566"/>
                      <a:pt x="7282" y="5231"/>
                    </a:cubicBezTo>
                    <a:cubicBezTo>
                      <a:pt x="7282" y="5022"/>
                      <a:pt x="7157" y="4834"/>
                      <a:pt x="6968" y="4750"/>
                    </a:cubicBezTo>
                    <a:lnTo>
                      <a:pt x="8035" y="4729"/>
                    </a:lnTo>
                    <a:cubicBezTo>
                      <a:pt x="8538" y="4729"/>
                      <a:pt x="8935" y="4311"/>
                      <a:pt x="8935" y="3809"/>
                    </a:cubicBezTo>
                    <a:cubicBezTo>
                      <a:pt x="8935" y="3516"/>
                      <a:pt x="8789" y="3244"/>
                      <a:pt x="8559" y="3076"/>
                    </a:cubicBezTo>
                    <a:cubicBezTo>
                      <a:pt x="8789" y="2909"/>
                      <a:pt x="8914" y="2658"/>
                      <a:pt x="8914" y="2365"/>
                    </a:cubicBezTo>
                    <a:cubicBezTo>
                      <a:pt x="8914" y="2051"/>
                      <a:pt x="8768" y="1800"/>
                      <a:pt x="8538" y="1632"/>
                    </a:cubicBezTo>
                    <a:cubicBezTo>
                      <a:pt x="8768" y="1465"/>
                      <a:pt x="8893" y="1193"/>
                      <a:pt x="8893" y="900"/>
                    </a:cubicBezTo>
                    <a:cubicBezTo>
                      <a:pt x="8893" y="398"/>
                      <a:pt x="8475" y="0"/>
                      <a:pt x="7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052" name="Google Shape;1052;p46"/>
            <p:cNvGrpSpPr/>
            <p:nvPr/>
          </p:nvGrpSpPr>
          <p:grpSpPr>
            <a:xfrm rot="-899960">
              <a:off x="1257839" y="521034"/>
              <a:ext cx="234893" cy="414313"/>
              <a:chOff x="2807475" y="1823075"/>
              <a:chExt cx="234900" cy="414325"/>
            </a:xfrm>
          </p:grpSpPr>
          <p:sp>
            <p:nvSpPr>
              <p:cNvPr id="1053" name="Google Shape;1053;p46"/>
              <p:cNvSpPr/>
              <p:nvPr/>
            </p:nvSpPr>
            <p:spPr>
              <a:xfrm>
                <a:off x="2886475" y="2154725"/>
                <a:ext cx="832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307" extrusionOk="0">
                    <a:moveTo>
                      <a:pt x="1632" y="0"/>
                    </a:moveTo>
                    <a:cubicBezTo>
                      <a:pt x="733" y="21"/>
                      <a:pt x="0" y="774"/>
                      <a:pt x="0" y="1674"/>
                    </a:cubicBezTo>
                    <a:cubicBezTo>
                      <a:pt x="21" y="2582"/>
                      <a:pt x="754" y="3306"/>
                      <a:pt x="1637" y="3306"/>
                    </a:cubicBezTo>
                    <a:cubicBezTo>
                      <a:pt x="1649" y="3306"/>
                      <a:pt x="1662" y="3306"/>
                      <a:pt x="1674" y="3306"/>
                    </a:cubicBezTo>
                    <a:cubicBezTo>
                      <a:pt x="2595" y="3306"/>
                      <a:pt x="3327" y="2553"/>
                      <a:pt x="3306" y="1632"/>
                    </a:cubicBezTo>
                    <a:cubicBezTo>
                      <a:pt x="3306" y="732"/>
                      <a:pt x="2553" y="0"/>
                      <a:pt x="1632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4" name="Google Shape;1054;p46"/>
              <p:cNvSpPr/>
              <p:nvPr/>
            </p:nvSpPr>
            <p:spPr>
              <a:xfrm>
                <a:off x="2807475" y="1823075"/>
                <a:ext cx="234900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9166" extrusionOk="0">
                    <a:moveTo>
                      <a:pt x="4685" y="0"/>
                    </a:moveTo>
                    <a:cubicBezTo>
                      <a:pt x="4672" y="0"/>
                      <a:pt x="4659" y="0"/>
                      <a:pt x="4646" y="1"/>
                    </a:cubicBezTo>
                    <a:cubicBezTo>
                      <a:pt x="2072" y="42"/>
                      <a:pt x="1" y="2156"/>
                      <a:pt x="22" y="4729"/>
                    </a:cubicBezTo>
                    <a:cubicBezTo>
                      <a:pt x="43" y="5943"/>
                      <a:pt x="1298" y="9165"/>
                      <a:pt x="1298" y="9165"/>
                    </a:cubicBezTo>
                    <a:lnTo>
                      <a:pt x="8203" y="9081"/>
                    </a:lnTo>
                    <a:cubicBezTo>
                      <a:pt x="8203" y="9081"/>
                      <a:pt x="9396" y="5838"/>
                      <a:pt x="9375" y="4625"/>
                    </a:cubicBezTo>
                    <a:cubicBezTo>
                      <a:pt x="9354" y="2064"/>
                      <a:pt x="7262" y="0"/>
                      <a:pt x="46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5" name="Google Shape;1055;p46"/>
              <p:cNvSpPr/>
              <p:nvPr/>
            </p:nvSpPr>
            <p:spPr>
              <a:xfrm>
                <a:off x="2815325" y="2050100"/>
                <a:ext cx="22340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5861" extrusionOk="0">
                    <a:moveTo>
                      <a:pt x="7973" y="0"/>
                    </a:moveTo>
                    <a:lnTo>
                      <a:pt x="900" y="84"/>
                    </a:lnTo>
                    <a:cubicBezTo>
                      <a:pt x="398" y="84"/>
                      <a:pt x="1" y="503"/>
                      <a:pt x="1" y="1005"/>
                    </a:cubicBezTo>
                    <a:cubicBezTo>
                      <a:pt x="1" y="1298"/>
                      <a:pt x="147" y="1570"/>
                      <a:pt x="377" y="1737"/>
                    </a:cubicBezTo>
                    <a:cubicBezTo>
                      <a:pt x="147" y="1904"/>
                      <a:pt x="22" y="2156"/>
                      <a:pt x="22" y="2448"/>
                    </a:cubicBezTo>
                    <a:cubicBezTo>
                      <a:pt x="22" y="2741"/>
                      <a:pt x="168" y="3013"/>
                      <a:pt x="377" y="3181"/>
                    </a:cubicBezTo>
                    <a:cubicBezTo>
                      <a:pt x="168" y="3348"/>
                      <a:pt x="22" y="3620"/>
                      <a:pt x="22" y="3913"/>
                    </a:cubicBezTo>
                    <a:cubicBezTo>
                      <a:pt x="43" y="4415"/>
                      <a:pt x="440" y="4813"/>
                      <a:pt x="963" y="4813"/>
                    </a:cubicBezTo>
                    <a:lnTo>
                      <a:pt x="2009" y="4792"/>
                    </a:lnTo>
                    <a:lnTo>
                      <a:pt x="2009" y="4792"/>
                    </a:lnTo>
                    <a:cubicBezTo>
                      <a:pt x="1821" y="4897"/>
                      <a:pt x="1696" y="5085"/>
                      <a:pt x="1716" y="5294"/>
                    </a:cubicBezTo>
                    <a:cubicBezTo>
                      <a:pt x="1716" y="5616"/>
                      <a:pt x="1948" y="5860"/>
                      <a:pt x="2245" y="5860"/>
                    </a:cubicBezTo>
                    <a:cubicBezTo>
                      <a:pt x="2257" y="5860"/>
                      <a:pt x="2269" y="5860"/>
                      <a:pt x="2281" y="5859"/>
                    </a:cubicBezTo>
                    <a:lnTo>
                      <a:pt x="6717" y="5817"/>
                    </a:lnTo>
                    <a:cubicBezTo>
                      <a:pt x="7031" y="5817"/>
                      <a:pt x="7282" y="5566"/>
                      <a:pt x="7282" y="5231"/>
                    </a:cubicBezTo>
                    <a:cubicBezTo>
                      <a:pt x="7282" y="5022"/>
                      <a:pt x="7157" y="4834"/>
                      <a:pt x="6968" y="4750"/>
                    </a:cubicBezTo>
                    <a:lnTo>
                      <a:pt x="8035" y="4729"/>
                    </a:lnTo>
                    <a:cubicBezTo>
                      <a:pt x="8538" y="4729"/>
                      <a:pt x="8935" y="4311"/>
                      <a:pt x="8935" y="3809"/>
                    </a:cubicBezTo>
                    <a:cubicBezTo>
                      <a:pt x="8935" y="3516"/>
                      <a:pt x="8789" y="3244"/>
                      <a:pt x="8559" y="3076"/>
                    </a:cubicBezTo>
                    <a:cubicBezTo>
                      <a:pt x="8789" y="2909"/>
                      <a:pt x="8914" y="2658"/>
                      <a:pt x="8914" y="2365"/>
                    </a:cubicBezTo>
                    <a:cubicBezTo>
                      <a:pt x="8914" y="2051"/>
                      <a:pt x="8768" y="1800"/>
                      <a:pt x="8538" y="1632"/>
                    </a:cubicBezTo>
                    <a:cubicBezTo>
                      <a:pt x="8768" y="1465"/>
                      <a:pt x="8893" y="1193"/>
                      <a:pt x="8893" y="900"/>
                    </a:cubicBezTo>
                    <a:cubicBezTo>
                      <a:pt x="8893" y="398"/>
                      <a:pt x="8475" y="0"/>
                      <a:pt x="797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505425AA-29E9-4E0F-A249-71361B99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264" y="166532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0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8"/>
          <p:cNvSpPr/>
          <p:nvPr/>
        </p:nvSpPr>
        <p:spPr>
          <a:xfrm rot="-5399865">
            <a:off x="1473044" y="675464"/>
            <a:ext cx="3582774" cy="379257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rgbClr val="1C90F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98" name="Google Shape;1098;p48"/>
          <p:cNvGrpSpPr/>
          <p:nvPr/>
        </p:nvGrpSpPr>
        <p:grpSpPr>
          <a:xfrm>
            <a:off x="6003952" y="1751463"/>
            <a:ext cx="1435541" cy="2999609"/>
            <a:chOff x="5789152" y="2029763"/>
            <a:chExt cx="1435541" cy="2999609"/>
          </a:xfrm>
        </p:grpSpPr>
        <p:grpSp>
          <p:nvGrpSpPr>
            <p:cNvPr id="1099" name="Google Shape;1099;p48"/>
            <p:cNvGrpSpPr/>
            <p:nvPr/>
          </p:nvGrpSpPr>
          <p:grpSpPr>
            <a:xfrm>
              <a:off x="5789152" y="2029763"/>
              <a:ext cx="1435541" cy="2999609"/>
              <a:chOff x="4844475" y="503450"/>
              <a:chExt cx="994900" cy="2078875"/>
            </a:xfrm>
          </p:grpSpPr>
          <p:sp>
            <p:nvSpPr>
              <p:cNvPr id="1100" name="Google Shape;1100;p48"/>
              <p:cNvSpPr/>
              <p:nvPr/>
            </p:nvSpPr>
            <p:spPr>
              <a:xfrm>
                <a:off x="4953700" y="503450"/>
                <a:ext cx="8856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54" extrusionOk="0">
                    <a:moveTo>
                      <a:pt x="12570" y="0"/>
                    </a:moveTo>
                    <a:cubicBezTo>
                      <a:pt x="9386" y="0"/>
                      <a:pt x="3905" y="1196"/>
                      <a:pt x="2302" y="9068"/>
                    </a:cubicBezTo>
                    <a:cubicBezTo>
                      <a:pt x="1" y="20409"/>
                      <a:pt x="5271" y="34986"/>
                      <a:pt x="5271" y="34986"/>
                    </a:cubicBezTo>
                    <a:lnTo>
                      <a:pt x="24985" y="35153"/>
                    </a:lnTo>
                    <a:cubicBezTo>
                      <a:pt x="24985" y="35153"/>
                      <a:pt x="35426" y="4865"/>
                      <a:pt x="14911" y="228"/>
                    </a:cubicBezTo>
                    <a:cubicBezTo>
                      <a:pt x="14911" y="228"/>
                      <a:pt x="13960" y="0"/>
                      <a:pt x="125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1" name="Google Shape;1101;p48"/>
              <p:cNvSpPr/>
              <p:nvPr/>
            </p:nvSpPr>
            <p:spPr>
              <a:xfrm>
                <a:off x="5090475" y="1204850"/>
                <a:ext cx="416150" cy="58357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3343" extrusionOk="0">
                    <a:moveTo>
                      <a:pt x="8486" y="0"/>
                    </a:moveTo>
                    <a:cubicBezTo>
                      <a:pt x="7164" y="0"/>
                      <a:pt x="6205" y="492"/>
                      <a:pt x="6205" y="492"/>
                    </a:cubicBezTo>
                    <a:cubicBezTo>
                      <a:pt x="6205" y="492"/>
                      <a:pt x="6204" y="492"/>
                      <a:pt x="6201" y="492"/>
                    </a:cubicBezTo>
                    <a:cubicBezTo>
                      <a:pt x="6078" y="492"/>
                      <a:pt x="2903" y="556"/>
                      <a:pt x="1235" y="7164"/>
                    </a:cubicBezTo>
                    <a:cubicBezTo>
                      <a:pt x="634" y="9566"/>
                      <a:pt x="234" y="16003"/>
                      <a:pt x="0" y="23342"/>
                    </a:cubicBezTo>
                    <a:lnTo>
                      <a:pt x="16646" y="23342"/>
                    </a:lnTo>
                    <a:cubicBezTo>
                      <a:pt x="16412" y="16937"/>
                      <a:pt x="15945" y="11100"/>
                      <a:pt x="15145" y="7698"/>
                    </a:cubicBezTo>
                    <a:cubicBezTo>
                      <a:pt x="13608" y="1246"/>
                      <a:pt x="10588" y="0"/>
                      <a:pt x="84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2" name="Google Shape;1102;p48"/>
              <p:cNvSpPr/>
              <p:nvPr/>
            </p:nvSpPr>
            <p:spPr>
              <a:xfrm>
                <a:off x="5078800" y="1788400"/>
                <a:ext cx="439500" cy="73137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29255" extrusionOk="0">
                    <a:moveTo>
                      <a:pt x="467" y="0"/>
                    </a:moveTo>
                    <a:cubicBezTo>
                      <a:pt x="0" y="13210"/>
                      <a:pt x="0" y="29254"/>
                      <a:pt x="0" y="29254"/>
                    </a:cubicBezTo>
                    <a:lnTo>
                      <a:pt x="3403" y="29254"/>
                    </a:lnTo>
                    <a:lnTo>
                      <a:pt x="7606" y="7005"/>
                    </a:lnTo>
                    <a:lnTo>
                      <a:pt x="9307" y="7005"/>
                    </a:lnTo>
                    <a:lnTo>
                      <a:pt x="13610" y="29154"/>
                    </a:lnTo>
                    <a:lnTo>
                      <a:pt x="17146" y="29154"/>
                    </a:lnTo>
                    <a:cubicBezTo>
                      <a:pt x="17146" y="29154"/>
                      <a:pt x="17580" y="13410"/>
                      <a:pt x="171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3" name="Google Shape;1103;p48"/>
              <p:cNvSpPr/>
              <p:nvPr/>
            </p:nvSpPr>
            <p:spPr>
              <a:xfrm>
                <a:off x="4901175" y="1216700"/>
                <a:ext cx="470275" cy="648425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937" extrusionOk="0">
                    <a:moveTo>
                      <a:pt x="13484" y="0"/>
                    </a:moveTo>
                    <a:cubicBezTo>
                      <a:pt x="13386" y="0"/>
                      <a:pt x="13284" y="6"/>
                      <a:pt x="13176" y="18"/>
                    </a:cubicBezTo>
                    <a:cubicBezTo>
                      <a:pt x="6238" y="786"/>
                      <a:pt x="0" y="25503"/>
                      <a:pt x="0" y="25503"/>
                    </a:cubicBezTo>
                    <a:lnTo>
                      <a:pt x="2369" y="25937"/>
                    </a:lnTo>
                    <a:cubicBezTo>
                      <a:pt x="9641" y="17617"/>
                      <a:pt x="18810" y="0"/>
                      <a:pt x="13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4" name="Google Shape;1104;p48"/>
              <p:cNvSpPr/>
              <p:nvPr/>
            </p:nvSpPr>
            <p:spPr>
              <a:xfrm>
                <a:off x="5217225" y="1118750"/>
                <a:ext cx="1276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138" extrusionOk="0">
                    <a:moveTo>
                      <a:pt x="1" y="0"/>
                    </a:moveTo>
                    <a:lnTo>
                      <a:pt x="1" y="5137"/>
                    </a:lnTo>
                    <a:lnTo>
                      <a:pt x="5104" y="5137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4968725" y="2513900"/>
                <a:ext cx="19682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737" extrusionOk="0">
                    <a:moveTo>
                      <a:pt x="7873" y="1"/>
                    </a:moveTo>
                    <a:lnTo>
                      <a:pt x="4036" y="268"/>
                    </a:lnTo>
                    <a:cubicBezTo>
                      <a:pt x="4036" y="268"/>
                      <a:pt x="0" y="268"/>
                      <a:pt x="0" y="2736"/>
                    </a:cubicBezTo>
                    <a:lnTo>
                      <a:pt x="7873" y="273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5417375" y="2517250"/>
                <a:ext cx="1968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469" extrusionOk="0">
                    <a:moveTo>
                      <a:pt x="67" y="0"/>
                    </a:moveTo>
                    <a:lnTo>
                      <a:pt x="0" y="2469"/>
                    </a:lnTo>
                    <a:lnTo>
                      <a:pt x="7873" y="2469"/>
                    </a:lnTo>
                    <a:cubicBezTo>
                      <a:pt x="7873" y="34"/>
                      <a:pt x="3836" y="0"/>
                      <a:pt x="38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4844475" y="1810900"/>
                <a:ext cx="12342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334" extrusionOk="0">
                    <a:moveTo>
                      <a:pt x="3236" y="1"/>
                    </a:moveTo>
                    <a:cubicBezTo>
                      <a:pt x="3236" y="1"/>
                      <a:pt x="567" y="401"/>
                      <a:pt x="567" y="801"/>
                    </a:cubicBezTo>
                    <a:cubicBezTo>
                      <a:pt x="567" y="1101"/>
                      <a:pt x="1299" y="1139"/>
                      <a:pt x="1665" y="1139"/>
                    </a:cubicBezTo>
                    <a:cubicBezTo>
                      <a:pt x="1787" y="1139"/>
                      <a:pt x="1868" y="1135"/>
                      <a:pt x="1868" y="1135"/>
                    </a:cubicBezTo>
                    <a:lnTo>
                      <a:pt x="1868" y="1135"/>
                    </a:lnTo>
                    <a:cubicBezTo>
                      <a:pt x="1868" y="1135"/>
                      <a:pt x="0" y="1502"/>
                      <a:pt x="200" y="2035"/>
                    </a:cubicBezTo>
                    <a:cubicBezTo>
                      <a:pt x="258" y="2159"/>
                      <a:pt x="402" y="2205"/>
                      <a:pt x="587" y="2205"/>
                    </a:cubicBezTo>
                    <a:cubicBezTo>
                      <a:pt x="1153" y="2205"/>
                      <a:pt x="2101" y="1769"/>
                      <a:pt x="2102" y="1769"/>
                    </a:cubicBezTo>
                    <a:lnTo>
                      <a:pt x="2102" y="1769"/>
                    </a:lnTo>
                    <a:cubicBezTo>
                      <a:pt x="2101" y="1769"/>
                      <a:pt x="334" y="2869"/>
                      <a:pt x="734" y="3303"/>
                    </a:cubicBezTo>
                    <a:cubicBezTo>
                      <a:pt x="793" y="3358"/>
                      <a:pt x="875" y="3381"/>
                      <a:pt x="971" y="3381"/>
                    </a:cubicBezTo>
                    <a:cubicBezTo>
                      <a:pt x="1583" y="3381"/>
                      <a:pt x="2802" y="2436"/>
                      <a:pt x="2802" y="2436"/>
                    </a:cubicBezTo>
                    <a:lnTo>
                      <a:pt x="2802" y="2436"/>
                    </a:lnTo>
                    <a:cubicBezTo>
                      <a:pt x="2802" y="2436"/>
                      <a:pt x="1301" y="3837"/>
                      <a:pt x="1735" y="4270"/>
                    </a:cubicBezTo>
                    <a:cubicBezTo>
                      <a:pt x="1778" y="4314"/>
                      <a:pt x="1832" y="4334"/>
                      <a:pt x="1894" y="4334"/>
                    </a:cubicBezTo>
                    <a:cubicBezTo>
                      <a:pt x="2492" y="4334"/>
                      <a:pt x="3836" y="2469"/>
                      <a:pt x="3836" y="2469"/>
                    </a:cubicBezTo>
                    <a:lnTo>
                      <a:pt x="3836" y="2469"/>
                    </a:lnTo>
                    <a:cubicBezTo>
                      <a:pt x="3836" y="2469"/>
                      <a:pt x="3469" y="3937"/>
                      <a:pt x="4203" y="3937"/>
                    </a:cubicBezTo>
                    <a:cubicBezTo>
                      <a:pt x="4937" y="3937"/>
                      <a:pt x="4770" y="1535"/>
                      <a:pt x="4770" y="1535"/>
                    </a:cubicBezTo>
                    <a:lnTo>
                      <a:pt x="323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>
                <a:off x="4935350" y="536025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4517" y="0"/>
                    </a:moveTo>
                    <a:cubicBezTo>
                      <a:pt x="10020" y="0"/>
                      <a:pt x="5757" y="2995"/>
                      <a:pt x="4538" y="7698"/>
                    </a:cubicBezTo>
                    <a:cubicBezTo>
                      <a:pt x="4538" y="7765"/>
                      <a:pt x="4504" y="7831"/>
                      <a:pt x="4504" y="7898"/>
                    </a:cubicBezTo>
                    <a:cubicBezTo>
                      <a:pt x="2936" y="14436"/>
                      <a:pt x="1" y="17238"/>
                      <a:pt x="2936" y="21708"/>
                    </a:cubicBezTo>
                    <a:cubicBezTo>
                      <a:pt x="4583" y="24264"/>
                      <a:pt x="8260" y="25401"/>
                      <a:pt x="12066" y="25401"/>
                    </a:cubicBezTo>
                    <a:cubicBezTo>
                      <a:pt x="14966" y="25401"/>
                      <a:pt x="17941" y="24740"/>
                      <a:pt x="20149" y="23543"/>
                    </a:cubicBezTo>
                    <a:cubicBezTo>
                      <a:pt x="20613" y="23733"/>
                      <a:pt x="21087" y="23818"/>
                      <a:pt x="21549" y="23818"/>
                    </a:cubicBezTo>
                    <a:cubicBezTo>
                      <a:pt x="24575" y="23818"/>
                      <a:pt x="27141" y="20175"/>
                      <a:pt x="23785" y="18439"/>
                    </a:cubicBezTo>
                    <a:cubicBezTo>
                      <a:pt x="27787" y="11868"/>
                      <a:pt x="25252" y="4229"/>
                      <a:pt x="19081" y="1093"/>
                    </a:cubicBezTo>
                    <a:cubicBezTo>
                      <a:pt x="17607" y="348"/>
                      <a:pt x="16048" y="0"/>
                      <a:pt x="145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5275600" y="834450"/>
                <a:ext cx="15180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69" extrusionOk="0">
                    <a:moveTo>
                      <a:pt x="3112" y="1"/>
                    </a:moveTo>
                    <a:cubicBezTo>
                      <a:pt x="882" y="1"/>
                      <a:pt x="1" y="2232"/>
                      <a:pt x="1" y="2232"/>
                    </a:cubicBezTo>
                    <a:cubicBezTo>
                      <a:pt x="1" y="2232"/>
                      <a:pt x="1368" y="3066"/>
                      <a:pt x="2803" y="5768"/>
                    </a:cubicBezTo>
                    <a:cubicBezTo>
                      <a:pt x="4004" y="5468"/>
                      <a:pt x="4904" y="4801"/>
                      <a:pt x="5471" y="3467"/>
                    </a:cubicBezTo>
                    <a:cubicBezTo>
                      <a:pt x="6072" y="1965"/>
                      <a:pt x="5171" y="264"/>
                      <a:pt x="3570" y="31"/>
                    </a:cubicBezTo>
                    <a:cubicBezTo>
                      <a:pt x="3411" y="10"/>
                      <a:pt x="3259" y="1"/>
                      <a:pt x="3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5265525" y="840675"/>
                <a:ext cx="1477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93" extrusionOk="0">
                    <a:moveTo>
                      <a:pt x="2917" y="1"/>
                    </a:moveTo>
                    <a:cubicBezTo>
                      <a:pt x="1560" y="1"/>
                      <a:pt x="425" y="1231"/>
                      <a:pt x="237" y="2550"/>
                    </a:cubicBezTo>
                    <a:cubicBezTo>
                      <a:pt x="0" y="4176"/>
                      <a:pt x="1309" y="5592"/>
                      <a:pt x="2863" y="5592"/>
                    </a:cubicBezTo>
                    <a:cubicBezTo>
                      <a:pt x="3063" y="5592"/>
                      <a:pt x="3267" y="5569"/>
                      <a:pt x="3473" y="5519"/>
                    </a:cubicBezTo>
                    <a:cubicBezTo>
                      <a:pt x="3706" y="5452"/>
                      <a:pt x="3906" y="5386"/>
                      <a:pt x="4106" y="5252"/>
                    </a:cubicBezTo>
                    <a:cubicBezTo>
                      <a:pt x="5174" y="4652"/>
                      <a:pt x="5908" y="3318"/>
                      <a:pt x="5707" y="2150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7" y="6"/>
                      <a:pt x="3002" y="1"/>
                      <a:pt x="2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>
                <a:off x="5295625" y="85187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3" y="3370"/>
                      <a:pt x="4303" y="2169"/>
                    </a:cubicBezTo>
                    <a:cubicBezTo>
                      <a:pt x="4303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>
                <a:off x="5015675" y="798375"/>
                <a:ext cx="1465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5744" extrusionOk="0">
                    <a:moveTo>
                      <a:pt x="2571" y="1"/>
                    </a:moveTo>
                    <a:cubicBezTo>
                      <a:pt x="1112" y="1"/>
                      <a:pt x="0" y="1359"/>
                      <a:pt x="290" y="2841"/>
                    </a:cubicBezTo>
                    <a:cubicBezTo>
                      <a:pt x="591" y="4309"/>
                      <a:pt x="1425" y="5210"/>
                      <a:pt x="2525" y="5743"/>
                    </a:cubicBezTo>
                    <a:cubicBezTo>
                      <a:pt x="4560" y="3442"/>
                      <a:pt x="5861" y="2641"/>
                      <a:pt x="5861" y="2641"/>
                    </a:cubicBezTo>
                    <a:cubicBezTo>
                      <a:pt x="5861" y="2641"/>
                      <a:pt x="5427" y="173"/>
                      <a:pt x="2726" y="6"/>
                    </a:cubicBezTo>
                    <a:cubicBezTo>
                      <a:pt x="2674" y="3"/>
                      <a:pt x="2622" y="1"/>
                      <a:pt x="2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>
                <a:off x="5022100" y="805775"/>
                <a:ext cx="14852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588" extrusionOk="0">
                    <a:moveTo>
                      <a:pt x="2953" y="1"/>
                    </a:moveTo>
                    <a:cubicBezTo>
                      <a:pt x="2881" y="1"/>
                      <a:pt x="2809" y="4"/>
                      <a:pt x="2735" y="10"/>
                    </a:cubicBezTo>
                    <a:cubicBezTo>
                      <a:pt x="1601" y="144"/>
                      <a:pt x="467" y="944"/>
                      <a:pt x="234" y="2145"/>
                    </a:cubicBezTo>
                    <a:cubicBezTo>
                      <a:pt x="0" y="3346"/>
                      <a:pt x="734" y="4680"/>
                      <a:pt x="1801" y="5247"/>
                    </a:cubicBezTo>
                    <a:cubicBezTo>
                      <a:pt x="2002" y="5381"/>
                      <a:pt x="2235" y="5447"/>
                      <a:pt x="2435" y="5514"/>
                    </a:cubicBezTo>
                    <a:cubicBezTo>
                      <a:pt x="2640" y="5564"/>
                      <a:pt x="2845" y="5587"/>
                      <a:pt x="3046" y="5587"/>
                    </a:cubicBezTo>
                    <a:cubicBezTo>
                      <a:pt x="4606" y="5587"/>
                      <a:pt x="5941" y="4171"/>
                      <a:pt x="5704" y="2545"/>
                    </a:cubicBezTo>
                    <a:cubicBezTo>
                      <a:pt x="5482" y="1213"/>
                      <a:pt x="4354" y="1"/>
                      <a:pt x="2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4" name="Google Shape;1114;p48"/>
              <p:cNvSpPr/>
              <p:nvPr/>
            </p:nvSpPr>
            <p:spPr>
              <a:xfrm>
                <a:off x="5052100" y="821875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35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35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5" name="Google Shape;1115;p48"/>
              <p:cNvSpPr/>
              <p:nvPr/>
            </p:nvSpPr>
            <p:spPr>
              <a:xfrm>
                <a:off x="5123000" y="921100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2235" y="1"/>
                    </a:moveTo>
                    <a:cubicBezTo>
                      <a:pt x="2235" y="1"/>
                      <a:pt x="1702" y="1535"/>
                      <a:pt x="868" y="1335"/>
                    </a:cubicBezTo>
                    <a:cubicBezTo>
                      <a:pt x="0" y="1168"/>
                      <a:pt x="234" y="2502"/>
                      <a:pt x="1168" y="30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6" name="Google Shape;1116;p48"/>
              <p:cNvSpPr/>
              <p:nvPr/>
            </p:nvSpPr>
            <p:spPr>
              <a:xfrm>
                <a:off x="5359825" y="973650"/>
                <a:ext cx="709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269" extrusionOk="0">
                    <a:moveTo>
                      <a:pt x="1435" y="0"/>
                    </a:moveTo>
                    <a:cubicBezTo>
                      <a:pt x="635" y="0"/>
                      <a:pt x="1" y="500"/>
                      <a:pt x="1" y="1134"/>
                    </a:cubicBezTo>
                    <a:cubicBezTo>
                      <a:pt x="1" y="1768"/>
                      <a:pt x="635" y="2268"/>
                      <a:pt x="1435" y="2268"/>
                    </a:cubicBezTo>
                    <a:cubicBezTo>
                      <a:pt x="2202" y="2268"/>
                      <a:pt x="2836" y="1768"/>
                      <a:pt x="2836" y="1134"/>
                    </a:cubicBezTo>
                    <a:cubicBezTo>
                      <a:pt x="2836" y="500"/>
                      <a:pt x="2202" y="0"/>
                      <a:pt x="1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7" name="Google Shape;1117;p48"/>
              <p:cNvSpPr/>
              <p:nvPr/>
            </p:nvSpPr>
            <p:spPr>
              <a:xfrm>
                <a:off x="5019600" y="94527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8" name="Google Shape;1118;p48"/>
              <p:cNvSpPr/>
              <p:nvPr/>
            </p:nvSpPr>
            <p:spPr>
              <a:xfrm>
                <a:off x="5321700" y="739000"/>
                <a:ext cx="109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281" extrusionOk="0">
                    <a:moveTo>
                      <a:pt x="1342" y="0"/>
                    </a:moveTo>
                    <a:cubicBezTo>
                      <a:pt x="860" y="0"/>
                      <a:pt x="489" y="105"/>
                      <a:pt x="392" y="213"/>
                    </a:cubicBezTo>
                    <a:cubicBezTo>
                      <a:pt x="117" y="488"/>
                      <a:pt x="0" y="989"/>
                      <a:pt x="976" y="989"/>
                    </a:cubicBezTo>
                    <a:cubicBezTo>
                      <a:pt x="1184" y="989"/>
                      <a:pt x="1442" y="966"/>
                      <a:pt x="1759" y="913"/>
                    </a:cubicBezTo>
                    <a:cubicBezTo>
                      <a:pt x="1908" y="889"/>
                      <a:pt x="2050" y="877"/>
                      <a:pt x="2185" y="877"/>
                    </a:cubicBezTo>
                    <a:cubicBezTo>
                      <a:pt x="3687" y="877"/>
                      <a:pt x="4361" y="2281"/>
                      <a:pt x="4361" y="2281"/>
                    </a:cubicBezTo>
                    <a:cubicBezTo>
                      <a:pt x="3843" y="455"/>
                      <a:pt x="2349" y="0"/>
                      <a:pt x="1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9" name="Google Shape;1119;p48"/>
              <p:cNvSpPr/>
              <p:nvPr/>
            </p:nvSpPr>
            <p:spPr>
              <a:xfrm>
                <a:off x="5051275" y="719025"/>
                <a:ext cx="1118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6" extrusionOk="0">
                    <a:moveTo>
                      <a:pt x="2859" y="0"/>
                    </a:moveTo>
                    <a:cubicBezTo>
                      <a:pt x="1881" y="0"/>
                      <a:pt x="632" y="407"/>
                      <a:pt x="1" y="1946"/>
                    </a:cubicBezTo>
                    <a:cubicBezTo>
                      <a:pt x="1" y="1946"/>
                      <a:pt x="720" y="780"/>
                      <a:pt x="2052" y="780"/>
                    </a:cubicBezTo>
                    <a:cubicBezTo>
                      <a:pt x="2264" y="780"/>
                      <a:pt x="2493" y="810"/>
                      <a:pt x="2736" y="878"/>
                    </a:cubicBezTo>
                    <a:cubicBezTo>
                      <a:pt x="3176" y="1003"/>
                      <a:pt x="3504" y="1053"/>
                      <a:pt x="3745" y="1053"/>
                    </a:cubicBezTo>
                    <a:cubicBezTo>
                      <a:pt x="4473" y="1053"/>
                      <a:pt x="4404" y="595"/>
                      <a:pt x="4204" y="345"/>
                    </a:cubicBezTo>
                    <a:cubicBezTo>
                      <a:pt x="4081" y="195"/>
                      <a:pt x="3535" y="0"/>
                      <a:pt x="28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>
                <a:off x="5474925" y="1035350"/>
                <a:ext cx="675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936" fill="none" extrusionOk="0">
                    <a:moveTo>
                      <a:pt x="2702" y="568"/>
                    </a:moveTo>
                    <a:cubicBezTo>
                      <a:pt x="2702" y="568"/>
                      <a:pt x="1101" y="0"/>
                      <a:pt x="167" y="1168"/>
                    </a:cubicBezTo>
                    <a:cubicBezTo>
                      <a:pt x="1568" y="2002"/>
                      <a:pt x="500" y="2936"/>
                      <a:pt x="0" y="26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>
                <a:off x="5217225" y="530075"/>
                <a:ext cx="442700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8" h="18678" extrusionOk="0">
                    <a:moveTo>
                      <a:pt x="2843" y="1"/>
                    </a:moveTo>
                    <a:cubicBezTo>
                      <a:pt x="1948" y="1"/>
                      <a:pt x="1001" y="74"/>
                      <a:pt x="1" y="231"/>
                    </a:cubicBezTo>
                    <a:cubicBezTo>
                      <a:pt x="1" y="231"/>
                      <a:pt x="3170" y="13940"/>
                      <a:pt x="12510" y="18677"/>
                    </a:cubicBezTo>
                    <a:cubicBezTo>
                      <a:pt x="17708" y="14320"/>
                      <a:pt x="15325" y="1"/>
                      <a:pt x="28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>
                <a:off x="5667550" y="718225"/>
                <a:ext cx="1184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213" extrusionOk="0">
                    <a:moveTo>
                      <a:pt x="3067" y="0"/>
                    </a:moveTo>
                    <a:cubicBezTo>
                      <a:pt x="2471" y="0"/>
                      <a:pt x="1001" y="1711"/>
                      <a:pt x="1001" y="1711"/>
                    </a:cubicBezTo>
                    <a:cubicBezTo>
                      <a:pt x="1001" y="1711"/>
                      <a:pt x="1502" y="277"/>
                      <a:pt x="768" y="210"/>
                    </a:cubicBezTo>
                    <a:cubicBezTo>
                      <a:pt x="758" y="209"/>
                      <a:pt x="748" y="209"/>
                      <a:pt x="738" y="209"/>
                    </a:cubicBezTo>
                    <a:cubicBezTo>
                      <a:pt x="33" y="209"/>
                      <a:pt x="1" y="2545"/>
                      <a:pt x="1" y="2545"/>
                    </a:cubicBezTo>
                    <a:lnTo>
                      <a:pt x="1402" y="4213"/>
                    </a:lnTo>
                    <a:cubicBezTo>
                      <a:pt x="1402" y="4213"/>
                      <a:pt x="4070" y="4046"/>
                      <a:pt x="4103" y="3646"/>
                    </a:cubicBezTo>
                    <a:cubicBezTo>
                      <a:pt x="4137" y="3245"/>
                      <a:pt x="2836" y="3212"/>
                      <a:pt x="2836" y="3212"/>
                    </a:cubicBezTo>
                    <a:cubicBezTo>
                      <a:pt x="2836" y="3212"/>
                      <a:pt x="4737" y="2979"/>
                      <a:pt x="4570" y="2445"/>
                    </a:cubicBezTo>
                    <a:cubicBezTo>
                      <a:pt x="4521" y="2287"/>
                      <a:pt x="4334" y="2231"/>
                      <a:pt x="4095" y="2231"/>
                    </a:cubicBezTo>
                    <a:cubicBezTo>
                      <a:pt x="3528" y="2231"/>
                      <a:pt x="2669" y="2545"/>
                      <a:pt x="2669" y="2545"/>
                    </a:cubicBezTo>
                    <a:cubicBezTo>
                      <a:pt x="2669" y="2545"/>
                      <a:pt x="4537" y="1578"/>
                      <a:pt x="4137" y="1144"/>
                    </a:cubicBezTo>
                    <a:cubicBezTo>
                      <a:pt x="4076" y="1073"/>
                      <a:pt x="3979" y="1043"/>
                      <a:pt x="3858" y="1043"/>
                    </a:cubicBezTo>
                    <a:cubicBezTo>
                      <a:pt x="3246" y="1043"/>
                      <a:pt x="2035" y="1811"/>
                      <a:pt x="2035" y="1811"/>
                    </a:cubicBezTo>
                    <a:cubicBezTo>
                      <a:pt x="2035" y="1811"/>
                      <a:pt x="3670" y="577"/>
                      <a:pt x="3236" y="76"/>
                    </a:cubicBezTo>
                    <a:cubicBezTo>
                      <a:pt x="3194" y="24"/>
                      <a:pt x="3136" y="0"/>
                      <a:pt x="30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>
                <a:off x="5200150" y="766000"/>
                <a:ext cx="529975" cy="623825"/>
              </a:xfrm>
              <a:custGeom>
                <a:avLst/>
                <a:gdLst/>
                <a:ahLst/>
                <a:cxnLst/>
                <a:rect l="l" t="t" r="r" b="b"/>
                <a:pathLst>
                  <a:path w="21199" h="24953" extrusionOk="0">
                    <a:moveTo>
                      <a:pt x="18897" y="0"/>
                    </a:moveTo>
                    <a:cubicBezTo>
                      <a:pt x="10822" y="7809"/>
                      <a:pt x="0" y="24952"/>
                      <a:pt x="5852" y="24952"/>
                    </a:cubicBezTo>
                    <a:cubicBezTo>
                      <a:pt x="5875" y="24952"/>
                      <a:pt x="5898" y="24952"/>
                      <a:pt x="5921" y="24951"/>
                    </a:cubicBezTo>
                    <a:cubicBezTo>
                      <a:pt x="12892" y="24751"/>
                      <a:pt x="21198" y="667"/>
                      <a:pt x="21198" y="667"/>
                    </a:cubicBezTo>
                    <a:lnTo>
                      <a:pt x="1889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>
                <a:off x="5060450" y="1157100"/>
                <a:ext cx="46535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28321" extrusionOk="0">
                    <a:moveTo>
                      <a:pt x="12576" y="1"/>
                    </a:moveTo>
                    <a:cubicBezTo>
                      <a:pt x="12576" y="1"/>
                      <a:pt x="11642" y="768"/>
                      <a:pt x="11375" y="2336"/>
                    </a:cubicBezTo>
                    <a:cubicBezTo>
                      <a:pt x="10097" y="3244"/>
                      <a:pt x="9102" y="3545"/>
                      <a:pt x="8343" y="3545"/>
                    </a:cubicBezTo>
                    <a:cubicBezTo>
                      <a:pt x="6845" y="3545"/>
                      <a:pt x="6272" y="2369"/>
                      <a:pt x="6272" y="2369"/>
                    </a:cubicBezTo>
                    <a:cubicBezTo>
                      <a:pt x="2502" y="3070"/>
                      <a:pt x="1" y="8307"/>
                      <a:pt x="1" y="8307"/>
                    </a:cubicBezTo>
                    <a:lnTo>
                      <a:pt x="2069" y="11075"/>
                    </a:lnTo>
                    <a:cubicBezTo>
                      <a:pt x="768" y="14678"/>
                      <a:pt x="434" y="28321"/>
                      <a:pt x="434" y="28321"/>
                    </a:cubicBezTo>
                    <a:cubicBezTo>
                      <a:pt x="6405" y="28288"/>
                      <a:pt x="12476" y="26653"/>
                      <a:pt x="18614" y="24185"/>
                    </a:cubicBezTo>
                    <a:lnTo>
                      <a:pt x="17046" y="8307"/>
                    </a:lnTo>
                    <a:lnTo>
                      <a:pt x="17947" y="4904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5087125" y="1322275"/>
                <a:ext cx="371125" cy="379400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15176" extrusionOk="0">
                    <a:moveTo>
                      <a:pt x="10348" y="1"/>
                    </a:moveTo>
                    <a:cubicBezTo>
                      <a:pt x="8023" y="1"/>
                      <a:pt x="7039" y="4402"/>
                      <a:pt x="7039" y="4402"/>
                    </a:cubicBezTo>
                    <a:cubicBezTo>
                      <a:pt x="7039" y="4402"/>
                      <a:pt x="6547" y="401"/>
                      <a:pt x="4741" y="401"/>
                    </a:cubicBezTo>
                    <a:cubicBezTo>
                      <a:pt x="4291" y="401"/>
                      <a:pt x="3761" y="648"/>
                      <a:pt x="3137" y="1266"/>
                    </a:cubicBezTo>
                    <a:cubicBezTo>
                      <a:pt x="1" y="4402"/>
                      <a:pt x="6639" y="15176"/>
                      <a:pt x="6639" y="15176"/>
                    </a:cubicBezTo>
                    <a:cubicBezTo>
                      <a:pt x="11876" y="8738"/>
                      <a:pt x="14845" y="2367"/>
                      <a:pt x="11609" y="399"/>
                    </a:cubicBezTo>
                    <a:cubicBezTo>
                      <a:pt x="11151" y="120"/>
                      <a:pt x="10732" y="1"/>
                      <a:pt x="10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5183050" y="1220475"/>
                <a:ext cx="455350" cy="87352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34941" extrusionOk="0">
                    <a:moveTo>
                      <a:pt x="734" y="1"/>
                    </a:moveTo>
                    <a:lnTo>
                      <a:pt x="0" y="301"/>
                    </a:lnTo>
                    <a:cubicBezTo>
                      <a:pt x="0" y="301"/>
                      <a:pt x="2435" y="12243"/>
                      <a:pt x="4904" y="24018"/>
                    </a:cubicBezTo>
                    <a:cubicBezTo>
                      <a:pt x="6955" y="33777"/>
                      <a:pt x="7071" y="34941"/>
                      <a:pt x="8450" y="34941"/>
                    </a:cubicBezTo>
                    <a:cubicBezTo>
                      <a:pt x="8730" y="34941"/>
                      <a:pt x="9062" y="34893"/>
                      <a:pt x="9473" y="34859"/>
                    </a:cubicBezTo>
                    <a:cubicBezTo>
                      <a:pt x="11942" y="34626"/>
                      <a:pt x="16712" y="33191"/>
                      <a:pt x="17446" y="32457"/>
                    </a:cubicBezTo>
                    <a:cubicBezTo>
                      <a:pt x="18213" y="31724"/>
                      <a:pt x="12442" y="4671"/>
                      <a:pt x="12442" y="4671"/>
                    </a:cubicBezTo>
                    <a:lnTo>
                      <a:pt x="12142" y="5772"/>
                    </a:lnTo>
                    <a:lnTo>
                      <a:pt x="14844" y="22717"/>
                    </a:lnTo>
                    <a:lnTo>
                      <a:pt x="6271" y="24852"/>
                    </a:lnTo>
                    <a:lnTo>
                      <a:pt x="73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5130500" y="10020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1" y="1234"/>
                    </a:moveTo>
                    <a:cubicBezTo>
                      <a:pt x="1" y="1234"/>
                      <a:pt x="2069" y="2435"/>
                      <a:pt x="4771" y="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28" name="Google Shape;1128;p48"/>
            <p:cNvGrpSpPr/>
            <p:nvPr/>
          </p:nvGrpSpPr>
          <p:grpSpPr>
            <a:xfrm>
              <a:off x="5789152" y="2029763"/>
              <a:ext cx="1435541" cy="2999609"/>
              <a:chOff x="4844475" y="503450"/>
              <a:chExt cx="994900" cy="2078875"/>
            </a:xfrm>
          </p:grpSpPr>
          <p:sp>
            <p:nvSpPr>
              <p:cNvPr id="1129" name="Google Shape;1129;p48"/>
              <p:cNvSpPr/>
              <p:nvPr/>
            </p:nvSpPr>
            <p:spPr>
              <a:xfrm>
                <a:off x="4953700" y="503450"/>
                <a:ext cx="8856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54" extrusionOk="0">
                    <a:moveTo>
                      <a:pt x="12570" y="0"/>
                    </a:moveTo>
                    <a:cubicBezTo>
                      <a:pt x="9386" y="0"/>
                      <a:pt x="3905" y="1196"/>
                      <a:pt x="2302" y="9068"/>
                    </a:cubicBezTo>
                    <a:cubicBezTo>
                      <a:pt x="1" y="20409"/>
                      <a:pt x="5271" y="34986"/>
                      <a:pt x="5271" y="34986"/>
                    </a:cubicBezTo>
                    <a:lnTo>
                      <a:pt x="24985" y="35153"/>
                    </a:lnTo>
                    <a:cubicBezTo>
                      <a:pt x="24985" y="35153"/>
                      <a:pt x="35426" y="4865"/>
                      <a:pt x="14911" y="228"/>
                    </a:cubicBezTo>
                    <a:cubicBezTo>
                      <a:pt x="14911" y="228"/>
                      <a:pt x="13960" y="0"/>
                      <a:pt x="12570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0" name="Google Shape;1130;p48"/>
              <p:cNvSpPr/>
              <p:nvPr/>
            </p:nvSpPr>
            <p:spPr>
              <a:xfrm>
                <a:off x="5090475" y="1204850"/>
                <a:ext cx="416150" cy="58357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3343" extrusionOk="0">
                    <a:moveTo>
                      <a:pt x="8486" y="0"/>
                    </a:moveTo>
                    <a:cubicBezTo>
                      <a:pt x="7164" y="0"/>
                      <a:pt x="6205" y="492"/>
                      <a:pt x="6205" y="492"/>
                    </a:cubicBezTo>
                    <a:cubicBezTo>
                      <a:pt x="6205" y="492"/>
                      <a:pt x="6204" y="492"/>
                      <a:pt x="6201" y="492"/>
                    </a:cubicBezTo>
                    <a:cubicBezTo>
                      <a:pt x="6078" y="492"/>
                      <a:pt x="2903" y="556"/>
                      <a:pt x="1235" y="7164"/>
                    </a:cubicBezTo>
                    <a:cubicBezTo>
                      <a:pt x="634" y="9566"/>
                      <a:pt x="234" y="16003"/>
                      <a:pt x="0" y="23342"/>
                    </a:cubicBezTo>
                    <a:lnTo>
                      <a:pt x="16646" y="23342"/>
                    </a:lnTo>
                    <a:cubicBezTo>
                      <a:pt x="16412" y="16937"/>
                      <a:pt x="15945" y="11100"/>
                      <a:pt x="15145" y="7698"/>
                    </a:cubicBezTo>
                    <a:cubicBezTo>
                      <a:pt x="13608" y="1246"/>
                      <a:pt x="10588" y="0"/>
                      <a:pt x="8486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1" name="Google Shape;1131;p48"/>
              <p:cNvSpPr/>
              <p:nvPr/>
            </p:nvSpPr>
            <p:spPr>
              <a:xfrm>
                <a:off x="5078800" y="1788400"/>
                <a:ext cx="439500" cy="73137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29255" extrusionOk="0">
                    <a:moveTo>
                      <a:pt x="467" y="0"/>
                    </a:moveTo>
                    <a:cubicBezTo>
                      <a:pt x="0" y="13210"/>
                      <a:pt x="0" y="29254"/>
                      <a:pt x="0" y="29254"/>
                    </a:cubicBezTo>
                    <a:lnTo>
                      <a:pt x="3403" y="29254"/>
                    </a:lnTo>
                    <a:lnTo>
                      <a:pt x="7606" y="7005"/>
                    </a:lnTo>
                    <a:lnTo>
                      <a:pt x="9307" y="7005"/>
                    </a:lnTo>
                    <a:lnTo>
                      <a:pt x="13610" y="29154"/>
                    </a:lnTo>
                    <a:lnTo>
                      <a:pt x="17146" y="29154"/>
                    </a:lnTo>
                    <a:cubicBezTo>
                      <a:pt x="17146" y="29154"/>
                      <a:pt x="17580" y="13410"/>
                      <a:pt x="1711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2" name="Google Shape;1132;p48"/>
              <p:cNvSpPr/>
              <p:nvPr/>
            </p:nvSpPr>
            <p:spPr>
              <a:xfrm>
                <a:off x="4901175" y="1216700"/>
                <a:ext cx="470275" cy="648425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937" extrusionOk="0">
                    <a:moveTo>
                      <a:pt x="13484" y="0"/>
                    </a:moveTo>
                    <a:cubicBezTo>
                      <a:pt x="13386" y="0"/>
                      <a:pt x="13284" y="6"/>
                      <a:pt x="13176" y="18"/>
                    </a:cubicBezTo>
                    <a:cubicBezTo>
                      <a:pt x="6238" y="786"/>
                      <a:pt x="0" y="25503"/>
                      <a:pt x="0" y="25503"/>
                    </a:cubicBezTo>
                    <a:lnTo>
                      <a:pt x="2369" y="25937"/>
                    </a:lnTo>
                    <a:cubicBezTo>
                      <a:pt x="9641" y="17617"/>
                      <a:pt x="18810" y="0"/>
                      <a:pt x="13484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3" name="Google Shape;1133;p48"/>
              <p:cNvSpPr/>
              <p:nvPr/>
            </p:nvSpPr>
            <p:spPr>
              <a:xfrm>
                <a:off x="5217225" y="1118750"/>
                <a:ext cx="1276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138" extrusionOk="0">
                    <a:moveTo>
                      <a:pt x="1" y="0"/>
                    </a:moveTo>
                    <a:lnTo>
                      <a:pt x="1" y="5137"/>
                    </a:lnTo>
                    <a:lnTo>
                      <a:pt x="5104" y="5137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4" name="Google Shape;1134;p48"/>
              <p:cNvSpPr/>
              <p:nvPr/>
            </p:nvSpPr>
            <p:spPr>
              <a:xfrm>
                <a:off x="4968725" y="2513900"/>
                <a:ext cx="19682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737" extrusionOk="0">
                    <a:moveTo>
                      <a:pt x="7873" y="1"/>
                    </a:moveTo>
                    <a:lnTo>
                      <a:pt x="4036" y="268"/>
                    </a:lnTo>
                    <a:cubicBezTo>
                      <a:pt x="4036" y="268"/>
                      <a:pt x="0" y="268"/>
                      <a:pt x="0" y="2736"/>
                    </a:cubicBezTo>
                    <a:lnTo>
                      <a:pt x="7873" y="273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5" name="Google Shape;1135;p48"/>
              <p:cNvSpPr/>
              <p:nvPr/>
            </p:nvSpPr>
            <p:spPr>
              <a:xfrm>
                <a:off x="5417375" y="2517250"/>
                <a:ext cx="1968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469" extrusionOk="0">
                    <a:moveTo>
                      <a:pt x="67" y="0"/>
                    </a:moveTo>
                    <a:lnTo>
                      <a:pt x="0" y="2469"/>
                    </a:lnTo>
                    <a:lnTo>
                      <a:pt x="7873" y="2469"/>
                    </a:lnTo>
                    <a:cubicBezTo>
                      <a:pt x="7873" y="34"/>
                      <a:pt x="3836" y="0"/>
                      <a:pt x="383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4844475" y="1810900"/>
                <a:ext cx="12342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334" extrusionOk="0">
                    <a:moveTo>
                      <a:pt x="3236" y="1"/>
                    </a:moveTo>
                    <a:cubicBezTo>
                      <a:pt x="3236" y="1"/>
                      <a:pt x="567" y="401"/>
                      <a:pt x="567" y="801"/>
                    </a:cubicBezTo>
                    <a:cubicBezTo>
                      <a:pt x="567" y="1101"/>
                      <a:pt x="1299" y="1139"/>
                      <a:pt x="1665" y="1139"/>
                    </a:cubicBezTo>
                    <a:cubicBezTo>
                      <a:pt x="1787" y="1139"/>
                      <a:pt x="1868" y="1135"/>
                      <a:pt x="1868" y="1135"/>
                    </a:cubicBezTo>
                    <a:lnTo>
                      <a:pt x="1868" y="1135"/>
                    </a:lnTo>
                    <a:cubicBezTo>
                      <a:pt x="1868" y="1135"/>
                      <a:pt x="0" y="1502"/>
                      <a:pt x="200" y="2035"/>
                    </a:cubicBezTo>
                    <a:cubicBezTo>
                      <a:pt x="258" y="2159"/>
                      <a:pt x="402" y="2205"/>
                      <a:pt x="587" y="2205"/>
                    </a:cubicBezTo>
                    <a:cubicBezTo>
                      <a:pt x="1153" y="2205"/>
                      <a:pt x="2101" y="1769"/>
                      <a:pt x="2102" y="1769"/>
                    </a:cubicBezTo>
                    <a:lnTo>
                      <a:pt x="2102" y="1769"/>
                    </a:lnTo>
                    <a:cubicBezTo>
                      <a:pt x="2101" y="1769"/>
                      <a:pt x="334" y="2869"/>
                      <a:pt x="734" y="3303"/>
                    </a:cubicBezTo>
                    <a:cubicBezTo>
                      <a:pt x="793" y="3358"/>
                      <a:pt x="875" y="3381"/>
                      <a:pt x="971" y="3381"/>
                    </a:cubicBezTo>
                    <a:cubicBezTo>
                      <a:pt x="1583" y="3381"/>
                      <a:pt x="2802" y="2436"/>
                      <a:pt x="2802" y="2436"/>
                    </a:cubicBezTo>
                    <a:lnTo>
                      <a:pt x="2802" y="2436"/>
                    </a:lnTo>
                    <a:cubicBezTo>
                      <a:pt x="2802" y="2436"/>
                      <a:pt x="1301" y="3837"/>
                      <a:pt x="1735" y="4270"/>
                    </a:cubicBezTo>
                    <a:cubicBezTo>
                      <a:pt x="1778" y="4314"/>
                      <a:pt x="1832" y="4334"/>
                      <a:pt x="1894" y="4334"/>
                    </a:cubicBezTo>
                    <a:cubicBezTo>
                      <a:pt x="2492" y="4334"/>
                      <a:pt x="3836" y="2469"/>
                      <a:pt x="3836" y="2469"/>
                    </a:cubicBezTo>
                    <a:lnTo>
                      <a:pt x="3836" y="2469"/>
                    </a:lnTo>
                    <a:cubicBezTo>
                      <a:pt x="3836" y="2469"/>
                      <a:pt x="3469" y="3937"/>
                      <a:pt x="4203" y="3937"/>
                    </a:cubicBezTo>
                    <a:cubicBezTo>
                      <a:pt x="4937" y="3937"/>
                      <a:pt x="4770" y="1535"/>
                      <a:pt x="4770" y="1535"/>
                    </a:cubicBezTo>
                    <a:lnTo>
                      <a:pt x="3236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4935350" y="536025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4517" y="0"/>
                    </a:moveTo>
                    <a:cubicBezTo>
                      <a:pt x="10020" y="0"/>
                      <a:pt x="5757" y="2995"/>
                      <a:pt x="4538" y="7698"/>
                    </a:cubicBezTo>
                    <a:cubicBezTo>
                      <a:pt x="4538" y="7765"/>
                      <a:pt x="4504" y="7831"/>
                      <a:pt x="4504" y="7898"/>
                    </a:cubicBezTo>
                    <a:cubicBezTo>
                      <a:pt x="2936" y="14436"/>
                      <a:pt x="1" y="17238"/>
                      <a:pt x="2936" y="21708"/>
                    </a:cubicBezTo>
                    <a:cubicBezTo>
                      <a:pt x="4583" y="24264"/>
                      <a:pt x="8260" y="25401"/>
                      <a:pt x="12066" y="25401"/>
                    </a:cubicBezTo>
                    <a:cubicBezTo>
                      <a:pt x="14966" y="25401"/>
                      <a:pt x="17941" y="24740"/>
                      <a:pt x="20149" y="23543"/>
                    </a:cubicBezTo>
                    <a:cubicBezTo>
                      <a:pt x="20613" y="23733"/>
                      <a:pt x="21087" y="23818"/>
                      <a:pt x="21549" y="23818"/>
                    </a:cubicBezTo>
                    <a:cubicBezTo>
                      <a:pt x="24575" y="23818"/>
                      <a:pt x="27141" y="20175"/>
                      <a:pt x="23785" y="18439"/>
                    </a:cubicBezTo>
                    <a:cubicBezTo>
                      <a:pt x="27787" y="11868"/>
                      <a:pt x="25252" y="4229"/>
                      <a:pt x="19081" y="1093"/>
                    </a:cubicBezTo>
                    <a:cubicBezTo>
                      <a:pt x="17607" y="348"/>
                      <a:pt x="16048" y="0"/>
                      <a:pt x="14517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5275600" y="834450"/>
                <a:ext cx="15180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69" extrusionOk="0">
                    <a:moveTo>
                      <a:pt x="3112" y="1"/>
                    </a:moveTo>
                    <a:cubicBezTo>
                      <a:pt x="882" y="1"/>
                      <a:pt x="1" y="2232"/>
                      <a:pt x="1" y="2232"/>
                    </a:cubicBezTo>
                    <a:cubicBezTo>
                      <a:pt x="1" y="2232"/>
                      <a:pt x="1368" y="3066"/>
                      <a:pt x="2803" y="5768"/>
                    </a:cubicBezTo>
                    <a:cubicBezTo>
                      <a:pt x="4004" y="5468"/>
                      <a:pt x="4904" y="4801"/>
                      <a:pt x="5471" y="3467"/>
                    </a:cubicBezTo>
                    <a:cubicBezTo>
                      <a:pt x="6072" y="1965"/>
                      <a:pt x="5171" y="264"/>
                      <a:pt x="3570" y="31"/>
                    </a:cubicBezTo>
                    <a:cubicBezTo>
                      <a:pt x="3411" y="10"/>
                      <a:pt x="3259" y="1"/>
                      <a:pt x="3112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5265525" y="840675"/>
                <a:ext cx="1477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93" extrusionOk="0">
                    <a:moveTo>
                      <a:pt x="2917" y="1"/>
                    </a:moveTo>
                    <a:cubicBezTo>
                      <a:pt x="1560" y="1"/>
                      <a:pt x="425" y="1231"/>
                      <a:pt x="237" y="2550"/>
                    </a:cubicBezTo>
                    <a:cubicBezTo>
                      <a:pt x="0" y="4176"/>
                      <a:pt x="1309" y="5592"/>
                      <a:pt x="2863" y="5592"/>
                    </a:cubicBezTo>
                    <a:cubicBezTo>
                      <a:pt x="3063" y="5592"/>
                      <a:pt x="3267" y="5569"/>
                      <a:pt x="3473" y="5519"/>
                    </a:cubicBezTo>
                    <a:cubicBezTo>
                      <a:pt x="3706" y="5452"/>
                      <a:pt x="3906" y="5386"/>
                      <a:pt x="4106" y="5252"/>
                    </a:cubicBezTo>
                    <a:cubicBezTo>
                      <a:pt x="5174" y="4652"/>
                      <a:pt x="5908" y="3318"/>
                      <a:pt x="5707" y="2150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7" y="6"/>
                      <a:pt x="3002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5295625" y="85187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3" y="3370"/>
                      <a:pt x="4303" y="2169"/>
                    </a:cubicBezTo>
                    <a:cubicBezTo>
                      <a:pt x="4303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5015675" y="798375"/>
                <a:ext cx="1465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5744" extrusionOk="0">
                    <a:moveTo>
                      <a:pt x="2571" y="1"/>
                    </a:moveTo>
                    <a:cubicBezTo>
                      <a:pt x="1112" y="1"/>
                      <a:pt x="0" y="1359"/>
                      <a:pt x="290" y="2841"/>
                    </a:cubicBezTo>
                    <a:cubicBezTo>
                      <a:pt x="591" y="4309"/>
                      <a:pt x="1425" y="5210"/>
                      <a:pt x="2525" y="5743"/>
                    </a:cubicBezTo>
                    <a:cubicBezTo>
                      <a:pt x="4560" y="3442"/>
                      <a:pt x="5861" y="2641"/>
                      <a:pt x="5861" y="2641"/>
                    </a:cubicBezTo>
                    <a:cubicBezTo>
                      <a:pt x="5861" y="2641"/>
                      <a:pt x="5427" y="173"/>
                      <a:pt x="2726" y="6"/>
                    </a:cubicBezTo>
                    <a:cubicBezTo>
                      <a:pt x="2674" y="3"/>
                      <a:pt x="2622" y="1"/>
                      <a:pt x="2571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5022100" y="805775"/>
                <a:ext cx="14852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588" extrusionOk="0">
                    <a:moveTo>
                      <a:pt x="2953" y="1"/>
                    </a:moveTo>
                    <a:cubicBezTo>
                      <a:pt x="2881" y="1"/>
                      <a:pt x="2809" y="4"/>
                      <a:pt x="2735" y="10"/>
                    </a:cubicBezTo>
                    <a:cubicBezTo>
                      <a:pt x="1601" y="144"/>
                      <a:pt x="467" y="944"/>
                      <a:pt x="234" y="2145"/>
                    </a:cubicBezTo>
                    <a:cubicBezTo>
                      <a:pt x="0" y="3346"/>
                      <a:pt x="734" y="4680"/>
                      <a:pt x="1801" y="5247"/>
                    </a:cubicBezTo>
                    <a:cubicBezTo>
                      <a:pt x="2002" y="5381"/>
                      <a:pt x="2235" y="5447"/>
                      <a:pt x="2435" y="5514"/>
                    </a:cubicBezTo>
                    <a:cubicBezTo>
                      <a:pt x="2640" y="5564"/>
                      <a:pt x="2845" y="5587"/>
                      <a:pt x="3046" y="5587"/>
                    </a:cubicBezTo>
                    <a:cubicBezTo>
                      <a:pt x="4606" y="5587"/>
                      <a:pt x="5941" y="4171"/>
                      <a:pt x="5704" y="2545"/>
                    </a:cubicBezTo>
                    <a:cubicBezTo>
                      <a:pt x="5482" y="1213"/>
                      <a:pt x="4354" y="1"/>
                      <a:pt x="29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5052100" y="821875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35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35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5123000" y="921100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2235" y="1"/>
                    </a:moveTo>
                    <a:cubicBezTo>
                      <a:pt x="2235" y="1"/>
                      <a:pt x="1702" y="1535"/>
                      <a:pt x="868" y="1335"/>
                    </a:cubicBezTo>
                    <a:cubicBezTo>
                      <a:pt x="0" y="1168"/>
                      <a:pt x="234" y="2502"/>
                      <a:pt x="1168" y="30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5359825" y="973650"/>
                <a:ext cx="709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269" extrusionOk="0">
                    <a:moveTo>
                      <a:pt x="1435" y="0"/>
                    </a:moveTo>
                    <a:cubicBezTo>
                      <a:pt x="635" y="0"/>
                      <a:pt x="1" y="500"/>
                      <a:pt x="1" y="1134"/>
                    </a:cubicBezTo>
                    <a:cubicBezTo>
                      <a:pt x="1" y="1768"/>
                      <a:pt x="635" y="2268"/>
                      <a:pt x="1435" y="2268"/>
                    </a:cubicBezTo>
                    <a:cubicBezTo>
                      <a:pt x="2202" y="2268"/>
                      <a:pt x="2836" y="1768"/>
                      <a:pt x="2836" y="1134"/>
                    </a:cubicBezTo>
                    <a:cubicBezTo>
                      <a:pt x="2836" y="500"/>
                      <a:pt x="2202" y="0"/>
                      <a:pt x="1435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5019600" y="94527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5321700" y="739000"/>
                <a:ext cx="109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281" extrusionOk="0">
                    <a:moveTo>
                      <a:pt x="1342" y="0"/>
                    </a:moveTo>
                    <a:cubicBezTo>
                      <a:pt x="860" y="0"/>
                      <a:pt x="489" y="105"/>
                      <a:pt x="392" y="213"/>
                    </a:cubicBezTo>
                    <a:cubicBezTo>
                      <a:pt x="117" y="488"/>
                      <a:pt x="0" y="989"/>
                      <a:pt x="976" y="989"/>
                    </a:cubicBezTo>
                    <a:cubicBezTo>
                      <a:pt x="1184" y="989"/>
                      <a:pt x="1442" y="966"/>
                      <a:pt x="1759" y="913"/>
                    </a:cubicBezTo>
                    <a:cubicBezTo>
                      <a:pt x="1908" y="889"/>
                      <a:pt x="2050" y="877"/>
                      <a:pt x="2185" y="877"/>
                    </a:cubicBezTo>
                    <a:cubicBezTo>
                      <a:pt x="3687" y="877"/>
                      <a:pt x="4361" y="2281"/>
                      <a:pt x="4361" y="2281"/>
                    </a:cubicBezTo>
                    <a:cubicBezTo>
                      <a:pt x="3843" y="455"/>
                      <a:pt x="2349" y="0"/>
                      <a:pt x="1342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5051275" y="719025"/>
                <a:ext cx="1118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6" extrusionOk="0">
                    <a:moveTo>
                      <a:pt x="2859" y="0"/>
                    </a:moveTo>
                    <a:cubicBezTo>
                      <a:pt x="1881" y="0"/>
                      <a:pt x="632" y="407"/>
                      <a:pt x="1" y="1946"/>
                    </a:cubicBezTo>
                    <a:cubicBezTo>
                      <a:pt x="1" y="1946"/>
                      <a:pt x="720" y="780"/>
                      <a:pt x="2052" y="780"/>
                    </a:cubicBezTo>
                    <a:cubicBezTo>
                      <a:pt x="2264" y="780"/>
                      <a:pt x="2493" y="810"/>
                      <a:pt x="2736" y="878"/>
                    </a:cubicBezTo>
                    <a:cubicBezTo>
                      <a:pt x="3176" y="1003"/>
                      <a:pt x="3504" y="1053"/>
                      <a:pt x="3745" y="1053"/>
                    </a:cubicBezTo>
                    <a:cubicBezTo>
                      <a:pt x="4473" y="1053"/>
                      <a:pt x="4404" y="595"/>
                      <a:pt x="4204" y="345"/>
                    </a:cubicBezTo>
                    <a:cubicBezTo>
                      <a:pt x="4081" y="195"/>
                      <a:pt x="3535" y="0"/>
                      <a:pt x="285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9" name="Google Shape;1149;p48"/>
              <p:cNvSpPr/>
              <p:nvPr/>
            </p:nvSpPr>
            <p:spPr>
              <a:xfrm>
                <a:off x="5474925" y="1035350"/>
                <a:ext cx="675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936" fill="none" extrusionOk="0">
                    <a:moveTo>
                      <a:pt x="2702" y="568"/>
                    </a:moveTo>
                    <a:cubicBezTo>
                      <a:pt x="2702" y="568"/>
                      <a:pt x="1101" y="0"/>
                      <a:pt x="167" y="1168"/>
                    </a:cubicBezTo>
                    <a:cubicBezTo>
                      <a:pt x="1568" y="2002"/>
                      <a:pt x="500" y="2936"/>
                      <a:pt x="0" y="26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0" name="Google Shape;1150;p48"/>
              <p:cNvSpPr/>
              <p:nvPr/>
            </p:nvSpPr>
            <p:spPr>
              <a:xfrm>
                <a:off x="5217225" y="530075"/>
                <a:ext cx="442700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8" h="18678" extrusionOk="0">
                    <a:moveTo>
                      <a:pt x="2843" y="1"/>
                    </a:moveTo>
                    <a:cubicBezTo>
                      <a:pt x="1948" y="1"/>
                      <a:pt x="1001" y="74"/>
                      <a:pt x="1" y="231"/>
                    </a:cubicBezTo>
                    <a:cubicBezTo>
                      <a:pt x="1" y="231"/>
                      <a:pt x="3170" y="13940"/>
                      <a:pt x="12510" y="18677"/>
                    </a:cubicBezTo>
                    <a:cubicBezTo>
                      <a:pt x="17708" y="14320"/>
                      <a:pt x="15325" y="1"/>
                      <a:pt x="2843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1" name="Google Shape;1151;p48"/>
              <p:cNvSpPr/>
              <p:nvPr/>
            </p:nvSpPr>
            <p:spPr>
              <a:xfrm>
                <a:off x="5667550" y="718225"/>
                <a:ext cx="1184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213" extrusionOk="0">
                    <a:moveTo>
                      <a:pt x="3067" y="0"/>
                    </a:moveTo>
                    <a:cubicBezTo>
                      <a:pt x="2471" y="0"/>
                      <a:pt x="1001" y="1711"/>
                      <a:pt x="1001" y="1711"/>
                    </a:cubicBezTo>
                    <a:cubicBezTo>
                      <a:pt x="1001" y="1711"/>
                      <a:pt x="1502" y="277"/>
                      <a:pt x="768" y="210"/>
                    </a:cubicBezTo>
                    <a:cubicBezTo>
                      <a:pt x="758" y="209"/>
                      <a:pt x="748" y="209"/>
                      <a:pt x="738" y="209"/>
                    </a:cubicBezTo>
                    <a:cubicBezTo>
                      <a:pt x="33" y="209"/>
                      <a:pt x="1" y="2545"/>
                      <a:pt x="1" y="2545"/>
                    </a:cubicBezTo>
                    <a:lnTo>
                      <a:pt x="1402" y="4213"/>
                    </a:lnTo>
                    <a:cubicBezTo>
                      <a:pt x="1402" y="4213"/>
                      <a:pt x="4070" y="4046"/>
                      <a:pt x="4103" y="3646"/>
                    </a:cubicBezTo>
                    <a:cubicBezTo>
                      <a:pt x="4137" y="3245"/>
                      <a:pt x="2836" y="3212"/>
                      <a:pt x="2836" y="3212"/>
                    </a:cubicBezTo>
                    <a:cubicBezTo>
                      <a:pt x="2836" y="3212"/>
                      <a:pt x="4737" y="2979"/>
                      <a:pt x="4570" y="2445"/>
                    </a:cubicBezTo>
                    <a:cubicBezTo>
                      <a:pt x="4521" y="2287"/>
                      <a:pt x="4334" y="2231"/>
                      <a:pt x="4095" y="2231"/>
                    </a:cubicBezTo>
                    <a:cubicBezTo>
                      <a:pt x="3528" y="2231"/>
                      <a:pt x="2669" y="2545"/>
                      <a:pt x="2669" y="2545"/>
                    </a:cubicBezTo>
                    <a:cubicBezTo>
                      <a:pt x="2669" y="2545"/>
                      <a:pt x="4537" y="1578"/>
                      <a:pt x="4137" y="1144"/>
                    </a:cubicBezTo>
                    <a:cubicBezTo>
                      <a:pt x="4076" y="1073"/>
                      <a:pt x="3979" y="1043"/>
                      <a:pt x="3858" y="1043"/>
                    </a:cubicBezTo>
                    <a:cubicBezTo>
                      <a:pt x="3246" y="1043"/>
                      <a:pt x="2035" y="1811"/>
                      <a:pt x="2035" y="1811"/>
                    </a:cubicBezTo>
                    <a:cubicBezTo>
                      <a:pt x="2035" y="1811"/>
                      <a:pt x="3670" y="577"/>
                      <a:pt x="3236" y="76"/>
                    </a:cubicBezTo>
                    <a:cubicBezTo>
                      <a:pt x="3194" y="24"/>
                      <a:pt x="3136" y="0"/>
                      <a:pt x="3067" y="0"/>
                    </a:cubicBez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2" name="Google Shape;1152;p48"/>
              <p:cNvSpPr/>
              <p:nvPr/>
            </p:nvSpPr>
            <p:spPr>
              <a:xfrm>
                <a:off x="5200150" y="766000"/>
                <a:ext cx="529975" cy="623825"/>
              </a:xfrm>
              <a:custGeom>
                <a:avLst/>
                <a:gdLst/>
                <a:ahLst/>
                <a:cxnLst/>
                <a:rect l="l" t="t" r="r" b="b"/>
                <a:pathLst>
                  <a:path w="21199" h="24953" extrusionOk="0">
                    <a:moveTo>
                      <a:pt x="18897" y="0"/>
                    </a:moveTo>
                    <a:cubicBezTo>
                      <a:pt x="10822" y="7809"/>
                      <a:pt x="0" y="24952"/>
                      <a:pt x="5852" y="24952"/>
                    </a:cubicBezTo>
                    <a:cubicBezTo>
                      <a:pt x="5875" y="24952"/>
                      <a:pt x="5898" y="24952"/>
                      <a:pt x="5921" y="24951"/>
                    </a:cubicBezTo>
                    <a:cubicBezTo>
                      <a:pt x="12892" y="24751"/>
                      <a:pt x="21198" y="667"/>
                      <a:pt x="21198" y="667"/>
                    </a:cubicBezTo>
                    <a:lnTo>
                      <a:pt x="18897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3" name="Google Shape;1153;p48"/>
              <p:cNvSpPr/>
              <p:nvPr/>
            </p:nvSpPr>
            <p:spPr>
              <a:xfrm>
                <a:off x="5060450" y="1157100"/>
                <a:ext cx="46535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28321" extrusionOk="0">
                    <a:moveTo>
                      <a:pt x="12576" y="1"/>
                    </a:moveTo>
                    <a:cubicBezTo>
                      <a:pt x="12576" y="1"/>
                      <a:pt x="11642" y="768"/>
                      <a:pt x="11375" y="2336"/>
                    </a:cubicBezTo>
                    <a:cubicBezTo>
                      <a:pt x="10097" y="3244"/>
                      <a:pt x="9102" y="3545"/>
                      <a:pt x="8343" y="3545"/>
                    </a:cubicBezTo>
                    <a:cubicBezTo>
                      <a:pt x="6845" y="3545"/>
                      <a:pt x="6272" y="2369"/>
                      <a:pt x="6272" y="2369"/>
                    </a:cubicBezTo>
                    <a:cubicBezTo>
                      <a:pt x="2502" y="3070"/>
                      <a:pt x="1" y="8307"/>
                      <a:pt x="1" y="8307"/>
                    </a:cubicBezTo>
                    <a:lnTo>
                      <a:pt x="2069" y="11075"/>
                    </a:lnTo>
                    <a:cubicBezTo>
                      <a:pt x="768" y="14678"/>
                      <a:pt x="434" y="28321"/>
                      <a:pt x="434" y="28321"/>
                    </a:cubicBezTo>
                    <a:cubicBezTo>
                      <a:pt x="6405" y="28288"/>
                      <a:pt x="12476" y="26653"/>
                      <a:pt x="18614" y="24185"/>
                    </a:cubicBezTo>
                    <a:lnTo>
                      <a:pt x="17046" y="8307"/>
                    </a:lnTo>
                    <a:lnTo>
                      <a:pt x="17947" y="4904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rgbClr val="E6A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4" name="Google Shape;1154;p48"/>
              <p:cNvSpPr/>
              <p:nvPr/>
            </p:nvSpPr>
            <p:spPr>
              <a:xfrm>
                <a:off x="5087125" y="1322275"/>
                <a:ext cx="371125" cy="379400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15176" extrusionOk="0">
                    <a:moveTo>
                      <a:pt x="10348" y="1"/>
                    </a:moveTo>
                    <a:cubicBezTo>
                      <a:pt x="8023" y="1"/>
                      <a:pt x="7039" y="4402"/>
                      <a:pt x="7039" y="4402"/>
                    </a:cubicBezTo>
                    <a:cubicBezTo>
                      <a:pt x="7039" y="4402"/>
                      <a:pt x="6547" y="401"/>
                      <a:pt x="4741" y="401"/>
                    </a:cubicBezTo>
                    <a:cubicBezTo>
                      <a:pt x="4291" y="401"/>
                      <a:pt x="3761" y="648"/>
                      <a:pt x="3137" y="1266"/>
                    </a:cubicBezTo>
                    <a:cubicBezTo>
                      <a:pt x="1" y="4402"/>
                      <a:pt x="6639" y="15176"/>
                      <a:pt x="6639" y="15176"/>
                    </a:cubicBezTo>
                    <a:cubicBezTo>
                      <a:pt x="11876" y="8738"/>
                      <a:pt x="14845" y="2367"/>
                      <a:pt x="11609" y="399"/>
                    </a:cubicBezTo>
                    <a:cubicBezTo>
                      <a:pt x="11151" y="120"/>
                      <a:pt x="10732" y="1"/>
                      <a:pt x="10348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5" name="Google Shape;1155;p48"/>
              <p:cNvSpPr/>
              <p:nvPr/>
            </p:nvSpPr>
            <p:spPr>
              <a:xfrm>
                <a:off x="5183050" y="1220475"/>
                <a:ext cx="455350" cy="87352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34941" extrusionOk="0">
                    <a:moveTo>
                      <a:pt x="734" y="1"/>
                    </a:moveTo>
                    <a:lnTo>
                      <a:pt x="0" y="301"/>
                    </a:lnTo>
                    <a:cubicBezTo>
                      <a:pt x="0" y="301"/>
                      <a:pt x="2435" y="12243"/>
                      <a:pt x="4904" y="24018"/>
                    </a:cubicBezTo>
                    <a:cubicBezTo>
                      <a:pt x="6955" y="33777"/>
                      <a:pt x="7071" y="34941"/>
                      <a:pt x="8450" y="34941"/>
                    </a:cubicBezTo>
                    <a:cubicBezTo>
                      <a:pt x="8730" y="34941"/>
                      <a:pt x="9062" y="34893"/>
                      <a:pt x="9473" y="34859"/>
                    </a:cubicBezTo>
                    <a:cubicBezTo>
                      <a:pt x="11942" y="34626"/>
                      <a:pt x="16712" y="33191"/>
                      <a:pt x="17446" y="32457"/>
                    </a:cubicBezTo>
                    <a:cubicBezTo>
                      <a:pt x="18213" y="31724"/>
                      <a:pt x="12442" y="4671"/>
                      <a:pt x="12442" y="4671"/>
                    </a:cubicBezTo>
                    <a:lnTo>
                      <a:pt x="12142" y="5772"/>
                    </a:lnTo>
                    <a:lnTo>
                      <a:pt x="14844" y="22717"/>
                    </a:lnTo>
                    <a:lnTo>
                      <a:pt x="6271" y="24852"/>
                    </a:lnTo>
                    <a:lnTo>
                      <a:pt x="734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6" name="Google Shape;1156;p48"/>
              <p:cNvSpPr/>
              <p:nvPr/>
            </p:nvSpPr>
            <p:spPr>
              <a:xfrm>
                <a:off x="5130500" y="10020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1" y="1234"/>
                    </a:moveTo>
                    <a:cubicBezTo>
                      <a:pt x="1" y="1234"/>
                      <a:pt x="2069" y="2435"/>
                      <a:pt x="4771" y="0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157" name="Google Shape;1157;p48"/>
          <p:cNvSpPr txBox="1">
            <a:spLocks noGrp="1"/>
          </p:cNvSpPr>
          <p:nvPr>
            <p:ph type="title"/>
          </p:nvPr>
        </p:nvSpPr>
        <p:spPr>
          <a:xfrm>
            <a:off x="1276996" y="1731419"/>
            <a:ext cx="3953100" cy="1966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FFFF00"/>
                </a:solidFill>
                <a:effectLst/>
                <a:latin typeface="Pacific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2000" dirty="0">
                <a:solidFill>
                  <a:srgbClr val="FFFF00"/>
                </a:solidFill>
                <a:effectLst/>
                <a:latin typeface="Pacific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000" dirty="0">
                <a:solidFill>
                  <a:srgbClr val="FFFF00"/>
                </a:solidFill>
                <a:effectLst/>
                <a:latin typeface="Pacific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ENSEÑANDO A REGULAR LA PROPIA CONDUCTA</a:t>
            </a:r>
          </a:p>
        </p:txBody>
      </p:sp>
      <p:grpSp>
        <p:nvGrpSpPr>
          <p:cNvPr id="1160" name="Google Shape;1160;p48"/>
          <p:cNvGrpSpPr/>
          <p:nvPr/>
        </p:nvGrpSpPr>
        <p:grpSpPr>
          <a:xfrm rot="899960">
            <a:off x="650190" y="539468"/>
            <a:ext cx="792501" cy="736853"/>
            <a:chOff x="650188" y="539500"/>
            <a:chExt cx="792525" cy="736875"/>
          </a:xfrm>
        </p:grpSpPr>
        <p:grpSp>
          <p:nvGrpSpPr>
            <p:cNvPr id="1161" name="Google Shape;1161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62" name="Google Shape;1162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6" name="Google Shape;1166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7" name="Google Shape;1167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8" name="Google Shape;1168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9" name="Google Shape;1169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0" name="Google Shape;1170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1" name="Google Shape;1171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2" name="Google Shape;1172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3" name="Google Shape;1173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83" name="Google Shape;1183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84" name="Google Shape;1184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rgbClr val="FD7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5" name="Google Shape;1185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" name="Google Shape;1186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" name="Google Shape;1187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" name="Google Shape;1188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" name="Google Shape;1194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" name="Google Shape;1195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" name="Google Shape;1196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" name="Google Shape;1197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" name="Google Shape;1198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" name="Google Shape;1199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232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0"/>
          <p:cNvSpPr/>
          <p:nvPr/>
        </p:nvSpPr>
        <p:spPr>
          <a:xfrm rot="5400161" flipH="1">
            <a:off x="2639138" y="-908565"/>
            <a:ext cx="3857826" cy="6912384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rgbClr val="FFDA3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2" name="Google Shape;1322;p50"/>
          <p:cNvSpPr txBox="1">
            <a:spLocks noGrp="1"/>
          </p:cNvSpPr>
          <p:nvPr>
            <p:ph type="subTitle" idx="1"/>
          </p:nvPr>
        </p:nvSpPr>
        <p:spPr>
          <a:xfrm>
            <a:off x="1238487" y="1378156"/>
            <a:ext cx="6109800" cy="21639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investigadores explican que los centros emocionales pueden asumir el control de la conducta cuando el neocórtex todavía no ha tomado una decisión.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patrón de situaciones emocionales agudiza sentidos, detener el pensamiento complejo y disparar respuestas automáticas que cuando no se controlan aumentan hasta producirse lo que Goleman (1995) llama “secuestro emocional”</a:t>
            </a:r>
          </a:p>
        </p:txBody>
      </p:sp>
      <p:grpSp>
        <p:nvGrpSpPr>
          <p:cNvPr id="1323" name="Google Shape;1323;p50"/>
          <p:cNvGrpSpPr/>
          <p:nvPr/>
        </p:nvGrpSpPr>
        <p:grpSpPr>
          <a:xfrm rot="1800044">
            <a:off x="7552996" y="3758643"/>
            <a:ext cx="518914" cy="995878"/>
            <a:chOff x="3937788" y="1893700"/>
            <a:chExt cx="518925" cy="995900"/>
          </a:xfrm>
        </p:grpSpPr>
        <p:grpSp>
          <p:nvGrpSpPr>
            <p:cNvPr id="1324" name="Google Shape;1324;p50"/>
            <p:cNvGrpSpPr/>
            <p:nvPr/>
          </p:nvGrpSpPr>
          <p:grpSpPr>
            <a:xfrm>
              <a:off x="3937788" y="1893700"/>
              <a:ext cx="518925" cy="995900"/>
              <a:chOff x="2926225" y="3252775"/>
              <a:chExt cx="518925" cy="995900"/>
            </a:xfrm>
          </p:grpSpPr>
          <p:sp>
            <p:nvSpPr>
              <p:cNvPr id="1325" name="Google Shape;1325;p50"/>
              <p:cNvSpPr/>
              <p:nvPr/>
            </p:nvSpPr>
            <p:spPr>
              <a:xfrm>
                <a:off x="2956050" y="3641000"/>
                <a:ext cx="1287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2851" extrusionOk="0">
                    <a:moveTo>
                      <a:pt x="1189" y="1"/>
                    </a:moveTo>
                    <a:cubicBezTo>
                      <a:pt x="705" y="1"/>
                      <a:pt x="270" y="316"/>
                      <a:pt x="147" y="809"/>
                    </a:cubicBezTo>
                    <a:cubicBezTo>
                      <a:pt x="0" y="1395"/>
                      <a:pt x="356" y="1981"/>
                      <a:pt x="921" y="2127"/>
                    </a:cubicBezTo>
                    <a:lnTo>
                      <a:pt x="3683" y="2818"/>
                    </a:lnTo>
                    <a:cubicBezTo>
                      <a:pt x="3772" y="2840"/>
                      <a:pt x="3862" y="2851"/>
                      <a:pt x="3949" y="2851"/>
                    </a:cubicBezTo>
                    <a:cubicBezTo>
                      <a:pt x="4437" y="2851"/>
                      <a:pt x="4877" y="2522"/>
                      <a:pt x="5001" y="2044"/>
                    </a:cubicBezTo>
                    <a:cubicBezTo>
                      <a:pt x="5147" y="1458"/>
                      <a:pt x="4792" y="872"/>
                      <a:pt x="4206" y="725"/>
                    </a:cubicBezTo>
                    <a:lnTo>
                      <a:pt x="1465" y="35"/>
                    </a:lnTo>
                    <a:cubicBezTo>
                      <a:pt x="1372" y="12"/>
                      <a:pt x="1280" y="1"/>
                      <a:pt x="1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6" name="Google Shape;1326;p50"/>
              <p:cNvSpPr/>
              <p:nvPr/>
            </p:nvSpPr>
            <p:spPr>
              <a:xfrm>
                <a:off x="2949775" y="3272550"/>
                <a:ext cx="240625" cy="41590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16636" extrusionOk="0">
                    <a:moveTo>
                      <a:pt x="3850" y="1"/>
                    </a:moveTo>
                    <a:lnTo>
                      <a:pt x="0" y="15171"/>
                    </a:lnTo>
                    <a:lnTo>
                      <a:pt x="5775" y="16635"/>
                    </a:lnTo>
                    <a:lnTo>
                      <a:pt x="9625" y="1466"/>
                    </a:lnTo>
                    <a:lnTo>
                      <a:pt x="385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7" name="Google Shape;1327;p50"/>
              <p:cNvSpPr/>
              <p:nvPr/>
            </p:nvSpPr>
            <p:spPr>
              <a:xfrm>
                <a:off x="2949775" y="3577000"/>
                <a:ext cx="163750" cy="1114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4458" extrusionOk="0">
                    <a:moveTo>
                      <a:pt x="774" y="0"/>
                    </a:moveTo>
                    <a:lnTo>
                      <a:pt x="0" y="2993"/>
                    </a:lnTo>
                    <a:lnTo>
                      <a:pt x="5775" y="4457"/>
                    </a:lnTo>
                    <a:lnTo>
                      <a:pt x="6549" y="1444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>
                <a:off x="3069550" y="3252775"/>
                <a:ext cx="10307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044" extrusionOk="0">
                    <a:moveTo>
                      <a:pt x="786" y="1"/>
                    </a:moveTo>
                    <a:cubicBezTo>
                      <a:pt x="466" y="1"/>
                      <a:pt x="177" y="214"/>
                      <a:pt x="105" y="520"/>
                    </a:cubicBezTo>
                    <a:cubicBezTo>
                      <a:pt x="1" y="897"/>
                      <a:pt x="231" y="1273"/>
                      <a:pt x="607" y="1357"/>
                    </a:cubicBezTo>
                    <a:lnTo>
                      <a:pt x="3181" y="2026"/>
                    </a:lnTo>
                    <a:cubicBezTo>
                      <a:pt x="3233" y="2038"/>
                      <a:pt x="3286" y="2044"/>
                      <a:pt x="3337" y="2044"/>
                    </a:cubicBezTo>
                    <a:cubicBezTo>
                      <a:pt x="3657" y="2044"/>
                      <a:pt x="3946" y="1830"/>
                      <a:pt x="4018" y="1524"/>
                    </a:cubicBezTo>
                    <a:cubicBezTo>
                      <a:pt x="4123" y="1148"/>
                      <a:pt x="3892" y="771"/>
                      <a:pt x="3537" y="687"/>
                    </a:cubicBezTo>
                    <a:lnTo>
                      <a:pt x="942" y="18"/>
                    </a:lnTo>
                    <a:cubicBezTo>
                      <a:pt x="890" y="6"/>
                      <a:pt x="837" y="1"/>
                      <a:pt x="7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>
                <a:off x="3016200" y="3941600"/>
                <a:ext cx="197225" cy="199850"/>
              </a:xfrm>
              <a:custGeom>
                <a:avLst/>
                <a:gdLst/>
                <a:ahLst/>
                <a:cxnLst/>
                <a:rect l="l" t="t" r="r" b="b"/>
                <a:pathLst>
                  <a:path w="7889" h="7994" extrusionOk="0">
                    <a:moveTo>
                      <a:pt x="6215" y="0"/>
                    </a:moveTo>
                    <a:lnTo>
                      <a:pt x="0" y="1611"/>
                    </a:lnTo>
                    <a:lnTo>
                      <a:pt x="1653" y="7993"/>
                    </a:lnTo>
                    <a:lnTo>
                      <a:pt x="7889" y="6361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0" name="Google Shape;1330;p50"/>
              <p:cNvSpPr/>
              <p:nvPr/>
            </p:nvSpPr>
            <p:spPr>
              <a:xfrm>
                <a:off x="2937200" y="4069225"/>
                <a:ext cx="415900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6636" h="7178" extrusionOk="0">
                    <a:moveTo>
                      <a:pt x="15840" y="1"/>
                    </a:moveTo>
                    <a:lnTo>
                      <a:pt x="1" y="4143"/>
                    </a:lnTo>
                    <a:lnTo>
                      <a:pt x="796" y="7177"/>
                    </a:lnTo>
                    <a:lnTo>
                      <a:pt x="16635" y="3034"/>
                    </a:lnTo>
                    <a:lnTo>
                      <a:pt x="1584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1" name="Google Shape;1331;p50"/>
              <p:cNvSpPr/>
              <p:nvPr/>
            </p:nvSpPr>
            <p:spPr>
              <a:xfrm>
                <a:off x="2926225" y="3487150"/>
                <a:ext cx="518925" cy="519325"/>
              </a:xfrm>
              <a:custGeom>
                <a:avLst/>
                <a:gdLst/>
                <a:ahLst/>
                <a:cxnLst/>
                <a:rect l="l" t="t" r="r" b="b"/>
                <a:pathLst>
                  <a:path w="20757" h="20773" extrusionOk="0">
                    <a:moveTo>
                      <a:pt x="10941" y="0"/>
                    </a:moveTo>
                    <a:cubicBezTo>
                      <a:pt x="10202" y="0"/>
                      <a:pt x="9452" y="93"/>
                      <a:pt x="8705" y="289"/>
                    </a:cubicBezTo>
                    <a:lnTo>
                      <a:pt x="9102" y="1816"/>
                    </a:lnTo>
                    <a:cubicBezTo>
                      <a:pt x="9721" y="1653"/>
                      <a:pt x="10343" y="1575"/>
                      <a:pt x="10954" y="1575"/>
                    </a:cubicBezTo>
                    <a:cubicBezTo>
                      <a:pt x="14189" y="1575"/>
                      <a:pt x="17150" y="3753"/>
                      <a:pt x="17995" y="7026"/>
                    </a:cubicBezTo>
                    <a:cubicBezTo>
                      <a:pt x="19020" y="10918"/>
                      <a:pt x="16677" y="14893"/>
                      <a:pt x="12785" y="15918"/>
                    </a:cubicBezTo>
                    <a:lnTo>
                      <a:pt x="1" y="19245"/>
                    </a:lnTo>
                    <a:lnTo>
                      <a:pt x="398" y="20773"/>
                    </a:lnTo>
                    <a:lnTo>
                      <a:pt x="13182" y="17446"/>
                    </a:lnTo>
                    <a:cubicBezTo>
                      <a:pt x="17911" y="16211"/>
                      <a:pt x="20757" y="11357"/>
                      <a:pt x="19522" y="6628"/>
                    </a:cubicBezTo>
                    <a:cubicBezTo>
                      <a:pt x="18483" y="2647"/>
                      <a:pt x="14877" y="0"/>
                      <a:pt x="109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2" name="Google Shape;1332;p50"/>
              <p:cNvSpPr/>
              <p:nvPr/>
            </p:nvSpPr>
            <p:spPr>
              <a:xfrm>
                <a:off x="3075825" y="3469225"/>
                <a:ext cx="105700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824" extrusionOk="0">
                    <a:moveTo>
                      <a:pt x="2117" y="0"/>
                    </a:moveTo>
                    <a:cubicBezTo>
                      <a:pt x="1958" y="0"/>
                      <a:pt x="1795" y="21"/>
                      <a:pt x="1633" y="64"/>
                    </a:cubicBezTo>
                    <a:cubicBezTo>
                      <a:pt x="607" y="336"/>
                      <a:pt x="1" y="1382"/>
                      <a:pt x="273" y="2386"/>
                    </a:cubicBezTo>
                    <a:cubicBezTo>
                      <a:pt x="486" y="3256"/>
                      <a:pt x="1270" y="3824"/>
                      <a:pt x="2128" y="3824"/>
                    </a:cubicBezTo>
                    <a:cubicBezTo>
                      <a:pt x="2283" y="3824"/>
                      <a:pt x="2439" y="3806"/>
                      <a:pt x="2595" y="3767"/>
                    </a:cubicBezTo>
                    <a:cubicBezTo>
                      <a:pt x="3620" y="3495"/>
                      <a:pt x="4227" y="2449"/>
                      <a:pt x="3955" y="1424"/>
                    </a:cubicBezTo>
                    <a:cubicBezTo>
                      <a:pt x="3726" y="579"/>
                      <a:pt x="2964" y="0"/>
                      <a:pt x="2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3" name="Google Shape;1333;p50"/>
              <p:cNvSpPr/>
              <p:nvPr/>
            </p:nvSpPr>
            <p:spPr>
              <a:xfrm>
                <a:off x="3096225" y="3488125"/>
                <a:ext cx="6437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2319" extrusionOk="0">
                    <a:moveTo>
                      <a:pt x="1300" y="0"/>
                    </a:moveTo>
                    <a:cubicBezTo>
                      <a:pt x="1202" y="0"/>
                      <a:pt x="1103" y="13"/>
                      <a:pt x="1005" y="40"/>
                    </a:cubicBezTo>
                    <a:cubicBezTo>
                      <a:pt x="377" y="187"/>
                      <a:pt x="1" y="835"/>
                      <a:pt x="168" y="1442"/>
                    </a:cubicBezTo>
                    <a:cubicBezTo>
                      <a:pt x="309" y="1969"/>
                      <a:pt x="773" y="2319"/>
                      <a:pt x="1290" y="2319"/>
                    </a:cubicBezTo>
                    <a:cubicBezTo>
                      <a:pt x="1389" y="2319"/>
                      <a:pt x="1490" y="2306"/>
                      <a:pt x="1591" y="2279"/>
                    </a:cubicBezTo>
                    <a:cubicBezTo>
                      <a:pt x="2198" y="2112"/>
                      <a:pt x="2574" y="1484"/>
                      <a:pt x="2407" y="856"/>
                    </a:cubicBezTo>
                    <a:cubicBezTo>
                      <a:pt x="2284" y="347"/>
                      <a:pt x="1808" y="0"/>
                      <a:pt x="13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34" name="Google Shape;1334;p50"/>
            <p:cNvGrpSpPr/>
            <p:nvPr/>
          </p:nvGrpSpPr>
          <p:grpSpPr>
            <a:xfrm>
              <a:off x="3937788" y="1893700"/>
              <a:ext cx="518925" cy="995900"/>
              <a:chOff x="2926225" y="3252775"/>
              <a:chExt cx="518925" cy="995900"/>
            </a:xfrm>
          </p:grpSpPr>
          <p:sp>
            <p:nvSpPr>
              <p:cNvPr id="1335" name="Google Shape;1335;p50"/>
              <p:cNvSpPr/>
              <p:nvPr/>
            </p:nvSpPr>
            <p:spPr>
              <a:xfrm>
                <a:off x="2956050" y="3641000"/>
                <a:ext cx="1287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2851" extrusionOk="0">
                    <a:moveTo>
                      <a:pt x="1189" y="1"/>
                    </a:moveTo>
                    <a:cubicBezTo>
                      <a:pt x="705" y="1"/>
                      <a:pt x="270" y="316"/>
                      <a:pt x="147" y="809"/>
                    </a:cubicBezTo>
                    <a:cubicBezTo>
                      <a:pt x="0" y="1395"/>
                      <a:pt x="356" y="1981"/>
                      <a:pt x="921" y="2127"/>
                    </a:cubicBezTo>
                    <a:lnTo>
                      <a:pt x="3683" y="2818"/>
                    </a:lnTo>
                    <a:cubicBezTo>
                      <a:pt x="3772" y="2840"/>
                      <a:pt x="3862" y="2851"/>
                      <a:pt x="3949" y="2851"/>
                    </a:cubicBezTo>
                    <a:cubicBezTo>
                      <a:pt x="4437" y="2851"/>
                      <a:pt x="4877" y="2522"/>
                      <a:pt x="5001" y="2044"/>
                    </a:cubicBezTo>
                    <a:cubicBezTo>
                      <a:pt x="5147" y="1458"/>
                      <a:pt x="4792" y="872"/>
                      <a:pt x="4206" y="725"/>
                    </a:cubicBezTo>
                    <a:lnTo>
                      <a:pt x="1465" y="35"/>
                    </a:lnTo>
                    <a:cubicBezTo>
                      <a:pt x="1372" y="12"/>
                      <a:pt x="1280" y="1"/>
                      <a:pt x="1189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6" name="Google Shape;1336;p50"/>
              <p:cNvSpPr/>
              <p:nvPr/>
            </p:nvSpPr>
            <p:spPr>
              <a:xfrm>
                <a:off x="2949775" y="3272550"/>
                <a:ext cx="240625" cy="41590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16636" extrusionOk="0">
                    <a:moveTo>
                      <a:pt x="3850" y="1"/>
                    </a:moveTo>
                    <a:lnTo>
                      <a:pt x="0" y="15171"/>
                    </a:lnTo>
                    <a:lnTo>
                      <a:pt x="5775" y="16635"/>
                    </a:lnTo>
                    <a:lnTo>
                      <a:pt x="9625" y="1466"/>
                    </a:lnTo>
                    <a:lnTo>
                      <a:pt x="3850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7" name="Google Shape;1337;p50"/>
              <p:cNvSpPr/>
              <p:nvPr/>
            </p:nvSpPr>
            <p:spPr>
              <a:xfrm>
                <a:off x="2949775" y="3577000"/>
                <a:ext cx="163750" cy="1114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4458" extrusionOk="0">
                    <a:moveTo>
                      <a:pt x="774" y="0"/>
                    </a:moveTo>
                    <a:lnTo>
                      <a:pt x="0" y="2993"/>
                    </a:lnTo>
                    <a:lnTo>
                      <a:pt x="5775" y="4457"/>
                    </a:lnTo>
                    <a:lnTo>
                      <a:pt x="6549" y="1444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8" name="Google Shape;1338;p50"/>
              <p:cNvSpPr/>
              <p:nvPr/>
            </p:nvSpPr>
            <p:spPr>
              <a:xfrm>
                <a:off x="3069550" y="3252775"/>
                <a:ext cx="10307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044" extrusionOk="0">
                    <a:moveTo>
                      <a:pt x="786" y="1"/>
                    </a:moveTo>
                    <a:cubicBezTo>
                      <a:pt x="466" y="1"/>
                      <a:pt x="177" y="214"/>
                      <a:pt x="105" y="520"/>
                    </a:cubicBezTo>
                    <a:cubicBezTo>
                      <a:pt x="1" y="897"/>
                      <a:pt x="231" y="1273"/>
                      <a:pt x="607" y="1357"/>
                    </a:cubicBezTo>
                    <a:lnTo>
                      <a:pt x="3181" y="2026"/>
                    </a:lnTo>
                    <a:cubicBezTo>
                      <a:pt x="3233" y="2038"/>
                      <a:pt x="3286" y="2044"/>
                      <a:pt x="3337" y="2044"/>
                    </a:cubicBezTo>
                    <a:cubicBezTo>
                      <a:pt x="3657" y="2044"/>
                      <a:pt x="3946" y="1830"/>
                      <a:pt x="4018" y="1524"/>
                    </a:cubicBezTo>
                    <a:cubicBezTo>
                      <a:pt x="4123" y="1148"/>
                      <a:pt x="3892" y="771"/>
                      <a:pt x="3537" y="687"/>
                    </a:cubicBezTo>
                    <a:lnTo>
                      <a:pt x="942" y="18"/>
                    </a:lnTo>
                    <a:cubicBezTo>
                      <a:pt x="890" y="6"/>
                      <a:pt x="837" y="1"/>
                      <a:pt x="78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9" name="Google Shape;1339;p50"/>
              <p:cNvSpPr/>
              <p:nvPr/>
            </p:nvSpPr>
            <p:spPr>
              <a:xfrm>
                <a:off x="3016200" y="3941600"/>
                <a:ext cx="197225" cy="199850"/>
              </a:xfrm>
              <a:custGeom>
                <a:avLst/>
                <a:gdLst/>
                <a:ahLst/>
                <a:cxnLst/>
                <a:rect l="l" t="t" r="r" b="b"/>
                <a:pathLst>
                  <a:path w="7889" h="7994" extrusionOk="0">
                    <a:moveTo>
                      <a:pt x="6215" y="0"/>
                    </a:moveTo>
                    <a:lnTo>
                      <a:pt x="0" y="1611"/>
                    </a:lnTo>
                    <a:lnTo>
                      <a:pt x="1653" y="7993"/>
                    </a:lnTo>
                    <a:lnTo>
                      <a:pt x="7889" y="6361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0" name="Google Shape;1340;p50"/>
              <p:cNvSpPr/>
              <p:nvPr/>
            </p:nvSpPr>
            <p:spPr>
              <a:xfrm>
                <a:off x="2937200" y="4069225"/>
                <a:ext cx="415900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6636" h="7178" extrusionOk="0">
                    <a:moveTo>
                      <a:pt x="15840" y="1"/>
                    </a:moveTo>
                    <a:lnTo>
                      <a:pt x="1" y="4143"/>
                    </a:lnTo>
                    <a:lnTo>
                      <a:pt x="796" y="7177"/>
                    </a:lnTo>
                    <a:lnTo>
                      <a:pt x="16635" y="3034"/>
                    </a:lnTo>
                    <a:lnTo>
                      <a:pt x="1584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1" name="Google Shape;1341;p50"/>
              <p:cNvSpPr/>
              <p:nvPr/>
            </p:nvSpPr>
            <p:spPr>
              <a:xfrm>
                <a:off x="2926225" y="3487150"/>
                <a:ext cx="518925" cy="519325"/>
              </a:xfrm>
              <a:custGeom>
                <a:avLst/>
                <a:gdLst/>
                <a:ahLst/>
                <a:cxnLst/>
                <a:rect l="l" t="t" r="r" b="b"/>
                <a:pathLst>
                  <a:path w="20757" h="20773" extrusionOk="0">
                    <a:moveTo>
                      <a:pt x="10941" y="0"/>
                    </a:moveTo>
                    <a:cubicBezTo>
                      <a:pt x="10202" y="0"/>
                      <a:pt x="9452" y="93"/>
                      <a:pt x="8705" y="289"/>
                    </a:cubicBezTo>
                    <a:lnTo>
                      <a:pt x="9102" y="1816"/>
                    </a:lnTo>
                    <a:cubicBezTo>
                      <a:pt x="9721" y="1653"/>
                      <a:pt x="10343" y="1575"/>
                      <a:pt x="10954" y="1575"/>
                    </a:cubicBezTo>
                    <a:cubicBezTo>
                      <a:pt x="14189" y="1575"/>
                      <a:pt x="17150" y="3753"/>
                      <a:pt x="17995" y="7026"/>
                    </a:cubicBezTo>
                    <a:cubicBezTo>
                      <a:pt x="19020" y="10918"/>
                      <a:pt x="16677" y="14893"/>
                      <a:pt x="12785" y="15918"/>
                    </a:cubicBezTo>
                    <a:lnTo>
                      <a:pt x="1" y="19245"/>
                    </a:lnTo>
                    <a:lnTo>
                      <a:pt x="398" y="20773"/>
                    </a:lnTo>
                    <a:lnTo>
                      <a:pt x="13182" y="17446"/>
                    </a:lnTo>
                    <a:cubicBezTo>
                      <a:pt x="17911" y="16211"/>
                      <a:pt x="20757" y="11357"/>
                      <a:pt x="19522" y="6628"/>
                    </a:cubicBezTo>
                    <a:cubicBezTo>
                      <a:pt x="18483" y="2647"/>
                      <a:pt x="14877" y="0"/>
                      <a:pt x="10941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2" name="Google Shape;1342;p50"/>
              <p:cNvSpPr/>
              <p:nvPr/>
            </p:nvSpPr>
            <p:spPr>
              <a:xfrm>
                <a:off x="3075825" y="3469225"/>
                <a:ext cx="105700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824" extrusionOk="0">
                    <a:moveTo>
                      <a:pt x="2117" y="0"/>
                    </a:moveTo>
                    <a:cubicBezTo>
                      <a:pt x="1958" y="0"/>
                      <a:pt x="1795" y="21"/>
                      <a:pt x="1633" y="64"/>
                    </a:cubicBezTo>
                    <a:cubicBezTo>
                      <a:pt x="607" y="336"/>
                      <a:pt x="1" y="1382"/>
                      <a:pt x="273" y="2386"/>
                    </a:cubicBezTo>
                    <a:cubicBezTo>
                      <a:pt x="486" y="3256"/>
                      <a:pt x="1270" y="3824"/>
                      <a:pt x="2128" y="3824"/>
                    </a:cubicBezTo>
                    <a:cubicBezTo>
                      <a:pt x="2283" y="3824"/>
                      <a:pt x="2439" y="3806"/>
                      <a:pt x="2595" y="3767"/>
                    </a:cubicBezTo>
                    <a:cubicBezTo>
                      <a:pt x="3620" y="3495"/>
                      <a:pt x="4227" y="2449"/>
                      <a:pt x="3955" y="1424"/>
                    </a:cubicBezTo>
                    <a:cubicBezTo>
                      <a:pt x="3726" y="579"/>
                      <a:pt x="2964" y="0"/>
                      <a:pt x="2117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3" name="Google Shape;1343;p50"/>
              <p:cNvSpPr/>
              <p:nvPr/>
            </p:nvSpPr>
            <p:spPr>
              <a:xfrm>
                <a:off x="3096225" y="3488125"/>
                <a:ext cx="6437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2319" extrusionOk="0">
                    <a:moveTo>
                      <a:pt x="1300" y="0"/>
                    </a:moveTo>
                    <a:cubicBezTo>
                      <a:pt x="1202" y="0"/>
                      <a:pt x="1103" y="13"/>
                      <a:pt x="1005" y="40"/>
                    </a:cubicBezTo>
                    <a:cubicBezTo>
                      <a:pt x="377" y="187"/>
                      <a:pt x="1" y="835"/>
                      <a:pt x="168" y="1442"/>
                    </a:cubicBezTo>
                    <a:cubicBezTo>
                      <a:pt x="309" y="1969"/>
                      <a:pt x="773" y="2319"/>
                      <a:pt x="1290" y="2319"/>
                    </a:cubicBezTo>
                    <a:cubicBezTo>
                      <a:pt x="1389" y="2319"/>
                      <a:pt x="1490" y="2306"/>
                      <a:pt x="1591" y="2279"/>
                    </a:cubicBezTo>
                    <a:cubicBezTo>
                      <a:pt x="2198" y="2112"/>
                      <a:pt x="2574" y="1484"/>
                      <a:pt x="2407" y="856"/>
                    </a:cubicBezTo>
                    <a:cubicBezTo>
                      <a:pt x="2284" y="347"/>
                      <a:pt x="1808" y="0"/>
                      <a:pt x="1300" y="0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Self Introduction for School Students by Slidesgo">
  <a:themeElements>
    <a:clrScheme name="Simple Light">
      <a:dk1>
        <a:srgbClr val="2A4783"/>
      </a:dk1>
      <a:lt1>
        <a:srgbClr val="1C90F3"/>
      </a:lt1>
      <a:dk2>
        <a:srgbClr val="02B452"/>
      </a:dk2>
      <a:lt2>
        <a:srgbClr val="FA741B"/>
      </a:lt2>
      <a:accent1>
        <a:srgbClr val="D13B3C"/>
      </a:accent1>
      <a:accent2>
        <a:srgbClr val="FAD94C"/>
      </a:accent2>
      <a:accent3>
        <a:srgbClr val="E6A2D0"/>
      </a:accent3>
      <a:accent4>
        <a:srgbClr val="FFFFFF"/>
      </a:accent4>
      <a:accent5>
        <a:srgbClr val="FFFFFF"/>
      </a:accent5>
      <a:accent6>
        <a:srgbClr val="FFFFFF"/>
      </a:accent6>
      <a:hlink>
        <a:srgbClr val="2A47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1028</Words>
  <Application>Microsoft Macintosh PowerPoint</Application>
  <PresentationFormat>Presentación en pantalla (16:9)</PresentationFormat>
  <Paragraphs>86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Pacifico</vt:lpstr>
      <vt:lpstr>Barlow</vt:lpstr>
      <vt:lpstr>Roboto Condensed Light</vt:lpstr>
      <vt:lpstr>Comic Sans MS</vt:lpstr>
      <vt:lpstr>Maven Pro</vt:lpstr>
      <vt:lpstr>Calibri</vt:lpstr>
      <vt:lpstr>Self Introduction for School Students by Slidesgo</vt:lpstr>
      <vt:lpstr>Autocontrol Emocional</vt:lpstr>
      <vt:lpstr>Las emociones</vt:lpstr>
      <vt:lpstr>El desarrollo evolutivo del autocontrol</vt:lpstr>
      <vt:lpstr>Desarrollo evolutivo</vt:lpstr>
      <vt:lpstr>Desarrollo evolutivo</vt:lpstr>
      <vt:lpstr>Presentación de PowerPoint</vt:lpstr>
      <vt:lpstr>Presentación de PowerPoint</vt:lpstr>
      <vt:lpstr>  ENSEÑANDO A REGULAR LA PROPIA CONDUCTA</vt:lpstr>
      <vt:lpstr>Presentación de PowerPoint</vt:lpstr>
      <vt:lpstr>Presentación de PowerPoint</vt:lpstr>
      <vt:lpstr>Para desarrollarlos es necesario  </vt:lpstr>
      <vt:lpstr>Actividades</vt:lpstr>
      <vt:lpstr>Autocontrol emocional</vt:lpstr>
      <vt:lpstr>Autocontrol emocional</vt:lpstr>
      <vt:lpstr>Enseñando a regular la propia conducta</vt:lpstr>
      <vt:lpstr>Enseñando a regular la propia conducta</vt:lpstr>
      <vt:lpstr>Gracias…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Autocontrol Emocional</dc:title>
  <cp:lastModifiedBy>Alondra240103@gmail.com</cp:lastModifiedBy>
  <cp:revision>8</cp:revision>
  <dcterms:modified xsi:type="dcterms:W3CDTF">2022-04-26T05:08:17Z</dcterms:modified>
</cp:coreProperties>
</file>