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Slab Light" panose="020B0604020202020204" charset="0"/>
      <p:regular r:id="rId19"/>
      <p:bold r:id="rId20"/>
    </p:embeddedFont>
    <p:embeddedFont>
      <p:font typeface="Caveat" panose="020B0604020202020204" charset="0"/>
      <p:regular r:id="rId21"/>
      <p:bold r:id="rId22"/>
    </p:embeddedFont>
    <p:embeddedFont>
      <p:font typeface="Vibur" panose="020B0604020202020204" charset="0"/>
      <p:regular r:id="rId23"/>
    </p:embeddedFont>
    <p:embeddedFont>
      <p:font typeface="Amatic SC" panose="020B0604020202020204" charset="-79"/>
      <p:regular r:id="rId24"/>
      <p:bold r:id="rId25"/>
    </p:embeddedFont>
    <p:embeddedFont>
      <p:font typeface="Chewy" panose="020B0604020202020204" charset="0"/>
      <p:regular r:id="rId26"/>
    </p:embeddedFont>
    <p:embeddedFont>
      <p:font typeface="Catamaran" panose="020B0604020202020204" charset="0"/>
      <p:regular r:id="rId27"/>
      <p:bold r:id="rId28"/>
    </p:embeddedFont>
    <p:embeddedFont>
      <p:font typeface="Comfortaa"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hGzA2shV5JaG+sVnYE2d1h47AK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FCE546-A1AB-4E6B-BE86-7A0A33015BE8}">
  <a:tblStyle styleId="{C5FCE546-A1AB-4E6B-BE86-7A0A33015BE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10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10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10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10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3" name="Google Shape;16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4" name="Google Shape;17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8" name="Google Shape;18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3" name="Google Shape;18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4" name="Google Shape;18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g1260a435bbe_5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5" name="Google Shape;1925;g1260a435bbe_5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1260a435bbe_5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1260a435bbe_5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5" name="Google Shape;19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9" name="Google Shape;161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1260a435bbe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5" name="Google Shape;1635;g1260a435bbe_5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1260a435bbe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8" name="Google Shape;1678;g1260a435bbe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1260a435bbe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7" name="Google Shape;1687;g1260a435bbe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1260a435bbe_8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1260a435bbe_8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5" name="Google Shape;174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2" name="Google Shape;17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8" name="Google Shape;17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68"/>
          <p:cNvSpPr txBox="1">
            <a:spLocks noGrp="1"/>
          </p:cNvSpPr>
          <p:nvPr>
            <p:ph type="title"/>
          </p:nvPr>
        </p:nvSpPr>
        <p:spPr>
          <a:xfrm>
            <a:off x="1780650" y="1329750"/>
            <a:ext cx="5582700" cy="237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6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0" name="Google Shape;10;p68"/>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Roboto Slab Light"/>
              <a:buNone/>
              <a:defRPr>
                <a:solidFill>
                  <a:schemeClr val="dk1"/>
                </a:solidFill>
                <a:latin typeface="Comfortaa"/>
                <a:ea typeface="Comfortaa"/>
                <a:cs typeface="Comfortaa"/>
                <a:sym typeface="Comfortaa"/>
              </a:defRPr>
            </a:lvl1pPr>
            <a:lvl2pPr lvl="1"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algn="l">
              <a:lnSpc>
                <a:spcPct val="100000"/>
              </a:lnSpc>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grpSp>
        <p:nvGrpSpPr>
          <p:cNvPr id="11" name="Google Shape;11;p68"/>
          <p:cNvGrpSpPr/>
          <p:nvPr/>
        </p:nvGrpSpPr>
        <p:grpSpPr>
          <a:xfrm>
            <a:off x="1804588" y="680830"/>
            <a:ext cx="918671" cy="667251"/>
            <a:chOff x="5211663" y="1358969"/>
            <a:chExt cx="483893" cy="351481"/>
          </a:xfrm>
        </p:grpSpPr>
        <p:sp>
          <p:nvSpPr>
            <p:cNvPr id="12" name="Google Shape;12;p6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7;p68"/>
          <p:cNvGrpSpPr/>
          <p:nvPr/>
        </p:nvGrpSpPr>
        <p:grpSpPr>
          <a:xfrm>
            <a:off x="288687" y="2161953"/>
            <a:ext cx="1217483" cy="962421"/>
            <a:chOff x="855987" y="2204128"/>
            <a:chExt cx="1217483" cy="962421"/>
          </a:xfrm>
        </p:grpSpPr>
        <p:grpSp>
          <p:nvGrpSpPr>
            <p:cNvPr id="18" name="Google Shape;18;p68"/>
            <p:cNvGrpSpPr/>
            <p:nvPr/>
          </p:nvGrpSpPr>
          <p:grpSpPr>
            <a:xfrm>
              <a:off x="855987" y="2204128"/>
              <a:ext cx="1146638" cy="962421"/>
              <a:chOff x="958238" y="2157575"/>
              <a:chExt cx="1115190" cy="936025"/>
            </a:xfrm>
          </p:grpSpPr>
          <p:sp>
            <p:nvSpPr>
              <p:cNvPr id="19" name="Google Shape;19;p6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6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6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6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68"/>
          <p:cNvGrpSpPr/>
          <p:nvPr/>
        </p:nvGrpSpPr>
        <p:grpSpPr>
          <a:xfrm>
            <a:off x="3899728" y="427073"/>
            <a:ext cx="1651682" cy="719972"/>
            <a:chOff x="3965010" y="571479"/>
            <a:chExt cx="1651682" cy="719972"/>
          </a:xfrm>
        </p:grpSpPr>
        <p:grpSp>
          <p:nvGrpSpPr>
            <p:cNvPr id="27" name="Google Shape;27;p68"/>
            <p:cNvGrpSpPr/>
            <p:nvPr/>
          </p:nvGrpSpPr>
          <p:grpSpPr>
            <a:xfrm>
              <a:off x="3965010" y="571479"/>
              <a:ext cx="1446820" cy="719972"/>
              <a:chOff x="3953250" y="571500"/>
              <a:chExt cx="1383325" cy="766825"/>
            </a:xfrm>
          </p:grpSpPr>
          <p:grpSp>
            <p:nvGrpSpPr>
              <p:cNvPr id="28" name="Google Shape;28;p68"/>
              <p:cNvGrpSpPr/>
              <p:nvPr/>
            </p:nvGrpSpPr>
            <p:grpSpPr>
              <a:xfrm>
                <a:off x="3953250" y="571500"/>
                <a:ext cx="1383165" cy="669650"/>
                <a:chOff x="897088" y="2374675"/>
                <a:chExt cx="1383165" cy="669650"/>
              </a:xfrm>
            </p:grpSpPr>
            <p:sp>
              <p:nvSpPr>
                <p:cNvPr id="29" name="Google Shape;29;p6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6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6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 name="Google Shape;35;p68"/>
          <p:cNvGrpSpPr/>
          <p:nvPr/>
        </p:nvGrpSpPr>
        <p:grpSpPr>
          <a:xfrm>
            <a:off x="7251412" y="3717734"/>
            <a:ext cx="1015806" cy="1444637"/>
            <a:chOff x="-1047799" y="3300294"/>
            <a:chExt cx="413467" cy="588040"/>
          </a:xfrm>
        </p:grpSpPr>
        <p:sp>
          <p:nvSpPr>
            <p:cNvPr id="36" name="Google Shape;36;p68"/>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8"/>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8"/>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8"/>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8"/>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8"/>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8"/>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8"/>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8"/>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8"/>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8"/>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68"/>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48;p68"/>
          <p:cNvGrpSpPr/>
          <p:nvPr/>
        </p:nvGrpSpPr>
        <p:grpSpPr>
          <a:xfrm rot="1386123">
            <a:off x="880040" y="3648935"/>
            <a:ext cx="1073209" cy="1808370"/>
            <a:chOff x="-653265" y="1899986"/>
            <a:chExt cx="171302" cy="288619"/>
          </a:xfrm>
        </p:grpSpPr>
        <p:sp>
          <p:nvSpPr>
            <p:cNvPr id="49" name="Google Shape;49;p68"/>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8"/>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8"/>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8"/>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8"/>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68"/>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 name="Google Shape;55;p68"/>
          <p:cNvGrpSpPr/>
          <p:nvPr/>
        </p:nvGrpSpPr>
        <p:grpSpPr>
          <a:xfrm rot="8903269">
            <a:off x="-62369" y="122447"/>
            <a:ext cx="1100970" cy="787624"/>
            <a:chOff x="1202177" y="4613417"/>
            <a:chExt cx="528376" cy="377939"/>
          </a:xfrm>
        </p:grpSpPr>
        <p:sp>
          <p:nvSpPr>
            <p:cNvPr id="56" name="Google Shape;56;p6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6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 name="Google Shape;62;p68"/>
          <p:cNvGrpSpPr/>
          <p:nvPr/>
        </p:nvGrpSpPr>
        <p:grpSpPr>
          <a:xfrm>
            <a:off x="7532342" y="1264400"/>
            <a:ext cx="2525880" cy="1610799"/>
            <a:chOff x="7239867" y="1514550"/>
            <a:chExt cx="2525880" cy="1610799"/>
          </a:xfrm>
        </p:grpSpPr>
        <p:grpSp>
          <p:nvGrpSpPr>
            <p:cNvPr id="63" name="Google Shape;63;p68"/>
            <p:cNvGrpSpPr/>
            <p:nvPr/>
          </p:nvGrpSpPr>
          <p:grpSpPr>
            <a:xfrm>
              <a:off x="7346663" y="1514550"/>
              <a:ext cx="2419084" cy="1551618"/>
              <a:chOff x="7410211" y="1555307"/>
              <a:chExt cx="2355486" cy="1510826"/>
            </a:xfrm>
          </p:grpSpPr>
          <p:grpSp>
            <p:nvGrpSpPr>
              <p:cNvPr id="64" name="Google Shape;64;p68"/>
              <p:cNvGrpSpPr/>
              <p:nvPr/>
            </p:nvGrpSpPr>
            <p:grpSpPr>
              <a:xfrm>
                <a:off x="7410211" y="1555307"/>
                <a:ext cx="2355486" cy="1510826"/>
                <a:chOff x="761258" y="2062484"/>
                <a:chExt cx="1646502" cy="1056078"/>
              </a:xfrm>
            </p:grpSpPr>
            <p:sp>
              <p:nvSpPr>
                <p:cNvPr id="65" name="Google Shape;65;p6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6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6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68"/>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8"/>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8"/>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8"/>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8"/>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8"/>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8"/>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702"/>
        <p:cNvGrpSpPr/>
        <p:nvPr/>
      </p:nvGrpSpPr>
      <p:grpSpPr>
        <a:xfrm>
          <a:off x="0" y="0"/>
          <a:ext cx="0" cy="0"/>
          <a:chOff x="0" y="0"/>
          <a:chExt cx="0" cy="0"/>
        </a:xfrm>
      </p:grpSpPr>
      <p:sp>
        <p:nvSpPr>
          <p:cNvPr id="703" name="Google Shape;703;p82"/>
          <p:cNvSpPr txBox="1">
            <a:spLocks noGrp="1"/>
          </p:cNvSpPr>
          <p:nvPr>
            <p:ph type="title"/>
          </p:nvPr>
        </p:nvSpPr>
        <p:spPr>
          <a:xfrm>
            <a:off x="1363650" y="2837450"/>
            <a:ext cx="2587500" cy="62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704" name="Google Shape;704;p82"/>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algn="l">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705" name="Google Shape;705;p82"/>
          <p:cNvSpPr txBox="1">
            <a:spLocks noGrp="1"/>
          </p:cNvSpPr>
          <p:nvPr>
            <p:ph type="title" idx="2"/>
          </p:nvPr>
        </p:nvSpPr>
        <p:spPr>
          <a:xfrm>
            <a:off x="1363650" y="1525013"/>
            <a:ext cx="2129100" cy="137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0"/>
              <a:buNone/>
              <a:defRPr sz="10000">
                <a:latin typeface="Comfortaa"/>
                <a:ea typeface="Comfortaa"/>
                <a:cs typeface="Comfortaa"/>
                <a:sym typeface="Comfortaa"/>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grpSp>
        <p:nvGrpSpPr>
          <p:cNvPr id="706" name="Google Shape;706;p82"/>
          <p:cNvGrpSpPr/>
          <p:nvPr/>
        </p:nvGrpSpPr>
        <p:grpSpPr>
          <a:xfrm>
            <a:off x="8065080" y="-10"/>
            <a:ext cx="1210422" cy="868635"/>
            <a:chOff x="6102329" y="3283426"/>
            <a:chExt cx="654777" cy="469888"/>
          </a:xfrm>
        </p:grpSpPr>
        <p:sp>
          <p:nvSpPr>
            <p:cNvPr id="707" name="Google Shape;707;p82"/>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2"/>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2"/>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2"/>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82"/>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82"/>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82"/>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82"/>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82"/>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82"/>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82"/>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8" name="Google Shape;718;p82"/>
          <p:cNvGrpSpPr/>
          <p:nvPr/>
        </p:nvGrpSpPr>
        <p:grpSpPr>
          <a:xfrm flipH="1">
            <a:off x="8065063" y="1808493"/>
            <a:ext cx="1277992" cy="1010253"/>
            <a:chOff x="855987" y="2204128"/>
            <a:chExt cx="1217483" cy="962421"/>
          </a:xfrm>
        </p:grpSpPr>
        <p:grpSp>
          <p:nvGrpSpPr>
            <p:cNvPr id="719" name="Google Shape;719;p82"/>
            <p:cNvGrpSpPr/>
            <p:nvPr/>
          </p:nvGrpSpPr>
          <p:grpSpPr>
            <a:xfrm>
              <a:off x="855987" y="2204128"/>
              <a:ext cx="1146638" cy="962421"/>
              <a:chOff x="958238" y="2157575"/>
              <a:chExt cx="1115190" cy="936025"/>
            </a:xfrm>
          </p:grpSpPr>
          <p:sp>
            <p:nvSpPr>
              <p:cNvPr id="720" name="Google Shape;720;p8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8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8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8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8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8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6" name="Google Shape;726;p8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7" name="Google Shape;727;p82"/>
          <p:cNvGrpSpPr/>
          <p:nvPr/>
        </p:nvGrpSpPr>
        <p:grpSpPr>
          <a:xfrm>
            <a:off x="69058" y="647194"/>
            <a:ext cx="1860620" cy="811048"/>
            <a:chOff x="3965010" y="571479"/>
            <a:chExt cx="1651682" cy="719972"/>
          </a:xfrm>
        </p:grpSpPr>
        <p:grpSp>
          <p:nvGrpSpPr>
            <p:cNvPr id="728" name="Google Shape;728;p82"/>
            <p:cNvGrpSpPr/>
            <p:nvPr/>
          </p:nvGrpSpPr>
          <p:grpSpPr>
            <a:xfrm>
              <a:off x="3965010" y="571479"/>
              <a:ext cx="1446820" cy="719972"/>
              <a:chOff x="3953250" y="571500"/>
              <a:chExt cx="1383325" cy="766825"/>
            </a:xfrm>
          </p:grpSpPr>
          <p:grpSp>
            <p:nvGrpSpPr>
              <p:cNvPr id="729" name="Google Shape;729;p82"/>
              <p:cNvGrpSpPr/>
              <p:nvPr/>
            </p:nvGrpSpPr>
            <p:grpSpPr>
              <a:xfrm>
                <a:off x="3953250" y="571500"/>
                <a:ext cx="1383165" cy="669650"/>
                <a:chOff x="897088" y="2374675"/>
                <a:chExt cx="1383165" cy="669650"/>
              </a:xfrm>
            </p:grpSpPr>
            <p:sp>
              <p:nvSpPr>
                <p:cNvPr id="730" name="Google Shape;730;p8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8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8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8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4" name="Google Shape;734;p8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5" name="Google Shape;735;p8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6" name="Google Shape;736;p82"/>
          <p:cNvGrpSpPr/>
          <p:nvPr/>
        </p:nvGrpSpPr>
        <p:grpSpPr>
          <a:xfrm flipH="1">
            <a:off x="4122709" y="-152538"/>
            <a:ext cx="2525880" cy="1610799"/>
            <a:chOff x="7239867" y="1514550"/>
            <a:chExt cx="2525880" cy="1610799"/>
          </a:xfrm>
        </p:grpSpPr>
        <p:grpSp>
          <p:nvGrpSpPr>
            <p:cNvPr id="737" name="Google Shape;737;p82"/>
            <p:cNvGrpSpPr/>
            <p:nvPr/>
          </p:nvGrpSpPr>
          <p:grpSpPr>
            <a:xfrm>
              <a:off x="7346663" y="1514550"/>
              <a:ext cx="2419084" cy="1551618"/>
              <a:chOff x="7410211" y="1555307"/>
              <a:chExt cx="2355486" cy="1510826"/>
            </a:xfrm>
          </p:grpSpPr>
          <p:grpSp>
            <p:nvGrpSpPr>
              <p:cNvPr id="738" name="Google Shape;738;p82"/>
              <p:cNvGrpSpPr/>
              <p:nvPr/>
            </p:nvGrpSpPr>
            <p:grpSpPr>
              <a:xfrm>
                <a:off x="7410211" y="1555307"/>
                <a:ext cx="2355486" cy="1510826"/>
                <a:chOff x="761258" y="2062484"/>
                <a:chExt cx="1646502" cy="1056078"/>
              </a:xfrm>
            </p:grpSpPr>
            <p:sp>
              <p:nvSpPr>
                <p:cNvPr id="739" name="Google Shape;739;p8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8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8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8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8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8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5" name="Google Shape;745;p8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8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8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8" name="Google Shape;748;p82"/>
          <p:cNvGrpSpPr/>
          <p:nvPr/>
        </p:nvGrpSpPr>
        <p:grpSpPr>
          <a:xfrm rot="4034152">
            <a:off x="179338" y="3565500"/>
            <a:ext cx="1391966" cy="1811051"/>
            <a:chOff x="4318023" y="4113296"/>
            <a:chExt cx="716421" cy="932073"/>
          </a:xfrm>
        </p:grpSpPr>
        <p:sp>
          <p:nvSpPr>
            <p:cNvPr id="749" name="Google Shape;749;p8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8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8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8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987"/>
        <p:cNvGrpSpPr/>
        <p:nvPr/>
      </p:nvGrpSpPr>
      <p:grpSpPr>
        <a:xfrm>
          <a:off x="0" y="0"/>
          <a:ext cx="0" cy="0"/>
          <a:chOff x="0" y="0"/>
          <a:chExt cx="0" cy="0"/>
        </a:xfrm>
      </p:grpSpPr>
      <p:sp>
        <p:nvSpPr>
          <p:cNvPr id="988" name="Google Shape;988;p87"/>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989" name="Google Shape;989;p87"/>
          <p:cNvGrpSpPr/>
          <p:nvPr/>
        </p:nvGrpSpPr>
        <p:grpSpPr>
          <a:xfrm>
            <a:off x="8460808" y="926675"/>
            <a:ext cx="1025973" cy="811032"/>
            <a:chOff x="855987" y="2204128"/>
            <a:chExt cx="1217483" cy="962421"/>
          </a:xfrm>
        </p:grpSpPr>
        <p:grpSp>
          <p:nvGrpSpPr>
            <p:cNvPr id="990" name="Google Shape;990;p87"/>
            <p:cNvGrpSpPr/>
            <p:nvPr/>
          </p:nvGrpSpPr>
          <p:grpSpPr>
            <a:xfrm>
              <a:off x="855987" y="2204128"/>
              <a:ext cx="1146638" cy="962421"/>
              <a:chOff x="958238" y="2157575"/>
              <a:chExt cx="1115190" cy="936025"/>
            </a:xfrm>
          </p:grpSpPr>
          <p:sp>
            <p:nvSpPr>
              <p:cNvPr id="991" name="Google Shape;991;p8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8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8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8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8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8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7" name="Google Shape;997;p8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8" name="Google Shape;998;p87"/>
          <p:cNvGrpSpPr/>
          <p:nvPr/>
        </p:nvGrpSpPr>
        <p:grpSpPr>
          <a:xfrm rot="3617422">
            <a:off x="59340" y="4604956"/>
            <a:ext cx="639248" cy="382015"/>
            <a:chOff x="1202177" y="4613417"/>
            <a:chExt cx="528376" cy="315758"/>
          </a:xfrm>
        </p:grpSpPr>
        <p:sp>
          <p:nvSpPr>
            <p:cNvPr id="999" name="Google Shape;999;p87"/>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87"/>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87"/>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87"/>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87"/>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87"/>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5" name="Google Shape;1005;p87"/>
          <p:cNvGrpSpPr/>
          <p:nvPr/>
        </p:nvGrpSpPr>
        <p:grpSpPr>
          <a:xfrm>
            <a:off x="8460810" y="4194779"/>
            <a:ext cx="666113" cy="973447"/>
            <a:chOff x="-1047799" y="3300294"/>
            <a:chExt cx="439013" cy="641607"/>
          </a:xfrm>
        </p:grpSpPr>
        <p:sp>
          <p:nvSpPr>
            <p:cNvPr id="1006" name="Google Shape;1006;p87"/>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87"/>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87"/>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87"/>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87"/>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87"/>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87"/>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87"/>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87"/>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87"/>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87"/>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87"/>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87"/>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9" name="Google Shape;1019;p87"/>
          <p:cNvGrpSpPr/>
          <p:nvPr/>
        </p:nvGrpSpPr>
        <p:grpSpPr>
          <a:xfrm rot="10800000">
            <a:off x="-220996" y="-221970"/>
            <a:ext cx="1590404" cy="693261"/>
            <a:chOff x="3965010" y="571479"/>
            <a:chExt cx="1651682" cy="719972"/>
          </a:xfrm>
        </p:grpSpPr>
        <p:grpSp>
          <p:nvGrpSpPr>
            <p:cNvPr id="1020" name="Google Shape;1020;p87"/>
            <p:cNvGrpSpPr/>
            <p:nvPr/>
          </p:nvGrpSpPr>
          <p:grpSpPr>
            <a:xfrm>
              <a:off x="3965010" y="571479"/>
              <a:ext cx="1446820" cy="719972"/>
              <a:chOff x="3953250" y="571500"/>
              <a:chExt cx="1383325" cy="766825"/>
            </a:xfrm>
          </p:grpSpPr>
          <p:grpSp>
            <p:nvGrpSpPr>
              <p:cNvPr id="1021" name="Google Shape;1021;p87"/>
              <p:cNvGrpSpPr/>
              <p:nvPr/>
            </p:nvGrpSpPr>
            <p:grpSpPr>
              <a:xfrm>
                <a:off x="3953250" y="571500"/>
                <a:ext cx="1383165" cy="669650"/>
                <a:chOff x="897088" y="2374675"/>
                <a:chExt cx="1383165" cy="669650"/>
              </a:xfrm>
            </p:grpSpPr>
            <p:sp>
              <p:nvSpPr>
                <p:cNvPr id="1022" name="Google Shape;1022;p87"/>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87"/>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87"/>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87"/>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6" name="Google Shape;1026;p87"/>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7" name="Google Shape;1027;p87"/>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8" name="Google Shape;1028;p87"/>
          <p:cNvGrpSpPr/>
          <p:nvPr/>
        </p:nvGrpSpPr>
        <p:grpSpPr>
          <a:xfrm rot="-2839265" flipH="1">
            <a:off x="7818981" y="-170365"/>
            <a:ext cx="799289" cy="1039885"/>
            <a:chOff x="4318023" y="4113296"/>
            <a:chExt cx="716421" cy="932073"/>
          </a:xfrm>
        </p:grpSpPr>
        <p:sp>
          <p:nvSpPr>
            <p:cNvPr id="1029" name="Google Shape;1029;p8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8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8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8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033"/>
        <p:cNvGrpSpPr/>
        <p:nvPr/>
      </p:nvGrpSpPr>
      <p:grpSpPr>
        <a:xfrm>
          <a:off x="0" y="0"/>
          <a:ext cx="0" cy="0"/>
          <a:chOff x="0" y="0"/>
          <a:chExt cx="0" cy="0"/>
        </a:xfrm>
      </p:grpSpPr>
      <p:sp>
        <p:nvSpPr>
          <p:cNvPr id="1034" name="Google Shape;1034;p88"/>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1035" name="Google Shape;1035;p88"/>
          <p:cNvGrpSpPr/>
          <p:nvPr/>
        </p:nvGrpSpPr>
        <p:grpSpPr>
          <a:xfrm rot="-1245393" flipH="1">
            <a:off x="-285811" y="202889"/>
            <a:ext cx="1373390" cy="1247000"/>
            <a:chOff x="7844079" y="226727"/>
            <a:chExt cx="1373382" cy="1246993"/>
          </a:xfrm>
        </p:grpSpPr>
        <p:sp>
          <p:nvSpPr>
            <p:cNvPr id="1036" name="Google Shape;1036;p8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8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8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8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8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8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8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8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8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8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8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8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8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9" name="Google Shape;1049;p88"/>
          <p:cNvGrpSpPr/>
          <p:nvPr/>
        </p:nvGrpSpPr>
        <p:grpSpPr>
          <a:xfrm flipH="1">
            <a:off x="8280522" y="3957734"/>
            <a:ext cx="708344" cy="1228537"/>
            <a:chOff x="-1056319" y="1385262"/>
            <a:chExt cx="212940" cy="369285"/>
          </a:xfrm>
        </p:grpSpPr>
        <p:sp>
          <p:nvSpPr>
            <p:cNvPr id="1050" name="Google Shape;1050;p8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8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8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8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8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8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8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88"/>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88"/>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88"/>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88"/>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1" name="Google Shape;1061;p88"/>
          <p:cNvGrpSpPr/>
          <p:nvPr/>
        </p:nvGrpSpPr>
        <p:grpSpPr>
          <a:xfrm flipH="1">
            <a:off x="131949" y="4459555"/>
            <a:ext cx="537854" cy="555858"/>
            <a:chOff x="5294267" y="4624350"/>
            <a:chExt cx="383005" cy="395854"/>
          </a:xfrm>
        </p:grpSpPr>
        <p:sp>
          <p:nvSpPr>
            <p:cNvPr id="1062" name="Google Shape;1062;p88"/>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88"/>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88"/>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88"/>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88"/>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88"/>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88"/>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88"/>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88"/>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1" name="Google Shape;1071;p88"/>
          <p:cNvGrpSpPr/>
          <p:nvPr/>
        </p:nvGrpSpPr>
        <p:grpSpPr>
          <a:xfrm rot="-7204672" flipH="1">
            <a:off x="8450532" y="285652"/>
            <a:ext cx="537852" cy="273046"/>
            <a:chOff x="5294267" y="4825749"/>
            <a:chExt cx="383005" cy="194455"/>
          </a:xfrm>
        </p:grpSpPr>
        <p:sp>
          <p:nvSpPr>
            <p:cNvPr id="1072" name="Google Shape;1072;p88"/>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88"/>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88"/>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88"/>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88"/>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88"/>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88"/>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88"/>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0_1_1">
    <p:bg>
      <p:bgPr>
        <a:blipFill>
          <a:blip r:embed="rId2">
            <a:alphaModFix/>
          </a:blip>
          <a:stretch>
            <a:fillRect/>
          </a:stretch>
        </a:blipFill>
        <a:effectLst/>
      </p:bgPr>
    </p:bg>
    <p:spTree>
      <p:nvGrpSpPr>
        <p:cNvPr id="1" name="Shape 1263"/>
        <p:cNvGrpSpPr/>
        <p:nvPr/>
      </p:nvGrpSpPr>
      <p:grpSpPr>
        <a:xfrm>
          <a:off x="0" y="0"/>
          <a:ext cx="0" cy="0"/>
          <a:chOff x="0" y="0"/>
          <a:chExt cx="0" cy="0"/>
        </a:xfrm>
      </p:grpSpPr>
      <p:sp>
        <p:nvSpPr>
          <p:cNvPr id="1264" name="Google Shape;1264;p93"/>
          <p:cNvSpPr txBox="1">
            <a:spLocks noGrp="1"/>
          </p:cNvSpPr>
          <p:nvPr>
            <p:ph type="title"/>
          </p:nvPr>
        </p:nvSpPr>
        <p:spPr>
          <a:xfrm>
            <a:off x="1255000" y="1907800"/>
            <a:ext cx="2937600" cy="45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i="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265" name="Google Shape;1265;p93"/>
          <p:cNvSpPr txBox="1">
            <a:spLocks noGrp="1"/>
          </p:cNvSpPr>
          <p:nvPr>
            <p:ph type="subTitle" idx="1"/>
          </p:nvPr>
        </p:nvSpPr>
        <p:spPr>
          <a:xfrm>
            <a:off x="1255001" y="2585850"/>
            <a:ext cx="2787300" cy="117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1400">
                <a:solidFill>
                  <a:schemeClr val="dk1"/>
                </a:solidFill>
                <a:latin typeface="Comfortaa"/>
                <a:ea typeface="Comfortaa"/>
                <a:cs typeface="Comfortaa"/>
                <a:sym typeface="Comfortaa"/>
              </a:defRPr>
            </a:lvl9pPr>
          </a:lstStyle>
          <a:p>
            <a:endParaRPr/>
          </a:p>
        </p:txBody>
      </p:sp>
      <p:grpSp>
        <p:nvGrpSpPr>
          <p:cNvPr id="1266" name="Google Shape;1266;p93"/>
          <p:cNvGrpSpPr/>
          <p:nvPr/>
        </p:nvGrpSpPr>
        <p:grpSpPr>
          <a:xfrm>
            <a:off x="8069369" y="226063"/>
            <a:ext cx="1130211" cy="811073"/>
            <a:chOff x="6102329" y="3283426"/>
            <a:chExt cx="654777" cy="469888"/>
          </a:xfrm>
        </p:grpSpPr>
        <p:sp>
          <p:nvSpPr>
            <p:cNvPr id="1267" name="Google Shape;1267;p9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9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9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9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9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9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9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9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9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9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9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8" name="Google Shape;1278;p93"/>
          <p:cNvGrpSpPr/>
          <p:nvPr/>
        </p:nvGrpSpPr>
        <p:grpSpPr>
          <a:xfrm rot="2150482">
            <a:off x="1999164" y="3379352"/>
            <a:ext cx="1415632" cy="2385312"/>
            <a:chOff x="-653265" y="1899986"/>
            <a:chExt cx="171302" cy="288619"/>
          </a:xfrm>
        </p:grpSpPr>
        <p:sp>
          <p:nvSpPr>
            <p:cNvPr id="1279" name="Google Shape;1279;p93"/>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93"/>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93"/>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93"/>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93"/>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4" name="Google Shape;1284;p93"/>
          <p:cNvGrpSpPr/>
          <p:nvPr/>
        </p:nvGrpSpPr>
        <p:grpSpPr>
          <a:xfrm flipH="1">
            <a:off x="8168563" y="3756793"/>
            <a:ext cx="1277992" cy="1010253"/>
            <a:chOff x="855987" y="2204128"/>
            <a:chExt cx="1217483" cy="962421"/>
          </a:xfrm>
        </p:grpSpPr>
        <p:grpSp>
          <p:nvGrpSpPr>
            <p:cNvPr id="1285" name="Google Shape;1285;p93"/>
            <p:cNvGrpSpPr/>
            <p:nvPr/>
          </p:nvGrpSpPr>
          <p:grpSpPr>
            <a:xfrm>
              <a:off x="855987" y="2204128"/>
              <a:ext cx="1146638" cy="962421"/>
              <a:chOff x="958238" y="2157575"/>
              <a:chExt cx="1115190" cy="936025"/>
            </a:xfrm>
          </p:grpSpPr>
          <p:sp>
            <p:nvSpPr>
              <p:cNvPr id="1286" name="Google Shape;1286;p9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9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9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9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9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9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2" name="Google Shape;1292;p9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3" name="Google Shape;1293;p93"/>
          <p:cNvGrpSpPr/>
          <p:nvPr/>
        </p:nvGrpSpPr>
        <p:grpSpPr>
          <a:xfrm>
            <a:off x="431221" y="571494"/>
            <a:ext cx="1860620" cy="811048"/>
            <a:chOff x="3965010" y="571479"/>
            <a:chExt cx="1651682" cy="719972"/>
          </a:xfrm>
        </p:grpSpPr>
        <p:grpSp>
          <p:nvGrpSpPr>
            <p:cNvPr id="1294" name="Google Shape;1294;p93"/>
            <p:cNvGrpSpPr/>
            <p:nvPr/>
          </p:nvGrpSpPr>
          <p:grpSpPr>
            <a:xfrm>
              <a:off x="3965010" y="571479"/>
              <a:ext cx="1446820" cy="719972"/>
              <a:chOff x="3953250" y="571500"/>
              <a:chExt cx="1383325" cy="766825"/>
            </a:xfrm>
          </p:grpSpPr>
          <p:grpSp>
            <p:nvGrpSpPr>
              <p:cNvPr id="1295" name="Google Shape;1295;p93"/>
              <p:cNvGrpSpPr/>
              <p:nvPr/>
            </p:nvGrpSpPr>
            <p:grpSpPr>
              <a:xfrm>
                <a:off x="3953250" y="571500"/>
                <a:ext cx="1383165" cy="669650"/>
                <a:chOff x="897088" y="2374675"/>
                <a:chExt cx="1383165" cy="669650"/>
              </a:xfrm>
            </p:grpSpPr>
            <p:sp>
              <p:nvSpPr>
                <p:cNvPr id="1296" name="Google Shape;1296;p9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9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9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9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0" name="Google Shape;1300;p9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1" name="Google Shape;1301;p9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9"/>
        <p:cNvGrpSpPr/>
        <p:nvPr/>
      </p:nvGrpSpPr>
      <p:grpSpPr>
        <a:xfrm>
          <a:off x="0" y="0"/>
          <a:ext cx="0" cy="0"/>
          <a:chOff x="0" y="0"/>
          <a:chExt cx="0" cy="0"/>
        </a:xfrm>
      </p:grpSpPr>
      <p:sp>
        <p:nvSpPr>
          <p:cNvPr id="1450" name="Google Shape;1450;p99"/>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99"/>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100"/>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4" name="Google Shape;1454;p100"/>
          <p:cNvGrpSpPr/>
          <p:nvPr/>
        </p:nvGrpSpPr>
        <p:grpSpPr>
          <a:xfrm flipH="1">
            <a:off x="-297197" y="926675"/>
            <a:ext cx="1025973" cy="811032"/>
            <a:chOff x="855987" y="2204128"/>
            <a:chExt cx="1217483" cy="962421"/>
          </a:xfrm>
        </p:grpSpPr>
        <p:grpSp>
          <p:nvGrpSpPr>
            <p:cNvPr id="1455" name="Google Shape;1455;p100"/>
            <p:cNvGrpSpPr/>
            <p:nvPr/>
          </p:nvGrpSpPr>
          <p:grpSpPr>
            <a:xfrm>
              <a:off x="855987" y="2204128"/>
              <a:ext cx="1146638" cy="962421"/>
              <a:chOff x="958238" y="2157575"/>
              <a:chExt cx="1115190" cy="936025"/>
            </a:xfrm>
          </p:grpSpPr>
          <p:sp>
            <p:nvSpPr>
              <p:cNvPr id="1456" name="Google Shape;1456;p10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0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10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10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0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0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2" name="Google Shape;1462;p10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3" name="Google Shape;1463;p100"/>
          <p:cNvGrpSpPr/>
          <p:nvPr/>
        </p:nvGrpSpPr>
        <p:grpSpPr>
          <a:xfrm rot="-3617422" flipH="1">
            <a:off x="8490996" y="4604956"/>
            <a:ext cx="639248" cy="382015"/>
            <a:chOff x="1202177" y="4613417"/>
            <a:chExt cx="528376" cy="315758"/>
          </a:xfrm>
        </p:grpSpPr>
        <p:sp>
          <p:nvSpPr>
            <p:cNvPr id="1464" name="Google Shape;1464;p10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10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10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10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0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0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0" name="Google Shape;1470;p100"/>
          <p:cNvGrpSpPr/>
          <p:nvPr/>
        </p:nvGrpSpPr>
        <p:grpSpPr>
          <a:xfrm flipH="1">
            <a:off x="62661" y="4194779"/>
            <a:ext cx="666113" cy="973447"/>
            <a:chOff x="-1047799" y="3300294"/>
            <a:chExt cx="439013" cy="641607"/>
          </a:xfrm>
        </p:grpSpPr>
        <p:sp>
          <p:nvSpPr>
            <p:cNvPr id="1471" name="Google Shape;1471;p10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10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10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0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10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0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0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10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0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0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0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0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0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100"/>
          <p:cNvGrpSpPr/>
          <p:nvPr/>
        </p:nvGrpSpPr>
        <p:grpSpPr>
          <a:xfrm rot="10800000" flipH="1">
            <a:off x="7820175" y="-221970"/>
            <a:ext cx="1590404" cy="693261"/>
            <a:chOff x="3965010" y="571479"/>
            <a:chExt cx="1651682" cy="719972"/>
          </a:xfrm>
        </p:grpSpPr>
        <p:grpSp>
          <p:nvGrpSpPr>
            <p:cNvPr id="1485" name="Google Shape;1485;p100"/>
            <p:cNvGrpSpPr/>
            <p:nvPr/>
          </p:nvGrpSpPr>
          <p:grpSpPr>
            <a:xfrm>
              <a:off x="3965010" y="571479"/>
              <a:ext cx="1446820" cy="719972"/>
              <a:chOff x="3953250" y="571500"/>
              <a:chExt cx="1383325" cy="766825"/>
            </a:xfrm>
          </p:grpSpPr>
          <p:grpSp>
            <p:nvGrpSpPr>
              <p:cNvPr id="1486" name="Google Shape;1486;p100"/>
              <p:cNvGrpSpPr/>
              <p:nvPr/>
            </p:nvGrpSpPr>
            <p:grpSpPr>
              <a:xfrm>
                <a:off x="3953250" y="571500"/>
                <a:ext cx="1383165" cy="669650"/>
                <a:chOff x="897088" y="2374675"/>
                <a:chExt cx="1383165" cy="669650"/>
              </a:xfrm>
            </p:grpSpPr>
            <p:sp>
              <p:nvSpPr>
                <p:cNvPr id="1487" name="Google Shape;1487;p100"/>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00"/>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00"/>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00"/>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1" name="Google Shape;1491;p100"/>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2" name="Google Shape;1492;p100"/>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93" name="Google Shape;1493;p100"/>
          <p:cNvGrpSpPr/>
          <p:nvPr/>
        </p:nvGrpSpPr>
        <p:grpSpPr>
          <a:xfrm rot="2839265">
            <a:off x="571315" y="-170365"/>
            <a:ext cx="799289" cy="1039885"/>
            <a:chOff x="4318023" y="4113296"/>
            <a:chExt cx="716421" cy="932073"/>
          </a:xfrm>
        </p:grpSpPr>
        <p:sp>
          <p:nvSpPr>
            <p:cNvPr id="1494" name="Google Shape;1494;p100"/>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100"/>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100"/>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100"/>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101"/>
          <p:cNvGrpSpPr/>
          <p:nvPr/>
        </p:nvGrpSpPr>
        <p:grpSpPr>
          <a:xfrm flipH="1">
            <a:off x="7532356" y="3641559"/>
            <a:ext cx="884679" cy="1501939"/>
            <a:chOff x="-1056319" y="1385262"/>
            <a:chExt cx="212940" cy="361495"/>
          </a:xfrm>
        </p:grpSpPr>
        <p:sp>
          <p:nvSpPr>
            <p:cNvPr id="1500" name="Google Shape;1500;p10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0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0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0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0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0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6" name="Google Shape;1506;p101"/>
          <p:cNvGrpSpPr/>
          <p:nvPr/>
        </p:nvGrpSpPr>
        <p:grpSpPr>
          <a:xfrm flipH="1">
            <a:off x="7725441" y="1082982"/>
            <a:ext cx="2037701" cy="1610804"/>
            <a:chOff x="855987" y="2204128"/>
            <a:chExt cx="1217483" cy="962421"/>
          </a:xfrm>
        </p:grpSpPr>
        <p:grpSp>
          <p:nvGrpSpPr>
            <p:cNvPr id="1507" name="Google Shape;1507;p101"/>
            <p:cNvGrpSpPr/>
            <p:nvPr/>
          </p:nvGrpSpPr>
          <p:grpSpPr>
            <a:xfrm>
              <a:off x="855987" y="2204128"/>
              <a:ext cx="1146638" cy="962421"/>
              <a:chOff x="958238" y="2157575"/>
              <a:chExt cx="1115190" cy="936025"/>
            </a:xfrm>
          </p:grpSpPr>
          <p:sp>
            <p:nvSpPr>
              <p:cNvPr id="1508" name="Google Shape;1508;p10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10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10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10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0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0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4" name="Google Shape;1514;p10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101"/>
          <p:cNvGrpSpPr/>
          <p:nvPr/>
        </p:nvGrpSpPr>
        <p:grpSpPr>
          <a:xfrm flipH="1">
            <a:off x="2898459" y="-686738"/>
            <a:ext cx="2525880" cy="1610799"/>
            <a:chOff x="7239867" y="1514550"/>
            <a:chExt cx="2525880" cy="1610799"/>
          </a:xfrm>
        </p:grpSpPr>
        <p:grpSp>
          <p:nvGrpSpPr>
            <p:cNvPr id="1516" name="Google Shape;1516;p101"/>
            <p:cNvGrpSpPr/>
            <p:nvPr/>
          </p:nvGrpSpPr>
          <p:grpSpPr>
            <a:xfrm>
              <a:off x="7346663" y="1514550"/>
              <a:ext cx="2419084" cy="1551618"/>
              <a:chOff x="7410211" y="1555307"/>
              <a:chExt cx="2355486" cy="1510826"/>
            </a:xfrm>
          </p:grpSpPr>
          <p:grpSp>
            <p:nvGrpSpPr>
              <p:cNvPr id="1517" name="Google Shape;1517;p101"/>
              <p:cNvGrpSpPr/>
              <p:nvPr/>
            </p:nvGrpSpPr>
            <p:grpSpPr>
              <a:xfrm>
                <a:off x="7410211" y="1555307"/>
                <a:ext cx="2355486" cy="1510826"/>
                <a:chOff x="761258" y="2062484"/>
                <a:chExt cx="1646502" cy="1056078"/>
              </a:xfrm>
            </p:grpSpPr>
            <p:sp>
              <p:nvSpPr>
                <p:cNvPr id="1518" name="Google Shape;1518;p10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0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10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0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0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0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4" name="Google Shape;1524;p10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0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6" name="Google Shape;1526;p10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7" name="Google Shape;1527;p101"/>
          <p:cNvGrpSpPr/>
          <p:nvPr/>
        </p:nvGrpSpPr>
        <p:grpSpPr>
          <a:xfrm rot="615299" flipH="1">
            <a:off x="279423" y="1059091"/>
            <a:ext cx="1651645" cy="1499648"/>
            <a:chOff x="7844079" y="226727"/>
            <a:chExt cx="1373382" cy="1246993"/>
          </a:xfrm>
        </p:grpSpPr>
        <p:sp>
          <p:nvSpPr>
            <p:cNvPr id="1528" name="Google Shape;1528;p10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0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0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0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0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0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0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0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0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0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0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0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0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0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2" name="Google Shape;1542;p101"/>
          <p:cNvGrpSpPr/>
          <p:nvPr/>
        </p:nvGrpSpPr>
        <p:grpSpPr>
          <a:xfrm>
            <a:off x="875207" y="3470549"/>
            <a:ext cx="1020386" cy="1732392"/>
            <a:chOff x="-1056319" y="1385262"/>
            <a:chExt cx="212940" cy="361495"/>
          </a:xfrm>
        </p:grpSpPr>
        <p:sp>
          <p:nvSpPr>
            <p:cNvPr id="1543" name="Google Shape;1543;p10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0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0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0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0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0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9" name="Google Shape;1549;p101"/>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01"/>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01"/>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01"/>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01"/>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01"/>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01"/>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102"/>
          <p:cNvGrpSpPr/>
          <p:nvPr/>
        </p:nvGrpSpPr>
        <p:grpSpPr>
          <a:xfrm flipH="1">
            <a:off x="-59449" y="4092702"/>
            <a:ext cx="1068261" cy="957550"/>
            <a:chOff x="6787377" y="436188"/>
            <a:chExt cx="235647" cy="211226"/>
          </a:xfrm>
        </p:grpSpPr>
        <p:sp>
          <p:nvSpPr>
            <p:cNvPr id="1558" name="Google Shape;1558;p102"/>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02"/>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02"/>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02"/>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02"/>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02"/>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02"/>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02"/>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02"/>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02"/>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02"/>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02"/>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0" name="Google Shape;1570;p102"/>
          <p:cNvGrpSpPr/>
          <p:nvPr/>
        </p:nvGrpSpPr>
        <p:grpSpPr>
          <a:xfrm rot="-4477981" flipH="1">
            <a:off x="8390416" y="4219637"/>
            <a:ext cx="799388" cy="704718"/>
            <a:chOff x="4508023" y="3764622"/>
            <a:chExt cx="161487" cy="142362"/>
          </a:xfrm>
        </p:grpSpPr>
        <p:sp>
          <p:nvSpPr>
            <p:cNvPr id="1571" name="Google Shape;1571;p102"/>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102"/>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02"/>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102"/>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02"/>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02"/>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102"/>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102"/>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102"/>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102"/>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1" name="Google Shape;1581;p102"/>
          <p:cNvGrpSpPr/>
          <p:nvPr/>
        </p:nvGrpSpPr>
        <p:grpSpPr>
          <a:xfrm flipH="1">
            <a:off x="366697" y="-180577"/>
            <a:ext cx="2121882" cy="1414590"/>
            <a:chOff x="6655952" y="-180577"/>
            <a:chExt cx="2121882" cy="1414590"/>
          </a:xfrm>
        </p:grpSpPr>
        <p:grpSp>
          <p:nvGrpSpPr>
            <p:cNvPr id="1582" name="Google Shape;1582;p102"/>
            <p:cNvGrpSpPr/>
            <p:nvPr/>
          </p:nvGrpSpPr>
          <p:grpSpPr>
            <a:xfrm rot="1685293">
              <a:off x="8051699" y="334351"/>
              <a:ext cx="652925" cy="474307"/>
              <a:chOff x="5211663" y="1358969"/>
              <a:chExt cx="483893" cy="351481"/>
            </a:xfrm>
          </p:grpSpPr>
          <p:sp>
            <p:nvSpPr>
              <p:cNvPr id="1583" name="Google Shape;1583;p10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10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10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10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10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8" name="Google Shape;1588;p102"/>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9" name="Google Shape;1589;p102"/>
          <p:cNvGrpSpPr/>
          <p:nvPr/>
        </p:nvGrpSpPr>
        <p:grpSpPr>
          <a:xfrm flipH="1">
            <a:off x="8230789" y="1786718"/>
            <a:ext cx="1277992" cy="1010253"/>
            <a:chOff x="855987" y="2204128"/>
            <a:chExt cx="1217483" cy="962421"/>
          </a:xfrm>
        </p:grpSpPr>
        <p:grpSp>
          <p:nvGrpSpPr>
            <p:cNvPr id="1590" name="Google Shape;1590;p102"/>
            <p:cNvGrpSpPr/>
            <p:nvPr/>
          </p:nvGrpSpPr>
          <p:grpSpPr>
            <a:xfrm>
              <a:off x="855987" y="2204128"/>
              <a:ext cx="1146638" cy="962421"/>
              <a:chOff x="958238" y="2157575"/>
              <a:chExt cx="1115190" cy="936025"/>
            </a:xfrm>
          </p:grpSpPr>
          <p:sp>
            <p:nvSpPr>
              <p:cNvPr id="1591" name="Google Shape;1591;p10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10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10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0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0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0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97" name="Google Shape;1597;p10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8" name="Google Shape;1598;p102"/>
          <p:cNvGrpSpPr/>
          <p:nvPr/>
        </p:nvGrpSpPr>
        <p:grpSpPr>
          <a:xfrm rot="10800000" flipH="1">
            <a:off x="3699498" y="-186820"/>
            <a:ext cx="1590404" cy="693261"/>
            <a:chOff x="3965010" y="571479"/>
            <a:chExt cx="1651682" cy="719972"/>
          </a:xfrm>
        </p:grpSpPr>
        <p:grpSp>
          <p:nvGrpSpPr>
            <p:cNvPr id="1599" name="Google Shape;1599;p102"/>
            <p:cNvGrpSpPr/>
            <p:nvPr/>
          </p:nvGrpSpPr>
          <p:grpSpPr>
            <a:xfrm>
              <a:off x="3965010" y="571479"/>
              <a:ext cx="1446820" cy="719972"/>
              <a:chOff x="3953250" y="571500"/>
              <a:chExt cx="1383325" cy="766825"/>
            </a:xfrm>
          </p:grpSpPr>
          <p:grpSp>
            <p:nvGrpSpPr>
              <p:cNvPr id="1600" name="Google Shape;1600;p102"/>
              <p:cNvGrpSpPr/>
              <p:nvPr/>
            </p:nvGrpSpPr>
            <p:grpSpPr>
              <a:xfrm>
                <a:off x="3953250" y="571500"/>
                <a:ext cx="1383165" cy="669650"/>
                <a:chOff x="897088" y="2374675"/>
                <a:chExt cx="1383165" cy="669650"/>
              </a:xfrm>
            </p:grpSpPr>
            <p:sp>
              <p:nvSpPr>
                <p:cNvPr id="1601" name="Google Shape;1601;p10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0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0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10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5" name="Google Shape;1605;p10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06" name="Google Shape;1606;p10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algn="l">
              <a:lnSpc>
                <a:spcPct val="100000"/>
              </a:lnSpc>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marL="1371600" lvl="2" indent="-317500" algn="l">
              <a:lnSpc>
                <a:spcPct val="100000"/>
              </a:lnSpc>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marL="1828800" lvl="3" indent="-317500" algn="l">
              <a:lnSpc>
                <a:spcPct val="100000"/>
              </a:lnSpc>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marL="2286000" lvl="4" indent="-317500" algn="l">
              <a:lnSpc>
                <a:spcPct val="100000"/>
              </a:lnSpc>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marL="2743200" lvl="5" indent="-317500" algn="l">
              <a:lnSpc>
                <a:spcPct val="100000"/>
              </a:lnSpc>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marL="3200400" lvl="6" indent="-317500" algn="l">
              <a:lnSpc>
                <a:spcPct val="100000"/>
              </a:lnSpc>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marL="3657600" lvl="7" indent="-317500" algn="l">
              <a:lnSpc>
                <a:spcPct val="100000"/>
              </a:lnSpc>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marL="4114800" lvl="8" indent="-317500" algn="l">
              <a:lnSpc>
                <a:spcPct val="100000"/>
              </a:lnSpc>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a:endParaRPr/>
          </a:p>
        </p:txBody>
      </p:sp>
      <p:sp>
        <p:nvSpPr>
          <p:cNvPr id="83" name="Google Shape;83;p69"/>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84" name="Google Shape;84;p69"/>
          <p:cNvGrpSpPr/>
          <p:nvPr/>
        </p:nvGrpSpPr>
        <p:grpSpPr>
          <a:xfrm>
            <a:off x="7844079" y="226727"/>
            <a:ext cx="1373382" cy="1246993"/>
            <a:chOff x="7844079" y="226727"/>
            <a:chExt cx="1373382" cy="1246993"/>
          </a:xfrm>
        </p:grpSpPr>
        <p:sp>
          <p:nvSpPr>
            <p:cNvPr id="85" name="Google Shape;85;p69"/>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9"/>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9"/>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9"/>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9"/>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9"/>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9"/>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69"/>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9"/>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9"/>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9"/>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9"/>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69"/>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9"/>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 name="Google Shape;99;p69"/>
          <p:cNvGrpSpPr/>
          <p:nvPr/>
        </p:nvGrpSpPr>
        <p:grpSpPr>
          <a:xfrm>
            <a:off x="91757" y="3957734"/>
            <a:ext cx="708344" cy="1228537"/>
            <a:chOff x="-1056319" y="1385262"/>
            <a:chExt cx="212940" cy="369285"/>
          </a:xfrm>
        </p:grpSpPr>
        <p:sp>
          <p:nvSpPr>
            <p:cNvPr id="100" name="Google Shape;100;p69"/>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9"/>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9"/>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9"/>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9"/>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9"/>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9"/>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p69"/>
          <p:cNvGrpSpPr/>
          <p:nvPr/>
        </p:nvGrpSpPr>
        <p:grpSpPr>
          <a:xfrm>
            <a:off x="8410820" y="4473980"/>
            <a:ext cx="537854" cy="555858"/>
            <a:chOff x="5294267" y="4624350"/>
            <a:chExt cx="383005" cy="395854"/>
          </a:xfrm>
        </p:grpSpPr>
        <p:sp>
          <p:nvSpPr>
            <p:cNvPr id="108" name="Google Shape;108;p69"/>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9"/>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69"/>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9"/>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9"/>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69"/>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69"/>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9"/>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69"/>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69"/>
          <p:cNvGrpSpPr/>
          <p:nvPr/>
        </p:nvGrpSpPr>
        <p:grpSpPr>
          <a:xfrm>
            <a:off x="122843" y="125316"/>
            <a:ext cx="604647" cy="578038"/>
            <a:chOff x="122843" y="125316"/>
            <a:chExt cx="604647" cy="578038"/>
          </a:xfrm>
        </p:grpSpPr>
        <p:sp>
          <p:nvSpPr>
            <p:cNvPr id="118" name="Google Shape;118;p69"/>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69"/>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69"/>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69"/>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69"/>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9"/>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9"/>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69"/>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69"/>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70"/>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1pPr>
            <a:lvl2pPr lvl="1"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2pPr>
            <a:lvl3pPr lvl="2"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3pPr>
            <a:lvl4pPr lvl="3"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4pPr>
            <a:lvl5pPr lvl="4"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5pPr>
            <a:lvl6pPr lvl="5"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6pPr>
            <a:lvl7pPr lvl="6"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7pPr>
            <a:lvl8pPr lvl="7" algn="l">
              <a:lnSpc>
                <a:spcPct val="100000"/>
              </a:lnSpc>
              <a:spcBef>
                <a:spcPts val="1600"/>
              </a:spcBef>
              <a:spcAft>
                <a:spcPts val="0"/>
              </a:spcAft>
              <a:buSzPts val="1400"/>
              <a:buNone/>
              <a:defRPr sz="1800">
                <a:solidFill>
                  <a:schemeClr val="dk1"/>
                </a:solidFill>
                <a:latin typeface="Comfortaa"/>
                <a:ea typeface="Comfortaa"/>
                <a:cs typeface="Comfortaa"/>
                <a:sym typeface="Comfortaa"/>
              </a:defRPr>
            </a:lvl8pPr>
            <a:lvl9pPr lvl="8" algn="l">
              <a:lnSpc>
                <a:spcPct val="100000"/>
              </a:lnSpc>
              <a:spcBef>
                <a:spcPts val="1600"/>
              </a:spcBef>
              <a:spcAft>
                <a:spcPts val="1600"/>
              </a:spcAft>
              <a:buSzPts val="1400"/>
              <a:buNone/>
              <a:defRPr sz="1800">
                <a:solidFill>
                  <a:schemeClr val="dk1"/>
                </a:solidFill>
                <a:latin typeface="Comfortaa"/>
                <a:ea typeface="Comfortaa"/>
                <a:cs typeface="Comfortaa"/>
                <a:sym typeface="Comfortaa"/>
              </a:defRPr>
            </a:lvl9pPr>
          </a:lstStyle>
          <a:p>
            <a:endParaRPr/>
          </a:p>
        </p:txBody>
      </p:sp>
      <p:sp>
        <p:nvSpPr>
          <p:cNvPr id="129" name="Google Shape;129;p70"/>
          <p:cNvSpPr txBox="1">
            <a:spLocks noGrp="1"/>
          </p:cNvSpPr>
          <p:nvPr>
            <p:ph type="title"/>
          </p:nvPr>
        </p:nvSpPr>
        <p:spPr>
          <a:xfrm>
            <a:off x="4417600" y="954100"/>
            <a:ext cx="3633300" cy="108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500"/>
              <a:buNone/>
              <a:defRPr b="0"/>
            </a:lvl1pPr>
            <a:lvl2pPr lvl="1" algn="ctr">
              <a:lnSpc>
                <a:spcPct val="100000"/>
              </a:lnSpc>
              <a:spcBef>
                <a:spcPts val="0"/>
              </a:spcBef>
              <a:spcAft>
                <a:spcPts val="0"/>
              </a:spcAft>
              <a:buClr>
                <a:schemeClr val="dk1"/>
              </a:buClr>
              <a:buSzPts val="3500"/>
              <a:buNone/>
              <a:defRPr>
                <a:solidFill>
                  <a:schemeClr val="dk1"/>
                </a:solidFill>
              </a:defRPr>
            </a:lvl2pPr>
            <a:lvl3pPr lvl="2" algn="ctr">
              <a:lnSpc>
                <a:spcPct val="100000"/>
              </a:lnSpc>
              <a:spcBef>
                <a:spcPts val="0"/>
              </a:spcBef>
              <a:spcAft>
                <a:spcPts val="0"/>
              </a:spcAft>
              <a:buClr>
                <a:schemeClr val="dk1"/>
              </a:buClr>
              <a:buSzPts val="3500"/>
              <a:buNone/>
              <a:defRPr>
                <a:solidFill>
                  <a:schemeClr val="dk1"/>
                </a:solidFill>
              </a:defRPr>
            </a:lvl3pPr>
            <a:lvl4pPr lvl="3" algn="ctr">
              <a:lnSpc>
                <a:spcPct val="100000"/>
              </a:lnSpc>
              <a:spcBef>
                <a:spcPts val="0"/>
              </a:spcBef>
              <a:spcAft>
                <a:spcPts val="0"/>
              </a:spcAft>
              <a:buClr>
                <a:schemeClr val="dk1"/>
              </a:buClr>
              <a:buSzPts val="3500"/>
              <a:buNone/>
              <a:defRPr>
                <a:solidFill>
                  <a:schemeClr val="dk1"/>
                </a:solidFill>
              </a:defRPr>
            </a:lvl4pPr>
            <a:lvl5pPr lvl="4" algn="ctr">
              <a:lnSpc>
                <a:spcPct val="100000"/>
              </a:lnSpc>
              <a:spcBef>
                <a:spcPts val="0"/>
              </a:spcBef>
              <a:spcAft>
                <a:spcPts val="0"/>
              </a:spcAft>
              <a:buClr>
                <a:schemeClr val="dk1"/>
              </a:buClr>
              <a:buSzPts val="3500"/>
              <a:buNone/>
              <a:defRPr>
                <a:solidFill>
                  <a:schemeClr val="dk1"/>
                </a:solidFill>
              </a:defRPr>
            </a:lvl5pPr>
            <a:lvl6pPr lvl="5" algn="ctr">
              <a:lnSpc>
                <a:spcPct val="100000"/>
              </a:lnSpc>
              <a:spcBef>
                <a:spcPts val="0"/>
              </a:spcBef>
              <a:spcAft>
                <a:spcPts val="0"/>
              </a:spcAft>
              <a:buClr>
                <a:schemeClr val="dk1"/>
              </a:buClr>
              <a:buSzPts val="3500"/>
              <a:buNone/>
              <a:defRPr>
                <a:solidFill>
                  <a:schemeClr val="dk1"/>
                </a:solidFill>
              </a:defRPr>
            </a:lvl6pPr>
            <a:lvl7pPr lvl="6" algn="ctr">
              <a:lnSpc>
                <a:spcPct val="100000"/>
              </a:lnSpc>
              <a:spcBef>
                <a:spcPts val="0"/>
              </a:spcBef>
              <a:spcAft>
                <a:spcPts val="0"/>
              </a:spcAft>
              <a:buClr>
                <a:schemeClr val="dk1"/>
              </a:buClr>
              <a:buSzPts val="3500"/>
              <a:buNone/>
              <a:defRPr>
                <a:solidFill>
                  <a:schemeClr val="dk1"/>
                </a:solidFill>
              </a:defRPr>
            </a:lvl7pPr>
            <a:lvl8pPr lvl="7" algn="ctr">
              <a:lnSpc>
                <a:spcPct val="100000"/>
              </a:lnSpc>
              <a:spcBef>
                <a:spcPts val="0"/>
              </a:spcBef>
              <a:spcAft>
                <a:spcPts val="0"/>
              </a:spcAft>
              <a:buClr>
                <a:schemeClr val="dk1"/>
              </a:buClr>
              <a:buSzPts val="3500"/>
              <a:buNone/>
              <a:defRPr>
                <a:solidFill>
                  <a:schemeClr val="dk1"/>
                </a:solidFill>
              </a:defRPr>
            </a:lvl8pPr>
            <a:lvl9pPr lvl="8" algn="ctr">
              <a:lnSpc>
                <a:spcPct val="100000"/>
              </a:lnSpc>
              <a:spcBef>
                <a:spcPts val="0"/>
              </a:spcBef>
              <a:spcAft>
                <a:spcPts val="0"/>
              </a:spcAft>
              <a:buClr>
                <a:schemeClr val="dk1"/>
              </a:buClr>
              <a:buSzPts val="3500"/>
              <a:buNone/>
              <a:defRPr>
                <a:solidFill>
                  <a:schemeClr val="dk1"/>
                </a:solidFill>
              </a:defRPr>
            </a:lvl9pPr>
          </a:lstStyle>
          <a:p>
            <a:endParaRPr/>
          </a:p>
        </p:txBody>
      </p:sp>
      <p:grpSp>
        <p:nvGrpSpPr>
          <p:cNvPr id="130" name="Google Shape;130;p70"/>
          <p:cNvGrpSpPr/>
          <p:nvPr/>
        </p:nvGrpSpPr>
        <p:grpSpPr>
          <a:xfrm>
            <a:off x="-362575" y="107883"/>
            <a:ext cx="2010095" cy="1281874"/>
            <a:chOff x="7239867" y="1514550"/>
            <a:chExt cx="2525880" cy="1610799"/>
          </a:xfrm>
        </p:grpSpPr>
        <p:grpSp>
          <p:nvGrpSpPr>
            <p:cNvPr id="131" name="Google Shape;131;p70"/>
            <p:cNvGrpSpPr/>
            <p:nvPr/>
          </p:nvGrpSpPr>
          <p:grpSpPr>
            <a:xfrm>
              <a:off x="7346663" y="1514550"/>
              <a:ext cx="2419084" cy="1551618"/>
              <a:chOff x="7410211" y="1555307"/>
              <a:chExt cx="2355486" cy="1510826"/>
            </a:xfrm>
          </p:grpSpPr>
          <p:grpSp>
            <p:nvGrpSpPr>
              <p:cNvPr id="132" name="Google Shape;132;p70"/>
              <p:cNvGrpSpPr/>
              <p:nvPr/>
            </p:nvGrpSpPr>
            <p:grpSpPr>
              <a:xfrm>
                <a:off x="7410211" y="1555307"/>
                <a:ext cx="2355486" cy="1510826"/>
                <a:chOff x="761258" y="2062484"/>
                <a:chExt cx="1646502" cy="1056078"/>
              </a:xfrm>
            </p:grpSpPr>
            <p:sp>
              <p:nvSpPr>
                <p:cNvPr id="133" name="Google Shape;133;p70"/>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70"/>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0"/>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0"/>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70"/>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70"/>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70"/>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70"/>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p70"/>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2" name="Google Shape;142;p70"/>
          <p:cNvGrpSpPr/>
          <p:nvPr/>
        </p:nvGrpSpPr>
        <p:grpSpPr>
          <a:xfrm rot="-2398771" flipH="1">
            <a:off x="8091904" y="4376591"/>
            <a:ext cx="1016105" cy="607226"/>
            <a:chOff x="1202177" y="4613417"/>
            <a:chExt cx="528376" cy="315758"/>
          </a:xfrm>
        </p:grpSpPr>
        <p:sp>
          <p:nvSpPr>
            <p:cNvPr id="143" name="Google Shape;143;p7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7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7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9" name="Google Shape;149;p70"/>
          <p:cNvGrpSpPr/>
          <p:nvPr/>
        </p:nvGrpSpPr>
        <p:grpSpPr>
          <a:xfrm>
            <a:off x="8434827" y="188005"/>
            <a:ext cx="495544" cy="469263"/>
            <a:chOff x="2736573" y="4286656"/>
            <a:chExt cx="316076" cy="299294"/>
          </a:xfrm>
        </p:grpSpPr>
        <p:sp>
          <p:nvSpPr>
            <p:cNvPr id="150" name="Google Shape;150;p70"/>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0"/>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0"/>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0"/>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p71"/>
          <p:cNvSpPr txBox="1">
            <a:spLocks noGrp="1"/>
          </p:cNvSpPr>
          <p:nvPr>
            <p:ph type="title"/>
          </p:nvPr>
        </p:nvSpPr>
        <p:spPr>
          <a:xfrm>
            <a:off x="1779150" y="1195225"/>
            <a:ext cx="5585700" cy="179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800"/>
              <a:buNone/>
              <a:defRPr sz="12000"/>
            </a:lvl1pPr>
            <a:lvl2pPr lvl="1" algn="ctr">
              <a:lnSpc>
                <a:spcPct val="100000"/>
              </a:lnSpc>
              <a:spcBef>
                <a:spcPts val="0"/>
              </a:spcBef>
              <a:spcAft>
                <a:spcPts val="0"/>
              </a:spcAft>
              <a:buSzPts val="4800"/>
              <a:buNone/>
              <a:defRPr sz="4800" b="0"/>
            </a:lvl2pPr>
            <a:lvl3pPr lvl="2" algn="ctr">
              <a:lnSpc>
                <a:spcPct val="100000"/>
              </a:lnSpc>
              <a:spcBef>
                <a:spcPts val="0"/>
              </a:spcBef>
              <a:spcAft>
                <a:spcPts val="0"/>
              </a:spcAft>
              <a:buSzPts val="4800"/>
              <a:buNone/>
              <a:defRPr sz="4800" b="0"/>
            </a:lvl3pPr>
            <a:lvl4pPr lvl="3" algn="ctr">
              <a:lnSpc>
                <a:spcPct val="100000"/>
              </a:lnSpc>
              <a:spcBef>
                <a:spcPts val="0"/>
              </a:spcBef>
              <a:spcAft>
                <a:spcPts val="0"/>
              </a:spcAft>
              <a:buSzPts val="4800"/>
              <a:buNone/>
              <a:defRPr sz="4800" b="0"/>
            </a:lvl4pPr>
            <a:lvl5pPr lvl="4" algn="ctr">
              <a:lnSpc>
                <a:spcPct val="100000"/>
              </a:lnSpc>
              <a:spcBef>
                <a:spcPts val="0"/>
              </a:spcBef>
              <a:spcAft>
                <a:spcPts val="0"/>
              </a:spcAft>
              <a:buSzPts val="4800"/>
              <a:buNone/>
              <a:defRPr sz="4800" b="0"/>
            </a:lvl5pPr>
            <a:lvl6pPr lvl="5" algn="ctr">
              <a:lnSpc>
                <a:spcPct val="100000"/>
              </a:lnSpc>
              <a:spcBef>
                <a:spcPts val="0"/>
              </a:spcBef>
              <a:spcAft>
                <a:spcPts val="0"/>
              </a:spcAft>
              <a:buSzPts val="4800"/>
              <a:buNone/>
              <a:defRPr sz="4800" b="0"/>
            </a:lvl6pPr>
            <a:lvl7pPr lvl="6" algn="ctr">
              <a:lnSpc>
                <a:spcPct val="100000"/>
              </a:lnSpc>
              <a:spcBef>
                <a:spcPts val="0"/>
              </a:spcBef>
              <a:spcAft>
                <a:spcPts val="0"/>
              </a:spcAft>
              <a:buSzPts val="4800"/>
              <a:buNone/>
              <a:defRPr sz="4800" b="0"/>
            </a:lvl7pPr>
            <a:lvl8pPr lvl="7" algn="ctr">
              <a:lnSpc>
                <a:spcPct val="100000"/>
              </a:lnSpc>
              <a:spcBef>
                <a:spcPts val="0"/>
              </a:spcBef>
              <a:spcAft>
                <a:spcPts val="0"/>
              </a:spcAft>
              <a:buSzPts val="4800"/>
              <a:buNone/>
              <a:defRPr sz="4800" b="0"/>
            </a:lvl8pPr>
            <a:lvl9pPr lvl="8" algn="ctr">
              <a:lnSpc>
                <a:spcPct val="100000"/>
              </a:lnSpc>
              <a:spcBef>
                <a:spcPts val="0"/>
              </a:spcBef>
              <a:spcAft>
                <a:spcPts val="0"/>
              </a:spcAft>
              <a:buSzPts val="4800"/>
              <a:buNone/>
              <a:defRPr sz="4800" b="0"/>
            </a:lvl9pPr>
          </a:lstStyle>
          <a:p>
            <a:endParaRPr/>
          </a:p>
        </p:txBody>
      </p:sp>
      <p:sp>
        <p:nvSpPr>
          <p:cNvPr id="156" name="Google Shape;156;p71"/>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157" name="Google Shape;157;p71"/>
          <p:cNvGrpSpPr/>
          <p:nvPr/>
        </p:nvGrpSpPr>
        <p:grpSpPr>
          <a:xfrm flipH="1">
            <a:off x="7487724" y="644057"/>
            <a:ext cx="2037701" cy="1610804"/>
            <a:chOff x="855987" y="2204128"/>
            <a:chExt cx="1217483" cy="962421"/>
          </a:xfrm>
        </p:grpSpPr>
        <p:grpSp>
          <p:nvGrpSpPr>
            <p:cNvPr id="158" name="Google Shape;158;p71"/>
            <p:cNvGrpSpPr/>
            <p:nvPr/>
          </p:nvGrpSpPr>
          <p:grpSpPr>
            <a:xfrm>
              <a:off x="855987" y="2204128"/>
              <a:ext cx="1146638" cy="962421"/>
              <a:chOff x="958238" y="2157575"/>
              <a:chExt cx="1115190" cy="936025"/>
            </a:xfrm>
          </p:grpSpPr>
          <p:sp>
            <p:nvSpPr>
              <p:cNvPr id="159" name="Google Shape;159;p7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7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p7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 name="Google Shape;166;p71"/>
          <p:cNvGrpSpPr/>
          <p:nvPr/>
        </p:nvGrpSpPr>
        <p:grpSpPr>
          <a:xfrm flipH="1">
            <a:off x="44267" y="3278862"/>
            <a:ext cx="2525880" cy="1610799"/>
            <a:chOff x="7239867" y="1514550"/>
            <a:chExt cx="2525880" cy="1610799"/>
          </a:xfrm>
        </p:grpSpPr>
        <p:grpSp>
          <p:nvGrpSpPr>
            <p:cNvPr id="167" name="Google Shape;167;p71"/>
            <p:cNvGrpSpPr/>
            <p:nvPr/>
          </p:nvGrpSpPr>
          <p:grpSpPr>
            <a:xfrm>
              <a:off x="7346663" y="1514550"/>
              <a:ext cx="2419084" cy="1551618"/>
              <a:chOff x="7410211" y="1555307"/>
              <a:chExt cx="2355486" cy="1510826"/>
            </a:xfrm>
          </p:grpSpPr>
          <p:grpSp>
            <p:nvGrpSpPr>
              <p:cNvPr id="168" name="Google Shape;168;p71"/>
              <p:cNvGrpSpPr/>
              <p:nvPr/>
            </p:nvGrpSpPr>
            <p:grpSpPr>
              <a:xfrm>
                <a:off x="7410211" y="1555307"/>
                <a:ext cx="2355486" cy="1510826"/>
                <a:chOff x="761258" y="2062484"/>
                <a:chExt cx="1646502" cy="1056078"/>
              </a:xfrm>
            </p:grpSpPr>
            <p:sp>
              <p:nvSpPr>
                <p:cNvPr id="169" name="Google Shape;169;p7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7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7" name="Google Shape;177;p7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71"/>
          <p:cNvGrpSpPr/>
          <p:nvPr/>
        </p:nvGrpSpPr>
        <p:grpSpPr>
          <a:xfrm flipH="1">
            <a:off x="373339" y="727051"/>
            <a:ext cx="1867800" cy="1695910"/>
            <a:chOff x="7844079" y="226727"/>
            <a:chExt cx="1373382" cy="1246993"/>
          </a:xfrm>
        </p:grpSpPr>
        <p:sp>
          <p:nvSpPr>
            <p:cNvPr id="179" name="Google Shape;179;p7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 name="Google Shape;191;p71"/>
          <p:cNvGrpSpPr/>
          <p:nvPr/>
        </p:nvGrpSpPr>
        <p:grpSpPr>
          <a:xfrm>
            <a:off x="7571176" y="3278849"/>
            <a:ext cx="1104944" cy="1916367"/>
            <a:chOff x="-1056319" y="1385262"/>
            <a:chExt cx="212940" cy="369285"/>
          </a:xfrm>
        </p:grpSpPr>
        <p:sp>
          <p:nvSpPr>
            <p:cNvPr id="192" name="Google Shape;192;p7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7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7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7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1"/>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p71"/>
          <p:cNvGrpSpPr/>
          <p:nvPr/>
        </p:nvGrpSpPr>
        <p:grpSpPr>
          <a:xfrm flipH="1">
            <a:off x="-49463" y="80253"/>
            <a:ext cx="901301" cy="646801"/>
            <a:chOff x="6102329" y="3283426"/>
            <a:chExt cx="654777" cy="469888"/>
          </a:xfrm>
        </p:grpSpPr>
        <p:sp>
          <p:nvSpPr>
            <p:cNvPr id="200" name="Google Shape;200;p7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7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7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7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71"/>
          <p:cNvGrpSpPr/>
          <p:nvPr/>
        </p:nvGrpSpPr>
        <p:grpSpPr>
          <a:xfrm>
            <a:off x="3641683" y="165969"/>
            <a:ext cx="1860620" cy="811048"/>
            <a:chOff x="3965010" y="571479"/>
            <a:chExt cx="1651682" cy="719972"/>
          </a:xfrm>
        </p:grpSpPr>
        <p:grpSp>
          <p:nvGrpSpPr>
            <p:cNvPr id="212" name="Google Shape;212;p71"/>
            <p:cNvGrpSpPr/>
            <p:nvPr/>
          </p:nvGrpSpPr>
          <p:grpSpPr>
            <a:xfrm>
              <a:off x="3965010" y="571479"/>
              <a:ext cx="1446820" cy="719972"/>
              <a:chOff x="3953250" y="571500"/>
              <a:chExt cx="1383325" cy="766825"/>
            </a:xfrm>
          </p:grpSpPr>
          <p:grpSp>
            <p:nvGrpSpPr>
              <p:cNvPr id="213" name="Google Shape;213;p71"/>
              <p:cNvGrpSpPr/>
              <p:nvPr/>
            </p:nvGrpSpPr>
            <p:grpSpPr>
              <a:xfrm>
                <a:off x="3953250" y="571500"/>
                <a:ext cx="1383165" cy="669650"/>
                <a:chOff x="897088" y="2374675"/>
                <a:chExt cx="1383165" cy="669650"/>
              </a:xfrm>
            </p:grpSpPr>
            <p:sp>
              <p:nvSpPr>
                <p:cNvPr id="214" name="Google Shape;214;p7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7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7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7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Google Shape;218;p7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 name="Google Shape;219;p7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220"/>
        <p:cNvGrpSpPr/>
        <p:nvPr/>
      </p:nvGrpSpPr>
      <p:grpSpPr>
        <a:xfrm>
          <a:off x="0" y="0"/>
          <a:ext cx="0" cy="0"/>
          <a:chOff x="0" y="0"/>
          <a:chExt cx="0" cy="0"/>
        </a:xfrm>
      </p:grpSpPr>
      <p:sp>
        <p:nvSpPr>
          <p:cNvPr id="221" name="Google Shape;221;p72"/>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00">
                <a:solidFill>
                  <a:schemeClr val="dk1"/>
                </a:solidFill>
                <a:latin typeface="Comfortaa"/>
                <a:ea typeface="Comfortaa"/>
                <a:cs typeface="Comfortaa"/>
                <a:sym typeface="Comfortaa"/>
              </a:defRPr>
            </a:lvl9pPr>
          </a:lstStyle>
          <a:p>
            <a:endParaRPr/>
          </a:p>
        </p:txBody>
      </p:sp>
      <p:sp>
        <p:nvSpPr>
          <p:cNvPr id="222" name="Google Shape;222;p72"/>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3000">
                <a:solidFill>
                  <a:schemeClr val="dk1"/>
                </a:solidFill>
                <a:latin typeface="Vibur"/>
                <a:ea typeface="Vibur"/>
                <a:cs typeface="Vibur"/>
                <a:sym typeface="Vibur"/>
              </a:defRPr>
            </a:lvl1pPr>
            <a:lvl2pPr lvl="1" algn="ctr">
              <a:lnSpc>
                <a:spcPct val="100000"/>
              </a:lnSpc>
              <a:spcBef>
                <a:spcPts val="0"/>
              </a:spcBef>
              <a:spcAft>
                <a:spcPts val="0"/>
              </a:spcAft>
              <a:buSzPts val="1400"/>
              <a:buNone/>
              <a:defRPr sz="3000">
                <a:solidFill>
                  <a:schemeClr val="dk1"/>
                </a:solidFill>
                <a:latin typeface="Vibur"/>
                <a:ea typeface="Vibur"/>
                <a:cs typeface="Vibur"/>
                <a:sym typeface="Vibur"/>
              </a:defRPr>
            </a:lvl2pPr>
            <a:lvl3pPr lvl="2" algn="ctr">
              <a:lnSpc>
                <a:spcPct val="100000"/>
              </a:lnSpc>
              <a:spcBef>
                <a:spcPts val="0"/>
              </a:spcBef>
              <a:spcAft>
                <a:spcPts val="0"/>
              </a:spcAft>
              <a:buSzPts val="1400"/>
              <a:buNone/>
              <a:defRPr sz="3000">
                <a:solidFill>
                  <a:schemeClr val="dk1"/>
                </a:solidFill>
                <a:latin typeface="Vibur"/>
                <a:ea typeface="Vibur"/>
                <a:cs typeface="Vibur"/>
                <a:sym typeface="Vibur"/>
              </a:defRPr>
            </a:lvl3pPr>
            <a:lvl4pPr lvl="3" algn="ctr">
              <a:lnSpc>
                <a:spcPct val="100000"/>
              </a:lnSpc>
              <a:spcBef>
                <a:spcPts val="0"/>
              </a:spcBef>
              <a:spcAft>
                <a:spcPts val="0"/>
              </a:spcAft>
              <a:buSzPts val="1400"/>
              <a:buNone/>
              <a:defRPr sz="3000">
                <a:solidFill>
                  <a:schemeClr val="dk1"/>
                </a:solidFill>
                <a:latin typeface="Vibur"/>
                <a:ea typeface="Vibur"/>
                <a:cs typeface="Vibur"/>
                <a:sym typeface="Vibur"/>
              </a:defRPr>
            </a:lvl4pPr>
            <a:lvl5pPr lvl="4" algn="ctr">
              <a:lnSpc>
                <a:spcPct val="100000"/>
              </a:lnSpc>
              <a:spcBef>
                <a:spcPts val="0"/>
              </a:spcBef>
              <a:spcAft>
                <a:spcPts val="0"/>
              </a:spcAft>
              <a:buSzPts val="1400"/>
              <a:buNone/>
              <a:defRPr sz="3000">
                <a:solidFill>
                  <a:schemeClr val="dk1"/>
                </a:solidFill>
                <a:latin typeface="Vibur"/>
                <a:ea typeface="Vibur"/>
                <a:cs typeface="Vibur"/>
                <a:sym typeface="Vibur"/>
              </a:defRPr>
            </a:lvl5pPr>
            <a:lvl6pPr lvl="5" algn="ctr">
              <a:lnSpc>
                <a:spcPct val="100000"/>
              </a:lnSpc>
              <a:spcBef>
                <a:spcPts val="0"/>
              </a:spcBef>
              <a:spcAft>
                <a:spcPts val="0"/>
              </a:spcAft>
              <a:buSzPts val="1400"/>
              <a:buNone/>
              <a:defRPr sz="3000">
                <a:solidFill>
                  <a:schemeClr val="dk1"/>
                </a:solidFill>
                <a:latin typeface="Vibur"/>
                <a:ea typeface="Vibur"/>
                <a:cs typeface="Vibur"/>
                <a:sym typeface="Vibur"/>
              </a:defRPr>
            </a:lvl6pPr>
            <a:lvl7pPr lvl="6" algn="ctr">
              <a:lnSpc>
                <a:spcPct val="100000"/>
              </a:lnSpc>
              <a:spcBef>
                <a:spcPts val="0"/>
              </a:spcBef>
              <a:spcAft>
                <a:spcPts val="0"/>
              </a:spcAft>
              <a:buSzPts val="1400"/>
              <a:buNone/>
              <a:defRPr sz="3000">
                <a:solidFill>
                  <a:schemeClr val="dk1"/>
                </a:solidFill>
                <a:latin typeface="Vibur"/>
                <a:ea typeface="Vibur"/>
                <a:cs typeface="Vibur"/>
                <a:sym typeface="Vibur"/>
              </a:defRPr>
            </a:lvl7pPr>
            <a:lvl8pPr lvl="7" algn="ctr">
              <a:lnSpc>
                <a:spcPct val="100000"/>
              </a:lnSpc>
              <a:spcBef>
                <a:spcPts val="0"/>
              </a:spcBef>
              <a:spcAft>
                <a:spcPts val="0"/>
              </a:spcAft>
              <a:buSzPts val="1400"/>
              <a:buNone/>
              <a:defRPr sz="3000">
                <a:solidFill>
                  <a:schemeClr val="dk1"/>
                </a:solidFill>
                <a:latin typeface="Vibur"/>
                <a:ea typeface="Vibur"/>
                <a:cs typeface="Vibur"/>
                <a:sym typeface="Vibur"/>
              </a:defRPr>
            </a:lvl8pPr>
            <a:lvl9pPr lvl="8" algn="ctr">
              <a:lnSpc>
                <a:spcPct val="100000"/>
              </a:lnSpc>
              <a:spcBef>
                <a:spcPts val="0"/>
              </a:spcBef>
              <a:spcAft>
                <a:spcPts val="0"/>
              </a:spcAft>
              <a:buSzPts val="1400"/>
              <a:buNone/>
              <a:defRPr sz="3000">
                <a:solidFill>
                  <a:schemeClr val="dk1"/>
                </a:solidFill>
                <a:latin typeface="Vibur"/>
                <a:ea typeface="Vibur"/>
                <a:cs typeface="Vibur"/>
                <a:sym typeface="Vibur"/>
              </a:defRPr>
            </a:lvl9pPr>
          </a:lstStyle>
          <a:p>
            <a:endParaRPr/>
          </a:p>
        </p:txBody>
      </p:sp>
      <p:grpSp>
        <p:nvGrpSpPr>
          <p:cNvPr id="223" name="Google Shape;223;p72"/>
          <p:cNvGrpSpPr/>
          <p:nvPr/>
        </p:nvGrpSpPr>
        <p:grpSpPr>
          <a:xfrm>
            <a:off x="7989005" y="225890"/>
            <a:ext cx="1210422" cy="868635"/>
            <a:chOff x="6102329" y="3283426"/>
            <a:chExt cx="654777" cy="469888"/>
          </a:xfrm>
        </p:grpSpPr>
        <p:sp>
          <p:nvSpPr>
            <p:cNvPr id="224" name="Google Shape;224;p72"/>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72"/>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72"/>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72"/>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72"/>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2"/>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2"/>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2"/>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72"/>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2"/>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72"/>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72"/>
          <p:cNvGrpSpPr/>
          <p:nvPr/>
        </p:nvGrpSpPr>
        <p:grpSpPr>
          <a:xfrm rot="-1272558" flipH="1">
            <a:off x="7105331" y="3178663"/>
            <a:ext cx="1415633" cy="2385311"/>
            <a:chOff x="-653265" y="1899986"/>
            <a:chExt cx="171302" cy="288619"/>
          </a:xfrm>
        </p:grpSpPr>
        <p:sp>
          <p:nvSpPr>
            <p:cNvPr id="236" name="Google Shape;236;p7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72"/>
          <p:cNvGrpSpPr/>
          <p:nvPr/>
        </p:nvGrpSpPr>
        <p:grpSpPr>
          <a:xfrm flipH="1">
            <a:off x="8065063" y="1808493"/>
            <a:ext cx="1277992" cy="1010253"/>
            <a:chOff x="855987" y="2204128"/>
            <a:chExt cx="1217483" cy="962421"/>
          </a:xfrm>
        </p:grpSpPr>
        <p:grpSp>
          <p:nvGrpSpPr>
            <p:cNvPr id="242" name="Google Shape;242;p72"/>
            <p:cNvGrpSpPr/>
            <p:nvPr/>
          </p:nvGrpSpPr>
          <p:grpSpPr>
            <a:xfrm>
              <a:off x="855987" y="2204128"/>
              <a:ext cx="1146638" cy="962421"/>
              <a:chOff x="958238" y="2157575"/>
              <a:chExt cx="1115190" cy="936025"/>
            </a:xfrm>
          </p:grpSpPr>
          <p:sp>
            <p:nvSpPr>
              <p:cNvPr id="243" name="Google Shape;243;p7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7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7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7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 name="Google Shape;249;p7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72"/>
          <p:cNvGrpSpPr/>
          <p:nvPr/>
        </p:nvGrpSpPr>
        <p:grpSpPr>
          <a:xfrm>
            <a:off x="431221" y="571494"/>
            <a:ext cx="1860620" cy="811048"/>
            <a:chOff x="3965010" y="571479"/>
            <a:chExt cx="1651682" cy="719972"/>
          </a:xfrm>
        </p:grpSpPr>
        <p:grpSp>
          <p:nvGrpSpPr>
            <p:cNvPr id="251" name="Google Shape;251;p72"/>
            <p:cNvGrpSpPr/>
            <p:nvPr/>
          </p:nvGrpSpPr>
          <p:grpSpPr>
            <a:xfrm>
              <a:off x="3965010" y="571479"/>
              <a:ext cx="1446820" cy="719972"/>
              <a:chOff x="3953250" y="571500"/>
              <a:chExt cx="1383325" cy="766825"/>
            </a:xfrm>
          </p:grpSpPr>
          <p:grpSp>
            <p:nvGrpSpPr>
              <p:cNvPr id="252" name="Google Shape;252;p72"/>
              <p:cNvGrpSpPr/>
              <p:nvPr/>
            </p:nvGrpSpPr>
            <p:grpSpPr>
              <a:xfrm>
                <a:off x="3953250" y="571500"/>
                <a:ext cx="1383165" cy="669650"/>
                <a:chOff x="897088" y="2374675"/>
                <a:chExt cx="1383165" cy="669650"/>
              </a:xfrm>
            </p:grpSpPr>
            <p:sp>
              <p:nvSpPr>
                <p:cNvPr id="253" name="Google Shape;253;p7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 name="Google Shape;257;p7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7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73"/>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261" name="Google Shape;261;p73"/>
          <p:cNvGrpSpPr/>
          <p:nvPr/>
        </p:nvGrpSpPr>
        <p:grpSpPr>
          <a:xfrm>
            <a:off x="-410092" y="165975"/>
            <a:ext cx="1025973" cy="811032"/>
            <a:chOff x="855987" y="2204128"/>
            <a:chExt cx="1217483" cy="962421"/>
          </a:xfrm>
        </p:grpSpPr>
        <p:grpSp>
          <p:nvGrpSpPr>
            <p:cNvPr id="262" name="Google Shape;262;p73"/>
            <p:cNvGrpSpPr/>
            <p:nvPr/>
          </p:nvGrpSpPr>
          <p:grpSpPr>
            <a:xfrm>
              <a:off x="855987" y="2204128"/>
              <a:ext cx="1146638" cy="962421"/>
              <a:chOff x="958238" y="2157575"/>
              <a:chExt cx="1115190" cy="936025"/>
            </a:xfrm>
          </p:grpSpPr>
          <p:sp>
            <p:nvSpPr>
              <p:cNvPr id="263" name="Google Shape;263;p7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7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7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7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7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7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 name="Google Shape;270;p73"/>
          <p:cNvGrpSpPr/>
          <p:nvPr/>
        </p:nvGrpSpPr>
        <p:grpSpPr>
          <a:xfrm flipH="1">
            <a:off x="7488815" y="243963"/>
            <a:ext cx="1724333" cy="472841"/>
            <a:chOff x="-1050438" y="1326624"/>
            <a:chExt cx="540883" cy="148636"/>
          </a:xfrm>
        </p:grpSpPr>
        <p:sp>
          <p:nvSpPr>
            <p:cNvPr id="271" name="Google Shape;271;p7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7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7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3"/>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73"/>
          <p:cNvGrpSpPr/>
          <p:nvPr/>
        </p:nvGrpSpPr>
        <p:grpSpPr>
          <a:xfrm rot="3617422">
            <a:off x="12540" y="4635556"/>
            <a:ext cx="639248" cy="382015"/>
            <a:chOff x="1202177" y="4613417"/>
            <a:chExt cx="528376" cy="315758"/>
          </a:xfrm>
        </p:grpSpPr>
        <p:sp>
          <p:nvSpPr>
            <p:cNvPr id="280" name="Google Shape;280;p7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7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7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7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 name="Google Shape;286;p73"/>
          <p:cNvGrpSpPr/>
          <p:nvPr/>
        </p:nvGrpSpPr>
        <p:grpSpPr>
          <a:xfrm>
            <a:off x="8487535" y="4225366"/>
            <a:ext cx="666113" cy="973447"/>
            <a:chOff x="-1047799" y="3300294"/>
            <a:chExt cx="439013" cy="641607"/>
          </a:xfrm>
        </p:grpSpPr>
        <p:sp>
          <p:nvSpPr>
            <p:cNvPr id="287" name="Google Shape;287;p7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7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7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7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7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7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7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7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7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7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7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7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395"/>
        <p:cNvGrpSpPr/>
        <p:nvPr/>
      </p:nvGrpSpPr>
      <p:grpSpPr>
        <a:xfrm>
          <a:off x="0" y="0"/>
          <a:ext cx="0" cy="0"/>
          <a:chOff x="0" y="0"/>
          <a:chExt cx="0" cy="0"/>
        </a:xfrm>
      </p:grpSpPr>
      <p:sp>
        <p:nvSpPr>
          <p:cNvPr id="396" name="Google Shape;396;p76"/>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a:solidFill>
                  <a:schemeClr val="dk1"/>
                </a:solidFill>
                <a:latin typeface="Comfortaa"/>
                <a:ea typeface="Comfortaa"/>
                <a:cs typeface="Comfortaa"/>
                <a:sym typeface="Comfortaa"/>
              </a:defRPr>
            </a:lvl9pPr>
          </a:lstStyle>
          <a:p>
            <a:endParaRPr/>
          </a:p>
        </p:txBody>
      </p:sp>
      <p:sp>
        <p:nvSpPr>
          <p:cNvPr id="397" name="Google Shape;397;p76"/>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a:solidFill>
                  <a:schemeClr val="dk1"/>
                </a:solidFill>
                <a:latin typeface="Comfortaa"/>
                <a:ea typeface="Comfortaa"/>
                <a:cs typeface="Comfortaa"/>
                <a:sym typeface="Comfortaa"/>
              </a:defRPr>
            </a:lvl9pPr>
          </a:lstStyle>
          <a:p>
            <a:endParaRPr/>
          </a:p>
        </p:txBody>
      </p:sp>
      <p:sp>
        <p:nvSpPr>
          <p:cNvPr id="398" name="Google Shape;398;p76"/>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grpSp>
        <p:nvGrpSpPr>
          <p:cNvPr id="399" name="Google Shape;399;p76"/>
          <p:cNvGrpSpPr/>
          <p:nvPr/>
        </p:nvGrpSpPr>
        <p:grpSpPr>
          <a:xfrm>
            <a:off x="-632417" y="1688458"/>
            <a:ext cx="1784099" cy="1410235"/>
            <a:chOff x="855987" y="2204128"/>
            <a:chExt cx="1217483" cy="962421"/>
          </a:xfrm>
        </p:grpSpPr>
        <p:grpSp>
          <p:nvGrpSpPr>
            <p:cNvPr id="400" name="Google Shape;400;p76"/>
            <p:cNvGrpSpPr/>
            <p:nvPr/>
          </p:nvGrpSpPr>
          <p:grpSpPr>
            <a:xfrm>
              <a:off x="855987" y="2204128"/>
              <a:ext cx="1146638" cy="962421"/>
              <a:chOff x="958238" y="2157575"/>
              <a:chExt cx="1115190" cy="936025"/>
            </a:xfrm>
          </p:grpSpPr>
          <p:sp>
            <p:nvSpPr>
              <p:cNvPr id="401" name="Google Shape;401;p7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7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7" name="Google Shape;407;p7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76"/>
          <p:cNvGrpSpPr/>
          <p:nvPr/>
        </p:nvGrpSpPr>
        <p:grpSpPr>
          <a:xfrm>
            <a:off x="7573919" y="168290"/>
            <a:ext cx="1958061" cy="1248691"/>
            <a:chOff x="7239867" y="1514550"/>
            <a:chExt cx="2525880" cy="1610799"/>
          </a:xfrm>
        </p:grpSpPr>
        <p:grpSp>
          <p:nvGrpSpPr>
            <p:cNvPr id="409" name="Google Shape;409;p76"/>
            <p:cNvGrpSpPr/>
            <p:nvPr/>
          </p:nvGrpSpPr>
          <p:grpSpPr>
            <a:xfrm>
              <a:off x="7346663" y="1514550"/>
              <a:ext cx="2419084" cy="1551618"/>
              <a:chOff x="7410211" y="1555307"/>
              <a:chExt cx="2355486" cy="1510826"/>
            </a:xfrm>
          </p:grpSpPr>
          <p:grpSp>
            <p:nvGrpSpPr>
              <p:cNvPr id="410" name="Google Shape;410;p76"/>
              <p:cNvGrpSpPr/>
              <p:nvPr/>
            </p:nvGrpSpPr>
            <p:grpSpPr>
              <a:xfrm>
                <a:off x="7410211" y="1555307"/>
                <a:ext cx="2355486" cy="1510826"/>
                <a:chOff x="761258" y="2062484"/>
                <a:chExt cx="1646502" cy="1056078"/>
              </a:xfrm>
            </p:grpSpPr>
            <p:sp>
              <p:nvSpPr>
                <p:cNvPr id="411" name="Google Shape;411;p76"/>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6"/>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6"/>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76"/>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76"/>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6"/>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7" name="Google Shape;417;p76"/>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76"/>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9" name="Google Shape;419;p76"/>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76"/>
          <p:cNvGrpSpPr/>
          <p:nvPr/>
        </p:nvGrpSpPr>
        <p:grpSpPr>
          <a:xfrm flipH="1">
            <a:off x="8240329" y="3957734"/>
            <a:ext cx="708344" cy="1228537"/>
            <a:chOff x="-1056319" y="1385262"/>
            <a:chExt cx="212940" cy="369285"/>
          </a:xfrm>
        </p:grpSpPr>
        <p:sp>
          <p:nvSpPr>
            <p:cNvPr id="421" name="Google Shape;421;p7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7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2" name="Google Shape;432;p76"/>
          <p:cNvGrpSpPr/>
          <p:nvPr/>
        </p:nvGrpSpPr>
        <p:grpSpPr>
          <a:xfrm flipH="1">
            <a:off x="91756" y="4473980"/>
            <a:ext cx="537854" cy="555858"/>
            <a:chOff x="5294267" y="4624350"/>
            <a:chExt cx="383005" cy="395854"/>
          </a:xfrm>
        </p:grpSpPr>
        <p:sp>
          <p:nvSpPr>
            <p:cNvPr id="433" name="Google Shape;433;p7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7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4">
    <p:bg>
      <p:bgPr>
        <a:blipFill>
          <a:blip r:embed="rId2">
            <a:alphaModFix/>
          </a:blip>
          <a:stretch>
            <a:fillRect/>
          </a:stretch>
        </a:blipFill>
        <a:effectLst/>
      </p:bgPr>
    </p:bg>
    <p:spTree>
      <p:nvGrpSpPr>
        <p:cNvPr id="1" name="Shape 442"/>
        <p:cNvGrpSpPr/>
        <p:nvPr/>
      </p:nvGrpSpPr>
      <p:grpSpPr>
        <a:xfrm>
          <a:off x="0" y="0"/>
          <a:ext cx="0" cy="0"/>
          <a:chOff x="0" y="0"/>
          <a:chExt cx="0" cy="0"/>
        </a:xfrm>
      </p:grpSpPr>
      <p:sp>
        <p:nvSpPr>
          <p:cNvPr id="443" name="Google Shape;443;p77"/>
          <p:cNvSpPr txBox="1">
            <a:spLocks noGrp="1"/>
          </p:cNvSpPr>
          <p:nvPr>
            <p:ph type="title"/>
          </p:nvPr>
        </p:nvSpPr>
        <p:spPr>
          <a:xfrm>
            <a:off x="5345250" y="2532650"/>
            <a:ext cx="2587500" cy="627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200"/>
              <a:buNone/>
              <a:defRPr/>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444" name="Google Shape;444;p77"/>
          <p:cNvSpPr txBox="1">
            <a:spLocks noGrp="1"/>
          </p:cNvSpPr>
          <p:nvPr>
            <p:ph type="subTitle" idx="1"/>
          </p:nvPr>
        </p:nvSpPr>
        <p:spPr>
          <a:xfrm>
            <a:off x="5173650" y="3213963"/>
            <a:ext cx="2759100" cy="505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algn="r">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445" name="Google Shape;445;p77"/>
          <p:cNvSpPr txBox="1">
            <a:spLocks noGrp="1"/>
          </p:cNvSpPr>
          <p:nvPr>
            <p:ph type="title" idx="2"/>
          </p:nvPr>
        </p:nvSpPr>
        <p:spPr>
          <a:xfrm>
            <a:off x="5803650" y="1220213"/>
            <a:ext cx="2129100" cy="1379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0"/>
              <a:buNone/>
              <a:defRPr sz="10000">
                <a:latin typeface="Comfortaa"/>
                <a:ea typeface="Comfortaa"/>
                <a:cs typeface="Comfortaa"/>
                <a:sym typeface="Comfortaa"/>
              </a:defRPr>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grpSp>
        <p:nvGrpSpPr>
          <p:cNvPr id="446" name="Google Shape;446;p77"/>
          <p:cNvGrpSpPr/>
          <p:nvPr/>
        </p:nvGrpSpPr>
        <p:grpSpPr>
          <a:xfrm flipH="1">
            <a:off x="79591" y="1384107"/>
            <a:ext cx="2037701" cy="1610804"/>
            <a:chOff x="855987" y="2204128"/>
            <a:chExt cx="1217483" cy="962421"/>
          </a:xfrm>
        </p:grpSpPr>
        <p:grpSp>
          <p:nvGrpSpPr>
            <p:cNvPr id="447" name="Google Shape;447;p77"/>
            <p:cNvGrpSpPr/>
            <p:nvPr/>
          </p:nvGrpSpPr>
          <p:grpSpPr>
            <a:xfrm>
              <a:off x="855987" y="2204128"/>
              <a:ext cx="1146638" cy="962421"/>
              <a:chOff x="958238" y="2157575"/>
              <a:chExt cx="1115190" cy="936025"/>
            </a:xfrm>
          </p:grpSpPr>
          <p:sp>
            <p:nvSpPr>
              <p:cNvPr id="448" name="Google Shape;448;p7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4" name="Google Shape;454;p7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5" name="Google Shape;455;p77"/>
          <p:cNvGrpSpPr/>
          <p:nvPr/>
        </p:nvGrpSpPr>
        <p:grpSpPr>
          <a:xfrm flipH="1">
            <a:off x="3038809" y="103512"/>
            <a:ext cx="2525880" cy="1610799"/>
            <a:chOff x="7239867" y="1514550"/>
            <a:chExt cx="2525880" cy="1610799"/>
          </a:xfrm>
        </p:grpSpPr>
        <p:grpSp>
          <p:nvGrpSpPr>
            <p:cNvPr id="456" name="Google Shape;456;p77"/>
            <p:cNvGrpSpPr/>
            <p:nvPr/>
          </p:nvGrpSpPr>
          <p:grpSpPr>
            <a:xfrm>
              <a:off x="7346663" y="1514550"/>
              <a:ext cx="2419084" cy="1551618"/>
              <a:chOff x="7410211" y="1555307"/>
              <a:chExt cx="2355486" cy="1510826"/>
            </a:xfrm>
          </p:grpSpPr>
          <p:grpSp>
            <p:nvGrpSpPr>
              <p:cNvPr id="457" name="Google Shape;457;p77"/>
              <p:cNvGrpSpPr/>
              <p:nvPr/>
            </p:nvGrpSpPr>
            <p:grpSpPr>
              <a:xfrm>
                <a:off x="7410211" y="1555307"/>
                <a:ext cx="2355486" cy="1510826"/>
                <a:chOff x="761258" y="2062484"/>
                <a:chExt cx="1646502" cy="1056078"/>
              </a:xfrm>
            </p:grpSpPr>
            <p:sp>
              <p:nvSpPr>
                <p:cNvPr id="458" name="Google Shape;458;p7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p7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6" name="Google Shape;466;p7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7" name="Google Shape;467;p77"/>
          <p:cNvGrpSpPr/>
          <p:nvPr/>
        </p:nvGrpSpPr>
        <p:grpSpPr>
          <a:xfrm>
            <a:off x="722807" y="3470549"/>
            <a:ext cx="1020386" cy="1732392"/>
            <a:chOff x="-1056319" y="1385262"/>
            <a:chExt cx="212940" cy="361495"/>
          </a:xfrm>
        </p:grpSpPr>
        <p:sp>
          <p:nvSpPr>
            <p:cNvPr id="468" name="Google Shape;468;p77"/>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7"/>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7"/>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7"/>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7"/>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7"/>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4" name="Google Shape;474;p77"/>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7"/>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7"/>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7"/>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7"/>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7"/>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7"/>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1" name="Google Shape;481;p77"/>
          <p:cNvGrpSpPr/>
          <p:nvPr/>
        </p:nvGrpSpPr>
        <p:grpSpPr>
          <a:xfrm flipH="1">
            <a:off x="7839534" y="12"/>
            <a:ext cx="2525880" cy="1610799"/>
            <a:chOff x="7239867" y="1514550"/>
            <a:chExt cx="2525880" cy="1610799"/>
          </a:xfrm>
        </p:grpSpPr>
        <p:grpSp>
          <p:nvGrpSpPr>
            <p:cNvPr id="482" name="Google Shape;482;p77"/>
            <p:cNvGrpSpPr/>
            <p:nvPr/>
          </p:nvGrpSpPr>
          <p:grpSpPr>
            <a:xfrm>
              <a:off x="7346663" y="1514550"/>
              <a:ext cx="2419084" cy="1551618"/>
              <a:chOff x="7410211" y="1555307"/>
              <a:chExt cx="2355486" cy="1510826"/>
            </a:xfrm>
          </p:grpSpPr>
          <p:grpSp>
            <p:nvGrpSpPr>
              <p:cNvPr id="483" name="Google Shape;483;p77"/>
              <p:cNvGrpSpPr/>
              <p:nvPr/>
            </p:nvGrpSpPr>
            <p:grpSpPr>
              <a:xfrm>
                <a:off x="7410211" y="1555307"/>
                <a:ext cx="2355486" cy="1510826"/>
                <a:chOff x="761258" y="2062484"/>
                <a:chExt cx="1646502" cy="1056078"/>
              </a:xfrm>
            </p:grpSpPr>
            <p:sp>
              <p:nvSpPr>
                <p:cNvPr id="484" name="Google Shape;484;p7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7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7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7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0" name="Google Shape;490;p7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2" name="Google Shape;492;p7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493"/>
        <p:cNvGrpSpPr/>
        <p:nvPr/>
      </p:nvGrpSpPr>
      <p:grpSpPr>
        <a:xfrm>
          <a:off x="0" y="0"/>
          <a:ext cx="0" cy="0"/>
          <a:chOff x="0" y="0"/>
          <a:chExt cx="0" cy="0"/>
        </a:xfrm>
      </p:grpSpPr>
      <p:sp>
        <p:nvSpPr>
          <p:cNvPr id="494" name="Google Shape;494;p78"/>
          <p:cNvSpPr txBox="1">
            <a:spLocks noGrp="1"/>
          </p:cNvSpPr>
          <p:nvPr>
            <p:ph type="title"/>
          </p:nvPr>
        </p:nvSpPr>
        <p:spPr>
          <a:xfrm>
            <a:off x="875200" y="1803200"/>
            <a:ext cx="3141600" cy="510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i="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a:endParaRPr/>
          </a:p>
        </p:txBody>
      </p:sp>
      <p:sp>
        <p:nvSpPr>
          <p:cNvPr id="495" name="Google Shape;495;p78"/>
          <p:cNvSpPr txBox="1">
            <a:spLocks noGrp="1"/>
          </p:cNvSpPr>
          <p:nvPr>
            <p:ph type="subTitle" idx="1"/>
          </p:nvPr>
        </p:nvSpPr>
        <p:spPr>
          <a:xfrm>
            <a:off x="875200" y="2376050"/>
            <a:ext cx="3194400" cy="132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1800">
                <a:solidFill>
                  <a:schemeClr val="dk1"/>
                </a:solidFill>
                <a:latin typeface="Comfortaa"/>
                <a:ea typeface="Comfortaa"/>
                <a:cs typeface="Comfortaa"/>
                <a:sym typeface="Comfortaa"/>
              </a:defRPr>
            </a:lvl9pPr>
          </a:lstStyle>
          <a:p>
            <a:endParaRPr/>
          </a:p>
        </p:txBody>
      </p:sp>
      <p:grpSp>
        <p:nvGrpSpPr>
          <p:cNvPr id="496" name="Google Shape;496;p78"/>
          <p:cNvGrpSpPr/>
          <p:nvPr/>
        </p:nvGrpSpPr>
        <p:grpSpPr>
          <a:xfrm rot="-1253449" flipH="1">
            <a:off x="7915353" y="3816776"/>
            <a:ext cx="1024640" cy="1333069"/>
            <a:chOff x="4318023" y="4113296"/>
            <a:chExt cx="716421" cy="932073"/>
          </a:xfrm>
        </p:grpSpPr>
        <p:sp>
          <p:nvSpPr>
            <p:cNvPr id="497" name="Google Shape;497;p78"/>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78"/>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8"/>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8"/>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1" name="Google Shape;501;p78"/>
          <p:cNvGrpSpPr/>
          <p:nvPr/>
        </p:nvGrpSpPr>
        <p:grpSpPr>
          <a:xfrm>
            <a:off x="2478341" y="3819093"/>
            <a:ext cx="1563979" cy="1236326"/>
            <a:chOff x="855987" y="2204128"/>
            <a:chExt cx="1217483" cy="962421"/>
          </a:xfrm>
        </p:grpSpPr>
        <p:grpSp>
          <p:nvGrpSpPr>
            <p:cNvPr id="502" name="Google Shape;502;p78"/>
            <p:cNvGrpSpPr/>
            <p:nvPr/>
          </p:nvGrpSpPr>
          <p:grpSpPr>
            <a:xfrm>
              <a:off x="855987" y="2204128"/>
              <a:ext cx="1146638" cy="962421"/>
              <a:chOff x="958238" y="2157575"/>
              <a:chExt cx="1115190" cy="936025"/>
            </a:xfrm>
          </p:grpSpPr>
          <p:sp>
            <p:nvSpPr>
              <p:cNvPr id="503" name="Google Shape;503;p7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7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7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9" name="Google Shape;509;p7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8"/>
          <p:cNvGrpSpPr/>
          <p:nvPr/>
        </p:nvGrpSpPr>
        <p:grpSpPr>
          <a:xfrm>
            <a:off x="-567483" y="-118238"/>
            <a:ext cx="2525880" cy="1610799"/>
            <a:chOff x="7239867" y="1514550"/>
            <a:chExt cx="2525880" cy="1610799"/>
          </a:xfrm>
        </p:grpSpPr>
        <p:grpSp>
          <p:nvGrpSpPr>
            <p:cNvPr id="511" name="Google Shape;511;p78"/>
            <p:cNvGrpSpPr/>
            <p:nvPr/>
          </p:nvGrpSpPr>
          <p:grpSpPr>
            <a:xfrm>
              <a:off x="7346663" y="1514550"/>
              <a:ext cx="2419084" cy="1551618"/>
              <a:chOff x="7410211" y="1555307"/>
              <a:chExt cx="2355486" cy="1510826"/>
            </a:xfrm>
          </p:grpSpPr>
          <p:grpSp>
            <p:nvGrpSpPr>
              <p:cNvPr id="512" name="Google Shape;512;p78"/>
              <p:cNvGrpSpPr/>
              <p:nvPr/>
            </p:nvGrpSpPr>
            <p:grpSpPr>
              <a:xfrm>
                <a:off x="7410211" y="1555307"/>
                <a:ext cx="2355486" cy="1510826"/>
                <a:chOff x="761258" y="2062484"/>
                <a:chExt cx="1646502" cy="1056078"/>
              </a:xfrm>
            </p:grpSpPr>
            <p:sp>
              <p:nvSpPr>
                <p:cNvPr id="513" name="Google Shape;513;p7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7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7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7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7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7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1" name="Google Shape;521;p7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2" name="Google Shape;522;p78"/>
          <p:cNvGrpSpPr/>
          <p:nvPr/>
        </p:nvGrpSpPr>
        <p:grpSpPr>
          <a:xfrm>
            <a:off x="234768" y="3911211"/>
            <a:ext cx="699557" cy="1144221"/>
            <a:chOff x="6168935" y="2859502"/>
            <a:chExt cx="1408977" cy="2304574"/>
          </a:xfrm>
        </p:grpSpPr>
        <p:grpSp>
          <p:nvGrpSpPr>
            <p:cNvPr id="523" name="Google Shape;523;p78"/>
            <p:cNvGrpSpPr/>
            <p:nvPr/>
          </p:nvGrpSpPr>
          <p:grpSpPr>
            <a:xfrm>
              <a:off x="6168935" y="2859502"/>
              <a:ext cx="1408977" cy="2304574"/>
              <a:chOff x="-714598" y="3684851"/>
              <a:chExt cx="341454" cy="558441"/>
            </a:xfrm>
          </p:grpSpPr>
          <p:sp>
            <p:nvSpPr>
              <p:cNvPr id="524" name="Google Shape;524;p78"/>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8"/>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8"/>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78"/>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78"/>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8"/>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8"/>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8"/>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8"/>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8"/>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8"/>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5" name="Google Shape;535;p78"/>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78"/>
          <p:cNvGrpSpPr/>
          <p:nvPr/>
        </p:nvGrpSpPr>
        <p:grpSpPr>
          <a:xfrm>
            <a:off x="7711343" y="146406"/>
            <a:ext cx="2075516" cy="1081490"/>
            <a:chOff x="7239867" y="1514550"/>
            <a:chExt cx="2525880" cy="1610799"/>
          </a:xfrm>
        </p:grpSpPr>
        <p:grpSp>
          <p:nvGrpSpPr>
            <p:cNvPr id="537" name="Google Shape;537;p78"/>
            <p:cNvGrpSpPr/>
            <p:nvPr/>
          </p:nvGrpSpPr>
          <p:grpSpPr>
            <a:xfrm>
              <a:off x="7346663" y="1514550"/>
              <a:ext cx="2419084" cy="1551618"/>
              <a:chOff x="7410211" y="1555307"/>
              <a:chExt cx="2355486" cy="1510826"/>
            </a:xfrm>
          </p:grpSpPr>
          <p:grpSp>
            <p:nvGrpSpPr>
              <p:cNvPr id="538" name="Google Shape;538;p78"/>
              <p:cNvGrpSpPr/>
              <p:nvPr/>
            </p:nvGrpSpPr>
            <p:grpSpPr>
              <a:xfrm>
                <a:off x="7410211" y="1555307"/>
                <a:ext cx="2355486" cy="1510826"/>
                <a:chOff x="761258" y="2062484"/>
                <a:chExt cx="1646502" cy="1056078"/>
              </a:xfrm>
            </p:grpSpPr>
            <p:sp>
              <p:nvSpPr>
                <p:cNvPr id="539" name="Google Shape;539;p7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5" name="Google Shape;545;p7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7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7" name="Google Shape;547;p7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7"/>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1pPr>
            <a:lvl2pPr marL="914400" marR="0" lvl="1"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2pPr>
            <a:lvl3pPr marL="1371600" marR="0" lvl="2"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3pPr>
            <a:lvl4pPr marL="1828800" marR="0" lvl="3"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4pPr>
            <a:lvl5pPr marL="2286000" marR="0" lvl="4"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5pPr>
            <a:lvl6pPr marL="2743200" marR="0" lvl="5"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6pPr>
            <a:lvl7pPr marL="3200400" marR="0" lvl="6"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7pPr>
            <a:lvl8pPr marL="3657600" marR="0" lvl="7"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8pPr>
            <a:lvl9pPr marL="4114800" marR="0" lvl="8" indent="-317500" algn="l" rtl="0">
              <a:lnSpc>
                <a:spcPct val="100000"/>
              </a:lnSpc>
              <a:spcBef>
                <a:spcPts val="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9pPr>
          </a:lstStyle>
          <a:p>
            <a:endParaRPr/>
          </a:p>
        </p:txBody>
      </p:sp>
      <p:sp>
        <p:nvSpPr>
          <p:cNvPr id="7" name="Google Shape;7;p67"/>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1pPr>
            <a:lvl2pPr marR="0" lvl="1"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2pPr>
            <a:lvl3pPr marR="0" lvl="2"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3pPr>
            <a:lvl4pPr marR="0" lvl="3"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4pPr>
            <a:lvl5pPr marR="0" lvl="4"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5pPr>
            <a:lvl6pPr marR="0" lvl="5"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6pPr>
            <a:lvl7pPr marR="0" lvl="6"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7pPr>
            <a:lvl8pPr marR="0" lvl="7"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8pPr>
            <a:lvl9pPr marR="0" lvl="8" algn="ctr" rtl="0">
              <a:lnSpc>
                <a:spcPct val="100000"/>
              </a:lnSpc>
              <a:spcBef>
                <a:spcPts val="0"/>
              </a:spcBef>
              <a:spcAft>
                <a:spcPts val="0"/>
              </a:spcAft>
              <a:buClr>
                <a:schemeClr val="dk1"/>
              </a:buClr>
              <a:buSzPts val="3500"/>
              <a:buFont typeface="Vibur"/>
              <a:buNone/>
              <a:defRPr sz="3500" b="0" i="0" u="none" strike="noStrike" cap="none">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3" r:id="rId10"/>
    <p:sldLayoutId id="2147483668" r:id="rId11"/>
    <p:sldLayoutId id="2147483669" r:id="rId12"/>
    <p:sldLayoutId id="2147483674"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1"/>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t>Equipo: #6 </a:t>
            </a:r>
            <a:endParaRPr/>
          </a:p>
        </p:txBody>
      </p:sp>
      <p:sp>
        <p:nvSpPr>
          <p:cNvPr id="1616" name="Google Shape;1616;p1"/>
          <p:cNvSpPr txBox="1">
            <a:spLocks noGrp="1"/>
          </p:cNvSpPr>
          <p:nvPr>
            <p:ph type="title"/>
          </p:nvPr>
        </p:nvSpPr>
        <p:spPr>
          <a:xfrm>
            <a:off x="1780650" y="1329750"/>
            <a:ext cx="5582700" cy="237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t>Resolución de conflictos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3"/>
          <p:cNvSpPr txBox="1">
            <a:spLocks noGrp="1"/>
          </p:cNvSpPr>
          <p:nvPr>
            <p:ph type="title"/>
          </p:nvPr>
        </p:nvSpPr>
        <p:spPr>
          <a:xfrm>
            <a:off x="2474753" y="274592"/>
            <a:ext cx="4066129" cy="7656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4000"/>
              <a:t>La espada de la paz </a:t>
            </a:r>
            <a:endParaRPr sz="4000"/>
          </a:p>
        </p:txBody>
      </p:sp>
      <p:grpSp>
        <p:nvGrpSpPr>
          <p:cNvPr id="1767" name="Google Shape;1767;p3"/>
          <p:cNvGrpSpPr/>
          <p:nvPr/>
        </p:nvGrpSpPr>
        <p:grpSpPr>
          <a:xfrm>
            <a:off x="322228" y="2793534"/>
            <a:ext cx="1816965" cy="2084197"/>
            <a:chOff x="984958" y="1389758"/>
            <a:chExt cx="2723182" cy="3320193"/>
          </a:xfrm>
        </p:grpSpPr>
        <p:sp>
          <p:nvSpPr>
            <p:cNvPr id="1768" name="Google Shape;1768;p3"/>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3"/>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3"/>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3"/>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3"/>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3"/>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3"/>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3"/>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3"/>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3"/>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3"/>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3"/>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3"/>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3"/>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3"/>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3"/>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3"/>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3"/>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3"/>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3"/>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3"/>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3"/>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3"/>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3"/>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3"/>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3"/>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3"/>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3"/>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3"/>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3"/>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3"/>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3"/>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3"/>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3"/>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3" name="Google Shape;1813;p3"/>
          <p:cNvSpPr txBox="1"/>
          <p:nvPr/>
        </p:nvSpPr>
        <p:spPr>
          <a:xfrm>
            <a:off x="1600218" y="1188474"/>
            <a:ext cx="684226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Esta actividad utiliza como estrategia el uso de un </a:t>
            </a:r>
            <a:r>
              <a:rPr lang="en" sz="1400" b="1" i="0" u="none" strike="noStrike" cap="none">
                <a:solidFill>
                  <a:srgbClr val="D88114"/>
                </a:solidFill>
                <a:latin typeface="Comfortaa"/>
                <a:ea typeface="Comfortaa"/>
                <a:cs typeface="Comfortaa"/>
                <a:sym typeface="Comfortaa"/>
              </a:rPr>
              <a:t>cuento</a:t>
            </a:r>
            <a:r>
              <a:rPr lang="en" sz="1400" b="0" i="0" u="none" strike="noStrike" cap="none">
                <a:solidFill>
                  <a:schemeClr val="dk1"/>
                </a:solidFill>
                <a:latin typeface="Comfortaa"/>
                <a:ea typeface="Comfortaa"/>
                <a:cs typeface="Comfortaa"/>
                <a:sym typeface="Comfortaa"/>
              </a:rPr>
              <a:t> lo cual facilita mucho la comprensión de los alumnos ante temas complejos como lo es la guerra. </a:t>
            </a:r>
            <a:endParaRPr sz="1400" b="0" i="0" u="none" strike="noStrike" cap="none">
              <a:solidFill>
                <a:schemeClr val="dk1"/>
              </a:solidFill>
              <a:latin typeface="Comfortaa"/>
              <a:ea typeface="Comfortaa"/>
              <a:cs typeface="Comfortaa"/>
              <a:sym typeface="Comfortaa"/>
            </a:endParaRPr>
          </a:p>
        </p:txBody>
      </p:sp>
      <p:sp>
        <p:nvSpPr>
          <p:cNvPr id="1814" name="Google Shape;1814;p3"/>
          <p:cNvSpPr txBox="1"/>
          <p:nvPr/>
        </p:nvSpPr>
        <p:spPr>
          <a:xfrm>
            <a:off x="2055628" y="2251831"/>
            <a:ext cx="638685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En esta ocasión la espada se utiliza con un significado diferente, ya que se utilizara para la </a:t>
            </a:r>
            <a:r>
              <a:rPr lang="en" sz="1400" b="1" i="0" u="none" strike="noStrike" cap="none">
                <a:solidFill>
                  <a:srgbClr val="D88114"/>
                </a:solidFill>
                <a:latin typeface="Comfortaa"/>
                <a:ea typeface="Comfortaa"/>
                <a:cs typeface="Comfortaa"/>
                <a:sym typeface="Comfortaa"/>
              </a:rPr>
              <a:t>resolución de un conflicto  </a:t>
            </a:r>
            <a:endParaRPr/>
          </a:p>
        </p:txBody>
      </p:sp>
      <p:pic>
        <p:nvPicPr>
          <p:cNvPr id="1815" name="Google Shape;1815;p3"/>
          <p:cNvPicPr preferRelativeResize="0"/>
          <p:nvPr/>
        </p:nvPicPr>
        <p:blipFill rotWithShape="1">
          <a:blip r:embed="rId3">
            <a:alphaModFix/>
          </a:blip>
          <a:srcRect l="16388" t="50695" r="38978" b="18305"/>
          <a:stretch/>
        </p:blipFill>
        <p:spPr>
          <a:xfrm>
            <a:off x="2551536" y="3096397"/>
            <a:ext cx="4247682" cy="16594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4"/>
          <p:cNvSpPr txBox="1">
            <a:spLocks noGrp="1"/>
          </p:cNvSpPr>
          <p:nvPr>
            <p:ph type="subTitle" idx="1"/>
          </p:nvPr>
        </p:nvSpPr>
        <p:spPr>
          <a:xfrm>
            <a:off x="1780716" y="1553444"/>
            <a:ext cx="5509317" cy="2364215"/>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400"/>
              <a:buNone/>
            </a:pPr>
            <a:r>
              <a:rPr lang="en"/>
              <a:t>Las preguntas que se presentan son muy interesantes ya que buscan que el niño cambie la percepción que tienen acerca del uso de una espada para la guerra, pero en cambio reflexionen sobre si el propósito específico de las espadas es para lastimar o para darle diferentes usos como lo es el resolver un conflicto o buscar soluciones.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grpSp>
        <p:nvGrpSpPr>
          <p:cNvPr id="1825" name="Google Shape;1825;p5"/>
          <p:cNvGrpSpPr/>
          <p:nvPr/>
        </p:nvGrpSpPr>
        <p:grpSpPr>
          <a:xfrm>
            <a:off x="198779" y="3473042"/>
            <a:ext cx="1755855" cy="1517459"/>
            <a:chOff x="727286" y="3003368"/>
            <a:chExt cx="2378064" cy="2071023"/>
          </a:xfrm>
        </p:grpSpPr>
        <p:sp>
          <p:nvSpPr>
            <p:cNvPr id="1826" name="Google Shape;1826;p5"/>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5"/>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5"/>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5"/>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5"/>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5"/>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5"/>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5"/>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5"/>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5"/>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5"/>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5"/>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5"/>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5"/>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5"/>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5"/>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5"/>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5"/>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5"/>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5"/>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5"/>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5"/>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5"/>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5"/>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5"/>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5"/>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5"/>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5"/>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5"/>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5"/>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5"/>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5"/>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5"/>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5"/>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5"/>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5"/>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5"/>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5"/>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5"/>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5"/>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5"/>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5"/>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8" name="Google Shape;1868;p5"/>
          <p:cNvSpPr txBox="1"/>
          <p:nvPr/>
        </p:nvSpPr>
        <p:spPr>
          <a:xfrm>
            <a:off x="2785145" y="494952"/>
            <a:ext cx="423644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4000" b="0" i="0" u="none" strike="noStrike" cap="none">
                <a:solidFill>
                  <a:schemeClr val="dk1"/>
                </a:solidFill>
                <a:latin typeface="Vibur"/>
                <a:ea typeface="Vibur"/>
                <a:cs typeface="Vibur"/>
                <a:sym typeface="Vibur"/>
              </a:rPr>
              <a:t>El </a:t>
            </a:r>
            <a:r>
              <a:rPr lang="en" sz="4000">
                <a:solidFill>
                  <a:schemeClr val="dk1"/>
                </a:solidFill>
                <a:latin typeface="Vibur"/>
                <a:ea typeface="Vibur"/>
                <a:cs typeface="Vibur"/>
                <a:sym typeface="Vibur"/>
              </a:rPr>
              <a:t>último</a:t>
            </a:r>
            <a:r>
              <a:rPr lang="en" sz="4000" b="0" i="0" u="none" strike="noStrike" cap="none">
                <a:solidFill>
                  <a:schemeClr val="dk1"/>
                </a:solidFill>
                <a:latin typeface="Vibur"/>
                <a:ea typeface="Vibur"/>
                <a:cs typeface="Vibur"/>
                <a:sym typeface="Vibur"/>
              </a:rPr>
              <a:t> de la fila </a:t>
            </a:r>
            <a:endParaRPr sz="4000" b="0" i="0" u="none" strike="noStrike" cap="none">
              <a:solidFill>
                <a:schemeClr val="dk1"/>
              </a:solidFill>
              <a:latin typeface="Vibur"/>
              <a:ea typeface="Vibur"/>
              <a:cs typeface="Vibur"/>
              <a:sym typeface="Vibur"/>
            </a:endParaRPr>
          </a:p>
        </p:txBody>
      </p:sp>
      <p:sp>
        <p:nvSpPr>
          <p:cNvPr id="1869" name="Google Shape;1869;p5"/>
          <p:cNvSpPr txBox="1"/>
          <p:nvPr/>
        </p:nvSpPr>
        <p:spPr>
          <a:xfrm>
            <a:off x="924981" y="1457829"/>
            <a:ext cx="65916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Un conflicto que normalmente se llega a presentar es el ser el </a:t>
            </a:r>
            <a:r>
              <a:rPr lang="en">
                <a:solidFill>
                  <a:schemeClr val="dk1"/>
                </a:solidFill>
                <a:latin typeface="Comfortaa"/>
                <a:ea typeface="Comfortaa"/>
                <a:cs typeface="Comfortaa"/>
                <a:sym typeface="Comfortaa"/>
              </a:rPr>
              <a:t>último</a:t>
            </a:r>
            <a:r>
              <a:rPr lang="en" sz="1400" b="0" i="0" u="none" strike="noStrike" cap="none">
                <a:solidFill>
                  <a:schemeClr val="dk1"/>
                </a:solidFill>
                <a:latin typeface="Comfortaa"/>
                <a:ea typeface="Comfortaa"/>
                <a:cs typeface="Comfortaa"/>
                <a:sym typeface="Comfortaa"/>
              </a:rPr>
              <a:t> de la fila, esta actividad </a:t>
            </a:r>
            <a:r>
              <a:rPr lang="en">
                <a:solidFill>
                  <a:schemeClr val="dk1"/>
                </a:solidFill>
                <a:latin typeface="Comfortaa"/>
                <a:ea typeface="Comfortaa"/>
                <a:cs typeface="Comfortaa"/>
                <a:sym typeface="Comfortaa"/>
              </a:rPr>
              <a:t>tiene</a:t>
            </a:r>
            <a:r>
              <a:rPr lang="en" sz="1400" b="0" i="0" u="none" strike="noStrike" cap="none">
                <a:solidFill>
                  <a:schemeClr val="dk1"/>
                </a:solidFill>
                <a:latin typeface="Comfortaa"/>
                <a:ea typeface="Comfortaa"/>
                <a:cs typeface="Comfortaa"/>
                <a:sym typeface="Comfortaa"/>
              </a:rPr>
              <a:t> como propósito el evitar que los alumnos discutan y planteen su importancia o valor según el lugar de la fila en que estén. </a:t>
            </a:r>
            <a:endParaRPr sz="1400" b="0" i="0" u="none" strike="noStrike" cap="none">
              <a:solidFill>
                <a:schemeClr val="dk1"/>
              </a:solidFill>
              <a:latin typeface="Comfortaa"/>
              <a:ea typeface="Comfortaa"/>
              <a:cs typeface="Comfortaa"/>
              <a:sym typeface="Comfortaa"/>
            </a:endParaRPr>
          </a:p>
        </p:txBody>
      </p:sp>
      <p:sp>
        <p:nvSpPr>
          <p:cNvPr id="1870" name="Google Shape;1870;p5"/>
          <p:cNvSpPr txBox="1"/>
          <p:nvPr/>
        </p:nvSpPr>
        <p:spPr>
          <a:xfrm>
            <a:off x="1379759" y="3027875"/>
            <a:ext cx="3167628" cy="3070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Como estrategias se utilizan:</a:t>
            </a:r>
            <a:endParaRPr sz="1400" b="0" i="0" u="none" strike="noStrike" cap="none">
              <a:solidFill>
                <a:schemeClr val="dk1"/>
              </a:solidFill>
              <a:latin typeface="Comfortaa"/>
              <a:ea typeface="Comfortaa"/>
              <a:cs typeface="Comfortaa"/>
              <a:sym typeface="Comfortaa"/>
            </a:endParaRPr>
          </a:p>
        </p:txBody>
      </p:sp>
      <p:sp>
        <p:nvSpPr>
          <p:cNvPr id="1871" name="Google Shape;1871;p5"/>
          <p:cNvSpPr txBox="1"/>
          <p:nvPr/>
        </p:nvSpPr>
        <p:spPr>
          <a:xfrm>
            <a:off x="2632241" y="3687237"/>
            <a:ext cx="2860646"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en" sz="1600" b="1" i="0" u="none" strike="noStrike" cap="none">
                <a:solidFill>
                  <a:schemeClr val="accent5"/>
                </a:solidFill>
                <a:latin typeface="Comfortaa"/>
                <a:ea typeface="Comfortaa"/>
                <a:cs typeface="Comfortaa"/>
                <a:sym typeface="Comfortaa"/>
              </a:rPr>
              <a:t>El juego </a:t>
            </a:r>
            <a:endParaRPr/>
          </a:p>
          <a:p>
            <a:pPr marL="285750" marR="0" lvl="0" indent="-285750" algn="l" rtl="0">
              <a:lnSpc>
                <a:spcPct val="150000"/>
              </a:lnSpc>
              <a:spcBef>
                <a:spcPts val="0"/>
              </a:spcBef>
              <a:spcAft>
                <a:spcPts val="0"/>
              </a:spcAft>
              <a:buClr>
                <a:srgbClr val="000000"/>
              </a:buClr>
              <a:buSzPts val="1600"/>
              <a:buFont typeface="Arial"/>
              <a:buChar char="•"/>
            </a:pPr>
            <a:r>
              <a:rPr lang="en" sz="1600" b="1" i="0" u="none" strike="noStrike" cap="none">
                <a:solidFill>
                  <a:schemeClr val="accent5"/>
                </a:solidFill>
                <a:latin typeface="Comfortaa"/>
                <a:ea typeface="Comfortaa"/>
                <a:cs typeface="Comfortaa"/>
                <a:sym typeface="Comfortaa"/>
              </a:rPr>
              <a:t>Propósito de las filas </a:t>
            </a:r>
            <a:endParaRPr sz="1600" b="1" i="0" u="none" strike="noStrike" cap="none">
              <a:solidFill>
                <a:schemeClr val="accent5"/>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6"/>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t>Me siento bien </a:t>
            </a:r>
            <a:endParaRPr/>
          </a:p>
        </p:txBody>
      </p:sp>
      <p:pic>
        <p:nvPicPr>
          <p:cNvPr id="1877" name="Google Shape;1877;p6"/>
          <p:cNvPicPr preferRelativeResize="0"/>
          <p:nvPr/>
        </p:nvPicPr>
        <p:blipFill rotWithShape="1">
          <a:blip r:embed="rId3">
            <a:alphaModFix/>
          </a:blip>
          <a:srcRect r="50587" b="49452"/>
          <a:stretch/>
        </p:blipFill>
        <p:spPr>
          <a:xfrm>
            <a:off x="-305154" y="0"/>
            <a:ext cx="2117958" cy="1887348"/>
          </a:xfrm>
          <a:prstGeom prst="rect">
            <a:avLst/>
          </a:prstGeom>
          <a:noFill/>
          <a:ln>
            <a:noFill/>
          </a:ln>
        </p:spPr>
      </p:pic>
      <p:pic>
        <p:nvPicPr>
          <p:cNvPr id="1878" name="Google Shape;1878;p6"/>
          <p:cNvPicPr preferRelativeResize="0"/>
          <p:nvPr/>
        </p:nvPicPr>
        <p:blipFill rotWithShape="1">
          <a:blip r:embed="rId4">
            <a:alphaModFix/>
          </a:blip>
          <a:srcRect l="50000" b="50126"/>
          <a:stretch/>
        </p:blipFill>
        <p:spPr>
          <a:xfrm>
            <a:off x="7000875" y="3281319"/>
            <a:ext cx="2143125" cy="1862181"/>
          </a:xfrm>
          <a:prstGeom prst="rect">
            <a:avLst/>
          </a:prstGeom>
          <a:noFill/>
          <a:ln>
            <a:noFill/>
          </a:ln>
        </p:spPr>
      </p:pic>
      <p:sp>
        <p:nvSpPr>
          <p:cNvPr id="1879" name="Google Shape;1879;p6"/>
          <p:cNvSpPr txBox="1"/>
          <p:nvPr/>
        </p:nvSpPr>
        <p:spPr>
          <a:xfrm>
            <a:off x="1971413" y="1283516"/>
            <a:ext cx="5536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Las principales características de esta actividad son que los alumnos auto conozcan sus emociones y </a:t>
            </a:r>
            <a:r>
              <a:rPr lang="en">
                <a:solidFill>
                  <a:schemeClr val="dk1"/>
                </a:solidFill>
                <a:latin typeface="Comfortaa"/>
                <a:ea typeface="Comfortaa"/>
                <a:cs typeface="Comfortaa"/>
                <a:sym typeface="Comfortaa"/>
              </a:rPr>
              <a:t>cómo</a:t>
            </a:r>
            <a:r>
              <a:rPr lang="en" sz="1400" b="0" i="0" u="none" strike="noStrike" cap="none">
                <a:solidFill>
                  <a:schemeClr val="dk1"/>
                </a:solidFill>
                <a:latin typeface="Comfortaa"/>
                <a:ea typeface="Comfortaa"/>
                <a:cs typeface="Comfortaa"/>
                <a:sym typeface="Comfortaa"/>
              </a:rPr>
              <a:t> los hacen sentir en ciertas ocasiones pero además de identificarlas, también expresarlas. </a:t>
            </a:r>
            <a:endParaRPr sz="1400" b="0" i="0" u="none" strike="noStrike" cap="none">
              <a:solidFill>
                <a:schemeClr val="dk1"/>
              </a:solidFill>
              <a:latin typeface="Comfortaa"/>
              <a:ea typeface="Comfortaa"/>
              <a:cs typeface="Comfortaa"/>
              <a:sym typeface="Comfortaa"/>
            </a:endParaRPr>
          </a:p>
        </p:txBody>
      </p:sp>
      <p:sp>
        <p:nvSpPr>
          <p:cNvPr id="1880" name="Google Shape;1880;p6"/>
          <p:cNvSpPr txBox="1"/>
          <p:nvPr/>
        </p:nvSpPr>
        <p:spPr>
          <a:xfrm>
            <a:off x="3918358" y="2694383"/>
            <a:ext cx="400853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Los alumnos identifican las situaciones que los hacen sentir bien y por que </a:t>
            </a:r>
            <a:endParaRPr sz="1400" b="0" i="0" u="none" strike="noStrike" cap="none">
              <a:solidFill>
                <a:schemeClr val="dk1"/>
              </a:solidFill>
              <a:latin typeface="Comfortaa"/>
              <a:ea typeface="Comfortaa"/>
              <a:cs typeface="Comfortaa"/>
              <a:sym typeface="Comfortaa"/>
            </a:endParaRPr>
          </a:p>
        </p:txBody>
      </p:sp>
      <p:sp>
        <p:nvSpPr>
          <p:cNvPr id="1881" name="Google Shape;1881;p6"/>
          <p:cNvSpPr txBox="1"/>
          <p:nvPr/>
        </p:nvSpPr>
        <p:spPr>
          <a:xfrm>
            <a:off x="467686" y="3674363"/>
            <a:ext cx="400853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Comfortaa"/>
                <a:ea typeface="Comfortaa"/>
                <a:cs typeface="Comfortaa"/>
                <a:sym typeface="Comfortaa"/>
              </a:rPr>
              <a:t>En el caso de que sean situaciones que los hagan sentir mal se busca una situación y si son situaciones que los haga sentir bien se agradece. </a:t>
            </a:r>
            <a:endParaRPr sz="1400" b="0" i="0" u="none" strike="noStrike" cap="none">
              <a:solidFill>
                <a:schemeClr val="dk1"/>
              </a:solidFill>
              <a:latin typeface="Comfortaa"/>
              <a:ea typeface="Comfortaa"/>
              <a:cs typeface="Comfortaa"/>
              <a:sym typeface="Comfortaa"/>
            </a:endParaRPr>
          </a:p>
        </p:txBody>
      </p:sp>
      <p:grpSp>
        <p:nvGrpSpPr>
          <p:cNvPr id="1882" name="Google Shape;1882;p6"/>
          <p:cNvGrpSpPr/>
          <p:nvPr/>
        </p:nvGrpSpPr>
        <p:grpSpPr>
          <a:xfrm>
            <a:off x="1615553" y="2521635"/>
            <a:ext cx="1381860" cy="846287"/>
            <a:chOff x="1970725" y="1741480"/>
            <a:chExt cx="1793459" cy="1098360"/>
          </a:xfrm>
        </p:grpSpPr>
        <p:sp>
          <p:nvSpPr>
            <p:cNvPr id="1883" name="Google Shape;1883;p6"/>
            <p:cNvSpPr/>
            <p:nvPr/>
          </p:nvSpPr>
          <p:spPr>
            <a:xfrm>
              <a:off x="2399928" y="1741480"/>
              <a:ext cx="164788" cy="175461"/>
            </a:xfrm>
            <a:custGeom>
              <a:avLst/>
              <a:gdLst/>
              <a:ahLst/>
              <a:cxnLst/>
              <a:rect l="l" t="t" r="r" b="b"/>
              <a:pathLst>
                <a:path w="1930" h="2055" extrusionOk="0">
                  <a:moveTo>
                    <a:pt x="1201" y="0"/>
                  </a:moveTo>
                  <a:cubicBezTo>
                    <a:pt x="1128" y="0"/>
                    <a:pt x="1052" y="10"/>
                    <a:pt x="976" y="29"/>
                  </a:cubicBezTo>
                  <a:cubicBezTo>
                    <a:pt x="586" y="138"/>
                    <a:pt x="239" y="419"/>
                    <a:pt x="22" y="788"/>
                  </a:cubicBezTo>
                  <a:cubicBezTo>
                    <a:pt x="0" y="853"/>
                    <a:pt x="22" y="940"/>
                    <a:pt x="87" y="983"/>
                  </a:cubicBezTo>
                  <a:cubicBezTo>
                    <a:pt x="196" y="1048"/>
                    <a:pt x="304" y="1113"/>
                    <a:pt x="412" y="1178"/>
                  </a:cubicBezTo>
                  <a:cubicBezTo>
                    <a:pt x="651" y="1308"/>
                    <a:pt x="911" y="1395"/>
                    <a:pt x="1193" y="1438"/>
                  </a:cubicBezTo>
                  <a:cubicBezTo>
                    <a:pt x="1258" y="1655"/>
                    <a:pt x="1366" y="1829"/>
                    <a:pt x="1496" y="1980"/>
                  </a:cubicBezTo>
                  <a:lnTo>
                    <a:pt x="1496" y="2002"/>
                  </a:lnTo>
                  <a:cubicBezTo>
                    <a:pt x="1531" y="2037"/>
                    <a:pt x="1576" y="2054"/>
                    <a:pt x="1621" y="2054"/>
                  </a:cubicBezTo>
                  <a:cubicBezTo>
                    <a:pt x="1687" y="2054"/>
                    <a:pt x="1752" y="2015"/>
                    <a:pt x="1778" y="1937"/>
                  </a:cubicBezTo>
                  <a:cubicBezTo>
                    <a:pt x="1887" y="1547"/>
                    <a:pt x="1930" y="1157"/>
                    <a:pt x="1887" y="766"/>
                  </a:cubicBezTo>
                  <a:cubicBezTo>
                    <a:pt x="1887" y="549"/>
                    <a:pt x="1800" y="354"/>
                    <a:pt x="1670" y="181"/>
                  </a:cubicBezTo>
                  <a:cubicBezTo>
                    <a:pt x="1547" y="58"/>
                    <a:pt x="1380" y="0"/>
                    <a:pt x="1201"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6"/>
            <p:cNvSpPr/>
            <p:nvPr/>
          </p:nvSpPr>
          <p:spPr>
            <a:xfrm>
              <a:off x="2450152" y="1830449"/>
              <a:ext cx="96397" cy="102203"/>
            </a:xfrm>
            <a:custGeom>
              <a:avLst/>
              <a:gdLst/>
              <a:ahLst/>
              <a:cxnLst/>
              <a:rect l="l" t="t" r="r" b="b"/>
              <a:pathLst>
                <a:path w="1129" h="1197" extrusionOk="0">
                  <a:moveTo>
                    <a:pt x="646" y="1"/>
                  </a:moveTo>
                  <a:cubicBezTo>
                    <a:pt x="575" y="1"/>
                    <a:pt x="505" y="17"/>
                    <a:pt x="434" y="47"/>
                  </a:cubicBezTo>
                  <a:cubicBezTo>
                    <a:pt x="304" y="69"/>
                    <a:pt x="174" y="134"/>
                    <a:pt x="66" y="242"/>
                  </a:cubicBezTo>
                  <a:cubicBezTo>
                    <a:pt x="22" y="285"/>
                    <a:pt x="1" y="329"/>
                    <a:pt x="1" y="372"/>
                  </a:cubicBezTo>
                  <a:cubicBezTo>
                    <a:pt x="239" y="502"/>
                    <a:pt x="521" y="611"/>
                    <a:pt x="803" y="654"/>
                  </a:cubicBezTo>
                  <a:cubicBezTo>
                    <a:pt x="868" y="849"/>
                    <a:pt x="976" y="1023"/>
                    <a:pt x="1106" y="1196"/>
                  </a:cubicBezTo>
                  <a:cubicBezTo>
                    <a:pt x="1128" y="1088"/>
                    <a:pt x="1128" y="1001"/>
                    <a:pt x="1106" y="914"/>
                  </a:cubicBezTo>
                  <a:cubicBezTo>
                    <a:pt x="1106" y="719"/>
                    <a:pt x="1085" y="524"/>
                    <a:pt x="1020" y="329"/>
                  </a:cubicBezTo>
                  <a:cubicBezTo>
                    <a:pt x="1020" y="220"/>
                    <a:pt x="955" y="134"/>
                    <a:pt x="890" y="69"/>
                  </a:cubicBezTo>
                  <a:cubicBezTo>
                    <a:pt x="808" y="22"/>
                    <a:pt x="727" y="1"/>
                    <a:pt x="646" y="1"/>
                  </a:cubicBezTo>
                  <a:close/>
                </a:path>
              </a:pathLst>
            </a:custGeom>
            <a:solidFill>
              <a:srgbClr val="FFCD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6"/>
            <p:cNvSpPr/>
            <p:nvPr/>
          </p:nvSpPr>
          <p:spPr>
            <a:xfrm>
              <a:off x="1970725" y="1789977"/>
              <a:ext cx="1793459" cy="1049863"/>
            </a:xfrm>
            <a:custGeom>
              <a:avLst/>
              <a:gdLst/>
              <a:ahLst/>
              <a:cxnLst/>
              <a:rect l="l" t="t" r="r" b="b"/>
              <a:pathLst>
                <a:path w="21005" h="12296" extrusionOk="0">
                  <a:moveTo>
                    <a:pt x="3318" y="1"/>
                  </a:moveTo>
                  <a:cubicBezTo>
                    <a:pt x="2884" y="304"/>
                    <a:pt x="2515" y="673"/>
                    <a:pt x="2233" y="1128"/>
                  </a:cubicBezTo>
                  <a:cubicBezTo>
                    <a:pt x="1713" y="1930"/>
                    <a:pt x="1496" y="2906"/>
                    <a:pt x="1626" y="3881"/>
                  </a:cubicBezTo>
                  <a:cubicBezTo>
                    <a:pt x="1626" y="3968"/>
                    <a:pt x="1648" y="4055"/>
                    <a:pt x="1670" y="4142"/>
                  </a:cubicBezTo>
                  <a:lnTo>
                    <a:pt x="1605" y="4207"/>
                  </a:lnTo>
                  <a:cubicBezTo>
                    <a:pt x="44" y="5746"/>
                    <a:pt x="0" y="8261"/>
                    <a:pt x="1496" y="9865"/>
                  </a:cubicBezTo>
                  <a:cubicBezTo>
                    <a:pt x="1778" y="10147"/>
                    <a:pt x="2103" y="10364"/>
                    <a:pt x="2450" y="10537"/>
                  </a:cubicBezTo>
                  <a:cubicBezTo>
                    <a:pt x="2559" y="10602"/>
                    <a:pt x="2667" y="10646"/>
                    <a:pt x="2797" y="10689"/>
                  </a:cubicBezTo>
                  <a:lnTo>
                    <a:pt x="2906" y="10733"/>
                  </a:lnTo>
                  <a:cubicBezTo>
                    <a:pt x="3144" y="10819"/>
                    <a:pt x="3383" y="10863"/>
                    <a:pt x="3621" y="10906"/>
                  </a:cubicBezTo>
                  <a:lnTo>
                    <a:pt x="3664" y="10906"/>
                  </a:lnTo>
                  <a:cubicBezTo>
                    <a:pt x="4076" y="10993"/>
                    <a:pt x="4510" y="11014"/>
                    <a:pt x="4922" y="11014"/>
                  </a:cubicBezTo>
                  <a:lnTo>
                    <a:pt x="5009" y="11014"/>
                  </a:lnTo>
                  <a:cubicBezTo>
                    <a:pt x="5529" y="10993"/>
                    <a:pt x="6049" y="10906"/>
                    <a:pt x="6548" y="10754"/>
                  </a:cubicBezTo>
                  <a:cubicBezTo>
                    <a:pt x="6786" y="10798"/>
                    <a:pt x="7025" y="10841"/>
                    <a:pt x="7242" y="10863"/>
                  </a:cubicBezTo>
                  <a:cubicBezTo>
                    <a:pt x="7372" y="10884"/>
                    <a:pt x="7480" y="10884"/>
                    <a:pt x="7632" y="10906"/>
                  </a:cubicBezTo>
                  <a:cubicBezTo>
                    <a:pt x="7805" y="10928"/>
                    <a:pt x="7957" y="10928"/>
                    <a:pt x="8131" y="10928"/>
                  </a:cubicBezTo>
                  <a:cubicBezTo>
                    <a:pt x="9605" y="10906"/>
                    <a:pt x="11057" y="10516"/>
                    <a:pt x="12337" y="9757"/>
                  </a:cubicBezTo>
                  <a:cubicBezTo>
                    <a:pt x="12749" y="10516"/>
                    <a:pt x="13486" y="10993"/>
                    <a:pt x="14331" y="11058"/>
                  </a:cubicBezTo>
                  <a:lnTo>
                    <a:pt x="14440" y="11058"/>
                  </a:lnTo>
                  <a:cubicBezTo>
                    <a:pt x="14288" y="11209"/>
                    <a:pt x="14310" y="11448"/>
                    <a:pt x="14461" y="11600"/>
                  </a:cubicBezTo>
                  <a:cubicBezTo>
                    <a:pt x="14483" y="11621"/>
                    <a:pt x="14526" y="11643"/>
                    <a:pt x="14570" y="11686"/>
                  </a:cubicBezTo>
                  <a:cubicBezTo>
                    <a:pt x="14591" y="11686"/>
                    <a:pt x="14613" y="11708"/>
                    <a:pt x="14635" y="11708"/>
                  </a:cubicBezTo>
                  <a:cubicBezTo>
                    <a:pt x="14743" y="11773"/>
                    <a:pt x="14873" y="11795"/>
                    <a:pt x="15003" y="11817"/>
                  </a:cubicBezTo>
                  <a:cubicBezTo>
                    <a:pt x="15133" y="11838"/>
                    <a:pt x="15285" y="11838"/>
                    <a:pt x="15437" y="11838"/>
                  </a:cubicBezTo>
                  <a:lnTo>
                    <a:pt x="15502" y="11838"/>
                  </a:lnTo>
                  <a:cubicBezTo>
                    <a:pt x="15654" y="11838"/>
                    <a:pt x="15806" y="11838"/>
                    <a:pt x="15936" y="11817"/>
                  </a:cubicBezTo>
                  <a:cubicBezTo>
                    <a:pt x="16044" y="11795"/>
                    <a:pt x="16152" y="11773"/>
                    <a:pt x="16239" y="11751"/>
                  </a:cubicBezTo>
                  <a:lnTo>
                    <a:pt x="16304" y="11730"/>
                  </a:lnTo>
                  <a:cubicBezTo>
                    <a:pt x="16456" y="11686"/>
                    <a:pt x="16608" y="11600"/>
                    <a:pt x="16716" y="11491"/>
                  </a:cubicBezTo>
                  <a:cubicBezTo>
                    <a:pt x="16868" y="11361"/>
                    <a:pt x="16955" y="11166"/>
                    <a:pt x="16976" y="10971"/>
                  </a:cubicBezTo>
                  <a:cubicBezTo>
                    <a:pt x="17020" y="10819"/>
                    <a:pt x="16976" y="10646"/>
                    <a:pt x="16846" y="10537"/>
                  </a:cubicBezTo>
                  <a:lnTo>
                    <a:pt x="16825" y="10516"/>
                  </a:lnTo>
                  <a:lnTo>
                    <a:pt x="16868" y="10516"/>
                  </a:lnTo>
                  <a:cubicBezTo>
                    <a:pt x="17215" y="10581"/>
                    <a:pt x="17540" y="10646"/>
                    <a:pt x="17865" y="10754"/>
                  </a:cubicBezTo>
                  <a:cubicBezTo>
                    <a:pt x="18646" y="11014"/>
                    <a:pt x="19383" y="11383"/>
                    <a:pt x="20055" y="11882"/>
                  </a:cubicBezTo>
                  <a:cubicBezTo>
                    <a:pt x="20250" y="12077"/>
                    <a:pt x="20489" y="12207"/>
                    <a:pt x="20770" y="12293"/>
                  </a:cubicBezTo>
                  <a:cubicBezTo>
                    <a:pt x="20779" y="12295"/>
                    <a:pt x="20787" y="12296"/>
                    <a:pt x="20795" y="12296"/>
                  </a:cubicBezTo>
                  <a:cubicBezTo>
                    <a:pt x="20914" y="12296"/>
                    <a:pt x="21005" y="12155"/>
                    <a:pt x="20944" y="12033"/>
                  </a:cubicBezTo>
                  <a:cubicBezTo>
                    <a:pt x="20423" y="11014"/>
                    <a:pt x="19708" y="10082"/>
                    <a:pt x="18841" y="9323"/>
                  </a:cubicBezTo>
                  <a:cubicBezTo>
                    <a:pt x="17930" y="8478"/>
                    <a:pt x="16933" y="7741"/>
                    <a:pt x="16022" y="6895"/>
                  </a:cubicBezTo>
                  <a:cubicBezTo>
                    <a:pt x="15415" y="6353"/>
                    <a:pt x="14830" y="5768"/>
                    <a:pt x="14201" y="5269"/>
                  </a:cubicBezTo>
                  <a:cubicBezTo>
                    <a:pt x="13551" y="4749"/>
                    <a:pt x="12814" y="4402"/>
                    <a:pt x="12033" y="4207"/>
                  </a:cubicBezTo>
                  <a:cubicBezTo>
                    <a:pt x="11675" y="4142"/>
                    <a:pt x="11307" y="4131"/>
                    <a:pt x="10938" y="4131"/>
                  </a:cubicBezTo>
                  <a:cubicBezTo>
                    <a:pt x="10754" y="4131"/>
                    <a:pt x="10570" y="4133"/>
                    <a:pt x="10387" y="4133"/>
                  </a:cubicBezTo>
                  <a:cubicBezTo>
                    <a:pt x="10204" y="4133"/>
                    <a:pt x="10022" y="4131"/>
                    <a:pt x="9843" y="4120"/>
                  </a:cubicBezTo>
                  <a:cubicBezTo>
                    <a:pt x="9301" y="4098"/>
                    <a:pt x="8759" y="3968"/>
                    <a:pt x="8282" y="3708"/>
                  </a:cubicBezTo>
                  <a:lnTo>
                    <a:pt x="8217" y="3665"/>
                  </a:lnTo>
                  <a:cubicBezTo>
                    <a:pt x="8087" y="3556"/>
                    <a:pt x="7957" y="3448"/>
                    <a:pt x="7870" y="3339"/>
                  </a:cubicBezTo>
                  <a:cubicBezTo>
                    <a:pt x="7697" y="3144"/>
                    <a:pt x="7502" y="2971"/>
                    <a:pt x="7328" y="2797"/>
                  </a:cubicBezTo>
                  <a:cubicBezTo>
                    <a:pt x="6570" y="2125"/>
                    <a:pt x="5746" y="1540"/>
                    <a:pt x="4857" y="1020"/>
                  </a:cubicBezTo>
                  <a:lnTo>
                    <a:pt x="4792" y="976"/>
                  </a:lnTo>
                  <a:cubicBezTo>
                    <a:pt x="4293" y="673"/>
                    <a:pt x="3794" y="348"/>
                    <a:pt x="33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6"/>
            <p:cNvSpPr/>
            <p:nvPr/>
          </p:nvSpPr>
          <p:spPr>
            <a:xfrm>
              <a:off x="2276141" y="2178726"/>
              <a:ext cx="348104" cy="160861"/>
            </a:xfrm>
            <a:custGeom>
              <a:avLst/>
              <a:gdLst/>
              <a:ahLst/>
              <a:cxnLst/>
              <a:rect l="l" t="t" r="r" b="b"/>
              <a:pathLst>
                <a:path w="4077" h="1884" extrusionOk="0">
                  <a:moveTo>
                    <a:pt x="4077" y="1"/>
                  </a:moveTo>
                  <a:lnTo>
                    <a:pt x="4077" y="1"/>
                  </a:lnTo>
                  <a:cubicBezTo>
                    <a:pt x="3441" y="518"/>
                    <a:pt x="2666" y="780"/>
                    <a:pt x="1888" y="780"/>
                  </a:cubicBezTo>
                  <a:cubicBezTo>
                    <a:pt x="1233" y="780"/>
                    <a:pt x="576" y="594"/>
                    <a:pt x="1" y="217"/>
                  </a:cubicBezTo>
                  <a:lnTo>
                    <a:pt x="1" y="217"/>
                  </a:lnTo>
                  <a:cubicBezTo>
                    <a:pt x="44" y="889"/>
                    <a:pt x="478" y="1475"/>
                    <a:pt x="1085" y="1735"/>
                  </a:cubicBezTo>
                  <a:cubicBezTo>
                    <a:pt x="1351" y="1833"/>
                    <a:pt x="1626" y="1883"/>
                    <a:pt x="1896" y="1883"/>
                  </a:cubicBezTo>
                  <a:cubicBezTo>
                    <a:pt x="2286" y="1883"/>
                    <a:pt x="2669" y="1779"/>
                    <a:pt x="3014" y="1562"/>
                  </a:cubicBezTo>
                  <a:cubicBezTo>
                    <a:pt x="3556" y="1193"/>
                    <a:pt x="3947" y="651"/>
                    <a:pt x="40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6"/>
            <p:cNvSpPr/>
            <p:nvPr/>
          </p:nvSpPr>
          <p:spPr>
            <a:xfrm>
              <a:off x="2548257" y="2171298"/>
              <a:ext cx="470287" cy="549778"/>
            </a:xfrm>
            <a:custGeom>
              <a:avLst/>
              <a:gdLst/>
              <a:ahLst/>
              <a:cxnLst/>
              <a:rect l="l" t="t" r="r" b="b"/>
              <a:pathLst>
                <a:path w="5508" h="6439" extrusionOk="0">
                  <a:moveTo>
                    <a:pt x="1215" y="1"/>
                  </a:moveTo>
                  <a:cubicBezTo>
                    <a:pt x="760" y="196"/>
                    <a:pt x="369" y="456"/>
                    <a:pt x="1" y="803"/>
                  </a:cubicBezTo>
                  <a:cubicBezTo>
                    <a:pt x="478" y="1280"/>
                    <a:pt x="868" y="1865"/>
                    <a:pt x="1150" y="2494"/>
                  </a:cubicBezTo>
                  <a:cubicBezTo>
                    <a:pt x="1345" y="3058"/>
                    <a:pt x="1410" y="3665"/>
                    <a:pt x="1302" y="4250"/>
                  </a:cubicBezTo>
                  <a:cubicBezTo>
                    <a:pt x="1193" y="4836"/>
                    <a:pt x="1020" y="5421"/>
                    <a:pt x="760" y="5941"/>
                  </a:cubicBezTo>
                  <a:cubicBezTo>
                    <a:pt x="694" y="6115"/>
                    <a:pt x="586" y="6267"/>
                    <a:pt x="478" y="6397"/>
                  </a:cubicBezTo>
                  <a:cubicBezTo>
                    <a:pt x="756" y="6424"/>
                    <a:pt x="1036" y="6438"/>
                    <a:pt x="1315" y="6438"/>
                  </a:cubicBezTo>
                  <a:cubicBezTo>
                    <a:pt x="2776" y="6438"/>
                    <a:pt x="4234" y="6059"/>
                    <a:pt x="5508" y="5313"/>
                  </a:cubicBezTo>
                  <a:cubicBezTo>
                    <a:pt x="5508" y="5009"/>
                    <a:pt x="5377" y="4727"/>
                    <a:pt x="5334" y="4424"/>
                  </a:cubicBezTo>
                  <a:cubicBezTo>
                    <a:pt x="5269" y="3925"/>
                    <a:pt x="5356" y="3426"/>
                    <a:pt x="5226" y="2949"/>
                  </a:cubicBezTo>
                  <a:cubicBezTo>
                    <a:pt x="5182" y="2711"/>
                    <a:pt x="5031" y="2537"/>
                    <a:pt x="4814" y="2451"/>
                  </a:cubicBezTo>
                  <a:cubicBezTo>
                    <a:pt x="4742" y="2442"/>
                    <a:pt x="4674" y="2436"/>
                    <a:pt x="4608" y="2436"/>
                  </a:cubicBezTo>
                  <a:cubicBezTo>
                    <a:pt x="4515" y="2436"/>
                    <a:pt x="4426" y="2447"/>
                    <a:pt x="4337" y="2472"/>
                  </a:cubicBezTo>
                  <a:cubicBezTo>
                    <a:pt x="4293" y="2476"/>
                    <a:pt x="4249" y="2478"/>
                    <a:pt x="4206" y="2478"/>
                  </a:cubicBezTo>
                  <a:cubicBezTo>
                    <a:pt x="3781" y="2478"/>
                    <a:pt x="3398" y="2289"/>
                    <a:pt x="3123" y="1974"/>
                  </a:cubicBezTo>
                  <a:cubicBezTo>
                    <a:pt x="2819" y="1649"/>
                    <a:pt x="2537" y="1280"/>
                    <a:pt x="2299" y="890"/>
                  </a:cubicBezTo>
                  <a:cubicBezTo>
                    <a:pt x="2039" y="499"/>
                    <a:pt x="1648" y="196"/>
                    <a:pt x="1215" y="1"/>
                  </a:cubicBezTo>
                  <a:close/>
                </a:path>
              </a:pathLst>
            </a:custGeom>
            <a:solidFill>
              <a:srgbClr val="D2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6"/>
            <p:cNvSpPr/>
            <p:nvPr/>
          </p:nvSpPr>
          <p:spPr>
            <a:xfrm>
              <a:off x="2113230" y="1754116"/>
              <a:ext cx="485143" cy="459358"/>
            </a:xfrm>
            <a:custGeom>
              <a:avLst/>
              <a:gdLst/>
              <a:ahLst/>
              <a:cxnLst/>
              <a:rect l="l" t="t" r="r" b="b"/>
              <a:pathLst>
                <a:path w="5682" h="5380" extrusionOk="0">
                  <a:moveTo>
                    <a:pt x="2995" y="1"/>
                  </a:moveTo>
                  <a:cubicBezTo>
                    <a:pt x="2013" y="1"/>
                    <a:pt x="1042" y="535"/>
                    <a:pt x="564" y="1526"/>
                  </a:cubicBezTo>
                  <a:cubicBezTo>
                    <a:pt x="1" y="2697"/>
                    <a:pt x="348" y="4085"/>
                    <a:pt x="1388" y="4865"/>
                  </a:cubicBezTo>
                  <a:cubicBezTo>
                    <a:pt x="1497" y="4952"/>
                    <a:pt x="1627" y="5017"/>
                    <a:pt x="1757" y="5082"/>
                  </a:cubicBezTo>
                  <a:cubicBezTo>
                    <a:pt x="2152" y="5285"/>
                    <a:pt x="2570" y="5380"/>
                    <a:pt x="2979" y="5380"/>
                  </a:cubicBezTo>
                  <a:cubicBezTo>
                    <a:pt x="4187" y="5380"/>
                    <a:pt x="5325" y="4556"/>
                    <a:pt x="5616" y="3261"/>
                  </a:cubicBezTo>
                  <a:lnTo>
                    <a:pt x="5638" y="3196"/>
                  </a:lnTo>
                  <a:cubicBezTo>
                    <a:pt x="5681" y="3022"/>
                    <a:pt x="5681" y="2849"/>
                    <a:pt x="5681" y="2697"/>
                  </a:cubicBezTo>
                  <a:cubicBezTo>
                    <a:pt x="5681" y="2415"/>
                    <a:pt x="5638" y="2155"/>
                    <a:pt x="5573" y="1895"/>
                  </a:cubicBezTo>
                  <a:cubicBezTo>
                    <a:pt x="5551" y="1873"/>
                    <a:pt x="5529" y="1830"/>
                    <a:pt x="5529" y="1808"/>
                  </a:cubicBezTo>
                  <a:cubicBezTo>
                    <a:pt x="5399" y="1461"/>
                    <a:pt x="5226" y="1136"/>
                    <a:pt x="4966" y="876"/>
                  </a:cubicBezTo>
                  <a:cubicBezTo>
                    <a:pt x="4427" y="283"/>
                    <a:pt x="3708" y="1"/>
                    <a:pt x="2995" y="1"/>
                  </a:cubicBezTo>
                  <a:close/>
                </a:path>
              </a:pathLst>
            </a:custGeom>
            <a:solidFill>
              <a:srgbClr val="FFE3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6"/>
            <p:cNvSpPr/>
            <p:nvPr/>
          </p:nvSpPr>
          <p:spPr>
            <a:xfrm>
              <a:off x="2148296" y="1810300"/>
              <a:ext cx="524098" cy="440998"/>
            </a:xfrm>
            <a:custGeom>
              <a:avLst/>
              <a:gdLst/>
              <a:ahLst/>
              <a:cxnLst/>
              <a:rect l="l" t="t" r="r" b="b"/>
              <a:pathLst>
                <a:path w="5595" h="4708" extrusionOk="0">
                  <a:moveTo>
                    <a:pt x="3382" y="1"/>
                  </a:moveTo>
                  <a:cubicBezTo>
                    <a:pt x="3142" y="1"/>
                    <a:pt x="2894" y="39"/>
                    <a:pt x="2667" y="130"/>
                  </a:cubicBezTo>
                  <a:cubicBezTo>
                    <a:pt x="1779" y="411"/>
                    <a:pt x="998" y="997"/>
                    <a:pt x="456" y="1777"/>
                  </a:cubicBezTo>
                  <a:cubicBezTo>
                    <a:pt x="152" y="2167"/>
                    <a:pt x="1" y="2644"/>
                    <a:pt x="87" y="3143"/>
                  </a:cubicBezTo>
                  <a:cubicBezTo>
                    <a:pt x="174" y="3512"/>
                    <a:pt x="391" y="3837"/>
                    <a:pt x="716" y="4054"/>
                  </a:cubicBezTo>
                  <a:cubicBezTo>
                    <a:pt x="1020" y="4249"/>
                    <a:pt x="1345" y="4401"/>
                    <a:pt x="1692" y="4509"/>
                  </a:cubicBezTo>
                  <a:cubicBezTo>
                    <a:pt x="2162" y="4640"/>
                    <a:pt x="2640" y="4707"/>
                    <a:pt x="3116" y="4707"/>
                  </a:cubicBezTo>
                  <a:cubicBezTo>
                    <a:pt x="3431" y="4707"/>
                    <a:pt x="3745" y="4678"/>
                    <a:pt x="4055" y="4617"/>
                  </a:cubicBezTo>
                  <a:cubicBezTo>
                    <a:pt x="4640" y="4487"/>
                    <a:pt x="5161" y="4119"/>
                    <a:pt x="5443" y="3598"/>
                  </a:cubicBezTo>
                  <a:cubicBezTo>
                    <a:pt x="5529" y="3425"/>
                    <a:pt x="5573" y="3230"/>
                    <a:pt x="5573" y="3056"/>
                  </a:cubicBezTo>
                  <a:cubicBezTo>
                    <a:pt x="5594" y="2861"/>
                    <a:pt x="5573" y="2666"/>
                    <a:pt x="5508" y="2493"/>
                  </a:cubicBezTo>
                  <a:cubicBezTo>
                    <a:pt x="5421" y="2254"/>
                    <a:pt x="5312" y="2016"/>
                    <a:pt x="5182" y="1799"/>
                  </a:cubicBezTo>
                  <a:cubicBezTo>
                    <a:pt x="5074" y="1604"/>
                    <a:pt x="4966" y="1409"/>
                    <a:pt x="4857" y="1214"/>
                  </a:cubicBezTo>
                  <a:cubicBezTo>
                    <a:pt x="4749" y="997"/>
                    <a:pt x="4619" y="780"/>
                    <a:pt x="4489" y="563"/>
                  </a:cubicBezTo>
                  <a:cubicBezTo>
                    <a:pt x="4315" y="281"/>
                    <a:pt x="4012" y="86"/>
                    <a:pt x="3686" y="21"/>
                  </a:cubicBezTo>
                  <a:cubicBezTo>
                    <a:pt x="3588" y="8"/>
                    <a:pt x="3486" y="1"/>
                    <a:pt x="3382" y="1"/>
                  </a:cubicBezTo>
                  <a:close/>
                </a:path>
              </a:pathLst>
            </a:custGeom>
            <a:solidFill>
              <a:srgbClr val="D2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6"/>
            <p:cNvSpPr/>
            <p:nvPr/>
          </p:nvSpPr>
          <p:spPr>
            <a:xfrm>
              <a:off x="2096580" y="1753775"/>
              <a:ext cx="440659" cy="474214"/>
            </a:xfrm>
            <a:custGeom>
              <a:avLst/>
              <a:gdLst/>
              <a:ahLst/>
              <a:cxnLst/>
              <a:rect l="l" t="t" r="r" b="b"/>
              <a:pathLst>
                <a:path w="5161" h="5554" extrusionOk="0">
                  <a:moveTo>
                    <a:pt x="3201" y="0"/>
                  </a:moveTo>
                  <a:cubicBezTo>
                    <a:pt x="2216" y="0"/>
                    <a:pt x="1238" y="535"/>
                    <a:pt x="759" y="1530"/>
                  </a:cubicBezTo>
                  <a:cubicBezTo>
                    <a:pt x="239" y="2333"/>
                    <a:pt x="1" y="3308"/>
                    <a:pt x="131" y="4284"/>
                  </a:cubicBezTo>
                  <a:cubicBezTo>
                    <a:pt x="434" y="4782"/>
                    <a:pt x="911" y="5194"/>
                    <a:pt x="1475" y="5411"/>
                  </a:cubicBezTo>
                  <a:cubicBezTo>
                    <a:pt x="1592" y="5470"/>
                    <a:pt x="1829" y="5553"/>
                    <a:pt x="1985" y="5553"/>
                  </a:cubicBezTo>
                  <a:cubicBezTo>
                    <a:pt x="2118" y="5553"/>
                    <a:pt x="2192" y="5492"/>
                    <a:pt x="2082" y="5303"/>
                  </a:cubicBezTo>
                  <a:cubicBezTo>
                    <a:pt x="2060" y="5259"/>
                    <a:pt x="2039" y="5216"/>
                    <a:pt x="1995" y="5173"/>
                  </a:cubicBezTo>
                  <a:lnTo>
                    <a:pt x="1930" y="5086"/>
                  </a:lnTo>
                  <a:cubicBezTo>
                    <a:pt x="1735" y="4869"/>
                    <a:pt x="1562" y="4587"/>
                    <a:pt x="1475" y="4305"/>
                  </a:cubicBezTo>
                  <a:cubicBezTo>
                    <a:pt x="1345" y="3720"/>
                    <a:pt x="1583" y="3026"/>
                    <a:pt x="2147" y="2831"/>
                  </a:cubicBezTo>
                  <a:cubicBezTo>
                    <a:pt x="2082" y="2658"/>
                    <a:pt x="2082" y="2463"/>
                    <a:pt x="2125" y="2289"/>
                  </a:cubicBezTo>
                  <a:cubicBezTo>
                    <a:pt x="2190" y="2051"/>
                    <a:pt x="2299" y="1856"/>
                    <a:pt x="2494" y="1704"/>
                  </a:cubicBezTo>
                  <a:cubicBezTo>
                    <a:pt x="2732" y="1509"/>
                    <a:pt x="3014" y="1400"/>
                    <a:pt x="3296" y="1379"/>
                  </a:cubicBezTo>
                  <a:lnTo>
                    <a:pt x="3686" y="1379"/>
                  </a:lnTo>
                  <a:cubicBezTo>
                    <a:pt x="3873" y="1404"/>
                    <a:pt x="4068" y="1443"/>
                    <a:pt x="4253" y="1443"/>
                  </a:cubicBezTo>
                  <a:cubicBezTo>
                    <a:pt x="4389" y="1443"/>
                    <a:pt x="4521" y="1421"/>
                    <a:pt x="4640" y="1357"/>
                  </a:cubicBezTo>
                  <a:cubicBezTo>
                    <a:pt x="4749" y="1314"/>
                    <a:pt x="4835" y="1249"/>
                    <a:pt x="4900" y="1162"/>
                  </a:cubicBezTo>
                  <a:cubicBezTo>
                    <a:pt x="4987" y="1075"/>
                    <a:pt x="5074" y="967"/>
                    <a:pt x="5161" y="858"/>
                  </a:cubicBezTo>
                  <a:cubicBezTo>
                    <a:pt x="4625" y="277"/>
                    <a:pt x="3911" y="0"/>
                    <a:pt x="32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6"/>
            <p:cNvSpPr/>
            <p:nvPr/>
          </p:nvSpPr>
          <p:spPr>
            <a:xfrm>
              <a:off x="2100337" y="1830107"/>
              <a:ext cx="203637" cy="215505"/>
            </a:xfrm>
            <a:custGeom>
              <a:avLst/>
              <a:gdLst/>
              <a:ahLst/>
              <a:cxnLst/>
              <a:rect l="l" t="t" r="r" b="b"/>
              <a:pathLst>
                <a:path w="2385" h="2524" extrusionOk="0">
                  <a:moveTo>
                    <a:pt x="1020" y="0"/>
                  </a:moveTo>
                  <a:cubicBezTo>
                    <a:pt x="962" y="0"/>
                    <a:pt x="904" y="3"/>
                    <a:pt x="846" y="8"/>
                  </a:cubicBezTo>
                  <a:cubicBezTo>
                    <a:pt x="542" y="8"/>
                    <a:pt x="239" y="159"/>
                    <a:pt x="87" y="441"/>
                  </a:cubicBezTo>
                  <a:cubicBezTo>
                    <a:pt x="0" y="680"/>
                    <a:pt x="0" y="918"/>
                    <a:pt x="87" y="1157"/>
                  </a:cubicBezTo>
                  <a:cubicBezTo>
                    <a:pt x="217" y="1634"/>
                    <a:pt x="434" y="2067"/>
                    <a:pt x="715" y="2436"/>
                  </a:cubicBezTo>
                  <a:cubicBezTo>
                    <a:pt x="765" y="2495"/>
                    <a:pt x="829" y="2523"/>
                    <a:pt x="889" y="2523"/>
                  </a:cubicBezTo>
                  <a:cubicBezTo>
                    <a:pt x="960" y="2523"/>
                    <a:pt x="1027" y="2485"/>
                    <a:pt x="1062" y="2414"/>
                  </a:cubicBezTo>
                  <a:lnTo>
                    <a:pt x="1062" y="2392"/>
                  </a:lnTo>
                  <a:cubicBezTo>
                    <a:pt x="1171" y="2154"/>
                    <a:pt x="1214" y="1916"/>
                    <a:pt x="1214" y="1677"/>
                  </a:cubicBezTo>
                  <a:cubicBezTo>
                    <a:pt x="1518" y="1504"/>
                    <a:pt x="1800" y="1287"/>
                    <a:pt x="2016" y="1048"/>
                  </a:cubicBezTo>
                  <a:cubicBezTo>
                    <a:pt x="2125" y="940"/>
                    <a:pt x="2233" y="831"/>
                    <a:pt x="2320" y="701"/>
                  </a:cubicBezTo>
                  <a:cubicBezTo>
                    <a:pt x="2385" y="615"/>
                    <a:pt x="2363" y="506"/>
                    <a:pt x="2298" y="441"/>
                  </a:cubicBezTo>
                  <a:cubicBezTo>
                    <a:pt x="1932" y="152"/>
                    <a:pt x="1481" y="0"/>
                    <a:pt x="102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6"/>
            <p:cNvSpPr/>
            <p:nvPr/>
          </p:nvSpPr>
          <p:spPr>
            <a:xfrm>
              <a:off x="2165057" y="1901060"/>
              <a:ext cx="109290" cy="133367"/>
            </a:xfrm>
            <a:custGeom>
              <a:avLst/>
              <a:gdLst/>
              <a:ahLst/>
              <a:cxnLst/>
              <a:rect l="l" t="t" r="r" b="b"/>
              <a:pathLst>
                <a:path w="1280" h="1562" extrusionOk="0">
                  <a:moveTo>
                    <a:pt x="787" y="0"/>
                  </a:moveTo>
                  <a:cubicBezTo>
                    <a:pt x="726" y="0"/>
                    <a:pt x="666" y="8"/>
                    <a:pt x="608" y="22"/>
                  </a:cubicBezTo>
                  <a:cubicBezTo>
                    <a:pt x="584" y="19"/>
                    <a:pt x="559" y="18"/>
                    <a:pt x="535" y="18"/>
                  </a:cubicBezTo>
                  <a:cubicBezTo>
                    <a:pt x="365" y="18"/>
                    <a:pt x="201" y="84"/>
                    <a:pt x="88" y="217"/>
                  </a:cubicBezTo>
                  <a:cubicBezTo>
                    <a:pt x="23" y="326"/>
                    <a:pt x="1" y="456"/>
                    <a:pt x="23" y="564"/>
                  </a:cubicBezTo>
                  <a:cubicBezTo>
                    <a:pt x="44" y="803"/>
                    <a:pt x="88" y="1019"/>
                    <a:pt x="174" y="1236"/>
                  </a:cubicBezTo>
                  <a:cubicBezTo>
                    <a:pt x="196" y="1345"/>
                    <a:pt x="239" y="1453"/>
                    <a:pt x="304" y="1561"/>
                  </a:cubicBezTo>
                  <a:cubicBezTo>
                    <a:pt x="413" y="1323"/>
                    <a:pt x="456" y="1085"/>
                    <a:pt x="456" y="846"/>
                  </a:cubicBezTo>
                  <a:cubicBezTo>
                    <a:pt x="760" y="673"/>
                    <a:pt x="1042" y="456"/>
                    <a:pt x="1280" y="217"/>
                  </a:cubicBezTo>
                  <a:cubicBezTo>
                    <a:pt x="1237" y="152"/>
                    <a:pt x="1193" y="131"/>
                    <a:pt x="1150" y="87"/>
                  </a:cubicBezTo>
                  <a:cubicBezTo>
                    <a:pt x="1034" y="29"/>
                    <a:pt x="909" y="0"/>
                    <a:pt x="7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6"/>
            <p:cNvSpPr/>
            <p:nvPr/>
          </p:nvSpPr>
          <p:spPr>
            <a:xfrm>
              <a:off x="2165050" y="1873000"/>
              <a:ext cx="144475" cy="185174"/>
            </a:xfrm>
            <a:custGeom>
              <a:avLst/>
              <a:gdLst/>
              <a:ahLst/>
              <a:cxnLst/>
              <a:rect l="l" t="t" r="r" b="b"/>
              <a:pathLst>
                <a:path w="1107" h="1541" extrusionOk="0">
                  <a:moveTo>
                    <a:pt x="723" y="0"/>
                  </a:moveTo>
                  <a:cubicBezTo>
                    <a:pt x="621" y="0"/>
                    <a:pt x="517" y="16"/>
                    <a:pt x="413" y="44"/>
                  </a:cubicBezTo>
                  <a:cubicBezTo>
                    <a:pt x="348" y="66"/>
                    <a:pt x="283" y="110"/>
                    <a:pt x="218" y="153"/>
                  </a:cubicBezTo>
                  <a:cubicBezTo>
                    <a:pt x="174" y="218"/>
                    <a:pt x="153" y="305"/>
                    <a:pt x="174" y="370"/>
                  </a:cubicBezTo>
                  <a:cubicBezTo>
                    <a:pt x="210" y="423"/>
                    <a:pt x="275" y="462"/>
                    <a:pt x="333" y="462"/>
                  </a:cubicBezTo>
                  <a:cubicBezTo>
                    <a:pt x="346" y="462"/>
                    <a:pt x="358" y="460"/>
                    <a:pt x="369" y="456"/>
                  </a:cubicBezTo>
                  <a:lnTo>
                    <a:pt x="369" y="456"/>
                  </a:lnTo>
                  <a:cubicBezTo>
                    <a:pt x="261" y="500"/>
                    <a:pt x="174" y="543"/>
                    <a:pt x="109" y="630"/>
                  </a:cubicBezTo>
                  <a:cubicBezTo>
                    <a:pt x="22" y="695"/>
                    <a:pt x="1" y="803"/>
                    <a:pt x="22" y="890"/>
                  </a:cubicBezTo>
                  <a:cubicBezTo>
                    <a:pt x="54" y="954"/>
                    <a:pt x="132" y="994"/>
                    <a:pt x="206" y="994"/>
                  </a:cubicBezTo>
                  <a:cubicBezTo>
                    <a:pt x="233" y="994"/>
                    <a:pt x="259" y="988"/>
                    <a:pt x="283" y="977"/>
                  </a:cubicBezTo>
                  <a:lnTo>
                    <a:pt x="283" y="977"/>
                  </a:lnTo>
                  <a:cubicBezTo>
                    <a:pt x="174" y="1042"/>
                    <a:pt x="88" y="1150"/>
                    <a:pt x="66" y="1302"/>
                  </a:cubicBezTo>
                  <a:cubicBezTo>
                    <a:pt x="66" y="1410"/>
                    <a:pt x="153" y="1519"/>
                    <a:pt x="283" y="1540"/>
                  </a:cubicBezTo>
                  <a:cubicBezTo>
                    <a:pt x="391" y="1540"/>
                    <a:pt x="521" y="1475"/>
                    <a:pt x="608" y="1389"/>
                  </a:cubicBezTo>
                  <a:cubicBezTo>
                    <a:pt x="933" y="1042"/>
                    <a:pt x="1107" y="565"/>
                    <a:pt x="1107" y="88"/>
                  </a:cubicBezTo>
                  <a:cubicBezTo>
                    <a:pt x="984" y="27"/>
                    <a:pt x="855" y="0"/>
                    <a:pt x="7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6"/>
            <p:cNvSpPr/>
            <p:nvPr/>
          </p:nvSpPr>
          <p:spPr>
            <a:xfrm>
              <a:off x="2059609" y="2615631"/>
              <a:ext cx="220372" cy="144467"/>
            </a:xfrm>
            <a:custGeom>
              <a:avLst/>
              <a:gdLst/>
              <a:ahLst/>
              <a:cxnLst/>
              <a:rect l="l" t="t" r="r" b="b"/>
              <a:pathLst>
                <a:path w="2581" h="1692" extrusionOk="0">
                  <a:moveTo>
                    <a:pt x="912" y="0"/>
                  </a:moveTo>
                  <a:cubicBezTo>
                    <a:pt x="742" y="0"/>
                    <a:pt x="578" y="58"/>
                    <a:pt x="434" y="174"/>
                  </a:cubicBezTo>
                  <a:cubicBezTo>
                    <a:pt x="282" y="304"/>
                    <a:pt x="152" y="477"/>
                    <a:pt x="108" y="694"/>
                  </a:cubicBezTo>
                  <a:cubicBezTo>
                    <a:pt x="0" y="954"/>
                    <a:pt x="87" y="1279"/>
                    <a:pt x="282" y="1474"/>
                  </a:cubicBezTo>
                  <a:cubicBezTo>
                    <a:pt x="499" y="1583"/>
                    <a:pt x="716" y="1648"/>
                    <a:pt x="954" y="1648"/>
                  </a:cubicBezTo>
                  <a:lnTo>
                    <a:pt x="1171" y="1648"/>
                  </a:lnTo>
                  <a:lnTo>
                    <a:pt x="1973" y="1691"/>
                  </a:lnTo>
                  <a:lnTo>
                    <a:pt x="2081" y="1691"/>
                  </a:lnTo>
                  <a:cubicBezTo>
                    <a:pt x="2211" y="1691"/>
                    <a:pt x="2363" y="1648"/>
                    <a:pt x="2472" y="1561"/>
                  </a:cubicBezTo>
                  <a:cubicBezTo>
                    <a:pt x="2558" y="1474"/>
                    <a:pt x="2580" y="1344"/>
                    <a:pt x="2558" y="1236"/>
                  </a:cubicBezTo>
                  <a:cubicBezTo>
                    <a:pt x="2558" y="1149"/>
                    <a:pt x="2537" y="1084"/>
                    <a:pt x="2515" y="1019"/>
                  </a:cubicBezTo>
                  <a:cubicBezTo>
                    <a:pt x="2493" y="997"/>
                    <a:pt x="2493" y="997"/>
                    <a:pt x="2493" y="976"/>
                  </a:cubicBezTo>
                  <a:cubicBezTo>
                    <a:pt x="2255" y="477"/>
                    <a:pt x="1669" y="195"/>
                    <a:pt x="1171" y="44"/>
                  </a:cubicBezTo>
                  <a:cubicBezTo>
                    <a:pt x="1084" y="15"/>
                    <a:pt x="997" y="0"/>
                    <a:pt x="9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6"/>
            <p:cNvSpPr/>
            <p:nvPr/>
          </p:nvSpPr>
          <p:spPr>
            <a:xfrm>
              <a:off x="2389103" y="2667971"/>
              <a:ext cx="257343" cy="142076"/>
            </a:xfrm>
            <a:custGeom>
              <a:avLst/>
              <a:gdLst/>
              <a:ahLst/>
              <a:cxnLst/>
              <a:rect l="l" t="t" r="r" b="b"/>
              <a:pathLst>
                <a:path w="3014" h="1664" extrusionOk="0">
                  <a:moveTo>
                    <a:pt x="1315" y="0"/>
                  </a:moveTo>
                  <a:cubicBezTo>
                    <a:pt x="937" y="0"/>
                    <a:pt x="563" y="132"/>
                    <a:pt x="239" y="428"/>
                  </a:cubicBezTo>
                  <a:cubicBezTo>
                    <a:pt x="195" y="471"/>
                    <a:pt x="152" y="536"/>
                    <a:pt x="109" y="580"/>
                  </a:cubicBezTo>
                  <a:cubicBezTo>
                    <a:pt x="87" y="623"/>
                    <a:pt x="65" y="666"/>
                    <a:pt x="44" y="710"/>
                  </a:cubicBezTo>
                  <a:lnTo>
                    <a:pt x="44" y="731"/>
                  </a:lnTo>
                  <a:cubicBezTo>
                    <a:pt x="0" y="796"/>
                    <a:pt x="0" y="883"/>
                    <a:pt x="0" y="970"/>
                  </a:cubicBezTo>
                  <a:cubicBezTo>
                    <a:pt x="65" y="1187"/>
                    <a:pt x="217" y="1338"/>
                    <a:pt x="412" y="1425"/>
                  </a:cubicBezTo>
                  <a:lnTo>
                    <a:pt x="434" y="1447"/>
                  </a:lnTo>
                  <a:lnTo>
                    <a:pt x="521" y="1468"/>
                  </a:lnTo>
                  <a:cubicBezTo>
                    <a:pt x="802" y="1577"/>
                    <a:pt x="1106" y="1642"/>
                    <a:pt x="1409" y="1664"/>
                  </a:cubicBezTo>
                  <a:lnTo>
                    <a:pt x="1474" y="1664"/>
                  </a:lnTo>
                  <a:cubicBezTo>
                    <a:pt x="1735" y="1664"/>
                    <a:pt x="1995" y="1642"/>
                    <a:pt x="2255" y="1620"/>
                  </a:cubicBezTo>
                  <a:lnTo>
                    <a:pt x="2342" y="1620"/>
                  </a:lnTo>
                  <a:cubicBezTo>
                    <a:pt x="2580" y="1620"/>
                    <a:pt x="2797" y="1512"/>
                    <a:pt x="2949" y="1317"/>
                  </a:cubicBezTo>
                  <a:cubicBezTo>
                    <a:pt x="3014" y="1057"/>
                    <a:pt x="2927" y="775"/>
                    <a:pt x="2710" y="601"/>
                  </a:cubicBezTo>
                  <a:cubicBezTo>
                    <a:pt x="2710" y="601"/>
                    <a:pt x="2689" y="580"/>
                    <a:pt x="2689" y="580"/>
                  </a:cubicBezTo>
                  <a:cubicBezTo>
                    <a:pt x="2288" y="215"/>
                    <a:pt x="1798" y="0"/>
                    <a:pt x="13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6"/>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noFill/>
            <a:ln w="95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6"/>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noFill/>
            <a:ln w="95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6"/>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noFill/>
            <a:ln w="95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6"/>
            <p:cNvSpPr/>
            <p:nvPr/>
          </p:nvSpPr>
          <p:spPr>
            <a:xfrm>
              <a:off x="2283537" y="1900298"/>
              <a:ext cx="361083" cy="276127"/>
            </a:xfrm>
            <a:custGeom>
              <a:avLst/>
              <a:gdLst/>
              <a:ahLst/>
              <a:cxnLst/>
              <a:rect l="l" t="t" r="r" b="b"/>
              <a:pathLst>
                <a:path w="4229" h="3234" extrusionOk="0">
                  <a:moveTo>
                    <a:pt x="3600" y="0"/>
                  </a:moveTo>
                  <a:cubicBezTo>
                    <a:pt x="3296" y="131"/>
                    <a:pt x="2993" y="217"/>
                    <a:pt x="2668" y="304"/>
                  </a:cubicBezTo>
                  <a:cubicBezTo>
                    <a:pt x="1931" y="412"/>
                    <a:pt x="1215" y="499"/>
                    <a:pt x="673" y="1063"/>
                  </a:cubicBezTo>
                  <a:cubicBezTo>
                    <a:pt x="153" y="1583"/>
                    <a:pt x="1" y="2450"/>
                    <a:pt x="630" y="2949"/>
                  </a:cubicBezTo>
                  <a:cubicBezTo>
                    <a:pt x="868" y="3128"/>
                    <a:pt x="1161" y="3234"/>
                    <a:pt x="1475" y="3234"/>
                  </a:cubicBezTo>
                  <a:cubicBezTo>
                    <a:pt x="1504" y="3234"/>
                    <a:pt x="1533" y="3233"/>
                    <a:pt x="1562" y="3231"/>
                  </a:cubicBezTo>
                  <a:cubicBezTo>
                    <a:pt x="2147" y="3187"/>
                    <a:pt x="2429" y="2841"/>
                    <a:pt x="2689" y="2385"/>
                  </a:cubicBezTo>
                  <a:cubicBezTo>
                    <a:pt x="3015" y="1778"/>
                    <a:pt x="3578" y="1366"/>
                    <a:pt x="4229" y="1215"/>
                  </a:cubicBezTo>
                  <a:lnTo>
                    <a:pt x="3925" y="694"/>
                  </a:lnTo>
                  <a:cubicBezTo>
                    <a:pt x="3795" y="456"/>
                    <a:pt x="3730" y="239"/>
                    <a:pt x="36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6"/>
            <p:cNvSpPr/>
            <p:nvPr/>
          </p:nvSpPr>
          <p:spPr>
            <a:xfrm>
              <a:off x="2378003" y="2019572"/>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rgbClr val="4E4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6"/>
            <p:cNvSpPr/>
            <p:nvPr/>
          </p:nvSpPr>
          <p:spPr>
            <a:xfrm>
              <a:off x="2378003" y="2016797"/>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6"/>
            <p:cNvSpPr/>
            <p:nvPr/>
          </p:nvSpPr>
          <p:spPr>
            <a:xfrm>
              <a:off x="2594535" y="2063971"/>
              <a:ext cx="75990" cy="70441"/>
            </a:xfrm>
            <a:custGeom>
              <a:avLst/>
              <a:gdLst/>
              <a:ahLst/>
              <a:cxnLst/>
              <a:rect l="l" t="t" r="r" b="b"/>
              <a:pathLst>
                <a:path w="890" h="825" extrusionOk="0">
                  <a:moveTo>
                    <a:pt x="803" y="0"/>
                  </a:moveTo>
                  <a:cubicBezTo>
                    <a:pt x="629" y="44"/>
                    <a:pt x="434" y="130"/>
                    <a:pt x="304" y="174"/>
                  </a:cubicBezTo>
                  <a:cubicBezTo>
                    <a:pt x="218" y="195"/>
                    <a:pt x="152" y="217"/>
                    <a:pt x="87" y="261"/>
                  </a:cubicBezTo>
                  <a:cubicBezTo>
                    <a:pt x="44" y="282"/>
                    <a:pt x="1" y="347"/>
                    <a:pt x="1" y="412"/>
                  </a:cubicBezTo>
                  <a:cubicBezTo>
                    <a:pt x="1" y="499"/>
                    <a:pt x="87" y="564"/>
                    <a:pt x="174" y="607"/>
                  </a:cubicBezTo>
                  <a:cubicBezTo>
                    <a:pt x="326" y="716"/>
                    <a:pt x="521" y="781"/>
                    <a:pt x="716" y="824"/>
                  </a:cubicBezTo>
                  <a:lnTo>
                    <a:pt x="738" y="824"/>
                  </a:lnTo>
                  <a:cubicBezTo>
                    <a:pt x="825" y="694"/>
                    <a:pt x="868" y="542"/>
                    <a:pt x="868" y="412"/>
                  </a:cubicBezTo>
                  <a:cubicBezTo>
                    <a:pt x="890" y="261"/>
                    <a:pt x="846" y="130"/>
                    <a:pt x="8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6"/>
            <p:cNvSpPr/>
            <p:nvPr/>
          </p:nvSpPr>
          <p:spPr>
            <a:xfrm>
              <a:off x="2552014" y="2130570"/>
              <a:ext cx="101861" cy="59341"/>
            </a:xfrm>
            <a:custGeom>
              <a:avLst/>
              <a:gdLst/>
              <a:ahLst/>
              <a:cxnLst/>
              <a:rect l="l" t="t" r="r" b="b"/>
              <a:pathLst>
                <a:path w="1193" h="695" fill="none" extrusionOk="0">
                  <a:moveTo>
                    <a:pt x="0" y="434"/>
                  </a:moveTo>
                  <a:cubicBezTo>
                    <a:pt x="108" y="608"/>
                    <a:pt x="304" y="695"/>
                    <a:pt x="499" y="651"/>
                  </a:cubicBezTo>
                  <a:cubicBezTo>
                    <a:pt x="846" y="608"/>
                    <a:pt x="1127" y="348"/>
                    <a:pt x="1193" y="1"/>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6"/>
            <p:cNvSpPr/>
            <p:nvPr/>
          </p:nvSpPr>
          <p:spPr>
            <a:xfrm>
              <a:off x="2653794" y="2132449"/>
              <a:ext cx="6425" cy="9225"/>
            </a:xfrm>
            <a:custGeom>
              <a:avLst/>
              <a:gdLst/>
              <a:ahLst/>
              <a:cxnLst/>
              <a:rect l="l" t="t" r="r" b="b"/>
              <a:pathLst>
                <a:path w="261" h="261" fill="none" extrusionOk="0">
                  <a:moveTo>
                    <a:pt x="1" y="1"/>
                  </a:moveTo>
                  <a:cubicBezTo>
                    <a:pt x="22" y="131"/>
                    <a:pt x="131" y="239"/>
                    <a:pt x="261" y="2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6"/>
            <p:cNvSpPr/>
            <p:nvPr/>
          </p:nvSpPr>
          <p:spPr>
            <a:xfrm rot="235728">
              <a:off x="2542144" y="2098542"/>
              <a:ext cx="131572" cy="147111"/>
            </a:xfrm>
            <a:custGeom>
              <a:avLst/>
              <a:gdLst/>
              <a:ahLst/>
              <a:cxnLst/>
              <a:rect l="l" t="t" r="r" b="b"/>
              <a:pathLst>
                <a:path w="1541" h="1723" extrusionOk="0">
                  <a:moveTo>
                    <a:pt x="1475" y="1"/>
                  </a:moveTo>
                  <a:cubicBezTo>
                    <a:pt x="1432" y="370"/>
                    <a:pt x="1302" y="695"/>
                    <a:pt x="1085" y="977"/>
                  </a:cubicBezTo>
                  <a:cubicBezTo>
                    <a:pt x="825" y="1323"/>
                    <a:pt x="434" y="1562"/>
                    <a:pt x="22" y="1649"/>
                  </a:cubicBezTo>
                  <a:cubicBezTo>
                    <a:pt x="1" y="1649"/>
                    <a:pt x="1" y="1670"/>
                    <a:pt x="1" y="1692"/>
                  </a:cubicBezTo>
                  <a:cubicBezTo>
                    <a:pt x="1" y="1707"/>
                    <a:pt x="12" y="1723"/>
                    <a:pt x="18" y="1723"/>
                  </a:cubicBezTo>
                  <a:cubicBezTo>
                    <a:pt x="21" y="1723"/>
                    <a:pt x="22" y="1720"/>
                    <a:pt x="22" y="1714"/>
                  </a:cubicBezTo>
                  <a:cubicBezTo>
                    <a:pt x="456" y="1627"/>
                    <a:pt x="846" y="1367"/>
                    <a:pt x="1128" y="1020"/>
                  </a:cubicBezTo>
                  <a:cubicBezTo>
                    <a:pt x="1367" y="738"/>
                    <a:pt x="1497" y="413"/>
                    <a:pt x="1540" y="44"/>
                  </a:cubicBezTo>
                  <a:lnTo>
                    <a:pt x="147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6"/>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6"/>
            <p:cNvSpPr/>
            <p:nvPr/>
          </p:nvSpPr>
          <p:spPr>
            <a:xfrm>
              <a:off x="2426074" y="2738241"/>
              <a:ext cx="26042" cy="55157"/>
            </a:xfrm>
            <a:custGeom>
              <a:avLst/>
              <a:gdLst/>
              <a:ahLst/>
              <a:cxnLst/>
              <a:rect l="l" t="t" r="r" b="b"/>
              <a:pathLst>
                <a:path w="305" h="646" extrusionOk="0">
                  <a:moveTo>
                    <a:pt x="253" y="0"/>
                  </a:moveTo>
                  <a:cubicBezTo>
                    <a:pt x="245" y="0"/>
                    <a:pt x="239" y="6"/>
                    <a:pt x="239" y="17"/>
                  </a:cubicBezTo>
                  <a:cubicBezTo>
                    <a:pt x="109" y="190"/>
                    <a:pt x="44" y="407"/>
                    <a:pt x="1" y="624"/>
                  </a:cubicBezTo>
                  <a:lnTo>
                    <a:pt x="88" y="645"/>
                  </a:lnTo>
                  <a:cubicBezTo>
                    <a:pt x="109" y="429"/>
                    <a:pt x="174" y="234"/>
                    <a:pt x="304" y="60"/>
                  </a:cubicBezTo>
                  <a:cubicBezTo>
                    <a:pt x="304" y="38"/>
                    <a:pt x="304" y="17"/>
                    <a:pt x="283" y="17"/>
                  </a:cubicBezTo>
                  <a:cubicBezTo>
                    <a:pt x="272" y="6"/>
                    <a:pt x="261" y="0"/>
                    <a:pt x="2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6"/>
            <p:cNvSpPr/>
            <p:nvPr/>
          </p:nvSpPr>
          <p:spPr>
            <a:xfrm>
              <a:off x="2507530" y="2746267"/>
              <a:ext cx="11185" cy="63781"/>
            </a:xfrm>
            <a:custGeom>
              <a:avLst/>
              <a:gdLst/>
              <a:ahLst/>
              <a:cxnLst/>
              <a:rect l="l" t="t" r="r" b="b"/>
              <a:pathLst>
                <a:path w="131" h="747" extrusionOk="0">
                  <a:moveTo>
                    <a:pt x="91" y="0"/>
                  </a:moveTo>
                  <a:cubicBezTo>
                    <a:pt x="77" y="0"/>
                    <a:pt x="66" y="16"/>
                    <a:pt x="66" y="31"/>
                  </a:cubicBezTo>
                  <a:cubicBezTo>
                    <a:pt x="1" y="270"/>
                    <a:pt x="1" y="508"/>
                    <a:pt x="22" y="747"/>
                  </a:cubicBezTo>
                  <a:lnTo>
                    <a:pt x="87" y="747"/>
                  </a:lnTo>
                  <a:cubicBezTo>
                    <a:pt x="66" y="508"/>
                    <a:pt x="87" y="270"/>
                    <a:pt x="131" y="53"/>
                  </a:cubicBezTo>
                  <a:cubicBezTo>
                    <a:pt x="131" y="31"/>
                    <a:pt x="131" y="9"/>
                    <a:pt x="109" y="9"/>
                  </a:cubicBezTo>
                  <a:cubicBezTo>
                    <a:pt x="103" y="3"/>
                    <a:pt x="96" y="0"/>
                    <a:pt x="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6"/>
            <p:cNvSpPr/>
            <p:nvPr/>
          </p:nvSpPr>
          <p:spPr>
            <a:xfrm>
              <a:off x="2572335" y="2742596"/>
              <a:ext cx="16735" cy="63781"/>
            </a:xfrm>
            <a:custGeom>
              <a:avLst/>
              <a:gdLst/>
              <a:ahLst/>
              <a:cxnLst/>
              <a:rect l="l" t="t" r="r" b="b"/>
              <a:pathLst>
                <a:path w="196" h="747" extrusionOk="0">
                  <a:moveTo>
                    <a:pt x="47" y="0"/>
                  </a:moveTo>
                  <a:cubicBezTo>
                    <a:pt x="33" y="0"/>
                    <a:pt x="22" y="15"/>
                    <a:pt x="22" y="31"/>
                  </a:cubicBezTo>
                  <a:cubicBezTo>
                    <a:pt x="1" y="269"/>
                    <a:pt x="44" y="508"/>
                    <a:pt x="109" y="746"/>
                  </a:cubicBezTo>
                  <a:lnTo>
                    <a:pt x="196" y="746"/>
                  </a:lnTo>
                  <a:cubicBezTo>
                    <a:pt x="109" y="508"/>
                    <a:pt x="87" y="269"/>
                    <a:pt x="109" y="31"/>
                  </a:cubicBezTo>
                  <a:cubicBezTo>
                    <a:pt x="109" y="9"/>
                    <a:pt x="87" y="9"/>
                    <a:pt x="66" y="9"/>
                  </a:cubicBezTo>
                  <a:cubicBezTo>
                    <a:pt x="59" y="3"/>
                    <a:pt x="53" y="0"/>
                    <a:pt x="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6"/>
            <p:cNvSpPr/>
            <p:nvPr/>
          </p:nvSpPr>
          <p:spPr>
            <a:xfrm>
              <a:off x="2389103" y="2673008"/>
              <a:ext cx="144467" cy="57462"/>
            </a:xfrm>
            <a:custGeom>
              <a:avLst/>
              <a:gdLst/>
              <a:ahLst/>
              <a:cxnLst/>
              <a:rect l="l" t="t" r="r" b="b"/>
              <a:pathLst>
                <a:path w="1692" h="673" extrusionOk="0">
                  <a:moveTo>
                    <a:pt x="1648" y="0"/>
                  </a:moveTo>
                  <a:cubicBezTo>
                    <a:pt x="1041" y="0"/>
                    <a:pt x="477" y="217"/>
                    <a:pt x="22" y="607"/>
                  </a:cubicBezTo>
                  <a:cubicBezTo>
                    <a:pt x="0" y="629"/>
                    <a:pt x="0" y="629"/>
                    <a:pt x="22" y="651"/>
                  </a:cubicBezTo>
                  <a:cubicBezTo>
                    <a:pt x="22" y="672"/>
                    <a:pt x="44" y="672"/>
                    <a:pt x="44" y="672"/>
                  </a:cubicBezTo>
                  <a:cubicBezTo>
                    <a:pt x="44" y="672"/>
                    <a:pt x="65" y="672"/>
                    <a:pt x="65" y="651"/>
                  </a:cubicBezTo>
                  <a:cubicBezTo>
                    <a:pt x="499" y="282"/>
                    <a:pt x="1063" y="65"/>
                    <a:pt x="1648" y="65"/>
                  </a:cubicBezTo>
                  <a:cubicBezTo>
                    <a:pt x="1670" y="65"/>
                    <a:pt x="1691" y="44"/>
                    <a:pt x="1691" y="44"/>
                  </a:cubicBezTo>
                  <a:cubicBezTo>
                    <a:pt x="1691" y="22"/>
                    <a:pt x="1670" y="0"/>
                    <a:pt x="16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6"/>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6"/>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6"/>
            <p:cNvSpPr/>
            <p:nvPr/>
          </p:nvSpPr>
          <p:spPr>
            <a:xfrm>
              <a:off x="2105887" y="2141670"/>
              <a:ext cx="146260" cy="138917"/>
            </a:xfrm>
            <a:custGeom>
              <a:avLst/>
              <a:gdLst/>
              <a:ahLst/>
              <a:cxnLst/>
              <a:rect l="l" t="t" r="r" b="b"/>
              <a:pathLst>
                <a:path w="1713" h="1627" extrusionOk="0">
                  <a:moveTo>
                    <a:pt x="65" y="1"/>
                  </a:moveTo>
                  <a:lnTo>
                    <a:pt x="0" y="44"/>
                  </a:lnTo>
                  <a:cubicBezTo>
                    <a:pt x="390" y="716"/>
                    <a:pt x="976" y="1258"/>
                    <a:pt x="1669" y="1627"/>
                  </a:cubicBezTo>
                  <a:cubicBezTo>
                    <a:pt x="1691" y="1627"/>
                    <a:pt x="1691" y="1605"/>
                    <a:pt x="1713" y="1605"/>
                  </a:cubicBezTo>
                  <a:cubicBezTo>
                    <a:pt x="1713" y="1584"/>
                    <a:pt x="1713" y="1562"/>
                    <a:pt x="1691" y="1562"/>
                  </a:cubicBezTo>
                  <a:cubicBezTo>
                    <a:pt x="997" y="1193"/>
                    <a:pt x="434" y="651"/>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6"/>
            <p:cNvSpPr/>
            <p:nvPr/>
          </p:nvSpPr>
          <p:spPr>
            <a:xfrm>
              <a:off x="3192474" y="2679497"/>
              <a:ext cx="157445" cy="54645"/>
            </a:xfrm>
            <a:custGeom>
              <a:avLst/>
              <a:gdLst/>
              <a:ahLst/>
              <a:cxnLst/>
              <a:rect l="l" t="t" r="r" b="b"/>
              <a:pathLst>
                <a:path w="1844" h="640" extrusionOk="0">
                  <a:moveTo>
                    <a:pt x="1603" y="0"/>
                  </a:moveTo>
                  <a:cubicBezTo>
                    <a:pt x="1006" y="0"/>
                    <a:pt x="426" y="234"/>
                    <a:pt x="1" y="640"/>
                  </a:cubicBezTo>
                  <a:lnTo>
                    <a:pt x="87" y="640"/>
                  </a:lnTo>
                  <a:cubicBezTo>
                    <a:pt x="524" y="262"/>
                    <a:pt x="1070" y="49"/>
                    <a:pt x="1642" y="49"/>
                  </a:cubicBezTo>
                  <a:cubicBezTo>
                    <a:pt x="1694" y="49"/>
                    <a:pt x="1747" y="51"/>
                    <a:pt x="1800" y="54"/>
                  </a:cubicBezTo>
                  <a:cubicBezTo>
                    <a:pt x="1822" y="54"/>
                    <a:pt x="1843" y="54"/>
                    <a:pt x="1843" y="33"/>
                  </a:cubicBezTo>
                  <a:cubicBezTo>
                    <a:pt x="1843" y="11"/>
                    <a:pt x="1822" y="11"/>
                    <a:pt x="1822" y="11"/>
                  </a:cubicBezTo>
                  <a:cubicBezTo>
                    <a:pt x="1749" y="4"/>
                    <a:pt x="1675" y="0"/>
                    <a:pt x="16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6"/>
            <p:cNvSpPr/>
            <p:nvPr/>
          </p:nvSpPr>
          <p:spPr>
            <a:xfrm>
              <a:off x="3212881" y="2724324"/>
              <a:ext cx="34836" cy="65403"/>
            </a:xfrm>
            <a:custGeom>
              <a:avLst/>
              <a:gdLst/>
              <a:ahLst/>
              <a:cxnLst/>
              <a:rect l="l" t="t" r="r" b="b"/>
              <a:pathLst>
                <a:path w="408" h="766" extrusionOk="0">
                  <a:moveTo>
                    <a:pt x="361" y="1"/>
                  </a:moveTo>
                  <a:cubicBezTo>
                    <a:pt x="356" y="1"/>
                    <a:pt x="351" y="2"/>
                    <a:pt x="347" y="6"/>
                  </a:cubicBezTo>
                  <a:cubicBezTo>
                    <a:pt x="152" y="201"/>
                    <a:pt x="22" y="462"/>
                    <a:pt x="0" y="722"/>
                  </a:cubicBezTo>
                  <a:cubicBezTo>
                    <a:pt x="22" y="743"/>
                    <a:pt x="43" y="743"/>
                    <a:pt x="65" y="765"/>
                  </a:cubicBezTo>
                  <a:cubicBezTo>
                    <a:pt x="87" y="505"/>
                    <a:pt x="195" y="245"/>
                    <a:pt x="390" y="71"/>
                  </a:cubicBezTo>
                  <a:cubicBezTo>
                    <a:pt x="408" y="36"/>
                    <a:pt x="382" y="1"/>
                    <a:pt x="36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6"/>
            <p:cNvSpPr/>
            <p:nvPr/>
          </p:nvSpPr>
          <p:spPr>
            <a:xfrm>
              <a:off x="3285029" y="2721079"/>
              <a:ext cx="16735" cy="79747"/>
            </a:xfrm>
            <a:custGeom>
              <a:avLst/>
              <a:gdLst/>
              <a:ahLst/>
              <a:cxnLst/>
              <a:rect l="l" t="t" r="r" b="b"/>
              <a:pathLst>
                <a:path w="196" h="934" extrusionOk="0">
                  <a:moveTo>
                    <a:pt x="174" y="1"/>
                  </a:moveTo>
                  <a:cubicBezTo>
                    <a:pt x="152" y="1"/>
                    <a:pt x="131" y="1"/>
                    <a:pt x="131" y="23"/>
                  </a:cubicBezTo>
                  <a:cubicBezTo>
                    <a:pt x="22" y="326"/>
                    <a:pt x="1" y="630"/>
                    <a:pt x="22" y="933"/>
                  </a:cubicBezTo>
                  <a:lnTo>
                    <a:pt x="109" y="933"/>
                  </a:lnTo>
                  <a:cubicBezTo>
                    <a:pt x="66" y="630"/>
                    <a:pt x="87" y="326"/>
                    <a:pt x="196" y="44"/>
                  </a:cubicBezTo>
                  <a:cubicBezTo>
                    <a:pt x="196" y="23"/>
                    <a:pt x="196" y="1"/>
                    <a:pt x="17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6"/>
            <p:cNvSpPr/>
            <p:nvPr/>
          </p:nvSpPr>
          <p:spPr>
            <a:xfrm>
              <a:off x="3344969" y="2722787"/>
              <a:ext cx="17930" cy="70611"/>
            </a:xfrm>
            <a:custGeom>
              <a:avLst/>
              <a:gdLst/>
              <a:ahLst/>
              <a:cxnLst/>
              <a:rect l="l" t="t" r="r" b="b"/>
              <a:pathLst>
                <a:path w="210" h="827" extrusionOk="0">
                  <a:moveTo>
                    <a:pt x="43" y="1"/>
                  </a:moveTo>
                  <a:cubicBezTo>
                    <a:pt x="20" y="1"/>
                    <a:pt x="1" y="19"/>
                    <a:pt x="14" y="46"/>
                  </a:cubicBezTo>
                  <a:cubicBezTo>
                    <a:pt x="79" y="306"/>
                    <a:pt x="122" y="566"/>
                    <a:pt x="144" y="826"/>
                  </a:cubicBezTo>
                  <a:lnTo>
                    <a:pt x="209" y="805"/>
                  </a:lnTo>
                  <a:cubicBezTo>
                    <a:pt x="187" y="545"/>
                    <a:pt x="144" y="284"/>
                    <a:pt x="79" y="24"/>
                  </a:cubicBezTo>
                  <a:cubicBezTo>
                    <a:pt x="71" y="8"/>
                    <a:pt x="56" y="1"/>
                    <a:pt x="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6"/>
            <p:cNvSpPr/>
            <p:nvPr/>
          </p:nvSpPr>
          <p:spPr>
            <a:xfrm>
              <a:off x="3298349" y="2522563"/>
              <a:ext cx="110826" cy="167179"/>
            </a:xfrm>
            <a:custGeom>
              <a:avLst/>
              <a:gdLst/>
              <a:ahLst/>
              <a:cxnLst/>
              <a:rect l="l" t="t" r="r" b="b"/>
              <a:pathLst>
                <a:path w="1298" h="1958" extrusionOk="0">
                  <a:moveTo>
                    <a:pt x="48" y="0"/>
                  </a:moveTo>
                  <a:cubicBezTo>
                    <a:pt x="26" y="0"/>
                    <a:pt x="0" y="36"/>
                    <a:pt x="18" y="71"/>
                  </a:cubicBezTo>
                  <a:cubicBezTo>
                    <a:pt x="582" y="570"/>
                    <a:pt x="994" y="1220"/>
                    <a:pt x="1232" y="1936"/>
                  </a:cubicBezTo>
                  <a:cubicBezTo>
                    <a:pt x="1232" y="1957"/>
                    <a:pt x="1254" y="1957"/>
                    <a:pt x="1254" y="1957"/>
                  </a:cubicBezTo>
                  <a:lnTo>
                    <a:pt x="1276" y="1957"/>
                  </a:lnTo>
                  <a:cubicBezTo>
                    <a:pt x="1297" y="1957"/>
                    <a:pt x="1297" y="1936"/>
                    <a:pt x="1297" y="1914"/>
                  </a:cubicBezTo>
                  <a:cubicBezTo>
                    <a:pt x="1059" y="1177"/>
                    <a:pt x="647" y="526"/>
                    <a:pt x="61" y="6"/>
                  </a:cubicBezTo>
                  <a:cubicBezTo>
                    <a:pt x="57" y="2"/>
                    <a:pt x="53"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6"/>
            <p:cNvSpPr/>
            <p:nvPr/>
          </p:nvSpPr>
          <p:spPr>
            <a:xfrm>
              <a:off x="2552475" y="1901075"/>
              <a:ext cx="94650" cy="104175"/>
            </a:xfrm>
            <a:custGeom>
              <a:avLst/>
              <a:gdLst/>
              <a:ahLst/>
              <a:cxnLst/>
              <a:rect l="l" t="t" r="r" b="b"/>
              <a:pathLst>
                <a:path w="3786" h="4167" extrusionOk="0">
                  <a:moveTo>
                    <a:pt x="1476" y="0"/>
                  </a:moveTo>
                  <a:lnTo>
                    <a:pt x="3167" y="2976"/>
                  </a:lnTo>
                  <a:lnTo>
                    <a:pt x="3786" y="4167"/>
                  </a:lnTo>
                  <a:lnTo>
                    <a:pt x="3238" y="4167"/>
                  </a:lnTo>
                  <a:lnTo>
                    <a:pt x="0" y="3381"/>
                  </a:lnTo>
                  <a:close/>
                </a:path>
              </a:pathLst>
            </a:custGeom>
            <a:solidFill>
              <a:schemeClr val="accent3"/>
            </a:solidFill>
            <a:ln>
              <a:noFill/>
            </a:ln>
          </p:spPr>
        </p:sp>
        <p:sp>
          <p:nvSpPr>
            <p:cNvPr id="1920" name="Google Shape;1920;p6"/>
            <p:cNvSpPr/>
            <p:nvPr/>
          </p:nvSpPr>
          <p:spPr>
            <a:xfrm>
              <a:off x="2122536" y="2682742"/>
              <a:ext cx="35263" cy="73600"/>
            </a:xfrm>
            <a:custGeom>
              <a:avLst/>
              <a:gdLst/>
              <a:ahLst/>
              <a:cxnLst/>
              <a:rect l="l" t="t" r="r" b="b"/>
              <a:pathLst>
                <a:path w="413" h="862" extrusionOk="0">
                  <a:moveTo>
                    <a:pt x="35" y="0"/>
                  </a:moveTo>
                  <a:cubicBezTo>
                    <a:pt x="27" y="0"/>
                    <a:pt x="22" y="5"/>
                    <a:pt x="22" y="16"/>
                  </a:cubicBezTo>
                  <a:cubicBezTo>
                    <a:pt x="0" y="38"/>
                    <a:pt x="0" y="60"/>
                    <a:pt x="22" y="60"/>
                  </a:cubicBezTo>
                  <a:cubicBezTo>
                    <a:pt x="174" y="298"/>
                    <a:pt x="282" y="580"/>
                    <a:pt x="347" y="862"/>
                  </a:cubicBezTo>
                  <a:lnTo>
                    <a:pt x="412" y="862"/>
                  </a:lnTo>
                  <a:cubicBezTo>
                    <a:pt x="347" y="558"/>
                    <a:pt x="239" y="277"/>
                    <a:pt x="65" y="16"/>
                  </a:cubicBezTo>
                  <a:cubicBezTo>
                    <a:pt x="54" y="5"/>
                    <a:pt x="44" y="0"/>
                    <a:pt x="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6"/>
            <p:cNvSpPr/>
            <p:nvPr/>
          </p:nvSpPr>
          <p:spPr>
            <a:xfrm>
              <a:off x="2200235" y="2687780"/>
              <a:ext cx="37141" cy="72319"/>
            </a:xfrm>
            <a:custGeom>
              <a:avLst/>
              <a:gdLst/>
              <a:ahLst/>
              <a:cxnLst/>
              <a:rect l="l" t="t" r="r" b="b"/>
              <a:pathLst>
                <a:path w="435" h="847" extrusionOk="0">
                  <a:moveTo>
                    <a:pt x="22" y="1"/>
                  </a:moveTo>
                  <a:cubicBezTo>
                    <a:pt x="1" y="22"/>
                    <a:pt x="1" y="44"/>
                    <a:pt x="22" y="66"/>
                  </a:cubicBezTo>
                  <a:cubicBezTo>
                    <a:pt x="44" y="87"/>
                    <a:pt x="66" y="131"/>
                    <a:pt x="87" y="152"/>
                  </a:cubicBezTo>
                  <a:cubicBezTo>
                    <a:pt x="218" y="369"/>
                    <a:pt x="304" y="586"/>
                    <a:pt x="348" y="846"/>
                  </a:cubicBezTo>
                  <a:lnTo>
                    <a:pt x="434" y="846"/>
                  </a:lnTo>
                  <a:cubicBezTo>
                    <a:pt x="391" y="608"/>
                    <a:pt x="304" y="391"/>
                    <a:pt x="196" y="174"/>
                  </a:cubicBezTo>
                  <a:cubicBezTo>
                    <a:pt x="153" y="131"/>
                    <a:pt x="109" y="66"/>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6"/>
            <p:cNvSpPr/>
            <p:nvPr/>
          </p:nvSpPr>
          <p:spPr>
            <a:xfrm>
              <a:off x="2140979" y="2628524"/>
              <a:ext cx="142674" cy="92640"/>
            </a:xfrm>
            <a:custGeom>
              <a:avLst/>
              <a:gdLst/>
              <a:ahLst/>
              <a:cxnLst/>
              <a:rect l="l" t="t" r="r" b="b"/>
              <a:pathLst>
                <a:path w="1671" h="1085" extrusionOk="0">
                  <a:moveTo>
                    <a:pt x="44" y="1"/>
                  </a:moveTo>
                  <a:cubicBezTo>
                    <a:pt x="23" y="1"/>
                    <a:pt x="1" y="23"/>
                    <a:pt x="1" y="44"/>
                  </a:cubicBezTo>
                  <a:cubicBezTo>
                    <a:pt x="1" y="66"/>
                    <a:pt x="23" y="66"/>
                    <a:pt x="44" y="88"/>
                  </a:cubicBezTo>
                  <a:cubicBezTo>
                    <a:pt x="695" y="109"/>
                    <a:pt x="1302" y="478"/>
                    <a:pt x="1605" y="1063"/>
                  </a:cubicBezTo>
                  <a:cubicBezTo>
                    <a:pt x="1605" y="1063"/>
                    <a:pt x="1627" y="1085"/>
                    <a:pt x="1627" y="1085"/>
                  </a:cubicBezTo>
                  <a:lnTo>
                    <a:pt x="1670" y="1063"/>
                  </a:lnTo>
                  <a:cubicBezTo>
                    <a:pt x="1670" y="1063"/>
                    <a:pt x="1670" y="1042"/>
                    <a:pt x="1670" y="1020"/>
                  </a:cubicBezTo>
                  <a:cubicBezTo>
                    <a:pt x="1345" y="435"/>
                    <a:pt x="716" y="44"/>
                    <a:pt x="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g1260a435bbe_5_74"/>
          <p:cNvSpPr txBox="1">
            <a:spLocks noGrp="1"/>
          </p:cNvSpPr>
          <p:nvPr>
            <p:ph type="title"/>
          </p:nvPr>
        </p:nvSpPr>
        <p:spPr>
          <a:xfrm>
            <a:off x="2131775" y="0"/>
            <a:ext cx="2416800" cy="62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Si escuchas la canción encontrará la solución</a:t>
            </a:r>
            <a:endParaRPr/>
          </a:p>
        </p:txBody>
      </p:sp>
      <p:sp>
        <p:nvSpPr>
          <p:cNvPr id="1928" name="Google Shape;1928;g1260a435bbe_5_74"/>
          <p:cNvSpPr txBox="1">
            <a:spLocks noGrp="1"/>
          </p:cNvSpPr>
          <p:nvPr>
            <p:ph type="subTitle" idx="1"/>
          </p:nvPr>
        </p:nvSpPr>
        <p:spPr>
          <a:xfrm>
            <a:off x="149050" y="2318988"/>
            <a:ext cx="2759100" cy="50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a:t>Los propositos:</a:t>
            </a:r>
            <a:endParaRPr/>
          </a:p>
          <a:p>
            <a:pPr marL="457200" lvl="0" indent="-361950" algn="l" rtl="0">
              <a:lnSpc>
                <a:spcPct val="100000"/>
              </a:lnSpc>
              <a:spcBef>
                <a:spcPts val="0"/>
              </a:spcBef>
              <a:spcAft>
                <a:spcPts val="0"/>
              </a:spcAft>
              <a:buSzPts val="2100"/>
              <a:buChar char="●"/>
            </a:pPr>
            <a:r>
              <a:rPr lang="en"/>
              <a:t> Descubrir la importancia de la ayuda de los demás en la búsqueda de soluciones.</a:t>
            </a:r>
            <a:endParaRPr/>
          </a:p>
          <a:p>
            <a:pPr marL="457200" lvl="0" indent="-361950" algn="l" rtl="0">
              <a:lnSpc>
                <a:spcPct val="115000"/>
              </a:lnSpc>
              <a:spcBef>
                <a:spcPts val="0"/>
              </a:spcBef>
              <a:spcAft>
                <a:spcPts val="0"/>
              </a:spcAft>
              <a:buSzPts val="2100"/>
              <a:buChar char="●"/>
            </a:pPr>
            <a:r>
              <a:rPr lang="en"/>
              <a:t>En aumentar la seguridad en sí mismo</a:t>
            </a:r>
            <a:endParaRPr/>
          </a:p>
          <a:p>
            <a:pPr marL="0" lvl="0" indent="0" algn="l" rtl="0">
              <a:lnSpc>
                <a:spcPct val="100000"/>
              </a:lnSpc>
              <a:spcBef>
                <a:spcPts val="1200"/>
              </a:spcBef>
              <a:spcAft>
                <a:spcPts val="0"/>
              </a:spcAft>
              <a:buSzPts val="2100"/>
              <a:buNone/>
            </a:pPr>
            <a:endParaRPr/>
          </a:p>
          <a:p>
            <a:pPr marL="0" lvl="0" indent="0" algn="l" rtl="0">
              <a:lnSpc>
                <a:spcPct val="100000"/>
              </a:lnSpc>
              <a:spcBef>
                <a:spcPts val="0"/>
              </a:spcBef>
              <a:spcAft>
                <a:spcPts val="0"/>
              </a:spcAft>
              <a:buSzPts val="2100"/>
              <a:buNone/>
            </a:pPr>
            <a:endParaRPr/>
          </a:p>
        </p:txBody>
      </p:sp>
      <p:grpSp>
        <p:nvGrpSpPr>
          <p:cNvPr id="1929" name="Google Shape;1929;g1260a435bbe_5_74"/>
          <p:cNvGrpSpPr/>
          <p:nvPr/>
        </p:nvGrpSpPr>
        <p:grpSpPr>
          <a:xfrm rot="-463557">
            <a:off x="5303032" y="1660255"/>
            <a:ext cx="4222525" cy="4222525"/>
            <a:chOff x="4047215" y="1356595"/>
            <a:chExt cx="3936583" cy="3936583"/>
          </a:xfrm>
        </p:grpSpPr>
        <p:sp>
          <p:nvSpPr>
            <p:cNvPr id="1930" name="Google Shape;1930;g1260a435bbe_5_74"/>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g1260a435bbe_5_74"/>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g1260a435bbe_5_74"/>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g1260a435bbe_5_74"/>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g1260a435bbe_5_74"/>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g1260a435bbe_5_74"/>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g1260a435bbe_5_74"/>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g1260a435bbe_5_74"/>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g1260a435bbe_5_74"/>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g1260a435bbe_5_74"/>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g1260a435bbe_5_74"/>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g1260a435bbe_5_74"/>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g1260a435bbe_5_74"/>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g1260a435bbe_5_74"/>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g1260a435bbe_5_74"/>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g1260a435bbe_5_74"/>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g1260a435bbe_5_74"/>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g1260a435bbe_5_74"/>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g1260a435bbe_5_74"/>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g1260a435bbe_5_74"/>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g1260a435bbe_5_74"/>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g1260a435bbe_5_74"/>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g1260a435bbe_5_74"/>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g1260a435bbe_5_74"/>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g1260a435bbe_5_74"/>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g1260a435bbe_5_74"/>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6" name="Google Shape;1956;g1260a435bbe_5_74"/>
          <p:cNvSpPr txBox="1">
            <a:spLocks noGrp="1"/>
          </p:cNvSpPr>
          <p:nvPr>
            <p:ph type="subTitle" idx="1"/>
          </p:nvPr>
        </p:nvSpPr>
        <p:spPr>
          <a:xfrm>
            <a:off x="2755450" y="2517288"/>
            <a:ext cx="2759100" cy="50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a:t>Las competencias: </a:t>
            </a:r>
            <a:endParaRPr/>
          </a:p>
          <a:p>
            <a:pPr marL="457200" lvl="0" indent="-361950" algn="l" rtl="0">
              <a:lnSpc>
                <a:spcPct val="100000"/>
              </a:lnSpc>
              <a:spcBef>
                <a:spcPts val="0"/>
              </a:spcBef>
              <a:spcAft>
                <a:spcPts val="0"/>
              </a:spcAft>
              <a:buSzPts val="2100"/>
              <a:buChar char="●"/>
            </a:pPr>
            <a:r>
              <a:rPr lang="en"/>
              <a:t> la resolución de conflictos</a:t>
            </a:r>
            <a:endParaRPr/>
          </a:p>
          <a:p>
            <a:pPr marL="457200" lvl="0" indent="-361950" algn="l" rtl="0">
              <a:lnSpc>
                <a:spcPct val="100000"/>
              </a:lnSpc>
              <a:spcBef>
                <a:spcPts val="0"/>
              </a:spcBef>
              <a:spcAft>
                <a:spcPts val="0"/>
              </a:spcAft>
              <a:buSzPts val="2100"/>
              <a:buChar char="●"/>
            </a:pPr>
            <a:r>
              <a:rPr lang="en"/>
              <a:t>Trabajo en equipo</a:t>
            </a:r>
            <a:endParaRPr/>
          </a:p>
          <a:p>
            <a:pPr marL="457200" lvl="0" indent="-361950" algn="l" rtl="0">
              <a:lnSpc>
                <a:spcPct val="100000"/>
              </a:lnSpc>
              <a:spcBef>
                <a:spcPts val="0"/>
              </a:spcBef>
              <a:spcAft>
                <a:spcPts val="0"/>
              </a:spcAft>
              <a:buSzPts val="2100"/>
              <a:buChar char="●"/>
            </a:pPr>
            <a:r>
              <a:rPr lang="en"/>
              <a:t> colaboración</a:t>
            </a: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1" name="Google Shape;1961;g1260a435bbe_5_112"/>
          <p:cNvSpPr txBox="1">
            <a:spLocks noGrp="1"/>
          </p:cNvSpPr>
          <p:nvPr>
            <p:ph type="subTitle" idx="1"/>
          </p:nvPr>
        </p:nvSpPr>
        <p:spPr>
          <a:xfrm>
            <a:off x="2446475" y="4181775"/>
            <a:ext cx="6338100" cy="5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Es importante que el maestro al a reflexionar al grupo sobre los objetivos de la actividad para que sean capaces de pedir ayuda a los compañeros cuando tienen un problema</a:t>
            </a:r>
            <a:endParaRPr/>
          </a:p>
          <a:p>
            <a:pPr marL="457200" lvl="0" indent="0" algn="l" rtl="0">
              <a:lnSpc>
                <a:spcPct val="100000"/>
              </a:lnSpc>
              <a:spcBef>
                <a:spcPts val="1200"/>
              </a:spcBef>
              <a:spcAft>
                <a:spcPts val="0"/>
              </a:spcAft>
              <a:buNone/>
            </a:pP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p:txBody>
      </p:sp>
      <p:sp>
        <p:nvSpPr>
          <p:cNvPr id="1962" name="Google Shape;1962;g1260a435bbe_5_112"/>
          <p:cNvSpPr txBox="1">
            <a:spLocks noGrp="1"/>
          </p:cNvSpPr>
          <p:nvPr>
            <p:ph type="subTitle" idx="1"/>
          </p:nvPr>
        </p:nvSpPr>
        <p:spPr>
          <a:xfrm>
            <a:off x="396625" y="1557950"/>
            <a:ext cx="7758600" cy="5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La actividad consiste en que uno de los niños sala del salón y sus demás compañeros van a esconder un objeto suyo.</a:t>
            </a:r>
            <a:endParaRPr/>
          </a:p>
          <a:p>
            <a:pPr marL="0" lvl="0" indent="0" algn="l" rtl="0">
              <a:lnSpc>
                <a:spcPct val="115000"/>
              </a:lnSpc>
              <a:spcBef>
                <a:spcPts val="1200"/>
              </a:spcBef>
              <a:spcAft>
                <a:spcPts val="0"/>
              </a:spcAft>
              <a:buClr>
                <a:schemeClr val="dk1"/>
              </a:buClr>
              <a:buSzPts val="1100"/>
              <a:buFont typeface="Arial"/>
              <a:buNone/>
            </a:pPr>
            <a:r>
              <a:rPr lang="en"/>
              <a:t>Cuando el compañero entre le van a decir que lo busqué y ellos lo van a ayudar a buscarlo con una canción “tengo una muñeca vestida…” con la siguiente letra:” Tienes un problema/yo tengo la solución/busca, busca, busca /que te ayuda esta canción”</a:t>
            </a:r>
            <a:endParaRPr/>
          </a:p>
          <a:p>
            <a:pPr marL="0" lvl="0" indent="0" algn="l" rtl="0">
              <a:lnSpc>
                <a:spcPct val="115000"/>
              </a:lnSpc>
              <a:spcBef>
                <a:spcPts val="1200"/>
              </a:spcBef>
              <a:spcAft>
                <a:spcPts val="0"/>
              </a:spcAft>
              <a:buClr>
                <a:schemeClr val="dk1"/>
              </a:buClr>
              <a:buSzPts val="1100"/>
              <a:buFont typeface="Arial"/>
              <a:buNone/>
            </a:pPr>
            <a:r>
              <a:rPr lang="en"/>
              <a:t>Cuando el niño está muy alejado del objeto se cantará muy suave y cuando se vaya acercando el volumen de la voz subirá </a:t>
            </a:r>
            <a:endParaRPr/>
          </a:p>
          <a:p>
            <a:pPr marL="0" lvl="0" indent="0" algn="l" rtl="0">
              <a:lnSpc>
                <a:spcPct val="115000"/>
              </a:lnSpc>
              <a:spcBef>
                <a:spcPts val="1200"/>
              </a:spcBef>
              <a:spcAft>
                <a:spcPts val="0"/>
              </a:spcAft>
              <a:buNone/>
            </a:pPr>
            <a:endParaRPr/>
          </a:p>
          <a:p>
            <a:pPr marL="457200" lvl="0" indent="0" algn="l" rtl="0">
              <a:lnSpc>
                <a:spcPct val="100000"/>
              </a:lnSpc>
              <a:spcBef>
                <a:spcPts val="1200"/>
              </a:spcBef>
              <a:spcAft>
                <a:spcPts val="0"/>
              </a:spcAft>
              <a:buNone/>
            </a:pP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a:p>
            <a:pPr marL="0" lvl="0" indent="0" algn="l" rtl="0">
              <a:lnSpc>
                <a:spcPct val="100000"/>
              </a:lnSpc>
              <a:spcBef>
                <a:spcPts val="0"/>
              </a:spcBef>
              <a:spcAft>
                <a:spcPts val="0"/>
              </a:spcAft>
              <a:buSzPts val="21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9"/>
          <p:cNvSpPr txBox="1">
            <a:spLocks noGrp="1"/>
          </p:cNvSpPr>
          <p:nvPr>
            <p:ph type="subTitle" idx="1"/>
          </p:nvPr>
        </p:nvSpPr>
        <p:spPr>
          <a:xfrm>
            <a:off x="1294000" y="3051750"/>
            <a:ext cx="3005700" cy="122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b="1"/>
              <a:t>Materiales: </a:t>
            </a:r>
            <a:endParaRPr b="1"/>
          </a:p>
          <a:p>
            <a:pPr marL="0" lvl="0" indent="0" algn="ctr" rtl="0">
              <a:lnSpc>
                <a:spcPct val="100000"/>
              </a:lnSpc>
              <a:spcBef>
                <a:spcPts val="0"/>
              </a:spcBef>
              <a:spcAft>
                <a:spcPts val="0"/>
              </a:spcAft>
              <a:buSzPts val="1400"/>
              <a:buNone/>
            </a:pPr>
            <a:endParaRPr b="1"/>
          </a:p>
          <a:p>
            <a:pPr marL="457200" lvl="0" indent="-317500" algn="l" rtl="0">
              <a:lnSpc>
                <a:spcPct val="100000"/>
              </a:lnSpc>
              <a:spcBef>
                <a:spcPts val="0"/>
              </a:spcBef>
              <a:spcAft>
                <a:spcPts val="0"/>
              </a:spcAft>
              <a:buSzPts val="1400"/>
              <a:buChar char="●"/>
            </a:pPr>
            <a:r>
              <a:rPr lang="en"/>
              <a:t>Papel</a:t>
            </a:r>
            <a:endParaRPr/>
          </a:p>
          <a:p>
            <a:pPr marL="457200" lvl="0" indent="-317500" algn="l" rtl="0">
              <a:lnSpc>
                <a:spcPct val="100000"/>
              </a:lnSpc>
              <a:spcBef>
                <a:spcPts val="0"/>
              </a:spcBef>
              <a:spcAft>
                <a:spcPts val="0"/>
              </a:spcAft>
              <a:buSzPts val="1400"/>
              <a:buChar char="●"/>
            </a:pPr>
            <a:r>
              <a:rPr lang="en"/>
              <a:t>Marcador </a:t>
            </a:r>
            <a:endParaRPr/>
          </a:p>
          <a:p>
            <a:pPr marL="457200" lvl="0" indent="-317500" algn="l" rtl="0">
              <a:lnSpc>
                <a:spcPct val="100000"/>
              </a:lnSpc>
              <a:spcBef>
                <a:spcPts val="0"/>
              </a:spcBef>
              <a:spcAft>
                <a:spcPts val="0"/>
              </a:spcAft>
              <a:buSzPts val="1400"/>
              <a:buChar char="●"/>
            </a:pPr>
            <a:r>
              <a:rPr lang="en"/>
              <a:t>Papel verde </a:t>
            </a:r>
            <a:endParaRPr/>
          </a:p>
          <a:p>
            <a:pPr marL="457200" lvl="0" indent="-317500" algn="l" rtl="0">
              <a:lnSpc>
                <a:spcPct val="100000"/>
              </a:lnSpc>
              <a:spcBef>
                <a:spcPts val="0"/>
              </a:spcBef>
              <a:spcAft>
                <a:spcPts val="0"/>
              </a:spcAft>
              <a:buSzPts val="1400"/>
              <a:buChar char="●"/>
            </a:pPr>
            <a:r>
              <a:rPr lang="en"/>
              <a:t>Pegamento </a:t>
            </a:r>
            <a:endParaRPr/>
          </a:p>
        </p:txBody>
      </p:sp>
      <p:sp>
        <p:nvSpPr>
          <p:cNvPr id="1968" name="Google Shape;1968;p9"/>
          <p:cNvSpPr txBox="1">
            <a:spLocks noGrp="1"/>
          </p:cNvSpPr>
          <p:nvPr>
            <p:ph type="subTitle" idx="2"/>
          </p:nvPr>
        </p:nvSpPr>
        <p:spPr>
          <a:xfrm>
            <a:off x="4847712" y="3124650"/>
            <a:ext cx="3005700" cy="69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b="1"/>
              <a:t>Descripción: </a:t>
            </a:r>
            <a:endParaRPr b="1"/>
          </a:p>
          <a:p>
            <a:pPr marL="0" lvl="0" indent="0" algn="ctr" rtl="0">
              <a:lnSpc>
                <a:spcPct val="100000"/>
              </a:lnSpc>
              <a:spcBef>
                <a:spcPts val="0"/>
              </a:spcBef>
              <a:spcAft>
                <a:spcPts val="0"/>
              </a:spcAft>
              <a:buSzPts val="1400"/>
              <a:buNone/>
            </a:pPr>
            <a:r>
              <a:rPr lang="en"/>
              <a:t>La actividad comienza leyendo el cuento del cocodrilo y dialogando sobre lo que le pasaba a Cris y Nico.</a:t>
            </a:r>
            <a:endParaRPr/>
          </a:p>
          <a:p>
            <a:pPr marL="0" lvl="0" indent="0" algn="ctr" rtl="0">
              <a:lnSpc>
                <a:spcPct val="100000"/>
              </a:lnSpc>
              <a:spcBef>
                <a:spcPts val="0"/>
              </a:spcBef>
              <a:spcAft>
                <a:spcPts val="0"/>
              </a:spcAft>
              <a:buSzPts val="1400"/>
              <a:buNone/>
            </a:pPr>
            <a:r>
              <a:rPr lang="en"/>
              <a:t>Dando breves soluciones ante los conflictos que se van presentando.  </a:t>
            </a:r>
            <a:endParaRPr/>
          </a:p>
        </p:txBody>
      </p:sp>
      <p:sp>
        <p:nvSpPr>
          <p:cNvPr id="1969" name="Google Shape;1969;p9"/>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sz="4200"/>
              <a:t>El cocodrilo </a:t>
            </a:r>
            <a:endParaRPr sz="4200"/>
          </a:p>
        </p:txBody>
      </p:sp>
      <p:sp>
        <p:nvSpPr>
          <p:cNvPr id="1970" name="Google Shape;1970;p9"/>
          <p:cNvSpPr txBox="1"/>
          <p:nvPr/>
        </p:nvSpPr>
        <p:spPr>
          <a:xfrm>
            <a:off x="2510700" y="1750213"/>
            <a:ext cx="4122600" cy="83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500" b="1">
                <a:solidFill>
                  <a:schemeClr val="dk1"/>
                </a:solidFill>
                <a:latin typeface="Comfortaa"/>
                <a:ea typeface="Comfortaa"/>
                <a:cs typeface="Comfortaa"/>
                <a:sym typeface="Comfortaa"/>
              </a:rPr>
              <a:t>Objetivo: </a:t>
            </a:r>
            <a:r>
              <a:rPr lang="en" sz="1500">
                <a:solidFill>
                  <a:schemeClr val="dk1"/>
                </a:solidFill>
                <a:latin typeface="Comfortaa"/>
                <a:ea typeface="Comfortaa"/>
                <a:cs typeface="Comfortaa"/>
                <a:sym typeface="Comfortaa"/>
              </a:rPr>
              <a:t>aprender formas constructivas para la solución de conflictos </a:t>
            </a:r>
            <a:endParaRPr sz="1500" i="0" u="none" strike="noStrike" cap="none">
              <a:solidFill>
                <a:schemeClr val="dk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grpSp>
        <p:nvGrpSpPr>
          <p:cNvPr id="1621" name="Google Shape;1621;p43"/>
          <p:cNvGrpSpPr/>
          <p:nvPr/>
        </p:nvGrpSpPr>
        <p:grpSpPr>
          <a:xfrm>
            <a:off x="4764842" y="1287446"/>
            <a:ext cx="3268893" cy="2568628"/>
            <a:chOff x="4147875" y="986011"/>
            <a:chExt cx="3842140" cy="3019074"/>
          </a:xfrm>
        </p:grpSpPr>
        <p:sp>
          <p:nvSpPr>
            <p:cNvPr id="1622" name="Google Shape;1622;p43"/>
            <p:cNvSpPr/>
            <p:nvPr/>
          </p:nvSpPr>
          <p:spPr>
            <a:xfrm>
              <a:off x="5591742" y="3553821"/>
              <a:ext cx="954407" cy="419279"/>
            </a:xfrm>
            <a:custGeom>
              <a:avLst/>
              <a:gdLst/>
              <a:ahLst/>
              <a:cxnLst/>
              <a:rect l="l" t="t" r="r" b="b"/>
              <a:pathLst>
                <a:path w="20326" h="9884" extrusionOk="0">
                  <a:moveTo>
                    <a:pt x="2967" y="0"/>
                  </a:moveTo>
                  <a:lnTo>
                    <a:pt x="0" y="9884"/>
                  </a:lnTo>
                  <a:lnTo>
                    <a:pt x="20325" y="9884"/>
                  </a:lnTo>
                  <a:lnTo>
                    <a:pt x="173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43"/>
            <p:cNvSpPr/>
            <p:nvPr/>
          </p:nvSpPr>
          <p:spPr>
            <a:xfrm>
              <a:off x="5619445" y="3553821"/>
              <a:ext cx="849745" cy="335160"/>
            </a:xfrm>
            <a:custGeom>
              <a:avLst/>
              <a:gdLst/>
              <a:ahLst/>
              <a:cxnLst/>
              <a:rect l="l" t="t" r="r" b="b"/>
              <a:pathLst>
                <a:path w="18097" h="7901" extrusionOk="0">
                  <a:moveTo>
                    <a:pt x="2377" y="0"/>
                  </a:moveTo>
                  <a:lnTo>
                    <a:pt x="0" y="7901"/>
                  </a:lnTo>
                  <a:cubicBezTo>
                    <a:pt x="6032" y="6753"/>
                    <a:pt x="12064" y="5557"/>
                    <a:pt x="18096" y="4442"/>
                  </a:cubicBezTo>
                  <a:lnTo>
                    <a:pt x="1676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43"/>
            <p:cNvSpPr/>
            <p:nvPr/>
          </p:nvSpPr>
          <p:spPr>
            <a:xfrm>
              <a:off x="5520135" y="3939716"/>
              <a:ext cx="1097573" cy="65369"/>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43"/>
            <p:cNvSpPr/>
            <p:nvPr/>
          </p:nvSpPr>
          <p:spPr>
            <a:xfrm>
              <a:off x="4147875" y="1157727"/>
              <a:ext cx="3842140" cy="2479534"/>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43"/>
            <p:cNvSpPr/>
            <p:nvPr/>
          </p:nvSpPr>
          <p:spPr>
            <a:xfrm>
              <a:off x="4147875" y="986011"/>
              <a:ext cx="3842140" cy="2359231"/>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43"/>
            <p:cNvSpPr/>
            <p:nvPr/>
          </p:nvSpPr>
          <p:spPr>
            <a:xfrm>
              <a:off x="4351050" y="1150770"/>
              <a:ext cx="3435791" cy="1934437"/>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43"/>
            <p:cNvSpPr/>
            <p:nvPr/>
          </p:nvSpPr>
          <p:spPr>
            <a:xfrm>
              <a:off x="6008800" y="3421088"/>
              <a:ext cx="120300" cy="1203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9" name="Google Shape;1629;p43"/>
          <p:cNvSpPr/>
          <p:nvPr/>
        </p:nvSpPr>
        <p:spPr>
          <a:xfrm>
            <a:off x="4672825" y="1355300"/>
            <a:ext cx="3212100" cy="2266200"/>
          </a:xfrm>
          <a:prstGeom prst="roundRect">
            <a:avLst>
              <a:gd name="adj" fmla="val 304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43"/>
          <p:cNvSpPr txBox="1">
            <a:spLocks noGrp="1"/>
          </p:cNvSpPr>
          <p:nvPr>
            <p:ph type="title"/>
          </p:nvPr>
        </p:nvSpPr>
        <p:spPr>
          <a:xfrm>
            <a:off x="0" y="1519975"/>
            <a:ext cx="4486500" cy="45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200"/>
              <a:buFont typeface="Arial"/>
              <a:buNone/>
            </a:pPr>
            <a:r>
              <a:rPr lang="en" sz="2000"/>
              <a:t>En los conflictos orientan hacia la competencia, ejercer el poder, realizar enfrentamientos, para realizar las soluciones siempre uno gana en función que otro pierde.</a:t>
            </a:r>
            <a:endParaRPr sz="2000"/>
          </a:p>
        </p:txBody>
      </p:sp>
      <p:sp>
        <p:nvSpPr>
          <p:cNvPr id="1631" name="Google Shape;1631;p43"/>
          <p:cNvSpPr txBox="1">
            <a:spLocks noGrp="1"/>
          </p:cNvSpPr>
          <p:nvPr>
            <p:ph type="subTitle" idx="1"/>
          </p:nvPr>
        </p:nvSpPr>
        <p:spPr>
          <a:xfrm>
            <a:off x="198299" y="2994825"/>
            <a:ext cx="3212100" cy="117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t>Se construye una sociedad basada en el individualismo, gracias a esto surge la violencia y la destrucción como formas de resolver los conflictos</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00000"/>
              </a:lnSpc>
              <a:spcBef>
                <a:spcPts val="1200"/>
              </a:spcBef>
              <a:spcAft>
                <a:spcPts val="0"/>
              </a:spcAft>
              <a:buSzPts val="1400"/>
              <a:buNone/>
            </a:pPr>
            <a:endParaRPr/>
          </a:p>
        </p:txBody>
      </p:sp>
      <p:pic>
        <p:nvPicPr>
          <p:cNvPr id="1632" name="Google Shape;1632;p43"/>
          <p:cNvPicPr preferRelativeResize="0"/>
          <p:nvPr/>
        </p:nvPicPr>
        <p:blipFill>
          <a:blip r:embed="rId3">
            <a:alphaModFix/>
          </a:blip>
          <a:stretch>
            <a:fillRect/>
          </a:stretch>
        </p:blipFill>
        <p:spPr>
          <a:xfrm>
            <a:off x="5047175" y="1458000"/>
            <a:ext cx="2912102" cy="16653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sp>
        <p:nvSpPr>
          <p:cNvPr id="1637" name="Google Shape;1637;g1260a435bbe_5_9"/>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Afrontando los conflictos en la escuela. </a:t>
            </a:r>
            <a:endParaRPr/>
          </a:p>
          <a:p>
            <a:pPr marL="0" lvl="0" indent="0" algn="l" rtl="0">
              <a:lnSpc>
                <a:spcPct val="100000"/>
              </a:lnSpc>
              <a:spcBef>
                <a:spcPts val="1200"/>
              </a:spcBef>
              <a:spcAft>
                <a:spcPts val="0"/>
              </a:spcAft>
              <a:buSzPts val="3500"/>
              <a:buNone/>
            </a:pPr>
            <a:endParaRPr/>
          </a:p>
        </p:txBody>
      </p:sp>
      <p:sp>
        <p:nvSpPr>
          <p:cNvPr id="1638" name="Google Shape;1638;g1260a435bbe_5_9"/>
          <p:cNvSpPr txBox="1"/>
          <p:nvPr/>
        </p:nvSpPr>
        <p:spPr>
          <a:xfrm>
            <a:off x="771581" y="1855700"/>
            <a:ext cx="2070900" cy="4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a:solidFill>
                  <a:schemeClr val="dk1"/>
                </a:solidFill>
                <a:latin typeface="Vibur"/>
                <a:ea typeface="Vibur"/>
                <a:cs typeface="Vibur"/>
                <a:sym typeface="Vibur"/>
              </a:rPr>
              <a:t>Posiciòn Libertaria</a:t>
            </a:r>
            <a:endParaRPr sz="2200" b="0" i="0" u="none" strike="noStrike" cap="none">
              <a:solidFill>
                <a:schemeClr val="dk1"/>
              </a:solidFill>
              <a:latin typeface="Vibur"/>
              <a:ea typeface="Vibur"/>
              <a:cs typeface="Vibur"/>
              <a:sym typeface="Vibur"/>
            </a:endParaRPr>
          </a:p>
        </p:txBody>
      </p:sp>
      <p:sp>
        <p:nvSpPr>
          <p:cNvPr id="1639" name="Google Shape;1639;g1260a435bbe_5_9"/>
          <p:cNvSpPr txBox="1"/>
          <p:nvPr/>
        </p:nvSpPr>
        <p:spPr>
          <a:xfrm>
            <a:off x="335730" y="2269888"/>
            <a:ext cx="23742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Deja que se entiendan entre ellos para que aprendan por sí solos a situarse dentro del grupo</a:t>
            </a:r>
            <a:endParaRPr>
              <a:solidFill>
                <a:schemeClr val="dk1"/>
              </a:solidFill>
              <a:latin typeface="Comfortaa"/>
              <a:ea typeface="Comfortaa"/>
              <a:cs typeface="Comfortaa"/>
              <a:sym typeface="Comfortaa"/>
            </a:endParaRPr>
          </a:p>
          <a:p>
            <a:pPr marL="0" marR="0" lvl="0" indent="0" algn="l" rtl="0">
              <a:lnSpc>
                <a:spcPct val="100000"/>
              </a:lnSpc>
              <a:spcBef>
                <a:spcPts val="1200"/>
              </a:spcBef>
              <a:spcAft>
                <a:spcPts val="0"/>
              </a:spcAft>
              <a:buClr>
                <a:srgbClr val="000000"/>
              </a:buClr>
              <a:buSzPts val="1400"/>
              <a:buFont typeface="Arial"/>
              <a:buNone/>
            </a:pPr>
            <a:endParaRPr>
              <a:solidFill>
                <a:schemeClr val="dk1"/>
              </a:solidFill>
              <a:latin typeface="Comfortaa"/>
              <a:ea typeface="Comfortaa"/>
              <a:cs typeface="Comfortaa"/>
              <a:sym typeface="Comfortaa"/>
            </a:endParaRPr>
          </a:p>
        </p:txBody>
      </p:sp>
      <p:sp>
        <p:nvSpPr>
          <p:cNvPr id="1640" name="Google Shape;1640;g1260a435bbe_5_9"/>
          <p:cNvSpPr txBox="1"/>
          <p:nvPr/>
        </p:nvSpPr>
        <p:spPr>
          <a:xfrm>
            <a:off x="6137842" y="2212425"/>
            <a:ext cx="29097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Que entiendan el conflicto o como una oportunidad pedagógica y propone el aprendizaje de la resolución de conflictos</a:t>
            </a:r>
            <a:endParaRPr>
              <a:solidFill>
                <a:schemeClr val="dk1"/>
              </a:solidFill>
              <a:latin typeface="Comfortaa"/>
              <a:ea typeface="Comfortaa"/>
              <a:cs typeface="Comfortaa"/>
              <a:sym typeface="Comfortaa"/>
            </a:endParaRPr>
          </a:p>
          <a:p>
            <a:pPr marL="0" marR="0" lvl="0" indent="0" algn="r" rtl="0">
              <a:lnSpc>
                <a:spcPct val="100000"/>
              </a:lnSpc>
              <a:spcBef>
                <a:spcPts val="1200"/>
              </a:spcBef>
              <a:spcAft>
                <a:spcPts val="0"/>
              </a:spcAft>
              <a:buClr>
                <a:srgbClr val="000000"/>
              </a:buClr>
              <a:buSzPts val="1400"/>
              <a:buFont typeface="Arial"/>
              <a:buNone/>
            </a:pPr>
            <a:r>
              <a:rPr lang="en" sz="1400" b="0" i="0" u="none" strike="noStrike" cap="none">
                <a:solidFill>
                  <a:schemeClr val="dk1"/>
                </a:solidFill>
                <a:latin typeface="Comfortaa"/>
                <a:ea typeface="Comfortaa"/>
                <a:cs typeface="Comfortaa"/>
                <a:sym typeface="Comfortaa"/>
              </a:rPr>
              <a:t> </a:t>
            </a:r>
            <a:endParaRPr sz="1400" b="0" i="0" u="none" strike="noStrike" cap="none">
              <a:solidFill>
                <a:schemeClr val="dk1"/>
              </a:solidFill>
              <a:latin typeface="Comfortaa"/>
              <a:ea typeface="Comfortaa"/>
              <a:cs typeface="Comfortaa"/>
              <a:sym typeface="Comfortaa"/>
            </a:endParaRPr>
          </a:p>
        </p:txBody>
      </p:sp>
      <p:sp>
        <p:nvSpPr>
          <p:cNvPr id="1641" name="Google Shape;1641;g1260a435bbe_5_9"/>
          <p:cNvSpPr txBox="1"/>
          <p:nvPr/>
        </p:nvSpPr>
        <p:spPr>
          <a:xfrm>
            <a:off x="6472351" y="1855700"/>
            <a:ext cx="2463600" cy="438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2200">
                <a:solidFill>
                  <a:schemeClr val="dk1"/>
                </a:solidFill>
                <a:latin typeface="Vibur"/>
                <a:ea typeface="Vibur"/>
                <a:cs typeface="Vibur"/>
                <a:sym typeface="Vibur"/>
              </a:rPr>
              <a:t>Posicisiòn Constructiva </a:t>
            </a:r>
            <a:endParaRPr sz="2200" b="0" i="0" u="none" strike="noStrike" cap="none">
              <a:solidFill>
                <a:schemeClr val="dk1"/>
              </a:solidFill>
              <a:latin typeface="Vibur"/>
              <a:ea typeface="Vibur"/>
              <a:cs typeface="Vibur"/>
              <a:sym typeface="Vibur"/>
            </a:endParaRPr>
          </a:p>
        </p:txBody>
      </p:sp>
      <p:sp>
        <p:nvSpPr>
          <p:cNvPr id="1642" name="Google Shape;1642;g1260a435bbe_5_9"/>
          <p:cNvSpPr txBox="1"/>
          <p:nvPr/>
        </p:nvSpPr>
        <p:spPr>
          <a:xfrm>
            <a:off x="498349" y="3689650"/>
            <a:ext cx="2374200" cy="4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a:solidFill>
                  <a:schemeClr val="dk1"/>
                </a:solidFill>
                <a:latin typeface="Vibur"/>
                <a:ea typeface="Vibur"/>
                <a:cs typeface="Vibur"/>
                <a:sym typeface="Vibur"/>
              </a:rPr>
              <a:t>Posiciòn Autoritaria</a:t>
            </a:r>
            <a:endParaRPr sz="2200" b="0" i="0" u="none" strike="noStrike" cap="none">
              <a:solidFill>
                <a:schemeClr val="dk1"/>
              </a:solidFill>
              <a:latin typeface="Vibur"/>
              <a:ea typeface="Vibur"/>
              <a:cs typeface="Vibur"/>
              <a:sym typeface="Vibur"/>
            </a:endParaRPr>
          </a:p>
        </p:txBody>
      </p:sp>
      <p:sp>
        <p:nvSpPr>
          <p:cNvPr id="1643" name="Google Shape;1643;g1260a435bbe_5_9"/>
          <p:cNvSpPr txBox="1"/>
          <p:nvPr/>
        </p:nvSpPr>
        <p:spPr>
          <a:xfrm>
            <a:off x="498358" y="4107850"/>
            <a:ext cx="2803800" cy="51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Niega el conflicto o le intenta evadir a medidas punitivas</a:t>
            </a:r>
            <a:endParaRPr>
              <a:solidFill>
                <a:schemeClr val="dk1"/>
              </a:solidFill>
              <a:latin typeface="Comfortaa"/>
              <a:ea typeface="Comfortaa"/>
              <a:cs typeface="Comfortaa"/>
              <a:sym typeface="Comfortaa"/>
            </a:endParaRPr>
          </a:p>
          <a:p>
            <a:pPr marL="0" marR="0" lvl="0" indent="0" algn="l" rtl="0">
              <a:lnSpc>
                <a:spcPct val="100000"/>
              </a:lnSpc>
              <a:spcBef>
                <a:spcPts val="1200"/>
              </a:spcBef>
              <a:spcAft>
                <a:spcPts val="0"/>
              </a:spcAft>
              <a:buClr>
                <a:srgbClr val="000000"/>
              </a:buClr>
              <a:buSzPts val="1400"/>
              <a:buFont typeface="Arial"/>
              <a:buNone/>
            </a:pPr>
            <a:endParaRPr>
              <a:solidFill>
                <a:schemeClr val="dk1"/>
              </a:solidFill>
              <a:latin typeface="Comfortaa"/>
              <a:ea typeface="Comfortaa"/>
              <a:cs typeface="Comfortaa"/>
              <a:sym typeface="Comfortaa"/>
            </a:endParaRPr>
          </a:p>
        </p:txBody>
      </p:sp>
      <p:sp>
        <p:nvSpPr>
          <p:cNvPr id="1644" name="Google Shape;1644;g1260a435bbe_5_9"/>
          <p:cNvSpPr txBox="1"/>
          <p:nvPr/>
        </p:nvSpPr>
        <p:spPr>
          <a:xfrm>
            <a:off x="6472340" y="3505525"/>
            <a:ext cx="2463600" cy="438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200"/>
              <a:buFont typeface="Arial"/>
              <a:buNone/>
            </a:pPr>
            <a:r>
              <a:rPr lang="en" sz="2200">
                <a:solidFill>
                  <a:schemeClr val="dk1"/>
                </a:solidFill>
                <a:latin typeface="Vibur"/>
                <a:ea typeface="Vibur"/>
                <a:cs typeface="Vibur"/>
                <a:sym typeface="Vibur"/>
              </a:rPr>
              <a:t>Posiciòn Conductual </a:t>
            </a:r>
            <a:endParaRPr sz="2200" b="0" i="0" u="none" strike="noStrike" cap="none">
              <a:solidFill>
                <a:schemeClr val="dk1"/>
              </a:solidFill>
              <a:latin typeface="Vibur"/>
              <a:ea typeface="Vibur"/>
              <a:cs typeface="Vibur"/>
              <a:sym typeface="Vibur"/>
            </a:endParaRPr>
          </a:p>
        </p:txBody>
      </p:sp>
      <p:sp>
        <p:nvSpPr>
          <p:cNvPr id="1645" name="Google Shape;1645;g1260a435bbe_5_9"/>
          <p:cNvSpPr txBox="1"/>
          <p:nvPr/>
        </p:nvSpPr>
        <p:spPr>
          <a:xfrm>
            <a:off x="6583945" y="3930950"/>
            <a:ext cx="2463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Pretende controlar el comportamiento mediante el uso de premios y castigos. </a:t>
            </a:r>
            <a:endParaRPr>
              <a:solidFill>
                <a:schemeClr val="dk1"/>
              </a:solidFill>
              <a:latin typeface="Comfortaa"/>
              <a:ea typeface="Comfortaa"/>
              <a:cs typeface="Comfortaa"/>
              <a:sym typeface="Comfortaa"/>
            </a:endParaRPr>
          </a:p>
          <a:p>
            <a:pPr marL="0" marR="0" lvl="0" indent="0" algn="r" rtl="0">
              <a:lnSpc>
                <a:spcPct val="100000"/>
              </a:lnSpc>
              <a:spcBef>
                <a:spcPts val="1200"/>
              </a:spcBef>
              <a:spcAft>
                <a:spcPts val="0"/>
              </a:spcAft>
              <a:buClr>
                <a:srgbClr val="000000"/>
              </a:buClr>
              <a:buSzPts val="1400"/>
              <a:buFont typeface="Arial"/>
              <a:buNone/>
            </a:pPr>
            <a:endParaRPr>
              <a:solidFill>
                <a:schemeClr val="dk1"/>
              </a:solidFill>
              <a:latin typeface="Comfortaa"/>
              <a:ea typeface="Comfortaa"/>
              <a:cs typeface="Comfortaa"/>
              <a:sym typeface="Comfortaa"/>
            </a:endParaRPr>
          </a:p>
        </p:txBody>
      </p:sp>
      <p:grpSp>
        <p:nvGrpSpPr>
          <p:cNvPr id="1646" name="Google Shape;1646;g1260a435bbe_5_9"/>
          <p:cNvGrpSpPr/>
          <p:nvPr/>
        </p:nvGrpSpPr>
        <p:grpSpPr>
          <a:xfrm>
            <a:off x="3480550" y="2002109"/>
            <a:ext cx="900281" cy="915535"/>
            <a:chOff x="451814" y="2209625"/>
            <a:chExt cx="873890" cy="888696"/>
          </a:xfrm>
        </p:grpSpPr>
        <p:sp>
          <p:nvSpPr>
            <p:cNvPr id="1647" name="Google Shape;1647;g1260a435bbe_5_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g1260a435bbe_5_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g1260a435bbe_5_9"/>
          <p:cNvGrpSpPr/>
          <p:nvPr/>
        </p:nvGrpSpPr>
        <p:grpSpPr>
          <a:xfrm>
            <a:off x="4688125" y="1976300"/>
            <a:ext cx="987464" cy="967127"/>
            <a:chOff x="1497832" y="2531913"/>
            <a:chExt cx="958517" cy="938776"/>
          </a:xfrm>
        </p:grpSpPr>
        <p:sp>
          <p:nvSpPr>
            <p:cNvPr id="1650" name="Google Shape;1650;g1260a435bbe_5_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g1260a435bbe_5_9"/>
            <p:cNvSpPr/>
            <p:nvPr/>
          </p:nvSpPr>
          <p:spPr>
            <a:xfrm>
              <a:off x="1497832" y="2594195"/>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g1260a435bbe_5_9"/>
          <p:cNvGrpSpPr/>
          <p:nvPr/>
        </p:nvGrpSpPr>
        <p:grpSpPr>
          <a:xfrm>
            <a:off x="3468412" y="3241592"/>
            <a:ext cx="924564" cy="939005"/>
            <a:chOff x="124550" y="3420216"/>
            <a:chExt cx="897461" cy="911479"/>
          </a:xfrm>
        </p:grpSpPr>
        <p:sp>
          <p:nvSpPr>
            <p:cNvPr id="1653" name="Google Shape;1653;g1260a435bbe_5_9"/>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g1260a435bbe_5_9"/>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g1260a435bbe_5_9"/>
          <p:cNvGrpSpPr/>
          <p:nvPr/>
        </p:nvGrpSpPr>
        <p:grpSpPr>
          <a:xfrm>
            <a:off x="4701355" y="3242558"/>
            <a:ext cx="961117" cy="937088"/>
            <a:chOff x="4697006" y="3199982"/>
            <a:chExt cx="932942" cy="909618"/>
          </a:xfrm>
        </p:grpSpPr>
        <p:sp>
          <p:nvSpPr>
            <p:cNvPr id="1656" name="Google Shape;1656;g1260a435bbe_5_9"/>
            <p:cNvSpPr/>
            <p:nvPr/>
          </p:nvSpPr>
          <p:spPr>
            <a:xfrm>
              <a:off x="4787004" y="3199982"/>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g1260a435bbe_5_9"/>
            <p:cNvSpPr/>
            <p:nvPr/>
          </p:nvSpPr>
          <p:spPr>
            <a:xfrm>
              <a:off x="4697006" y="3248423"/>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g1260a435bbe_5_9"/>
          <p:cNvGrpSpPr/>
          <p:nvPr/>
        </p:nvGrpSpPr>
        <p:grpSpPr>
          <a:xfrm>
            <a:off x="3734470" y="2266936"/>
            <a:ext cx="386947" cy="386007"/>
            <a:chOff x="-42796875" y="2680675"/>
            <a:chExt cx="319000" cy="318225"/>
          </a:xfrm>
        </p:grpSpPr>
        <p:sp>
          <p:nvSpPr>
            <p:cNvPr id="1659" name="Google Shape;1659;g1260a435bbe_5_9"/>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g1260a435bbe_5_9"/>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g1260a435bbe_5_9"/>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g1260a435bbe_5_9"/>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g1260a435bbe_5_9"/>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4" name="Google Shape;1664;g1260a435bbe_5_9"/>
          <p:cNvSpPr/>
          <p:nvPr/>
        </p:nvSpPr>
        <p:spPr>
          <a:xfrm>
            <a:off x="4989298" y="2284659"/>
            <a:ext cx="385067" cy="350648"/>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5" name="Google Shape;1665;g1260a435bbe_5_9"/>
          <p:cNvGrpSpPr/>
          <p:nvPr/>
        </p:nvGrpSpPr>
        <p:grpSpPr>
          <a:xfrm>
            <a:off x="3758025" y="3521567"/>
            <a:ext cx="340125" cy="379305"/>
            <a:chOff x="-40150450" y="1977325"/>
            <a:chExt cx="280400" cy="312700"/>
          </a:xfrm>
        </p:grpSpPr>
        <p:sp>
          <p:nvSpPr>
            <p:cNvPr id="1666" name="Google Shape;1666;g1260a435bbe_5_9"/>
            <p:cNvSpPr/>
            <p:nvPr/>
          </p:nvSpPr>
          <p:spPr>
            <a:xfrm>
              <a:off x="-40052800" y="20411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g1260a435bbe_5_9"/>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g1260a435bbe_5_9"/>
            <p:cNvSpPr/>
            <p:nvPr/>
          </p:nvSpPr>
          <p:spPr>
            <a:xfrm>
              <a:off x="-39925200" y="21080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g1260a435bbe_5_9"/>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0" name="Google Shape;1670;g1260a435bbe_5_9"/>
          <p:cNvSpPr/>
          <p:nvPr/>
        </p:nvSpPr>
        <p:spPr>
          <a:xfrm>
            <a:off x="4988824" y="3518550"/>
            <a:ext cx="386007" cy="385400"/>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71" name="Google Shape;1671;g1260a435bbe_5_9"/>
          <p:cNvCxnSpPr/>
          <p:nvPr/>
        </p:nvCxnSpPr>
        <p:spPr>
          <a:xfrm>
            <a:off x="2946350" y="2483925"/>
            <a:ext cx="551700" cy="0"/>
          </a:xfrm>
          <a:prstGeom prst="straightConnector1">
            <a:avLst/>
          </a:prstGeom>
          <a:noFill/>
          <a:ln w="19050" cap="flat" cmpd="sng">
            <a:solidFill>
              <a:schemeClr val="dk1"/>
            </a:solidFill>
            <a:prstDash val="solid"/>
            <a:round/>
            <a:headEnd type="oval" w="med" len="med"/>
            <a:tailEnd type="none" w="sm" len="sm"/>
          </a:ln>
        </p:spPr>
      </p:cxnSp>
      <p:cxnSp>
        <p:nvCxnSpPr>
          <p:cNvPr id="1672" name="Google Shape;1672;g1260a435bbe_5_9"/>
          <p:cNvCxnSpPr/>
          <p:nvPr/>
        </p:nvCxnSpPr>
        <p:spPr>
          <a:xfrm>
            <a:off x="2947825" y="3715600"/>
            <a:ext cx="522300" cy="0"/>
          </a:xfrm>
          <a:prstGeom prst="straightConnector1">
            <a:avLst/>
          </a:prstGeom>
          <a:noFill/>
          <a:ln w="19050" cap="flat" cmpd="sng">
            <a:solidFill>
              <a:schemeClr val="dk1"/>
            </a:solidFill>
            <a:prstDash val="solid"/>
            <a:round/>
            <a:headEnd type="oval" w="med" len="med"/>
            <a:tailEnd type="none" w="sm" len="sm"/>
          </a:ln>
        </p:spPr>
      </p:cxnSp>
      <p:cxnSp>
        <p:nvCxnSpPr>
          <p:cNvPr id="1673" name="Google Shape;1673;g1260a435bbe_5_9"/>
          <p:cNvCxnSpPr/>
          <p:nvPr/>
        </p:nvCxnSpPr>
        <p:spPr>
          <a:xfrm>
            <a:off x="5555650" y="3720475"/>
            <a:ext cx="504300" cy="9000"/>
          </a:xfrm>
          <a:prstGeom prst="straightConnector1">
            <a:avLst/>
          </a:prstGeom>
          <a:noFill/>
          <a:ln w="19050" cap="flat" cmpd="sng">
            <a:solidFill>
              <a:schemeClr val="dk1"/>
            </a:solidFill>
            <a:prstDash val="solid"/>
            <a:round/>
            <a:headEnd type="none" w="sm" len="sm"/>
            <a:tailEnd type="oval" w="med" len="med"/>
          </a:ln>
        </p:spPr>
      </p:cxnSp>
      <p:cxnSp>
        <p:nvCxnSpPr>
          <p:cNvPr id="1674" name="Google Shape;1674;g1260a435bbe_5_9"/>
          <p:cNvCxnSpPr/>
          <p:nvPr/>
        </p:nvCxnSpPr>
        <p:spPr>
          <a:xfrm>
            <a:off x="5563925" y="2498650"/>
            <a:ext cx="495900" cy="0"/>
          </a:xfrm>
          <a:prstGeom prst="straightConnector1">
            <a:avLst/>
          </a:prstGeom>
          <a:noFill/>
          <a:ln w="19050" cap="flat" cmpd="sng">
            <a:solidFill>
              <a:schemeClr val="dk1"/>
            </a:solidFill>
            <a:prstDash val="solid"/>
            <a:round/>
            <a:headEnd type="none" w="sm" len="sm"/>
            <a:tailEnd type="oval" w="med" len="med"/>
          </a:ln>
        </p:spPr>
      </p:cxnSp>
      <p:sp>
        <p:nvSpPr>
          <p:cNvPr id="1675" name="Google Shape;1675;g1260a435bbe_5_9"/>
          <p:cNvSpPr txBox="1"/>
          <p:nvPr/>
        </p:nvSpPr>
        <p:spPr>
          <a:xfrm>
            <a:off x="1476400" y="1004300"/>
            <a:ext cx="56526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En las escuelas los profesores han optado ante los conflictos podemos distinguir 4:</a:t>
            </a:r>
            <a:endParaRPr>
              <a:solidFill>
                <a:schemeClr val="dk1"/>
              </a:solidFill>
              <a:latin typeface="Comfortaa"/>
              <a:ea typeface="Comfortaa"/>
              <a:cs typeface="Comfortaa"/>
              <a:sym typeface="Comfortaa"/>
            </a:endParaRPr>
          </a:p>
          <a:p>
            <a:pPr marL="0" marR="0" lvl="0" indent="0" algn="ctr" rtl="0">
              <a:lnSpc>
                <a:spcPct val="100000"/>
              </a:lnSpc>
              <a:spcBef>
                <a:spcPts val="1200"/>
              </a:spcBef>
              <a:spcAft>
                <a:spcPts val="0"/>
              </a:spcAft>
              <a:buClr>
                <a:srgbClr val="000000"/>
              </a:buClr>
              <a:buSzPts val="1400"/>
              <a:buFont typeface="Arial"/>
              <a:buNone/>
            </a:pPr>
            <a:endParaRPr>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g1260a435bbe_5_64"/>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en"/>
              <a:t>Lo que el profesor no debe hacer</a:t>
            </a:r>
            <a:endParaRPr/>
          </a:p>
        </p:txBody>
      </p:sp>
      <p:sp>
        <p:nvSpPr>
          <p:cNvPr id="1681" name="Google Shape;1681;g1260a435bbe_5_64"/>
          <p:cNvSpPr txBox="1"/>
          <p:nvPr/>
        </p:nvSpPr>
        <p:spPr>
          <a:xfrm>
            <a:off x="-86750" y="1163400"/>
            <a:ext cx="9230700" cy="169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Dar la espalda cuando observa la aparición de conflictos. Sobre todo en agresiones o cuando tiene noticia de ellos, busca acciones para poder solucionar los problemas que no sean ni la agresión ni la retirada.</a:t>
            </a:r>
            <a:endParaRPr>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Comfortaa"/>
                <a:ea typeface="Comfortaa"/>
                <a:cs typeface="Comfortaa"/>
                <a:sym typeface="Comfortaa"/>
              </a:rPr>
              <a:t> </a:t>
            </a:r>
            <a:endParaRPr>
              <a:solidFill>
                <a:schemeClr val="dk1"/>
              </a:solidFill>
              <a:latin typeface="Comfortaa"/>
              <a:ea typeface="Comfortaa"/>
              <a:cs typeface="Comfortaa"/>
              <a:sym typeface="Comfortaa"/>
            </a:endParaRPr>
          </a:p>
          <a:p>
            <a:pPr marL="0" marR="0" lvl="0" indent="0" algn="ctr" rtl="0">
              <a:lnSpc>
                <a:spcPct val="100000"/>
              </a:lnSpc>
              <a:spcBef>
                <a:spcPts val="1200"/>
              </a:spcBef>
              <a:spcAft>
                <a:spcPts val="0"/>
              </a:spcAft>
              <a:buClr>
                <a:srgbClr val="000000"/>
              </a:buClr>
              <a:buSzPts val="1400"/>
              <a:buFont typeface="Arial"/>
              <a:buNone/>
            </a:pPr>
            <a:endParaRPr>
              <a:solidFill>
                <a:schemeClr val="dk1"/>
              </a:solidFill>
              <a:latin typeface="Comfortaa"/>
              <a:ea typeface="Comfortaa"/>
              <a:cs typeface="Comfortaa"/>
              <a:sym typeface="Comfortaa"/>
            </a:endParaRPr>
          </a:p>
        </p:txBody>
      </p:sp>
      <p:sp>
        <p:nvSpPr>
          <p:cNvPr id="1682" name="Google Shape;1682;g1260a435bbe_5_64"/>
          <p:cNvSpPr/>
          <p:nvPr/>
        </p:nvSpPr>
        <p:spPr>
          <a:xfrm>
            <a:off x="1824450" y="2331675"/>
            <a:ext cx="5495100" cy="24666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g1260a435bbe_5_64"/>
          <p:cNvSpPr/>
          <p:nvPr/>
        </p:nvSpPr>
        <p:spPr>
          <a:xfrm>
            <a:off x="1690275" y="2193751"/>
            <a:ext cx="5571900" cy="25194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4" name="Google Shape;1684;g1260a435bbe_5_64"/>
          <p:cNvPicPr preferRelativeResize="0"/>
          <p:nvPr/>
        </p:nvPicPr>
        <p:blipFill>
          <a:blip r:embed="rId3">
            <a:alphaModFix/>
          </a:blip>
          <a:stretch>
            <a:fillRect/>
          </a:stretch>
        </p:blipFill>
        <p:spPr>
          <a:xfrm>
            <a:off x="2200963" y="2008689"/>
            <a:ext cx="4742075" cy="27044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g1260a435bbe_8_0"/>
          <p:cNvSpPr/>
          <p:nvPr/>
        </p:nvSpPr>
        <p:spPr>
          <a:xfrm>
            <a:off x="85800" y="2220600"/>
            <a:ext cx="266700" cy="381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2500">
                <a:solidFill>
                  <a:schemeClr val="dk1"/>
                </a:solidFill>
                <a:latin typeface="Chewy"/>
                <a:ea typeface="Chewy"/>
                <a:cs typeface="Chewy"/>
                <a:sym typeface="Chewy"/>
              </a:rPr>
              <a:t>C</a:t>
            </a:r>
            <a:endParaRPr sz="2300" i="0" u="none" strike="noStrike" cap="none">
              <a:solidFill>
                <a:schemeClr val="dk1"/>
              </a:solidFill>
              <a:latin typeface="Chewy"/>
              <a:ea typeface="Chewy"/>
              <a:cs typeface="Chewy"/>
              <a:sym typeface="Chewy"/>
            </a:endParaRPr>
          </a:p>
        </p:txBody>
      </p:sp>
      <p:sp>
        <p:nvSpPr>
          <p:cNvPr id="1690" name="Google Shape;1690;g1260a435bbe_8_0"/>
          <p:cNvSpPr/>
          <p:nvPr/>
        </p:nvSpPr>
        <p:spPr>
          <a:xfrm>
            <a:off x="352500" y="2220600"/>
            <a:ext cx="277800" cy="381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600">
                <a:solidFill>
                  <a:schemeClr val="dk1"/>
                </a:solidFill>
                <a:latin typeface="Chewy"/>
                <a:ea typeface="Chewy"/>
                <a:cs typeface="Chewy"/>
                <a:sym typeface="Chewy"/>
              </a:rPr>
              <a:t>O</a:t>
            </a:r>
            <a:endParaRPr sz="2600" i="0" u="none" strike="noStrike" cap="none">
              <a:solidFill>
                <a:schemeClr val="dk1"/>
              </a:solidFill>
              <a:latin typeface="Chewy"/>
              <a:ea typeface="Chewy"/>
              <a:cs typeface="Chewy"/>
              <a:sym typeface="Chewy"/>
            </a:endParaRPr>
          </a:p>
        </p:txBody>
      </p:sp>
      <p:sp>
        <p:nvSpPr>
          <p:cNvPr id="1691" name="Google Shape;1691;g1260a435bbe_8_0"/>
          <p:cNvSpPr/>
          <p:nvPr/>
        </p:nvSpPr>
        <p:spPr>
          <a:xfrm>
            <a:off x="1174800" y="2220600"/>
            <a:ext cx="266700" cy="381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E</a:t>
            </a:r>
            <a:endParaRPr sz="2700" i="0" u="none" strike="noStrike" cap="none">
              <a:solidFill>
                <a:schemeClr val="dk1"/>
              </a:solidFill>
              <a:latin typeface="Chewy"/>
              <a:ea typeface="Chewy"/>
              <a:cs typeface="Chewy"/>
              <a:sym typeface="Chewy"/>
            </a:endParaRPr>
          </a:p>
        </p:txBody>
      </p:sp>
      <p:sp>
        <p:nvSpPr>
          <p:cNvPr id="1692" name="Google Shape;1692;g1260a435bbe_8_0"/>
          <p:cNvSpPr/>
          <p:nvPr/>
        </p:nvSpPr>
        <p:spPr>
          <a:xfrm>
            <a:off x="897000" y="2224050"/>
            <a:ext cx="266700" cy="381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P</a:t>
            </a:r>
            <a:endParaRPr sz="2700" i="0" strike="noStrike" cap="none">
              <a:solidFill>
                <a:schemeClr val="dk1"/>
              </a:solidFill>
              <a:latin typeface="Chewy"/>
              <a:ea typeface="Chewy"/>
              <a:cs typeface="Chewy"/>
              <a:sym typeface="Chewy"/>
            </a:endParaRPr>
          </a:p>
        </p:txBody>
      </p:sp>
      <p:sp>
        <p:nvSpPr>
          <p:cNvPr id="1693" name="Google Shape;1693;g1260a435bbe_8_0"/>
          <p:cNvSpPr/>
          <p:nvPr/>
        </p:nvSpPr>
        <p:spPr>
          <a:xfrm>
            <a:off x="3016725" y="413100"/>
            <a:ext cx="2603400" cy="381300"/>
          </a:xfrm>
          <a:prstGeom prst="roundRect">
            <a:avLst>
              <a:gd name="adj" fmla="val 16667"/>
            </a:avLst>
          </a:prstGeom>
          <a:solidFill>
            <a:srgbClr val="F3CB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Buscar soluciones</a:t>
            </a:r>
            <a:endParaRPr sz="2700" i="0" u="none" strike="noStrike" cap="none">
              <a:solidFill>
                <a:schemeClr val="dk1"/>
              </a:solidFill>
              <a:latin typeface="Chewy"/>
              <a:ea typeface="Chewy"/>
              <a:cs typeface="Chewy"/>
              <a:sym typeface="Chewy"/>
            </a:endParaRPr>
          </a:p>
        </p:txBody>
      </p:sp>
      <p:sp>
        <p:nvSpPr>
          <p:cNvPr id="1694" name="Google Shape;1694;g1260a435bbe_8_0"/>
          <p:cNvSpPr/>
          <p:nvPr/>
        </p:nvSpPr>
        <p:spPr>
          <a:xfrm>
            <a:off x="630300" y="2230200"/>
            <a:ext cx="266700" cy="381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O</a:t>
            </a:r>
            <a:endParaRPr sz="2700" i="0" u="none" strike="noStrike" cap="none">
              <a:solidFill>
                <a:schemeClr val="dk1"/>
              </a:solidFill>
              <a:latin typeface="Chewy"/>
              <a:ea typeface="Chewy"/>
              <a:cs typeface="Chewy"/>
              <a:sym typeface="Chewy"/>
            </a:endParaRPr>
          </a:p>
        </p:txBody>
      </p:sp>
      <p:sp>
        <p:nvSpPr>
          <p:cNvPr id="1695" name="Google Shape;1695;g1260a435bbe_8_0"/>
          <p:cNvSpPr/>
          <p:nvPr/>
        </p:nvSpPr>
        <p:spPr>
          <a:xfrm>
            <a:off x="2008200" y="2228850"/>
            <a:ext cx="277800" cy="381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600">
                <a:solidFill>
                  <a:schemeClr val="dk1"/>
                </a:solidFill>
                <a:latin typeface="Chewy"/>
                <a:ea typeface="Chewy"/>
                <a:cs typeface="Chewy"/>
                <a:sym typeface="Chewy"/>
              </a:rPr>
              <a:t>R</a:t>
            </a:r>
            <a:endParaRPr sz="2600" i="0" u="none" strike="noStrike" cap="none">
              <a:solidFill>
                <a:schemeClr val="dk1"/>
              </a:solidFill>
              <a:latin typeface="Chewy"/>
              <a:ea typeface="Chewy"/>
              <a:cs typeface="Chewy"/>
              <a:sym typeface="Chewy"/>
            </a:endParaRPr>
          </a:p>
        </p:txBody>
      </p:sp>
      <p:sp>
        <p:nvSpPr>
          <p:cNvPr id="1696" name="Google Shape;1696;g1260a435bbe_8_0"/>
          <p:cNvSpPr/>
          <p:nvPr/>
        </p:nvSpPr>
        <p:spPr>
          <a:xfrm>
            <a:off x="1719300" y="2228850"/>
            <a:ext cx="277800" cy="381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A</a:t>
            </a:r>
            <a:endParaRPr sz="2700" i="0" u="none" strike="noStrike" cap="none">
              <a:solidFill>
                <a:schemeClr val="dk1"/>
              </a:solidFill>
              <a:latin typeface="Chewy"/>
              <a:ea typeface="Chewy"/>
              <a:cs typeface="Chewy"/>
              <a:sym typeface="Chewy"/>
            </a:endParaRPr>
          </a:p>
        </p:txBody>
      </p:sp>
      <p:sp>
        <p:nvSpPr>
          <p:cNvPr id="1697" name="Google Shape;1697;g1260a435bbe_8_0"/>
          <p:cNvSpPr/>
          <p:nvPr/>
        </p:nvSpPr>
        <p:spPr>
          <a:xfrm>
            <a:off x="1430400" y="2224200"/>
            <a:ext cx="277800" cy="381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R</a:t>
            </a:r>
            <a:endParaRPr sz="2700" i="0" u="none" strike="noStrike" cap="none">
              <a:solidFill>
                <a:schemeClr val="dk1"/>
              </a:solidFill>
              <a:latin typeface="Chewy"/>
              <a:ea typeface="Chewy"/>
              <a:cs typeface="Chewy"/>
              <a:sym typeface="Chewy"/>
            </a:endParaRPr>
          </a:p>
        </p:txBody>
      </p:sp>
      <p:sp>
        <p:nvSpPr>
          <p:cNvPr id="1698" name="Google Shape;1698;g1260a435bbe_8_0"/>
          <p:cNvSpPr/>
          <p:nvPr/>
        </p:nvSpPr>
        <p:spPr>
          <a:xfrm>
            <a:off x="3016725" y="1232250"/>
            <a:ext cx="2603400" cy="381300"/>
          </a:xfrm>
          <a:prstGeom prst="roundRect">
            <a:avLst>
              <a:gd name="adj" fmla="val 16667"/>
            </a:avLst>
          </a:prstGeom>
          <a:solidFill>
            <a:srgbClr val="F3CB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No competir</a:t>
            </a:r>
            <a:endParaRPr sz="2700" i="0" u="none" strike="noStrike" cap="none">
              <a:solidFill>
                <a:schemeClr val="dk1"/>
              </a:solidFill>
              <a:latin typeface="Chewy"/>
              <a:ea typeface="Chewy"/>
              <a:cs typeface="Chewy"/>
              <a:sym typeface="Chewy"/>
            </a:endParaRPr>
          </a:p>
        </p:txBody>
      </p:sp>
      <p:sp>
        <p:nvSpPr>
          <p:cNvPr id="1699" name="Google Shape;1699;g1260a435bbe_8_0"/>
          <p:cNvSpPr/>
          <p:nvPr/>
        </p:nvSpPr>
        <p:spPr>
          <a:xfrm>
            <a:off x="2927400" y="2213325"/>
            <a:ext cx="3289200" cy="381300"/>
          </a:xfrm>
          <a:prstGeom prst="roundRect">
            <a:avLst>
              <a:gd name="adj" fmla="val 16667"/>
            </a:avLst>
          </a:prstGeom>
          <a:solidFill>
            <a:srgbClr val="F3CB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Decidir por si mismos</a:t>
            </a:r>
            <a:endParaRPr sz="2700" i="0" u="none" strike="noStrike" cap="none">
              <a:solidFill>
                <a:schemeClr val="dk1"/>
              </a:solidFill>
              <a:latin typeface="Chewy"/>
              <a:ea typeface="Chewy"/>
              <a:cs typeface="Chewy"/>
              <a:sym typeface="Chewy"/>
            </a:endParaRPr>
          </a:p>
        </p:txBody>
      </p:sp>
      <p:sp>
        <p:nvSpPr>
          <p:cNvPr id="1700" name="Google Shape;1700;g1260a435bbe_8_0"/>
          <p:cNvSpPr/>
          <p:nvPr/>
        </p:nvSpPr>
        <p:spPr>
          <a:xfrm>
            <a:off x="2927400" y="3061050"/>
            <a:ext cx="3289200" cy="788400"/>
          </a:xfrm>
          <a:prstGeom prst="roundRect">
            <a:avLst>
              <a:gd name="adj" fmla="val 16667"/>
            </a:avLst>
          </a:prstGeom>
          <a:solidFill>
            <a:srgbClr val="F3CB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Llegar juntos a una solucion</a:t>
            </a:r>
            <a:endParaRPr sz="2700" i="0" u="none" strike="noStrike" cap="none">
              <a:solidFill>
                <a:schemeClr val="dk1"/>
              </a:solidFill>
              <a:latin typeface="Chewy"/>
              <a:ea typeface="Chewy"/>
              <a:cs typeface="Chewy"/>
              <a:sym typeface="Chewy"/>
            </a:endParaRPr>
          </a:p>
        </p:txBody>
      </p:sp>
      <p:sp>
        <p:nvSpPr>
          <p:cNvPr id="1701" name="Google Shape;1701;g1260a435bbe_8_0"/>
          <p:cNvSpPr/>
          <p:nvPr/>
        </p:nvSpPr>
        <p:spPr>
          <a:xfrm>
            <a:off x="2927400" y="4315875"/>
            <a:ext cx="2603400" cy="381300"/>
          </a:xfrm>
          <a:prstGeom prst="roundRect">
            <a:avLst>
              <a:gd name="adj" fmla="val 16667"/>
            </a:avLst>
          </a:prstGeom>
          <a:solidFill>
            <a:srgbClr val="F3CB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2700">
                <a:solidFill>
                  <a:schemeClr val="dk1"/>
                </a:solidFill>
                <a:latin typeface="Chewy"/>
                <a:ea typeface="Chewy"/>
                <a:cs typeface="Chewy"/>
                <a:sym typeface="Chewy"/>
              </a:rPr>
              <a:t>No intervenir</a:t>
            </a:r>
            <a:endParaRPr sz="2700" i="0" u="none" strike="noStrike" cap="none">
              <a:solidFill>
                <a:schemeClr val="dk1"/>
              </a:solidFill>
              <a:latin typeface="Chewy"/>
              <a:ea typeface="Chewy"/>
              <a:cs typeface="Chewy"/>
              <a:sym typeface="Chewy"/>
            </a:endParaRPr>
          </a:p>
        </p:txBody>
      </p:sp>
      <p:cxnSp>
        <p:nvCxnSpPr>
          <p:cNvPr id="1702" name="Google Shape;1702;g1260a435bbe_8_0"/>
          <p:cNvCxnSpPr>
            <a:stCxn id="1695" idx="3"/>
            <a:endCxn id="1693" idx="1"/>
          </p:cNvCxnSpPr>
          <p:nvPr/>
        </p:nvCxnSpPr>
        <p:spPr>
          <a:xfrm rot="10800000" flipH="1">
            <a:off x="2286000" y="603900"/>
            <a:ext cx="730800" cy="1815600"/>
          </a:xfrm>
          <a:prstGeom prst="straightConnector1">
            <a:avLst/>
          </a:prstGeom>
          <a:noFill/>
          <a:ln w="9525" cap="flat" cmpd="sng">
            <a:solidFill>
              <a:srgbClr val="4E4041"/>
            </a:solidFill>
            <a:prstDash val="solid"/>
            <a:round/>
            <a:headEnd type="none" w="med" len="med"/>
            <a:tailEnd type="none" w="med" len="med"/>
          </a:ln>
        </p:spPr>
      </p:cxnSp>
      <p:cxnSp>
        <p:nvCxnSpPr>
          <p:cNvPr id="1703" name="Google Shape;1703;g1260a435bbe_8_0"/>
          <p:cNvCxnSpPr>
            <a:stCxn id="1695" idx="3"/>
            <a:endCxn id="1698" idx="1"/>
          </p:cNvCxnSpPr>
          <p:nvPr/>
        </p:nvCxnSpPr>
        <p:spPr>
          <a:xfrm rot="10800000" flipH="1">
            <a:off x="2286000" y="1422900"/>
            <a:ext cx="730800" cy="996600"/>
          </a:xfrm>
          <a:prstGeom prst="straightConnector1">
            <a:avLst/>
          </a:prstGeom>
          <a:noFill/>
          <a:ln w="9525" cap="flat" cmpd="sng">
            <a:solidFill>
              <a:srgbClr val="4E4041"/>
            </a:solidFill>
            <a:prstDash val="solid"/>
            <a:round/>
            <a:headEnd type="none" w="med" len="med"/>
            <a:tailEnd type="none" w="med" len="med"/>
          </a:ln>
        </p:spPr>
      </p:cxnSp>
      <p:cxnSp>
        <p:nvCxnSpPr>
          <p:cNvPr id="1704" name="Google Shape;1704;g1260a435bbe_8_0"/>
          <p:cNvCxnSpPr>
            <a:stCxn id="1695" idx="3"/>
            <a:endCxn id="1699" idx="1"/>
          </p:cNvCxnSpPr>
          <p:nvPr/>
        </p:nvCxnSpPr>
        <p:spPr>
          <a:xfrm rot="10800000" flipH="1">
            <a:off x="2286000" y="2403900"/>
            <a:ext cx="641400" cy="15600"/>
          </a:xfrm>
          <a:prstGeom prst="straightConnector1">
            <a:avLst/>
          </a:prstGeom>
          <a:noFill/>
          <a:ln w="9525" cap="flat" cmpd="sng">
            <a:solidFill>
              <a:schemeClr val="dk2"/>
            </a:solidFill>
            <a:prstDash val="solid"/>
            <a:round/>
            <a:headEnd type="none" w="med" len="med"/>
            <a:tailEnd type="none" w="med" len="med"/>
          </a:ln>
        </p:spPr>
      </p:cxnSp>
      <p:cxnSp>
        <p:nvCxnSpPr>
          <p:cNvPr id="1705" name="Google Shape;1705;g1260a435bbe_8_0"/>
          <p:cNvCxnSpPr>
            <a:stCxn id="1695" idx="3"/>
            <a:endCxn id="1700" idx="1"/>
          </p:cNvCxnSpPr>
          <p:nvPr/>
        </p:nvCxnSpPr>
        <p:spPr>
          <a:xfrm>
            <a:off x="2286000" y="2419500"/>
            <a:ext cx="641400" cy="1035900"/>
          </a:xfrm>
          <a:prstGeom prst="straightConnector1">
            <a:avLst/>
          </a:prstGeom>
          <a:noFill/>
          <a:ln w="9525" cap="flat" cmpd="sng">
            <a:solidFill>
              <a:srgbClr val="4E4041"/>
            </a:solidFill>
            <a:prstDash val="solid"/>
            <a:round/>
            <a:headEnd type="none" w="med" len="med"/>
            <a:tailEnd type="none" w="med" len="med"/>
          </a:ln>
        </p:spPr>
      </p:cxnSp>
      <p:cxnSp>
        <p:nvCxnSpPr>
          <p:cNvPr id="1706" name="Google Shape;1706;g1260a435bbe_8_0"/>
          <p:cNvCxnSpPr>
            <a:stCxn id="1695" idx="3"/>
            <a:endCxn id="1701" idx="1"/>
          </p:cNvCxnSpPr>
          <p:nvPr/>
        </p:nvCxnSpPr>
        <p:spPr>
          <a:xfrm>
            <a:off x="2286000" y="2419500"/>
            <a:ext cx="641400" cy="2087100"/>
          </a:xfrm>
          <a:prstGeom prst="straightConnector1">
            <a:avLst/>
          </a:prstGeom>
          <a:noFill/>
          <a:ln w="9525" cap="flat" cmpd="sng">
            <a:solidFill>
              <a:srgbClr val="4E4041"/>
            </a:solidFill>
            <a:prstDash val="solid"/>
            <a:round/>
            <a:headEnd type="none" w="med" len="med"/>
            <a:tailEnd type="none" w="med" len="med"/>
          </a:ln>
        </p:spPr>
      </p:cxnSp>
      <p:sp>
        <p:nvSpPr>
          <p:cNvPr id="1707" name="Google Shape;1707;g1260a435bbe_8_0"/>
          <p:cNvSpPr txBox="1"/>
          <p:nvPr/>
        </p:nvSpPr>
        <p:spPr>
          <a:xfrm>
            <a:off x="85800" y="1422900"/>
            <a:ext cx="2057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latin typeface="Amatic SC"/>
                <a:ea typeface="Amatic SC"/>
                <a:cs typeface="Amatic SC"/>
                <a:sym typeface="Amatic SC"/>
              </a:rPr>
              <a:t>Para llegar a una solución es importante el </a:t>
            </a:r>
            <a:endParaRPr sz="1700" b="1">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g1260a435bbe_8_24"/>
          <p:cNvSpPr txBox="1">
            <a:spLocks noGrp="1"/>
          </p:cNvSpPr>
          <p:nvPr>
            <p:ph type="title"/>
          </p:nvPr>
        </p:nvSpPr>
        <p:spPr>
          <a:xfrm>
            <a:off x="1191975" y="305800"/>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b="1"/>
              <a:t>El modelo para resolver conflictos</a:t>
            </a:r>
            <a:endParaRPr sz="3800" b="1"/>
          </a:p>
        </p:txBody>
      </p:sp>
      <p:grpSp>
        <p:nvGrpSpPr>
          <p:cNvPr id="1713" name="Google Shape;1713;g1260a435bbe_8_24"/>
          <p:cNvGrpSpPr/>
          <p:nvPr/>
        </p:nvGrpSpPr>
        <p:grpSpPr>
          <a:xfrm>
            <a:off x="248950" y="1450797"/>
            <a:ext cx="722905" cy="760173"/>
            <a:chOff x="124550" y="3420216"/>
            <a:chExt cx="897461" cy="911479"/>
          </a:xfrm>
        </p:grpSpPr>
        <p:sp>
          <p:nvSpPr>
            <p:cNvPr id="1714" name="Google Shape;1714;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g1260a435bbe_8_24"/>
          <p:cNvGrpSpPr/>
          <p:nvPr/>
        </p:nvGrpSpPr>
        <p:grpSpPr>
          <a:xfrm>
            <a:off x="248950" y="2498547"/>
            <a:ext cx="722905" cy="760173"/>
            <a:chOff x="124550" y="3420216"/>
            <a:chExt cx="897461" cy="911479"/>
          </a:xfrm>
        </p:grpSpPr>
        <p:sp>
          <p:nvSpPr>
            <p:cNvPr id="1717" name="Google Shape;1717;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g1260a435bbe_8_24"/>
          <p:cNvGrpSpPr/>
          <p:nvPr/>
        </p:nvGrpSpPr>
        <p:grpSpPr>
          <a:xfrm>
            <a:off x="248950" y="3641547"/>
            <a:ext cx="722905" cy="760173"/>
            <a:chOff x="124550" y="3420216"/>
            <a:chExt cx="897461" cy="911479"/>
          </a:xfrm>
        </p:grpSpPr>
        <p:sp>
          <p:nvSpPr>
            <p:cNvPr id="1720" name="Google Shape;1720;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g1260a435bbe_8_24"/>
          <p:cNvGrpSpPr/>
          <p:nvPr/>
        </p:nvGrpSpPr>
        <p:grpSpPr>
          <a:xfrm>
            <a:off x="4687600" y="1450797"/>
            <a:ext cx="722905" cy="760173"/>
            <a:chOff x="124550" y="3420216"/>
            <a:chExt cx="897461" cy="911479"/>
          </a:xfrm>
        </p:grpSpPr>
        <p:sp>
          <p:nvSpPr>
            <p:cNvPr id="1723" name="Google Shape;1723;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g1260a435bbe_8_24"/>
          <p:cNvGrpSpPr/>
          <p:nvPr/>
        </p:nvGrpSpPr>
        <p:grpSpPr>
          <a:xfrm>
            <a:off x="4687600" y="3641547"/>
            <a:ext cx="722905" cy="760173"/>
            <a:chOff x="124550" y="3420216"/>
            <a:chExt cx="897461" cy="911479"/>
          </a:xfrm>
        </p:grpSpPr>
        <p:sp>
          <p:nvSpPr>
            <p:cNvPr id="1726" name="Google Shape;1726;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g1260a435bbe_8_24"/>
          <p:cNvGrpSpPr/>
          <p:nvPr/>
        </p:nvGrpSpPr>
        <p:grpSpPr>
          <a:xfrm>
            <a:off x="4687600" y="2498547"/>
            <a:ext cx="722905" cy="760173"/>
            <a:chOff x="124550" y="3420216"/>
            <a:chExt cx="897461" cy="911479"/>
          </a:xfrm>
        </p:grpSpPr>
        <p:sp>
          <p:nvSpPr>
            <p:cNvPr id="1729" name="Google Shape;1729;g1260a435bbe_8_24"/>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g1260a435bbe_8_24"/>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1" name="Google Shape;1731;g1260a435bbe_8_24"/>
          <p:cNvSpPr txBox="1"/>
          <p:nvPr/>
        </p:nvSpPr>
        <p:spPr>
          <a:xfrm>
            <a:off x="410375" y="1476888"/>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1</a:t>
            </a:r>
            <a:endParaRPr sz="3400" b="1">
              <a:latin typeface="Chewy"/>
              <a:ea typeface="Chewy"/>
              <a:cs typeface="Chewy"/>
              <a:sym typeface="Chewy"/>
            </a:endParaRPr>
          </a:p>
        </p:txBody>
      </p:sp>
      <p:sp>
        <p:nvSpPr>
          <p:cNvPr id="1732" name="Google Shape;1732;g1260a435bbe_8_24"/>
          <p:cNvSpPr txBox="1"/>
          <p:nvPr/>
        </p:nvSpPr>
        <p:spPr>
          <a:xfrm>
            <a:off x="362750" y="2572250"/>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2</a:t>
            </a:r>
            <a:endParaRPr sz="3400">
              <a:latin typeface="Chewy"/>
              <a:ea typeface="Chewy"/>
              <a:cs typeface="Chewy"/>
              <a:sym typeface="Chewy"/>
            </a:endParaRPr>
          </a:p>
        </p:txBody>
      </p:sp>
      <p:sp>
        <p:nvSpPr>
          <p:cNvPr id="1733" name="Google Shape;1733;g1260a435bbe_8_24"/>
          <p:cNvSpPr txBox="1"/>
          <p:nvPr/>
        </p:nvSpPr>
        <p:spPr>
          <a:xfrm>
            <a:off x="362750" y="3641520"/>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3</a:t>
            </a:r>
            <a:endParaRPr sz="3400" b="1">
              <a:latin typeface="Chewy"/>
              <a:ea typeface="Chewy"/>
              <a:cs typeface="Chewy"/>
              <a:sym typeface="Chewy"/>
            </a:endParaRPr>
          </a:p>
        </p:txBody>
      </p:sp>
      <p:sp>
        <p:nvSpPr>
          <p:cNvPr id="1734" name="Google Shape;1734;g1260a435bbe_8_24"/>
          <p:cNvSpPr txBox="1"/>
          <p:nvPr/>
        </p:nvSpPr>
        <p:spPr>
          <a:xfrm>
            <a:off x="4829975" y="1476888"/>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4</a:t>
            </a:r>
            <a:endParaRPr sz="3400" b="1">
              <a:latin typeface="Chewy"/>
              <a:ea typeface="Chewy"/>
              <a:cs typeface="Chewy"/>
              <a:sym typeface="Chewy"/>
            </a:endParaRPr>
          </a:p>
        </p:txBody>
      </p:sp>
      <p:sp>
        <p:nvSpPr>
          <p:cNvPr id="1735" name="Google Shape;1735;g1260a435bbe_8_24"/>
          <p:cNvSpPr txBox="1"/>
          <p:nvPr/>
        </p:nvSpPr>
        <p:spPr>
          <a:xfrm>
            <a:off x="4829975" y="2559213"/>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5</a:t>
            </a:r>
            <a:endParaRPr sz="3400" b="1">
              <a:latin typeface="Chewy"/>
              <a:ea typeface="Chewy"/>
              <a:cs typeface="Chewy"/>
              <a:sym typeface="Chewy"/>
            </a:endParaRPr>
          </a:p>
        </p:txBody>
      </p:sp>
      <p:sp>
        <p:nvSpPr>
          <p:cNvPr id="1736" name="Google Shape;1736;g1260a435bbe_8_24"/>
          <p:cNvSpPr txBox="1"/>
          <p:nvPr/>
        </p:nvSpPr>
        <p:spPr>
          <a:xfrm>
            <a:off x="4829975" y="3641538"/>
            <a:ext cx="49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Chewy"/>
                <a:ea typeface="Chewy"/>
                <a:cs typeface="Chewy"/>
                <a:sym typeface="Chewy"/>
              </a:rPr>
              <a:t>6</a:t>
            </a:r>
            <a:endParaRPr sz="3400" b="1">
              <a:latin typeface="Chewy"/>
              <a:ea typeface="Chewy"/>
              <a:cs typeface="Chewy"/>
              <a:sym typeface="Chewy"/>
            </a:endParaRPr>
          </a:p>
        </p:txBody>
      </p:sp>
      <p:sp>
        <p:nvSpPr>
          <p:cNvPr id="1737" name="Google Shape;1737;g1260a435bbe_8_24"/>
          <p:cNvSpPr txBox="1"/>
          <p:nvPr/>
        </p:nvSpPr>
        <p:spPr>
          <a:xfrm>
            <a:off x="971850" y="1630788"/>
            <a:ext cx="3152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Caveat"/>
                <a:ea typeface="Caveat"/>
                <a:cs typeface="Caveat"/>
                <a:sym typeface="Caveat"/>
              </a:rPr>
              <a:t>Identificar el conflicto y buscar la causa</a:t>
            </a:r>
            <a:endParaRPr sz="1700">
              <a:latin typeface="Caveat"/>
              <a:ea typeface="Caveat"/>
              <a:cs typeface="Caveat"/>
              <a:sym typeface="Caveat"/>
            </a:endParaRPr>
          </a:p>
        </p:txBody>
      </p:sp>
      <p:sp>
        <p:nvSpPr>
          <p:cNvPr id="1738" name="Google Shape;1738;g1260a435bbe_8_24"/>
          <p:cNvSpPr txBox="1"/>
          <p:nvPr/>
        </p:nvSpPr>
        <p:spPr>
          <a:xfrm>
            <a:off x="1067100" y="2678525"/>
            <a:ext cx="315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veat"/>
                <a:ea typeface="Caveat"/>
                <a:cs typeface="Caveat"/>
                <a:sym typeface="Caveat"/>
              </a:rPr>
              <a:t>Definir objetivos.</a:t>
            </a:r>
            <a:endParaRPr sz="2000">
              <a:latin typeface="Caveat"/>
              <a:ea typeface="Caveat"/>
              <a:cs typeface="Caveat"/>
              <a:sym typeface="Caveat"/>
            </a:endParaRPr>
          </a:p>
        </p:txBody>
      </p:sp>
      <p:sp>
        <p:nvSpPr>
          <p:cNvPr id="1739" name="Google Shape;1739;g1260a435bbe_8_24"/>
          <p:cNvSpPr txBox="1"/>
          <p:nvPr/>
        </p:nvSpPr>
        <p:spPr>
          <a:xfrm>
            <a:off x="1067100" y="3821525"/>
            <a:ext cx="315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veat"/>
                <a:ea typeface="Caveat"/>
                <a:cs typeface="Caveat"/>
                <a:sym typeface="Caveat"/>
              </a:rPr>
              <a:t>Buscar soluciones.</a:t>
            </a:r>
            <a:endParaRPr sz="2000">
              <a:latin typeface="Caveat"/>
              <a:ea typeface="Caveat"/>
              <a:cs typeface="Caveat"/>
              <a:sym typeface="Caveat"/>
            </a:endParaRPr>
          </a:p>
        </p:txBody>
      </p:sp>
      <p:sp>
        <p:nvSpPr>
          <p:cNvPr id="1740" name="Google Shape;1740;g1260a435bbe_8_24"/>
          <p:cNvSpPr txBox="1"/>
          <p:nvPr/>
        </p:nvSpPr>
        <p:spPr>
          <a:xfrm>
            <a:off x="5524800" y="1630775"/>
            <a:ext cx="315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veat"/>
                <a:ea typeface="Caveat"/>
                <a:cs typeface="Caveat"/>
                <a:sym typeface="Caveat"/>
              </a:rPr>
              <a:t>Valorar las diferentes alternativas.</a:t>
            </a:r>
            <a:endParaRPr sz="1800">
              <a:latin typeface="Caveat"/>
              <a:ea typeface="Caveat"/>
              <a:cs typeface="Caveat"/>
              <a:sym typeface="Caveat"/>
            </a:endParaRPr>
          </a:p>
        </p:txBody>
      </p:sp>
      <p:sp>
        <p:nvSpPr>
          <p:cNvPr id="1741" name="Google Shape;1741;g1260a435bbe_8_24"/>
          <p:cNvSpPr txBox="1"/>
          <p:nvPr/>
        </p:nvSpPr>
        <p:spPr>
          <a:xfrm>
            <a:off x="5524800" y="2678513"/>
            <a:ext cx="315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veat"/>
                <a:ea typeface="Caveat"/>
                <a:cs typeface="Caveat"/>
                <a:sym typeface="Caveat"/>
              </a:rPr>
              <a:t>Acordar su aplicación </a:t>
            </a:r>
            <a:endParaRPr sz="1900">
              <a:latin typeface="Caveat"/>
              <a:ea typeface="Caveat"/>
              <a:cs typeface="Caveat"/>
              <a:sym typeface="Caveat"/>
            </a:endParaRPr>
          </a:p>
        </p:txBody>
      </p:sp>
      <p:sp>
        <p:nvSpPr>
          <p:cNvPr id="1742" name="Google Shape;1742;g1260a435bbe_8_24"/>
          <p:cNvSpPr txBox="1"/>
          <p:nvPr/>
        </p:nvSpPr>
        <p:spPr>
          <a:xfrm>
            <a:off x="5524800" y="3795413"/>
            <a:ext cx="315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veat"/>
                <a:ea typeface="Caveat"/>
                <a:cs typeface="Caveat"/>
                <a:sym typeface="Caveat"/>
              </a:rPr>
              <a:t>Marcarse un plan de ejecución. </a:t>
            </a:r>
            <a:endParaRPr sz="1800">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sp>
        <p:nvSpPr>
          <p:cNvPr id="1747" name="Google Shape;1747;p2"/>
          <p:cNvSpPr txBox="1">
            <a:spLocks noGrp="1"/>
          </p:cNvSpPr>
          <p:nvPr>
            <p:ph type="title"/>
          </p:nvPr>
        </p:nvSpPr>
        <p:spPr>
          <a:xfrm>
            <a:off x="753825" y="420100"/>
            <a:ext cx="7444800" cy="646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500"/>
              <a:buNone/>
            </a:pPr>
            <a:r>
              <a:rPr lang="en"/>
              <a:t>Propósitos de las actividades en la resolución de conflictos </a:t>
            </a:r>
            <a:endParaRPr/>
          </a:p>
        </p:txBody>
      </p:sp>
      <p:sp>
        <p:nvSpPr>
          <p:cNvPr id="1748" name="Google Shape;1748;p2"/>
          <p:cNvSpPr txBox="1">
            <a:spLocks noGrp="1"/>
          </p:cNvSpPr>
          <p:nvPr>
            <p:ph type="body" idx="1"/>
          </p:nvPr>
        </p:nvSpPr>
        <p:spPr>
          <a:xfrm>
            <a:off x="1092727" y="2155970"/>
            <a:ext cx="6766995" cy="2407665"/>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rgbClr val="5A5A5A"/>
              </a:buClr>
              <a:buSzPts val="1100"/>
              <a:buFont typeface="Noto Sans Symbols"/>
              <a:buChar char="♥"/>
            </a:pPr>
            <a:r>
              <a:rPr lang="en" sz="1600"/>
              <a:t>Las habilidades sociales </a:t>
            </a:r>
            <a:endParaRPr/>
          </a:p>
          <a:p>
            <a:pPr marL="285750" lvl="0" indent="-285750" algn="l" rtl="0">
              <a:lnSpc>
                <a:spcPct val="150000"/>
              </a:lnSpc>
              <a:spcBef>
                <a:spcPts val="0"/>
              </a:spcBef>
              <a:spcAft>
                <a:spcPts val="0"/>
              </a:spcAft>
              <a:buClr>
                <a:srgbClr val="5A5A5A"/>
              </a:buClr>
              <a:buSzPts val="1100"/>
              <a:buFont typeface="Noto Sans Symbols"/>
              <a:buChar char="♥"/>
            </a:pPr>
            <a:r>
              <a:rPr lang="en" sz="1600"/>
              <a:t>La comunicación eficaz </a:t>
            </a:r>
            <a:endParaRPr/>
          </a:p>
          <a:p>
            <a:pPr marL="285750" lvl="0" indent="-285750" algn="l" rtl="0">
              <a:lnSpc>
                <a:spcPct val="150000"/>
              </a:lnSpc>
              <a:spcBef>
                <a:spcPts val="0"/>
              </a:spcBef>
              <a:spcAft>
                <a:spcPts val="0"/>
              </a:spcAft>
              <a:buClr>
                <a:srgbClr val="5A5A5A"/>
              </a:buClr>
              <a:buSzPts val="1100"/>
              <a:buFont typeface="Noto Sans Symbols"/>
              <a:buChar char="♥"/>
            </a:pPr>
            <a:r>
              <a:rPr lang="en" sz="1600"/>
              <a:t>La cooperación </a:t>
            </a:r>
            <a:endParaRPr/>
          </a:p>
          <a:p>
            <a:pPr marL="285750" lvl="0" indent="-285750" algn="l" rtl="0">
              <a:lnSpc>
                <a:spcPct val="150000"/>
              </a:lnSpc>
              <a:spcBef>
                <a:spcPts val="0"/>
              </a:spcBef>
              <a:spcAft>
                <a:spcPts val="0"/>
              </a:spcAft>
              <a:buClr>
                <a:srgbClr val="5A5A5A"/>
              </a:buClr>
              <a:buSzPts val="1100"/>
              <a:buFont typeface="Noto Sans Symbols"/>
              <a:buChar char="♥"/>
            </a:pPr>
            <a:r>
              <a:rPr lang="en" sz="1600"/>
              <a:t>La tolerancia </a:t>
            </a:r>
            <a:endParaRPr/>
          </a:p>
          <a:p>
            <a:pPr marL="285750" lvl="0" indent="-285750" algn="l" rtl="0">
              <a:lnSpc>
                <a:spcPct val="150000"/>
              </a:lnSpc>
              <a:spcBef>
                <a:spcPts val="0"/>
              </a:spcBef>
              <a:spcAft>
                <a:spcPts val="0"/>
              </a:spcAft>
              <a:buClr>
                <a:srgbClr val="5A5A5A"/>
              </a:buClr>
              <a:buSzPts val="1100"/>
              <a:buFont typeface="Noto Sans Symbols"/>
              <a:buChar char="♥"/>
            </a:pPr>
            <a:r>
              <a:rPr lang="en" sz="1600"/>
              <a:t>Pensamiento creativo/ alternativo para buscar soluciones </a:t>
            </a:r>
            <a:endParaRPr/>
          </a:p>
          <a:p>
            <a:pPr marL="285750" lvl="0" indent="-285750" algn="l" rtl="0">
              <a:lnSpc>
                <a:spcPct val="150000"/>
              </a:lnSpc>
              <a:spcBef>
                <a:spcPts val="0"/>
              </a:spcBef>
              <a:spcAft>
                <a:spcPts val="0"/>
              </a:spcAft>
              <a:buClr>
                <a:srgbClr val="5A5A5A"/>
              </a:buClr>
              <a:buSzPts val="1100"/>
              <a:buFont typeface="Noto Sans Symbols"/>
              <a:buChar char="♥"/>
            </a:pPr>
            <a:r>
              <a:rPr lang="en" sz="1600"/>
              <a:t>La comprensión del conflicto en si</a:t>
            </a:r>
            <a:endParaRPr sz="1600"/>
          </a:p>
        </p:txBody>
      </p:sp>
      <p:pic>
        <p:nvPicPr>
          <p:cNvPr id="1749" name="Google Shape;1749;p2"/>
          <p:cNvPicPr preferRelativeResize="0"/>
          <p:nvPr/>
        </p:nvPicPr>
        <p:blipFill rotWithShape="1">
          <a:blip r:embed="rId3">
            <a:alphaModFix/>
          </a:blip>
          <a:srcRect/>
          <a:stretch/>
        </p:blipFill>
        <p:spPr>
          <a:xfrm>
            <a:off x="5838737" y="1396035"/>
            <a:ext cx="2525087" cy="2125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12"/>
          <p:cNvSpPr txBox="1">
            <a:spLocks noGrp="1"/>
          </p:cNvSpPr>
          <p:nvPr>
            <p:ph type="title"/>
          </p:nvPr>
        </p:nvSpPr>
        <p:spPr>
          <a:xfrm>
            <a:off x="2335225" y="409950"/>
            <a:ext cx="4953000" cy="51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200"/>
              <a:buNone/>
            </a:pPr>
            <a:r>
              <a:rPr lang="en"/>
              <a:t>      Objetivos del modulo </a:t>
            </a:r>
            <a:endParaRPr/>
          </a:p>
        </p:txBody>
      </p:sp>
      <p:sp>
        <p:nvSpPr>
          <p:cNvPr id="1755" name="Google Shape;1755;p12"/>
          <p:cNvSpPr txBox="1">
            <a:spLocks noGrp="1"/>
          </p:cNvSpPr>
          <p:nvPr>
            <p:ph type="subTitle" idx="1"/>
          </p:nvPr>
        </p:nvSpPr>
        <p:spPr>
          <a:xfrm>
            <a:off x="1150775" y="1793950"/>
            <a:ext cx="7205100" cy="23076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a:t>Reconocer los conflictos como parte natural de la vida. </a:t>
            </a:r>
            <a:endParaRPr/>
          </a:p>
          <a:p>
            <a:pPr marL="457200" lvl="0" indent="-317500" algn="l" rtl="0">
              <a:lnSpc>
                <a:spcPct val="100000"/>
              </a:lnSpc>
              <a:spcBef>
                <a:spcPts val="0"/>
              </a:spcBef>
              <a:spcAft>
                <a:spcPts val="0"/>
              </a:spcAft>
              <a:buSzPts val="1400"/>
              <a:buChar char="●"/>
            </a:pPr>
            <a:r>
              <a:rPr lang="en"/>
              <a:t>Contribuir al desarrollo cognitivo para resolver problemas. </a:t>
            </a:r>
            <a:endParaRPr/>
          </a:p>
          <a:p>
            <a:pPr marL="457200" lvl="0" indent="-317500" algn="l" rtl="0">
              <a:lnSpc>
                <a:spcPct val="100000"/>
              </a:lnSpc>
              <a:spcBef>
                <a:spcPts val="0"/>
              </a:spcBef>
              <a:spcAft>
                <a:spcPts val="0"/>
              </a:spcAft>
              <a:buSzPts val="1400"/>
              <a:buChar char="●"/>
            </a:pPr>
            <a:r>
              <a:rPr lang="en"/>
              <a:t>Aumentar la habilidad para solucionar problemas. </a:t>
            </a:r>
            <a:endParaRPr/>
          </a:p>
          <a:p>
            <a:pPr marL="457200" lvl="0" indent="-317500" algn="l" rtl="0">
              <a:lnSpc>
                <a:spcPct val="100000"/>
              </a:lnSpc>
              <a:spcBef>
                <a:spcPts val="0"/>
              </a:spcBef>
              <a:spcAft>
                <a:spcPts val="0"/>
              </a:spcAft>
              <a:buSzPts val="1400"/>
              <a:buChar char="●"/>
            </a:pPr>
            <a:r>
              <a:rPr lang="en"/>
              <a:t>Afrontar y regular emociones cuando se presente un conflicto.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11"/>
          <p:cNvSpPr txBox="1">
            <a:spLocks noGrp="1"/>
          </p:cNvSpPr>
          <p:nvPr>
            <p:ph type="subTitle" idx="1"/>
          </p:nvPr>
        </p:nvSpPr>
        <p:spPr>
          <a:xfrm>
            <a:off x="2536075" y="2775250"/>
            <a:ext cx="6107400" cy="15936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Char char="●"/>
            </a:pPr>
            <a:r>
              <a:rPr lang="en"/>
              <a:t>Habilidades sociales </a:t>
            </a:r>
            <a:endParaRPr/>
          </a:p>
          <a:p>
            <a:pPr marL="457200" lvl="0" indent="-361950" algn="l" rtl="0">
              <a:lnSpc>
                <a:spcPct val="100000"/>
              </a:lnSpc>
              <a:spcBef>
                <a:spcPts val="0"/>
              </a:spcBef>
              <a:spcAft>
                <a:spcPts val="0"/>
              </a:spcAft>
              <a:buSzPts val="2100"/>
              <a:buChar char="●"/>
            </a:pPr>
            <a:r>
              <a:rPr lang="en"/>
              <a:t>La comunicación eficaz </a:t>
            </a:r>
            <a:endParaRPr/>
          </a:p>
          <a:p>
            <a:pPr marL="457200" lvl="0" indent="-361950" algn="l" rtl="0">
              <a:lnSpc>
                <a:spcPct val="100000"/>
              </a:lnSpc>
              <a:spcBef>
                <a:spcPts val="0"/>
              </a:spcBef>
              <a:spcAft>
                <a:spcPts val="0"/>
              </a:spcAft>
              <a:buSzPts val="2100"/>
              <a:buChar char="●"/>
            </a:pPr>
            <a:r>
              <a:rPr lang="en"/>
              <a:t>La cooperacion </a:t>
            </a:r>
            <a:endParaRPr/>
          </a:p>
          <a:p>
            <a:pPr marL="457200" lvl="0" indent="-361950" algn="l" rtl="0">
              <a:lnSpc>
                <a:spcPct val="100000"/>
              </a:lnSpc>
              <a:spcBef>
                <a:spcPts val="0"/>
              </a:spcBef>
              <a:spcAft>
                <a:spcPts val="0"/>
              </a:spcAft>
              <a:buSzPts val="2100"/>
              <a:buChar char="●"/>
            </a:pPr>
            <a:r>
              <a:rPr lang="en"/>
              <a:t>La tolerancia </a:t>
            </a:r>
            <a:endParaRPr/>
          </a:p>
          <a:p>
            <a:pPr marL="457200" lvl="0" indent="-361950" algn="l" rtl="0">
              <a:lnSpc>
                <a:spcPct val="100000"/>
              </a:lnSpc>
              <a:spcBef>
                <a:spcPts val="0"/>
              </a:spcBef>
              <a:spcAft>
                <a:spcPts val="0"/>
              </a:spcAft>
              <a:buSzPts val="2100"/>
              <a:buChar char="●"/>
            </a:pPr>
            <a:r>
              <a:rPr lang="en"/>
              <a:t>La comprensión del conflicto </a:t>
            </a:r>
            <a:endParaRPr/>
          </a:p>
        </p:txBody>
      </p:sp>
      <p:sp>
        <p:nvSpPr>
          <p:cNvPr id="1761" name="Google Shape;1761;p11"/>
          <p:cNvSpPr txBox="1">
            <a:spLocks noGrp="1"/>
          </p:cNvSpPr>
          <p:nvPr>
            <p:ph type="title" idx="2"/>
          </p:nvPr>
        </p:nvSpPr>
        <p:spPr>
          <a:xfrm>
            <a:off x="2001725" y="1576850"/>
            <a:ext cx="6980700" cy="1379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0"/>
              <a:buNone/>
            </a:pPr>
            <a:r>
              <a:rPr lang="en" sz="4900"/>
              <a:t>Actividades</a:t>
            </a:r>
            <a:r>
              <a:rPr lang="en" sz="5600"/>
              <a:t> </a:t>
            </a:r>
            <a:endParaRPr sz="5600"/>
          </a:p>
        </p:txBody>
      </p:sp>
    </p:spTree>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Presentación en pantalla (16:9)</PresentationFormat>
  <Paragraphs>105</Paragraphs>
  <Slides>16</Slides>
  <Notes>16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Roboto Slab Light</vt:lpstr>
      <vt:lpstr>Caveat</vt:lpstr>
      <vt:lpstr>Vibur</vt:lpstr>
      <vt:lpstr>Arial</vt:lpstr>
      <vt:lpstr>Amatic SC</vt:lpstr>
      <vt:lpstr>Chewy</vt:lpstr>
      <vt:lpstr>Catamaran</vt:lpstr>
      <vt:lpstr>Work Sans</vt:lpstr>
      <vt:lpstr>Comfortaa</vt:lpstr>
      <vt:lpstr>Noto Sans Symbols</vt:lpstr>
      <vt:lpstr>Learning the Days of the Week by Slidesgo </vt:lpstr>
      <vt:lpstr>Resolución de conflictos </vt:lpstr>
      <vt:lpstr>En los conflictos orientan hacia la competencia, ejercer el poder, realizar enfrentamientos, para realizar las soluciones siempre uno gana en función que otro pierde.</vt:lpstr>
      <vt:lpstr>Afrontando los conflictos en la escuela.  </vt:lpstr>
      <vt:lpstr>Lo que el profesor no debe hacer</vt:lpstr>
      <vt:lpstr>Presentación de PowerPoint</vt:lpstr>
      <vt:lpstr>El modelo para resolver conflictos</vt:lpstr>
      <vt:lpstr>Propósitos de las actividades en la resolución de conflictos </vt:lpstr>
      <vt:lpstr>      Objetivos del modulo </vt:lpstr>
      <vt:lpstr>Actividades </vt:lpstr>
      <vt:lpstr>La espada de la paz </vt:lpstr>
      <vt:lpstr>Presentación de PowerPoint</vt:lpstr>
      <vt:lpstr>Presentación de PowerPoint</vt:lpstr>
      <vt:lpstr>Me siento bien </vt:lpstr>
      <vt:lpstr>Si escuchas la canción encontrará la solución</vt:lpstr>
      <vt:lpstr>Presentación de PowerPoint</vt:lpstr>
      <vt:lpstr>El cocodrilo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Resolución de conflictos </dc:title>
  <dc:creator>Juan Ramon Guevara Ramirez</dc:creator>
  <cp:lastModifiedBy>Juan Ramon Guevara Ramirez</cp:lastModifiedBy>
  <cp:revision>1</cp:revision>
  <dcterms:modified xsi:type="dcterms:W3CDTF">2022-04-27T04:34:42Z</dcterms:modified>
</cp:coreProperties>
</file>