
<file path=[Content_Types].xml><?xml version="1.0" encoding="utf-8"?>
<Types xmlns="http://schemas.openxmlformats.org/package/2006/content-types">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Lst>
  <p:notesMasterIdLst>
    <p:notesMasterId r:id="rId20"/>
  </p:notesMasterIdLst>
  <p:sldIdLst>
    <p:sldId id="256" r:id="rId2"/>
    <p:sldId id="257" r:id="rId3"/>
    <p:sldId id="268" r:id="rId4"/>
    <p:sldId id="272" r:id="rId5"/>
    <p:sldId id="270" r:id="rId6"/>
    <p:sldId id="274" r:id="rId7"/>
    <p:sldId id="269" r:id="rId8"/>
    <p:sldId id="263" r:id="rId9"/>
    <p:sldId id="264" r:id="rId10"/>
    <p:sldId id="265" r:id="rId11"/>
    <p:sldId id="258" r:id="rId12"/>
    <p:sldId id="259" r:id="rId13"/>
    <p:sldId id="260" r:id="rId14"/>
    <p:sldId id="275" r:id="rId15"/>
    <p:sldId id="261" r:id="rId16"/>
    <p:sldId id="262" r:id="rId17"/>
    <p:sldId id="267" r:id="rId18"/>
    <p:sldId id="266" r:id="rId19"/>
  </p:sldIdLst>
  <p:sldSz cx="9144000" cy="5143500" type="screen16x9"/>
  <p:notesSz cx="6858000" cy="9144000"/>
  <p:embeddedFontLst>
    <p:embeddedFont>
      <p:font typeface="Amasis MT Pro Black" panose="02040A04050005020304" pitchFamily="18" charset="0"/>
      <p:bold r:id="rId21"/>
      <p:boldItalic r:id="rId22"/>
    </p:embeddedFont>
    <p:embeddedFont>
      <p:font typeface="Bebas Neue" panose="020B0606020202050201" pitchFamily="34" charset="0"/>
      <p:regular r:id="rId23"/>
    </p:embeddedFont>
    <p:embeddedFont>
      <p:font typeface="Calibri" panose="020F0502020204030204" pitchFamily="34" charset="0"/>
      <p:regular r:id="rId24"/>
      <p:bold r:id="rId25"/>
      <p:italic r:id="rId26"/>
      <p:boldItalic r:id="rId27"/>
    </p:embeddedFont>
    <p:embeddedFont>
      <p:font typeface="Chewy" panose="020B0604020202020204" charset="0"/>
      <p:regular r:id="rId28"/>
    </p:embeddedFont>
    <p:embeddedFont>
      <p:font typeface="Comic Sans MS" panose="030F0702030302020204" pitchFamily="66" charset="0"/>
      <p:regular r:id="rId29"/>
      <p:bold r:id="rId30"/>
      <p:italic r:id="rId31"/>
      <p:boldItalic r:id="rId32"/>
    </p:embeddedFont>
    <p:embeddedFont>
      <p:font typeface="Montserrat" panose="00000500000000000000" pitchFamily="2" charset="0"/>
      <p:regular r:id="rId33"/>
      <p:bold r:id="rId34"/>
      <p:italic r:id="rId35"/>
      <p:boldItalic r:id="rId36"/>
    </p:embeddedFont>
    <p:embeddedFont>
      <p:font typeface="Nunito" pitchFamily="2" charset="0"/>
      <p:regular r:id="rId37"/>
      <p:bold r:id="rId38"/>
      <p:italic r:id="rId39"/>
      <p:boldItalic r:id="rId40"/>
    </p:embeddedFont>
    <p:embeddedFont>
      <p:font typeface="Nunito Black" pitchFamily="2" charset="0"/>
      <p:bold r:id="rId41"/>
      <p:boldItalic r:id="rId4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26" autoAdjust="0"/>
    <p:restoredTop sz="94061" autoAdjust="0"/>
  </p:normalViewPr>
  <p:slideViewPr>
    <p:cSldViewPr snapToGrid="0">
      <p:cViewPr>
        <p:scale>
          <a:sx n="89" d="100"/>
          <a:sy n="89" d="100"/>
        </p:scale>
        <p:origin x="1260" y="9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6.fntdata"/><Relationship Id="rId39" Type="http://schemas.openxmlformats.org/officeDocument/2006/relationships/font" Target="fonts/font19.fntdata"/><Relationship Id="rId3" Type="http://schemas.openxmlformats.org/officeDocument/2006/relationships/slide" Target="slides/slide2.xml"/><Relationship Id="rId21" Type="http://schemas.openxmlformats.org/officeDocument/2006/relationships/font" Target="fonts/font1.fntdata"/><Relationship Id="rId34" Type="http://schemas.openxmlformats.org/officeDocument/2006/relationships/font" Target="fonts/font14.fntdata"/><Relationship Id="rId42" Type="http://schemas.openxmlformats.org/officeDocument/2006/relationships/font" Target="fonts/font22.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5.fntdata"/><Relationship Id="rId33" Type="http://schemas.openxmlformats.org/officeDocument/2006/relationships/font" Target="fonts/font13.fntdata"/><Relationship Id="rId38" Type="http://schemas.openxmlformats.org/officeDocument/2006/relationships/font" Target="fonts/font18.fntdata"/><Relationship Id="rId46"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notesMaster" Target="notesMasters/notesMaster1.xml"/><Relationship Id="rId29" Type="http://schemas.openxmlformats.org/officeDocument/2006/relationships/font" Target="fonts/font9.fntdata"/><Relationship Id="rId41" Type="http://schemas.openxmlformats.org/officeDocument/2006/relationships/font" Target="fonts/font21.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4.fntdata"/><Relationship Id="rId32" Type="http://schemas.openxmlformats.org/officeDocument/2006/relationships/font" Target="fonts/font12.fntdata"/><Relationship Id="rId37" Type="http://schemas.openxmlformats.org/officeDocument/2006/relationships/font" Target="fonts/font17.fntdata"/><Relationship Id="rId40" Type="http://schemas.openxmlformats.org/officeDocument/2006/relationships/font" Target="fonts/font20.fntdata"/><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3.fntdata"/><Relationship Id="rId28" Type="http://schemas.openxmlformats.org/officeDocument/2006/relationships/font" Target="fonts/font8.fntdata"/><Relationship Id="rId36" Type="http://schemas.openxmlformats.org/officeDocument/2006/relationships/font" Target="fonts/font16.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1.fntdata"/><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2.fntdata"/><Relationship Id="rId27" Type="http://schemas.openxmlformats.org/officeDocument/2006/relationships/font" Target="fonts/font7.fntdata"/><Relationship Id="rId30" Type="http://schemas.openxmlformats.org/officeDocument/2006/relationships/font" Target="fonts/font10.fntdata"/><Relationship Id="rId35" Type="http://schemas.openxmlformats.org/officeDocument/2006/relationships/font" Target="fonts/font15.fntdata"/><Relationship Id="rId43"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01"/>
        <p:cNvGrpSpPr/>
        <p:nvPr/>
      </p:nvGrpSpPr>
      <p:grpSpPr>
        <a:xfrm>
          <a:off x="0" y="0"/>
          <a:ext cx="0" cy="0"/>
          <a:chOff x="0" y="0"/>
          <a:chExt cx="0" cy="0"/>
        </a:xfrm>
      </p:grpSpPr>
      <p:sp>
        <p:nvSpPr>
          <p:cNvPr id="11502" name="Google Shape;11502;ge54525d488_0_34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03" name="Google Shape;11503;ge54525d488_0_34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6"/>
        <p:cNvGrpSpPr/>
        <p:nvPr/>
      </p:nvGrpSpPr>
      <p:grpSpPr>
        <a:xfrm>
          <a:off x="0" y="0"/>
          <a:ext cx="0" cy="0"/>
          <a:chOff x="0" y="0"/>
          <a:chExt cx="0" cy="0"/>
        </a:xfrm>
      </p:grpSpPr>
      <p:sp>
        <p:nvSpPr>
          <p:cNvPr id="11647" name="Google Shape;11647;ge54525d488_0_3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8" name="Google Shape;11648;ge54525d488_0_3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53"/>
        <p:cNvGrpSpPr/>
        <p:nvPr/>
      </p:nvGrpSpPr>
      <p:grpSpPr>
        <a:xfrm>
          <a:off x="0" y="0"/>
          <a:ext cx="0" cy="0"/>
          <a:chOff x="0" y="0"/>
          <a:chExt cx="0" cy="0"/>
        </a:xfrm>
      </p:grpSpPr>
      <p:sp>
        <p:nvSpPr>
          <p:cNvPr id="11654" name="Google Shape;11654;ge54525d488_0_4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5" name="Google Shape;11655;ge54525d488_0_4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53"/>
        <p:cNvGrpSpPr/>
        <p:nvPr/>
      </p:nvGrpSpPr>
      <p:grpSpPr>
        <a:xfrm>
          <a:off x="0" y="0"/>
          <a:ext cx="0" cy="0"/>
          <a:chOff x="0" y="0"/>
          <a:chExt cx="0" cy="0"/>
        </a:xfrm>
      </p:grpSpPr>
      <p:sp>
        <p:nvSpPr>
          <p:cNvPr id="11654" name="Google Shape;11654;ge54525d488_0_4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5" name="Google Shape;11655;ge54525d488_0_4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47476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06"/>
        <p:cNvGrpSpPr/>
        <p:nvPr/>
      </p:nvGrpSpPr>
      <p:grpSpPr>
        <a:xfrm>
          <a:off x="0" y="0"/>
          <a:ext cx="0" cy="0"/>
          <a:chOff x="0" y="0"/>
          <a:chExt cx="0" cy="0"/>
        </a:xfrm>
      </p:grpSpPr>
      <p:sp>
        <p:nvSpPr>
          <p:cNvPr id="11507" name="Google Shape;1150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08" name="Google Shape;1150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12"/>
        <p:cNvGrpSpPr/>
        <p:nvPr/>
      </p:nvGrpSpPr>
      <p:grpSpPr>
        <a:xfrm>
          <a:off x="0" y="0"/>
          <a:ext cx="0" cy="0"/>
          <a:chOff x="0" y="0"/>
          <a:chExt cx="0" cy="0"/>
        </a:xfrm>
      </p:grpSpPr>
      <p:sp>
        <p:nvSpPr>
          <p:cNvPr id="11513" name="Google Shape;11513;g3cdb585774e86da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4" name="Google Shape;11514;g3cdb585774e86da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87400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19"/>
        <p:cNvGrpSpPr/>
        <p:nvPr/>
      </p:nvGrpSpPr>
      <p:grpSpPr>
        <a:xfrm>
          <a:off x="0" y="0"/>
          <a:ext cx="0" cy="0"/>
          <a:chOff x="0" y="0"/>
          <a:chExt cx="0" cy="0"/>
        </a:xfrm>
      </p:grpSpPr>
      <p:sp>
        <p:nvSpPr>
          <p:cNvPr id="11520" name="Google Shape;11520;ge6837bfb98_0_1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1" name="Google Shape;11521;ge6837bfb98_0_1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853431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6"/>
        <p:cNvGrpSpPr/>
        <p:nvPr/>
      </p:nvGrpSpPr>
      <p:grpSpPr>
        <a:xfrm>
          <a:off x="0" y="0"/>
          <a:ext cx="0" cy="0"/>
          <a:chOff x="0" y="0"/>
          <a:chExt cx="0" cy="0"/>
        </a:xfrm>
      </p:grpSpPr>
      <p:sp>
        <p:nvSpPr>
          <p:cNvPr id="11647" name="Google Shape;11647;ge54525d488_0_3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8" name="Google Shape;11648;ge54525d488_0_3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11040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12"/>
        <p:cNvGrpSpPr/>
        <p:nvPr/>
      </p:nvGrpSpPr>
      <p:grpSpPr>
        <a:xfrm>
          <a:off x="0" y="0"/>
          <a:ext cx="0" cy="0"/>
          <a:chOff x="0" y="0"/>
          <a:chExt cx="0" cy="0"/>
        </a:xfrm>
      </p:grpSpPr>
      <p:sp>
        <p:nvSpPr>
          <p:cNvPr id="11513" name="Google Shape;11513;g3cdb585774e86da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4" name="Google Shape;11514;g3cdb585774e86da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19"/>
        <p:cNvGrpSpPr/>
        <p:nvPr/>
      </p:nvGrpSpPr>
      <p:grpSpPr>
        <a:xfrm>
          <a:off x="0" y="0"/>
          <a:ext cx="0" cy="0"/>
          <a:chOff x="0" y="0"/>
          <a:chExt cx="0" cy="0"/>
        </a:xfrm>
      </p:grpSpPr>
      <p:sp>
        <p:nvSpPr>
          <p:cNvPr id="11520" name="Google Shape;11520;ge6837bfb98_0_1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1" name="Google Shape;11521;ge6837bfb98_0_1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5"/>
        <p:cNvGrpSpPr/>
        <p:nvPr/>
      </p:nvGrpSpPr>
      <p:grpSpPr>
        <a:xfrm>
          <a:off x="0" y="0"/>
          <a:ext cx="0" cy="0"/>
          <a:chOff x="0" y="0"/>
          <a:chExt cx="0" cy="0"/>
        </a:xfrm>
      </p:grpSpPr>
      <p:sp>
        <p:nvSpPr>
          <p:cNvPr id="11526" name="Google Shape;11526;ge4639e6ea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7" name="Google Shape;11527;ge4639e6ea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12"/>
        <p:cNvGrpSpPr/>
        <p:nvPr/>
      </p:nvGrpSpPr>
      <p:grpSpPr>
        <a:xfrm>
          <a:off x="0" y="0"/>
          <a:ext cx="0" cy="0"/>
          <a:chOff x="0" y="0"/>
          <a:chExt cx="0" cy="0"/>
        </a:xfrm>
      </p:grpSpPr>
      <p:sp>
        <p:nvSpPr>
          <p:cNvPr id="11513" name="Google Shape;11513;g3cdb585774e86da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4" name="Google Shape;11514;g3cdb585774e86da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770738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36244" y="-314989"/>
            <a:ext cx="9432655" cy="5926274"/>
            <a:chOff x="-136244" y="-314989"/>
            <a:chExt cx="9432655" cy="5926274"/>
          </a:xfrm>
        </p:grpSpPr>
        <p:grpSp>
          <p:nvGrpSpPr>
            <p:cNvPr id="10" name="Google Shape;10;p2"/>
            <p:cNvGrpSpPr/>
            <p:nvPr/>
          </p:nvGrpSpPr>
          <p:grpSpPr>
            <a:xfrm>
              <a:off x="4873403" y="-12374"/>
              <a:ext cx="4270606" cy="1104740"/>
              <a:chOff x="2637925" y="3469400"/>
              <a:chExt cx="2167600" cy="560725"/>
            </a:xfrm>
          </p:grpSpPr>
          <p:sp>
            <p:nvSpPr>
              <p:cNvPr id="11" name="Google Shape;11;p2"/>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6;p2"/>
            <p:cNvGrpSpPr/>
            <p:nvPr/>
          </p:nvGrpSpPr>
          <p:grpSpPr>
            <a:xfrm>
              <a:off x="6739649" y="2088850"/>
              <a:ext cx="1239650" cy="1639847"/>
              <a:chOff x="4119175" y="4625900"/>
              <a:chExt cx="629200" cy="832325"/>
            </a:xfrm>
          </p:grpSpPr>
          <p:sp>
            <p:nvSpPr>
              <p:cNvPr id="17" name="Google Shape;17;p2"/>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54;p2"/>
            <p:cNvGrpSpPr/>
            <p:nvPr/>
          </p:nvGrpSpPr>
          <p:grpSpPr>
            <a:xfrm>
              <a:off x="7480363" y="-104325"/>
              <a:ext cx="520625" cy="3756728"/>
              <a:chOff x="3700500" y="670375"/>
              <a:chExt cx="264250" cy="1906775"/>
            </a:xfrm>
          </p:grpSpPr>
          <p:sp>
            <p:nvSpPr>
              <p:cNvPr id="55" name="Google Shape;55;p2"/>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2"/>
            <p:cNvGrpSpPr/>
            <p:nvPr/>
          </p:nvGrpSpPr>
          <p:grpSpPr>
            <a:xfrm>
              <a:off x="5414254" y="-203525"/>
              <a:ext cx="292131" cy="1327718"/>
              <a:chOff x="2806525" y="620025"/>
              <a:chExt cx="148275" cy="673900"/>
            </a:xfrm>
          </p:grpSpPr>
          <p:sp>
            <p:nvSpPr>
              <p:cNvPr id="71" name="Google Shape;71;p2"/>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2"/>
            <p:cNvGrpSpPr/>
            <p:nvPr/>
          </p:nvGrpSpPr>
          <p:grpSpPr>
            <a:xfrm>
              <a:off x="152406" y="-314989"/>
              <a:ext cx="476050" cy="2908409"/>
              <a:chOff x="2022900" y="563450"/>
              <a:chExt cx="241625" cy="1476200"/>
            </a:xfrm>
          </p:grpSpPr>
          <p:sp>
            <p:nvSpPr>
              <p:cNvPr id="80" name="Google Shape;80;p2"/>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2"/>
            <p:cNvGrpSpPr/>
            <p:nvPr/>
          </p:nvGrpSpPr>
          <p:grpSpPr>
            <a:xfrm>
              <a:off x="7979311" y="-99961"/>
              <a:ext cx="380199" cy="2861617"/>
              <a:chOff x="3345725" y="238675"/>
              <a:chExt cx="192975" cy="1452450"/>
            </a:xfrm>
          </p:grpSpPr>
          <p:sp>
            <p:nvSpPr>
              <p:cNvPr id="91" name="Google Shape;91;p2"/>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4881743" y="156705"/>
              <a:ext cx="237508" cy="247359"/>
              <a:chOff x="2650925" y="4637475"/>
              <a:chExt cx="120550" cy="125550"/>
            </a:xfrm>
          </p:grpSpPr>
          <p:sp>
            <p:nvSpPr>
              <p:cNvPr id="103" name="Google Shape;103;p2"/>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 name="Google Shape;105;p2"/>
            <p:cNvGrpSpPr/>
            <p:nvPr/>
          </p:nvGrpSpPr>
          <p:grpSpPr>
            <a:xfrm>
              <a:off x="5794189" y="-85831"/>
              <a:ext cx="949833" cy="732422"/>
              <a:chOff x="4866600" y="2956225"/>
              <a:chExt cx="482100" cy="371750"/>
            </a:xfrm>
          </p:grpSpPr>
          <p:sp>
            <p:nvSpPr>
              <p:cNvPr id="106" name="Google Shape;106;p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2"/>
            <p:cNvGrpSpPr/>
            <p:nvPr/>
          </p:nvGrpSpPr>
          <p:grpSpPr>
            <a:xfrm>
              <a:off x="5491709" y="-152407"/>
              <a:ext cx="3804702" cy="3830266"/>
              <a:chOff x="3667100" y="238125"/>
              <a:chExt cx="1931125" cy="1944100"/>
            </a:xfrm>
          </p:grpSpPr>
          <p:sp>
            <p:nvSpPr>
              <p:cNvPr id="115" name="Google Shape;115;p2"/>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8222027" y="-85850"/>
              <a:ext cx="950917" cy="732471"/>
              <a:chOff x="4850200" y="2392675"/>
              <a:chExt cx="482650" cy="371775"/>
            </a:xfrm>
          </p:grpSpPr>
          <p:sp>
            <p:nvSpPr>
              <p:cNvPr id="139" name="Google Shape;139;p2"/>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 name="Google Shape;146;p2"/>
            <p:cNvGrpSpPr/>
            <p:nvPr/>
          </p:nvGrpSpPr>
          <p:grpSpPr>
            <a:xfrm>
              <a:off x="7087248" y="-86402"/>
              <a:ext cx="950917" cy="733555"/>
              <a:chOff x="2920825" y="1027400"/>
              <a:chExt cx="482650" cy="372325"/>
            </a:xfrm>
          </p:grpSpPr>
          <p:sp>
            <p:nvSpPr>
              <p:cNvPr id="147" name="Google Shape;147;p2"/>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3070793" y="-162597"/>
              <a:ext cx="1362295" cy="1920846"/>
              <a:chOff x="4877350" y="4482750"/>
              <a:chExt cx="691450" cy="974950"/>
            </a:xfrm>
          </p:grpSpPr>
          <p:sp>
            <p:nvSpPr>
              <p:cNvPr id="155" name="Google Shape;155;p2"/>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2"/>
            <p:cNvGrpSpPr/>
            <p:nvPr/>
          </p:nvGrpSpPr>
          <p:grpSpPr>
            <a:xfrm>
              <a:off x="4700366" y="4156978"/>
              <a:ext cx="768082" cy="1156015"/>
              <a:chOff x="4700366" y="4156978"/>
              <a:chExt cx="768082" cy="1156015"/>
            </a:xfrm>
          </p:grpSpPr>
          <p:sp>
            <p:nvSpPr>
              <p:cNvPr id="189" name="Google Shape;189;p2"/>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2"/>
            <p:cNvGrpSpPr/>
            <p:nvPr/>
          </p:nvGrpSpPr>
          <p:grpSpPr>
            <a:xfrm>
              <a:off x="1838400" y="4151553"/>
              <a:ext cx="766999" cy="1154931"/>
              <a:chOff x="1838400" y="4151553"/>
              <a:chExt cx="766999" cy="1154931"/>
            </a:xfrm>
          </p:grpSpPr>
          <p:sp>
            <p:nvSpPr>
              <p:cNvPr id="209" name="Google Shape;209;p2"/>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229;p2"/>
            <p:cNvGrpSpPr/>
            <p:nvPr/>
          </p:nvGrpSpPr>
          <p:grpSpPr>
            <a:xfrm>
              <a:off x="2733806" y="4380153"/>
              <a:ext cx="769215" cy="1154931"/>
              <a:chOff x="2733806" y="4380153"/>
              <a:chExt cx="769215" cy="1154931"/>
            </a:xfrm>
          </p:grpSpPr>
          <p:sp>
            <p:nvSpPr>
              <p:cNvPr id="230" name="Google Shape;230;p2"/>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2"/>
            <p:cNvGrpSpPr/>
            <p:nvPr/>
          </p:nvGrpSpPr>
          <p:grpSpPr>
            <a:xfrm>
              <a:off x="3707629" y="4456362"/>
              <a:ext cx="788129" cy="1014456"/>
              <a:chOff x="3707629" y="4456362"/>
              <a:chExt cx="788129" cy="1014456"/>
            </a:xfrm>
          </p:grpSpPr>
          <p:sp>
            <p:nvSpPr>
              <p:cNvPr id="251" name="Google Shape;251;p2"/>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2"/>
            <p:cNvGrpSpPr/>
            <p:nvPr/>
          </p:nvGrpSpPr>
          <p:grpSpPr>
            <a:xfrm>
              <a:off x="6499806" y="4156978"/>
              <a:ext cx="768082" cy="1156015"/>
              <a:chOff x="6499806" y="4156978"/>
              <a:chExt cx="768082" cy="1156015"/>
            </a:xfrm>
          </p:grpSpPr>
          <p:sp>
            <p:nvSpPr>
              <p:cNvPr id="272" name="Google Shape;272;p2"/>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291;p2"/>
            <p:cNvGrpSpPr/>
            <p:nvPr/>
          </p:nvGrpSpPr>
          <p:grpSpPr>
            <a:xfrm>
              <a:off x="5673057" y="4303953"/>
              <a:ext cx="769215" cy="1154931"/>
              <a:chOff x="5673057" y="4303953"/>
              <a:chExt cx="769215" cy="1154931"/>
            </a:xfrm>
          </p:grpSpPr>
          <p:sp>
            <p:nvSpPr>
              <p:cNvPr id="292" name="Google Shape;292;p2"/>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2"/>
            <p:cNvGrpSpPr/>
            <p:nvPr/>
          </p:nvGrpSpPr>
          <p:grpSpPr>
            <a:xfrm>
              <a:off x="7396296" y="4303962"/>
              <a:ext cx="788129" cy="1014456"/>
              <a:chOff x="7396296" y="4303962"/>
              <a:chExt cx="788129" cy="1014456"/>
            </a:xfrm>
          </p:grpSpPr>
          <p:sp>
            <p:nvSpPr>
              <p:cNvPr id="313" name="Google Shape;313;p2"/>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2"/>
            <p:cNvGrpSpPr/>
            <p:nvPr/>
          </p:nvGrpSpPr>
          <p:grpSpPr>
            <a:xfrm>
              <a:off x="992737" y="4303962"/>
              <a:ext cx="788129" cy="1014456"/>
              <a:chOff x="992737" y="4303962"/>
              <a:chExt cx="788129" cy="1014456"/>
            </a:xfrm>
          </p:grpSpPr>
          <p:sp>
            <p:nvSpPr>
              <p:cNvPr id="334" name="Google Shape;334;p2"/>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354;p2"/>
            <p:cNvGrpSpPr/>
            <p:nvPr/>
          </p:nvGrpSpPr>
          <p:grpSpPr>
            <a:xfrm>
              <a:off x="0" y="4380162"/>
              <a:ext cx="788129" cy="1014456"/>
              <a:chOff x="0" y="4380162"/>
              <a:chExt cx="788129" cy="1014456"/>
            </a:xfrm>
          </p:grpSpPr>
          <p:sp>
            <p:nvSpPr>
              <p:cNvPr id="355" name="Google Shape;355;p2"/>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 name="Google Shape;375;p2"/>
            <p:cNvGrpSpPr/>
            <p:nvPr/>
          </p:nvGrpSpPr>
          <p:grpSpPr>
            <a:xfrm>
              <a:off x="8396815" y="4456353"/>
              <a:ext cx="769215" cy="1154931"/>
              <a:chOff x="8396815" y="4456353"/>
              <a:chExt cx="769215" cy="1154931"/>
            </a:xfrm>
          </p:grpSpPr>
          <p:sp>
            <p:nvSpPr>
              <p:cNvPr id="376" name="Google Shape;376;p2"/>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396;p2"/>
            <p:cNvGrpSpPr/>
            <p:nvPr/>
          </p:nvGrpSpPr>
          <p:grpSpPr>
            <a:xfrm>
              <a:off x="8303022" y="2094306"/>
              <a:ext cx="241941" cy="218741"/>
              <a:chOff x="2097025" y="4644575"/>
              <a:chExt cx="122800" cy="111025"/>
            </a:xfrm>
          </p:grpSpPr>
          <p:sp>
            <p:nvSpPr>
              <p:cNvPr id="397" name="Google Shape;397;p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399;p2"/>
            <p:cNvGrpSpPr/>
            <p:nvPr/>
          </p:nvGrpSpPr>
          <p:grpSpPr>
            <a:xfrm>
              <a:off x="5745847" y="646606"/>
              <a:ext cx="241941" cy="218741"/>
              <a:chOff x="2097025" y="4644575"/>
              <a:chExt cx="122800" cy="111025"/>
            </a:xfrm>
          </p:grpSpPr>
          <p:sp>
            <p:nvSpPr>
              <p:cNvPr id="400" name="Google Shape;400;p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 name="Google Shape;402;p2"/>
            <p:cNvGrpSpPr/>
            <p:nvPr/>
          </p:nvGrpSpPr>
          <p:grpSpPr>
            <a:xfrm>
              <a:off x="7027857" y="598117"/>
              <a:ext cx="541806" cy="382373"/>
              <a:chOff x="674132" y="5262167"/>
              <a:chExt cx="541806" cy="382373"/>
            </a:xfrm>
          </p:grpSpPr>
          <p:sp>
            <p:nvSpPr>
              <p:cNvPr id="403" name="Google Shape;403;p2"/>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 name="Google Shape;410;p2"/>
            <p:cNvGrpSpPr/>
            <p:nvPr/>
          </p:nvGrpSpPr>
          <p:grpSpPr>
            <a:xfrm>
              <a:off x="7057272" y="1481243"/>
              <a:ext cx="241941" cy="218741"/>
              <a:chOff x="2097025" y="4644575"/>
              <a:chExt cx="122800" cy="111025"/>
            </a:xfrm>
          </p:grpSpPr>
          <p:sp>
            <p:nvSpPr>
              <p:cNvPr id="411" name="Google Shape;411;p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 name="Google Shape;413;p2"/>
            <p:cNvGrpSpPr/>
            <p:nvPr/>
          </p:nvGrpSpPr>
          <p:grpSpPr>
            <a:xfrm flipH="1">
              <a:off x="-136244" y="-12374"/>
              <a:ext cx="4270606" cy="1104740"/>
              <a:chOff x="2637925" y="3469400"/>
              <a:chExt cx="2167600" cy="560725"/>
            </a:xfrm>
          </p:grpSpPr>
          <p:sp>
            <p:nvSpPr>
              <p:cNvPr id="414" name="Google Shape;414;p2"/>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 name="Google Shape;419;p2"/>
            <p:cNvGrpSpPr/>
            <p:nvPr/>
          </p:nvGrpSpPr>
          <p:grpSpPr>
            <a:xfrm>
              <a:off x="2425489" y="-85831"/>
              <a:ext cx="949833" cy="732422"/>
              <a:chOff x="4866600" y="2956225"/>
              <a:chExt cx="482100" cy="371750"/>
            </a:xfrm>
          </p:grpSpPr>
          <p:sp>
            <p:nvSpPr>
              <p:cNvPr id="420" name="Google Shape;420;p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428;p2"/>
            <p:cNvGrpSpPr/>
            <p:nvPr/>
          </p:nvGrpSpPr>
          <p:grpSpPr>
            <a:xfrm>
              <a:off x="1291123" y="-162602"/>
              <a:ext cx="950917" cy="733555"/>
              <a:chOff x="2920825" y="1027400"/>
              <a:chExt cx="482650" cy="372325"/>
            </a:xfrm>
          </p:grpSpPr>
          <p:sp>
            <p:nvSpPr>
              <p:cNvPr id="429" name="Google Shape;429;p2"/>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 name="Google Shape;436;p2"/>
            <p:cNvGrpSpPr/>
            <p:nvPr/>
          </p:nvGrpSpPr>
          <p:grpSpPr>
            <a:xfrm flipH="1">
              <a:off x="720004" y="-203525"/>
              <a:ext cx="292131" cy="1327718"/>
              <a:chOff x="2806525" y="620025"/>
              <a:chExt cx="148275" cy="673900"/>
            </a:xfrm>
          </p:grpSpPr>
          <p:sp>
            <p:nvSpPr>
              <p:cNvPr id="437" name="Google Shape;437;p2"/>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 name="Google Shape;445;p2"/>
            <p:cNvGrpSpPr/>
            <p:nvPr/>
          </p:nvGrpSpPr>
          <p:grpSpPr>
            <a:xfrm flipH="1">
              <a:off x="1032868" y="156705"/>
              <a:ext cx="237508" cy="247359"/>
              <a:chOff x="2650925" y="4637475"/>
              <a:chExt cx="120550" cy="125550"/>
            </a:xfrm>
          </p:grpSpPr>
          <p:sp>
            <p:nvSpPr>
              <p:cNvPr id="446" name="Google Shape;446;p2"/>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448;p2"/>
            <p:cNvGrpSpPr/>
            <p:nvPr/>
          </p:nvGrpSpPr>
          <p:grpSpPr>
            <a:xfrm>
              <a:off x="478047" y="1425306"/>
              <a:ext cx="241941" cy="218741"/>
              <a:chOff x="2097025" y="4644575"/>
              <a:chExt cx="122800" cy="111025"/>
            </a:xfrm>
          </p:grpSpPr>
          <p:sp>
            <p:nvSpPr>
              <p:cNvPr id="449" name="Google Shape;449;p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 name="Google Shape;451;p2"/>
            <p:cNvGrpSpPr/>
            <p:nvPr/>
          </p:nvGrpSpPr>
          <p:grpSpPr>
            <a:xfrm>
              <a:off x="2939097" y="51031"/>
              <a:ext cx="241941" cy="218741"/>
              <a:chOff x="2097025" y="4644575"/>
              <a:chExt cx="122800" cy="111025"/>
            </a:xfrm>
          </p:grpSpPr>
          <p:sp>
            <p:nvSpPr>
              <p:cNvPr id="452" name="Google Shape;452;p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 name="Google Shape;454;p2"/>
            <p:cNvGrpSpPr/>
            <p:nvPr/>
          </p:nvGrpSpPr>
          <p:grpSpPr>
            <a:xfrm>
              <a:off x="4424939" y="-85831"/>
              <a:ext cx="949833" cy="732422"/>
              <a:chOff x="4866600" y="2956225"/>
              <a:chExt cx="482100" cy="371750"/>
            </a:xfrm>
          </p:grpSpPr>
          <p:sp>
            <p:nvSpPr>
              <p:cNvPr id="455" name="Google Shape;455;p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63" name="Google Shape;463;p2"/>
          <p:cNvSpPr txBox="1">
            <a:spLocks noGrp="1"/>
          </p:cNvSpPr>
          <p:nvPr>
            <p:ph type="ctrTitle"/>
          </p:nvPr>
        </p:nvSpPr>
        <p:spPr>
          <a:xfrm>
            <a:off x="720000" y="1796438"/>
            <a:ext cx="5903400" cy="1723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464" name="Google Shape;464;p2"/>
          <p:cNvSpPr txBox="1">
            <a:spLocks noGrp="1"/>
          </p:cNvSpPr>
          <p:nvPr>
            <p:ph type="subTitle" idx="1"/>
          </p:nvPr>
        </p:nvSpPr>
        <p:spPr>
          <a:xfrm>
            <a:off x="720000" y="3520250"/>
            <a:ext cx="5903400" cy="33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800"/>
              <a:buFont typeface="Montserrat"/>
              <a:buNone/>
              <a:defRPr sz="18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525"/>
        <p:cNvGrpSpPr/>
        <p:nvPr/>
      </p:nvGrpSpPr>
      <p:grpSpPr>
        <a:xfrm>
          <a:off x="0" y="0"/>
          <a:ext cx="0" cy="0"/>
          <a:chOff x="0" y="0"/>
          <a:chExt cx="0" cy="0"/>
        </a:xfrm>
      </p:grpSpPr>
      <p:grpSp>
        <p:nvGrpSpPr>
          <p:cNvPr id="3526" name="Google Shape;3526;p11"/>
          <p:cNvGrpSpPr/>
          <p:nvPr/>
        </p:nvGrpSpPr>
        <p:grpSpPr>
          <a:xfrm>
            <a:off x="-136244" y="-512988"/>
            <a:ext cx="9432655" cy="6124273"/>
            <a:chOff x="-136244" y="-512988"/>
            <a:chExt cx="9432655" cy="6124273"/>
          </a:xfrm>
        </p:grpSpPr>
        <p:grpSp>
          <p:nvGrpSpPr>
            <p:cNvPr id="3527" name="Google Shape;3527;p11"/>
            <p:cNvGrpSpPr/>
            <p:nvPr/>
          </p:nvGrpSpPr>
          <p:grpSpPr>
            <a:xfrm>
              <a:off x="830949" y="381000"/>
              <a:ext cx="1239650" cy="1639847"/>
              <a:chOff x="4119175" y="4625900"/>
              <a:chExt cx="629200" cy="832325"/>
            </a:xfrm>
          </p:grpSpPr>
          <p:sp>
            <p:nvSpPr>
              <p:cNvPr id="3528" name="Google Shape;3528;p11"/>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1"/>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1"/>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1"/>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1"/>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1"/>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1"/>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1"/>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1"/>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1"/>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1"/>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1"/>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1"/>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1"/>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1"/>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1"/>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1"/>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1"/>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1"/>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1"/>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1"/>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1"/>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1"/>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1"/>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1"/>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1"/>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1"/>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1"/>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1"/>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1"/>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1"/>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1"/>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1"/>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1"/>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1"/>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1"/>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1"/>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11"/>
            <p:cNvGrpSpPr/>
            <p:nvPr/>
          </p:nvGrpSpPr>
          <p:grpSpPr>
            <a:xfrm flipH="1">
              <a:off x="3124544" y="-391197"/>
              <a:ext cx="1384744" cy="1920846"/>
              <a:chOff x="4727079" y="-314997"/>
              <a:chExt cx="1384744" cy="1920846"/>
            </a:xfrm>
          </p:grpSpPr>
          <p:grpSp>
            <p:nvGrpSpPr>
              <p:cNvPr id="3566" name="Google Shape;3566;p11"/>
              <p:cNvGrpSpPr/>
              <p:nvPr/>
            </p:nvGrpSpPr>
            <p:grpSpPr>
              <a:xfrm flipH="1">
                <a:off x="4727079" y="-314997"/>
                <a:ext cx="1362295" cy="1920846"/>
                <a:chOff x="4877350" y="4482750"/>
                <a:chExt cx="691450" cy="974950"/>
              </a:xfrm>
            </p:grpSpPr>
            <p:sp>
              <p:nvSpPr>
                <p:cNvPr id="3567" name="Google Shape;3567;p11"/>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1"/>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1"/>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1"/>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1"/>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1"/>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1"/>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1"/>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1"/>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1"/>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1"/>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1"/>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1"/>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1"/>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1"/>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1"/>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1"/>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1"/>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1"/>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1"/>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1"/>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1"/>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1"/>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1"/>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1"/>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1"/>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1"/>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1"/>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1"/>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1"/>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1"/>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1"/>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1"/>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0" name="Google Shape;3600;p11"/>
              <p:cNvGrpSpPr/>
              <p:nvPr/>
            </p:nvGrpSpPr>
            <p:grpSpPr>
              <a:xfrm flipH="1">
                <a:off x="5834222" y="767571"/>
                <a:ext cx="277601" cy="391331"/>
                <a:chOff x="8346285" y="3168896"/>
                <a:chExt cx="277601" cy="391331"/>
              </a:xfrm>
            </p:grpSpPr>
            <p:sp>
              <p:nvSpPr>
                <p:cNvPr id="3601" name="Google Shape;3601;p11"/>
                <p:cNvSpPr/>
                <p:nvPr/>
              </p:nvSpPr>
              <p:spPr>
                <a:xfrm flipH="1">
                  <a:off x="8352934" y="3168896"/>
                  <a:ext cx="241990" cy="377540"/>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1"/>
                <p:cNvSpPr/>
                <p:nvPr/>
              </p:nvSpPr>
              <p:spPr>
                <a:xfrm flipH="1">
                  <a:off x="8346285" y="3174462"/>
                  <a:ext cx="241941" cy="385765"/>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1"/>
                <p:cNvSpPr/>
                <p:nvPr/>
              </p:nvSpPr>
              <p:spPr>
                <a:xfrm flipH="1">
                  <a:off x="8408691" y="3214605"/>
                  <a:ext cx="215195" cy="315528"/>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1"/>
                <p:cNvSpPr/>
                <p:nvPr/>
              </p:nvSpPr>
              <p:spPr>
                <a:xfrm flipH="1">
                  <a:off x="8360766" y="3213472"/>
                  <a:ext cx="171703" cy="308878"/>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05" name="Google Shape;3605;p11"/>
            <p:cNvGrpSpPr/>
            <p:nvPr/>
          </p:nvGrpSpPr>
          <p:grpSpPr>
            <a:xfrm>
              <a:off x="4873403" y="-12374"/>
              <a:ext cx="4270606" cy="1104740"/>
              <a:chOff x="2637925" y="3469400"/>
              <a:chExt cx="2167600" cy="560725"/>
            </a:xfrm>
          </p:grpSpPr>
          <p:sp>
            <p:nvSpPr>
              <p:cNvPr id="3606" name="Google Shape;3606;p11"/>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1"/>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1"/>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1"/>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1"/>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11"/>
            <p:cNvGrpSpPr/>
            <p:nvPr/>
          </p:nvGrpSpPr>
          <p:grpSpPr>
            <a:xfrm>
              <a:off x="7556563" y="-409125"/>
              <a:ext cx="520625" cy="3756728"/>
              <a:chOff x="3700500" y="670375"/>
              <a:chExt cx="264250" cy="1906775"/>
            </a:xfrm>
          </p:grpSpPr>
          <p:sp>
            <p:nvSpPr>
              <p:cNvPr id="3612" name="Google Shape;3612;p11"/>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1"/>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1"/>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1"/>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1"/>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1"/>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1"/>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1"/>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1"/>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1"/>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1"/>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1"/>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1"/>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1"/>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6" name="Google Shape;3626;p11"/>
            <p:cNvGrpSpPr/>
            <p:nvPr/>
          </p:nvGrpSpPr>
          <p:grpSpPr>
            <a:xfrm>
              <a:off x="5414254" y="-203525"/>
              <a:ext cx="292131" cy="1327718"/>
              <a:chOff x="2806525" y="620025"/>
              <a:chExt cx="148275" cy="673900"/>
            </a:xfrm>
          </p:grpSpPr>
          <p:sp>
            <p:nvSpPr>
              <p:cNvPr id="3627" name="Google Shape;3627;p11"/>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1"/>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1"/>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1"/>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1"/>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1"/>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1"/>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1"/>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5" name="Google Shape;3635;p11"/>
            <p:cNvGrpSpPr/>
            <p:nvPr/>
          </p:nvGrpSpPr>
          <p:grpSpPr>
            <a:xfrm>
              <a:off x="152406" y="-314989"/>
              <a:ext cx="476050" cy="2908409"/>
              <a:chOff x="2022900" y="563450"/>
              <a:chExt cx="241625" cy="1476200"/>
            </a:xfrm>
          </p:grpSpPr>
          <p:sp>
            <p:nvSpPr>
              <p:cNvPr id="3636" name="Google Shape;3636;p11"/>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1"/>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1"/>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1"/>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1"/>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1"/>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1"/>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1"/>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1"/>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1"/>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6" name="Google Shape;3646;p11"/>
            <p:cNvGrpSpPr/>
            <p:nvPr/>
          </p:nvGrpSpPr>
          <p:grpSpPr>
            <a:xfrm>
              <a:off x="7979311" y="-99961"/>
              <a:ext cx="380199" cy="2861617"/>
              <a:chOff x="3345725" y="238675"/>
              <a:chExt cx="192975" cy="1452450"/>
            </a:xfrm>
          </p:grpSpPr>
          <p:sp>
            <p:nvSpPr>
              <p:cNvPr id="3647" name="Google Shape;3647;p11"/>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1"/>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1"/>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1"/>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1"/>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1"/>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1"/>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1"/>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1"/>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1"/>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1"/>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8" name="Google Shape;3658;p11"/>
            <p:cNvGrpSpPr/>
            <p:nvPr/>
          </p:nvGrpSpPr>
          <p:grpSpPr>
            <a:xfrm>
              <a:off x="4881743" y="156705"/>
              <a:ext cx="237508" cy="247359"/>
              <a:chOff x="2650925" y="4637475"/>
              <a:chExt cx="120550" cy="125550"/>
            </a:xfrm>
          </p:grpSpPr>
          <p:sp>
            <p:nvSpPr>
              <p:cNvPr id="3659" name="Google Shape;3659;p11"/>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1"/>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1" name="Google Shape;3661;p11"/>
            <p:cNvGrpSpPr/>
            <p:nvPr/>
          </p:nvGrpSpPr>
          <p:grpSpPr>
            <a:xfrm>
              <a:off x="5794189" y="-85831"/>
              <a:ext cx="949833" cy="732422"/>
              <a:chOff x="4866600" y="2956225"/>
              <a:chExt cx="482100" cy="371750"/>
            </a:xfrm>
          </p:grpSpPr>
          <p:sp>
            <p:nvSpPr>
              <p:cNvPr id="3662" name="Google Shape;3662;p11"/>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1"/>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1"/>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1"/>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1"/>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1"/>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1"/>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1"/>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0" name="Google Shape;3670;p11"/>
            <p:cNvGrpSpPr/>
            <p:nvPr/>
          </p:nvGrpSpPr>
          <p:grpSpPr>
            <a:xfrm>
              <a:off x="5491709" y="-152407"/>
              <a:ext cx="3804702" cy="3830266"/>
              <a:chOff x="3667100" y="238125"/>
              <a:chExt cx="1931125" cy="1944100"/>
            </a:xfrm>
          </p:grpSpPr>
          <p:sp>
            <p:nvSpPr>
              <p:cNvPr id="3671" name="Google Shape;3671;p11"/>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1"/>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1"/>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1"/>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1"/>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1"/>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1"/>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1"/>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1"/>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1"/>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1"/>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1"/>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1"/>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1"/>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1"/>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1"/>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1"/>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1"/>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1"/>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1"/>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1"/>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1"/>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1"/>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11"/>
            <p:cNvGrpSpPr/>
            <p:nvPr/>
          </p:nvGrpSpPr>
          <p:grpSpPr>
            <a:xfrm>
              <a:off x="8222027" y="-85850"/>
              <a:ext cx="950917" cy="732471"/>
              <a:chOff x="4850200" y="2392675"/>
              <a:chExt cx="482650" cy="371775"/>
            </a:xfrm>
          </p:grpSpPr>
          <p:sp>
            <p:nvSpPr>
              <p:cNvPr id="3695" name="Google Shape;3695;p11"/>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1"/>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1"/>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1"/>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1"/>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1"/>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1"/>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2" name="Google Shape;3702;p11"/>
            <p:cNvGrpSpPr/>
            <p:nvPr/>
          </p:nvGrpSpPr>
          <p:grpSpPr>
            <a:xfrm>
              <a:off x="7087248" y="-86402"/>
              <a:ext cx="950917" cy="733555"/>
              <a:chOff x="2920825" y="1027400"/>
              <a:chExt cx="482650" cy="372325"/>
            </a:xfrm>
          </p:grpSpPr>
          <p:sp>
            <p:nvSpPr>
              <p:cNvPr id="3703" name="Google Shape;3703;p11"/>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1"/>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1"/>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1"/>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1"/>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1"/>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1"/>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0" name="Google Shape;3710;p11"/>
            <p:cNvGrpSpPr/>
            <p:nvPr/>
          </p:nvGrpSpPr>
          <p:grpSpPr>
            <a:xfrm>
              <a:off x="4700366" y="4156978"/>
              <a:ext cx="768082" cy="1156015"/>
              <a:chOff x="4700366" y="4156978"/>
              <a:chExt cx="768082" cy="1156015"/>
            </a:xfrm>
          </p:grpSpPr>
          <p:sp>
            <p:nvSpPr>
              <p:cNvPr id="3711" name="Google Shape;3711;p11"/>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1"/>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1"/>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1"/>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1"/>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1"/>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1"/>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1"/>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1"/>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1"/>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1"/>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1"/>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1"/>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1"/>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1"/>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1"/>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1"/>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1"/>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1"/>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0" name="Google Shape;3730;p11"/>
            <p:cNvGrpSpPr/>
            <p:nvPr/>
          </p:nvGrpSpPr>
          <p:grpSpPr>
            <a:xfrm>
              <a:off x="1838400" y="4151553"/>
              <a:ext cx="766999" cy="1154931"/>
              <a:chOff x="1838400" y="4151553"/>
              <a:chExt cx="766999" cy="1154931"/>
            </a:xfrm>
          </p:grpSpPr>
          <p:sp>
            <p:nvSpPr>
              <p:cNvPr id="3731" name="Google Shape;3731;p11"/>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1"/>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1"/>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1"/>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1"/>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1"/>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1"/>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1"/>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1"/>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1"/>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1"/>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1"/>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1"/>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1"/>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1"/>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1"/>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1"/>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1"/>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1"/>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1"/>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1" name="Google Shape;3751;p11"/>
            <p:cNvGrpSpPr/>
            <p:nvPr/>
          </p:nvGrpSpPr>
          <p:grpSpPr>
            <a:xfrm>
              <a:off x="2733806" y="4380153"/>
              <a:ext cx="769215" cy="1154931"/>
              <a:chOff x="2733806" y="4380153"/>
              <a:chExt cx="769215" cy="1154931"/>
            </a:xfrm>
          </p:grpSpPr>
          <p:sp>
            <p:nvSpPr>
              <p:cNvPr id="3752" name="Google Shape;3752;p11"/>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1"/>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1"/>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1"/>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1"/>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1"/>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1"/>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1"/>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1"/>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1"/>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1"/>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1"/>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1"/>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1"/>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1"/>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1"/>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1"/>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1"/>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1"/>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1"/>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2" name="Google Shape;3772;p11"/>
            <p:cNvGrpSpPr/>
            <p:nvPr/>
          </p:nvGrpSpPr>
          <p:grpSpPr>
            <a:xfrm>
              <a:off x="3707629" y="4456362"/>
              <a:ext cx="788129" cy="1014456"/>
              <a:chOff x="3707629" y="4456362"/>
              <a:chExt cx="788129" cy="1014456"/>
            </a:xfrm>
          </p:grpSpPr>
          <p:sp>
            <p:nvSpPr>
              <p:cNvPr id="3773" name="Google Shape;3773;p11"/>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1"/>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1"/>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1"/>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1"/>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1"/>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1"/>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1"/>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1"/>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1"/>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1"/>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1"/>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1"/>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1"/>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1"/>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1"/>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1"/>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1"/>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1"/>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1"/>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3" name="Google Shape;3793;p11"/>
            <p:cNvGrpSpPr/>
            <p:nvPr/>
          </p:nvGrpSpPr>
          <p:grpSpPr>
            <a:xfrm>
              <a:off x="6499806" y="4156978"/>
              <a:ext cx="768082" cy="1156015"/>
              <a:chOff x="6499806" y="4156978"/>
              <a:chExt cx="768082" cy="1156015"/>
            </a:xfrm>
          </p:grpSpPr>
          <p:sp>
            <p:nvSpPr>
              <p:cNvPr id="3794" name="Google Shape;3794;p11"/>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1"/>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1"/>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1"/>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1"/>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1"/>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1"/>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1"/>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1"/>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1"/>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1"/>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1"/>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1"/>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1"/>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1"/>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1"/>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1"/>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1"/>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1"/>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3" name="Google Shape;3813;p11"/>
            <p:cNvGrpSpPr/>
            <p:nvPr/>
          </p:nvGrpSpPr>
          <p:grpSpPr>
            <a:xfrm>
              <a:off x="5673057" y="4303953"/>
              <a:ext cx="769215" cy="1154931"/>
              <a:chOff x="5673057" y="4303953"/>
              <a:chExt cx="769215" cy="1154931"/>
            </a:xfrm>
          </p:grpSpPr>
          <p:sp>
            <p:nvSpPr>
              <p:cNvPr id="3814" name="Google Shape;3814;p11"/>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1"/>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1"/>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1"/>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1"/>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1"/>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1"/>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1"/>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1"/>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1"/>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1"/>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1"/>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1"/>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1"/>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1"/>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1"/>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1"/>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1"/>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1"/>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1"/>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4" name="Google Shape;3834;p11"/>
            <p:cNvGrpSpPr/>
            <p:nvPr/>
          </p:nvGrpSpPr>
          <p:grpSpPr>
            <a:xfrm>
              <a:off x="7396296" y="4303962"/>
              <a:ext cx="788129" cy="1014456"/>
              <a:chOff x="7396296" y="4303962"/>
              <a:chExt cx="788129" cy="1014456"/>
            </a:xfrm>
          </p:grpSpPr>
          <p:sp>
            <p:nvSpPr>
              <p:cNvPr id="3835" name="Google Shape;3835;p11"/>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1"/>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1"/>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1"/>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1"/>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1"/>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1"/>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1"/>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1"/>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1"/>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1"/>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1"/>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1"/>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1"/>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1"/>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1"/>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1"/>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1"/>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1"/>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1"/>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1"/>
            <p:cNvGrpSpPr/>
            <p:nvPr/>
          </p:nvGrpSpPr>
          <p:grpSpPr>
            <a:xfrm>
              <a:off x="992737" y="4303962"/>
              <a:ext cx="788129" cy="1014456"/>
              <a:chOff x="992737" y="4303962"/>
              <a:chExt cx="788129" cy="1014456"/>
            </a:xfrm>
          </p:grpSpPr>
          <p:sp>
            <p:nvSpPr>
              <p:cNvPr id="3856" name="Google Shape;3856;p11"/>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1"/>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1"/>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1"/>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1"/>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1"/>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1"/>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1"/>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1"/>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1"/>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1"/>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1"/>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1"/>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1"/>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1"/>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1"/>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1"/>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1"/>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1"/>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1"/>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6" name="Google Shape;3876;p11"/>
            <p:cNvGrpSpPr/>
            <p:nvPr/>
          </p:nvGrpSpPr>
          <p:grpSpPr>
            <a:xfrm>
              <a:off x="0" y="4380162"/>
              <a:ext cx="788129" cy="1014456"/>
              <a:chOff x="0" y="4380162"/>
              <a:chExt cx="788129" cy="1014456"/>
            </a:xfrm>
          </p:grpSpPr>
          <p:sp>
            <p:nvSpPr>
              <p:cNvPr id="3877" name="Google Shape;3877;p11"/>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1"/>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1"/>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1"/>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1"/>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1"/>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1"/>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1"/>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1"/>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1"/>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1"/>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1"/>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1"/>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1"/>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1"/>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1"/>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1"/>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1"/>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1"/>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1"/>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7" name="Google Shape;3897;p11"/>
            <p:cNvGrpSpPr/>
            <p:nvPr/>
          </p:nvGrpSpPr>
          <p:grpSpPr>
            <a:xfrm>
              <a:off x="8396815" y="4456353"/>
              <a:ext cx="769215" cy="1154931"/>
              <a:chOff x="8396815" y="4456353"/>
              <a:chExt cx="769215" cy="1154931"/>
            </a:xfrm>
          </p:grpSpPr>
          <p:sp>
            <p:nvSpPr>
              <p:cNvPr id="3898" name="Google Shape;3898;p11"/>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1"/>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1"/>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1"/>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1"/>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1"/>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1"/>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1"/>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1"/>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1"/>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1"/>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1"/>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1"/>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1"/>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1"/>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1"/>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1"/>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1"/>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1"/>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1"/>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8" name="Google Shape;3918;p11"/>
            <p:cNvGrpSpPr/>
            <p:nvPr/>
          </p:nvGrpSpPr>
          <p:grpSpPr>
            <a:xfrm>
              <a:off x="8303022" y="2094306"/>
              <a:ext cx="241941" cy="218741"/>
              <a:chOff x="2097025" y="4644575"/>
              <a:chExt cx="122800" cy="111025"/>
            </a:xfrm>
          </p:grpSpPr>
          <p:sp>
            <p:nvSpPr>
              <p:cNvPr id="3919" name="Google Shape;3919;p1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11"/>
            <p:cNvGrpSpPr/>
            <p:nvPr/>
          </p:nvGrpSpPr>
          <p:grpSpPr>
            <a:xfrm>
              <a:off x="5745847" y="646606"/>
              <a:ext cx="241941" cy="218741"/>
              <a:chOff x="2097025" y="4644575"/>
              <a:chExt cx="122800" cy="111025"/>
            </a:xfrm>
          </p:grpSpPr>
          <p:sp>
            <p:nvSpPr>
              <p:cNvPr id="3922" name="Google Shape;3922;p1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4" name="Google Shape;3924;p11"/>
            <p:cNvGrpSpPr/>
            <p:nvPr/>
          </p:nvGrpSpPr>
          <p:grpSpPr>
            <a:xfrm>
              <a:off x="7027857" y="598117"/>
              <a:ext cx="541806" cy="382373"/>
              <a:chOff x="674132" y="5262167"/>
              <a:chExt cx="541806" cy="382373"/>
            </a:xfrm>
          </p:grpSpPr>
          <p:sp>
            <p:nvSpPr>
              <p:cNvPr id="3925" name="Google Shape;3925;p11"/>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1"/>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1"/>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1"/>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1"/>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1"/>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1"/>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2" name="Google Shape;3932;p11"/>
            <p:cNvGrpSpPr/>
            <p:nvPr/>
          </p:nvGrpSpPr>
          <p:grpSpPr>
            <a:xfrm flipH="1">
              <a:off x="-136244" y="-12374"/>
              <a:ext cx="4270606" cy="1104740"/>
              <a:chOff x="2637925" y="3469400"/>
              <a:chExt cx="2167600" cy="560725"/>
            </a:xfrm>
          </p:grpSpPr>
          <p:sp>
            <p:nvSpPr>
              <p:cNvPr id="3933" name="Google Shape;3933;p11"/>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1"/>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1"/>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1"/>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1"/>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8" name="Google Shape;3938;p11"/>
            <p:cNvGrpSpPr/>
            <p:nvPr/>
          </p:nvGrpSpPr>
          <p:grpSpPr>
            <a:xfrm>
              <a:off x="2425489" y="-85831"/>
              <a:ext cx="949833" cy="732422"/>
              <a:chOff x="4866600" y="2956225"/>
              <a:chExt cx="482100" cy="371750"/>
            </a:xfrm>
          </p:grpSpPr>
          <p:sp>
            <p:nvSpPr>
              <p:cNvPr id="3939" name="Google Shape;3939;p11"/>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1"/>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1"/>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1"/>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1"/>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1"/>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1"/>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1"/>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7" name="Google Shape;3947;p11"/>
            <p:cNvGrpSpPr/>
            <p:nvPr/>
          </p:nvGrpSpPr>
          <p:grpSpPr>
            <a:xfrm flipH="1">
              <a:off x="720004" y="-203525"/>
              <a:ext cx="292131" cy="1327718"/>
              <a:chOff x="2806525" y="620025"/>
              <a:chExt cx="148275" cy="673900"/>
            </a:xfrm>
          </p:grpSpPr>
          <p:sp>
            <p:nvSpPr>
              <p:cNvPr id="3948" name="Google Shape;3948;p11"/>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1"/>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1"/>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1"/>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1"/>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1"/>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1"/>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1"/>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6" name="Google Shape;3956;p11"/>
            <p:cNvGrpSpPr/>
            <p:nvPr/>
          </p:nvGrpSpPr>
          <p:grpSpPr>
            <a:xfrm flipH="1">
              <a:off x="1032868" y="156705"/>
              <a:ext cx="237508" cy="247359"/>
              <a:chOff x="2650925" y="4637475"/>
              <a:chExt cx="120550" cy="125550"/>
            </a:xfrm>
          </p:grpSpPr>
          <p:sp>
            <p:nvSpPr>
              <p:cNvPr id="3957" name="Google Shape;3957;p11"/>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1"/>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9" name="Google Shape;3959;p11"/>
            <p:cNvGrpSpPr/>
            <p:nvPr/>
          </p:nvGrpSpPr>
          <p:grpSpPr>
            <a:xfrm>
              <a:off x="478047" y="1425306"/>
              <a:ext cx="241941" cy="218741"/>
              <a:chOff x="2097025" y="4644575"/>
              <a:chExt cx="122800" cy="111025"/>
            </a:xfrm>
          </p:grpSpPr>
          <p:sp>
            <p:nvSpPr>
              <p:cNvPr id="3960" name="Google Shape;3960;p1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2" name="Google Shape;3962;p11"/>
            <p:cNvGrpSpPr/>
            <p:nvPr/>
          </p:nvGrpSpPr>
          <p:grpSpPr>
            <a:xfrm>
              <a:off x="2939097" y="51031"/>
              <a:ext cx="241941" cy="218741"/>
              <a:chOff x="2097025" y="4644575"/>
              <a:chExt cx="122800" cy="111025"/>
            </a:xfrm>
          </p:grpSpPr>
          <p:sp>
            <p:nvSpPr>
              <p:cNvPr id="3963" name="Google Shape;3963;p1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5" name="Google Shape;3965;p11"/>
            <p:cNvGrpSpPr/>
            <p:nvPr/>
          </p:nvGrpSpPr>
          <p:grpSpPr>
            <a:xfrm>
              <a:off x="4424939" y="-85831"/>
              <a:ext cx="949833" cy="732422"/>
              <a:chOff x="4866600" y="2956225"/>
              <a:chExt cx="482100" cy="371750"/>
            </a:xfrm>
          </p:grpSpPr>
          <p:sp>
            <p:nvSpPr>
              <p:cNvPr id="3966" name="Google Shape;3966;p11"/>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1"/>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1"/>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1"/>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1"/>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1"/>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1"/>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1"/>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11"/>
            <p:cNvGrpSpPr/>
            <p:nvPr/>
          </p:nvGrpSpPr>
          <p:grpSpPr>
            <a:xfrm>
              <a:off x="1422600" y="-512988"/>
              <a:ext cx="520625" cy="3756728"/>
              <a:chOff x="9510963" y="-893988"/>
              <a:chExt cx="520625" cy="3756728"/>
            </a:xfrm>
          </p:grpSpPr>
          <p:sp>
            <p:nvSpPr>
              <p:cNvPr id="3975" name="Google Shape;3975;p11"/>
              <p:cNvSpPr/>
              <p:nvPr/>
            </p:nvSpPr>
            <p:spPr>
              <a:xfrm flipH="1">
                <a:off x="9856536" y="-308740"/>
                <a:ext cx="138259" cy="190666"/>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1"/>
              <p:cNvSpPr/>
              <p:nvPr/>
            </p:nvSpPr>
            <p:spPr>
              <a:xfrm flipH="1">
                <a:off x="9874367" y="-298692"/>
                <a:ext cx="121561" cy="162788"/>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1"/>
              <p:cNvSpPr/>
              <p:nvPr/>
            </p:nvSpPr>
            <p:spPr>
              <a:xfrm flipH="1">
                <a:off x="9707146" y="-559547"/>
                <a:ext cx="126044" cy="117079"/>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1"/>
              <p:cNvSpPr/>
              <p:nvPr/>
            </p:nvSpPr>
            <p:spPr>
              <a:xfrm flipH="1">
                <a:off x="9717194" y="-557330"/>
                <a:ext cx="101515" cy="103731"/>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1"/>
              <p:cNvSpPr/>
              <p:nvPr/>
            </p:nvSpPr>
            <p:spPr>
              <a:xfrm>
                <a:off x="9760637" y="2256266"/>
                <a:ext cx="113730" cy="11043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1"/>
              <p:cNvSpPr/>
              <p:nvPr/>
            </p:nvSpPr>
            <p:spPr>
              <a:xfrm flipH="1">
                <a:off x="9819743" y="-604122"/>
                <a:ext cx="85901" cy="123778"/>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1"/>
              <p:cNvSpPr/>
              <p:nvPr/>
            </p:nvSpPr>
            <p:spPr>
              <a:xfrm>
                <a:off x="9695296" y="1901136"/>
                <a:ext cx="104815" cy="156138"/>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1"/>
              <p:cNvSpPr/>
              <p:nvPr/>
            </p:nvSpPr>
            <p:spPr>
              <a:xfrm>
                <a:off x="9696379" y="1914534"/>
                <a:ext cx="91467" cy="118212"/>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1"/>
              <p:cNvSpPr/>
              <p:nvPr/>
            </p:nvSpPr>
            <p:spPr>
              <a:xfrm flipH="1">
                <a:off x="9833146" y="1657523"/>
                <a:ext cx="104815" cy="121512"/>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1"/>
              <p:cNvSpPr/>
              <p:nvPr/>
            </p:nvSpPr>
            <p:spPr>
              <a:xfrm flipH="1">
                <a:off x="9853192" y="1670871"/>
                <a:ext cx="71420" cy="42409"/>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1"/>
              <p:cNvSpPr/>
              <p:nvPr/>
            </p:nvSpPr>
            <p:spPr>
              <a:xfrm flipH="1">
                <a:off x="9846543" y="1700966"/>
                <a:ext cx="89201" cy="58022"/>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1"/>
              <p:cNvSpPr/>
              <p:nvPr/>
            </p:nvSpPr>
            <p:spPr>
              <a:xfrm flipH="1">
                <a:off x="9718327" y="-50102"/>
                <a:ext cx="156089" cy="105948"/>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1"/>
              <p:cNvSpPr/>
              <p:nvPr/>
            </p:nvSpPr>
            <p:spPr>
              <a:xfrm flipH="1">
                <a:off x="9510963" y="-871675"/>
                <a:ext cx="394680" cy="3734416"/>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1"/>
              <p:cNvSpPr/>
              <p:nvPr/>
            </p:nvSpPr>
            <p:spPr>
              <a:xfrm flipH="1">
                <a:off x="9739507" y="719064"/>
                <a:ext cx="292082" cy="1726782"/>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1"/>
              <p:cNvSpPr/>
              <p:nvPr/>
            </p:nvSpPr>
            <p:spPr>
              <a:xfrm flipH="1">
                <a:off x="9771818" y="-893988"/>
                <a:ext cx="111513" cy="1613101"/>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990" name="Google Shape;3990;p11"/>
          <p:cNvSpPr txBox="1">
            <a:spLocks noGrp="1"/>
          </p:cNvSpPr>
          <p:nvPr>
            <p:ph type="title" hasCustomPrompt="1"/>
          </p:nvPr>
        </p:nvSpPr>
        <p:spPr>
          <a:xfrm>
            <a:off x="1720650" y="1630250"/>
            <a:ext cx="5702700" cy="13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0000"/>
              <a:buNone/>
              <a:defRPr sz="100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3991" name="Google Shape;3991;p11"/>
          <p:cNvSpPr txBox="1">
            <a:spLocks noGrp="1"/>
          </p:cNvSpPr>
          <p:nvPr>
            <p:ph type="subTitle" idx="1"/>
          </p:nvPr>
        </p:nvSpPr>
        <p:spPr>
          <a:xfrm>
            <a:off x="1720650" y="2983850"/>
            <a:ext cx="57027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99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11_1">
    <p:spTree>
      <p:nvGrpSpPr>
        <p:cNvPr id="1" name="Shape 3993"/>
        <p:cNvGrpSpPr/>
        <p:nvPr/>
      </p:nvGrpSpPr>
      <p:grpSpPr>
        <a:xfrm>
          <a:off x="0" y="0"/>
          <a:ext cx="0" cy="0"/>
          <a:chOff x="0" y="0"/>
          <a:chExt cx="0" cy="0"/>
        </a:xfrm>
      </p:grpSpPr>
      <p:grpSp>
        <p:nvGrpSpPr>
          <p:cNvPr id="3994" name="Google Shape;3994;p13"/>
          <p:cNvGrpSpPr/>
          <p:nvPr/>
        </p:nvGrpSpPr>
        <p:grpSpPr>
          <a:xfrm>
            <a:off x="-60044" y="-589188"/>
            <a:ext cx="9302274" cy="6207147"/>
            <a:chOff x="-60044" y="-589188"/>
            <a:chExt cx="9302274" cy="6207147"/>
          </a:xfrm>
        </p:grpSpPr>
        <p:grpSp>
          <p:nvGrpSpPr>
            <p:cNvPr id="3995" name="Google Shape;3995;p13"/>
            <p:cNvGrpSpPr/>
            <p:nvPr/>
          </p:nvGrpSpPr>
          <p:grpSpPr>
            <a:xfrm flipH="1">
              <a:off x="-38022" y="-88574"/>
              <a:ext cx="4270606" cy="1104740"/>
              <a:chOff x="2637925" y="3469400"/>
              <a:chExt cx="2167600" cy="560725"/>
            </a:xfrm>
          </p:grpSpPr>
          <p:sp>
            <p:nvSpPr>
              <p:cNvPr id="3996" name="Google Shape;3996;p13"/>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3"/>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3"/>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3"/>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3"/>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1" name="Google Shape;4001;p13"/>
            <p:cNvGrpSpPr/>
            <p:nvPr/>
          </p:nvGrpSpPr>
          <p:grpSpPr>
            <a:xfrm flipH="1">
              <a:off x="213076" y="-99961"/>
              <a:ext cx="380199" cy="2861617"/>
              <a:chOff x="3345725" y="238675"/>
              <a:chExt cx="192975" cy="1452450"/>
            </a:xfrm>
          </p:grpSpPr>
          <p:sp>
            <p:nvSpPr>
              <p:cNvPr id="4002" name="Google Shape;4002;p13"/>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3"/>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3"/>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3"/>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3"/>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3"/>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3"/>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3"/>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3"/>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3"/>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3"/>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3" name="Google Shape;4013;p13"/>
            <p:cNvGrpSpPr/>
            <p:nvPr/>
          </p:nvGrpSpPr>
          <p:grpSpPr>
            <a:xfrm flipH="1">
              <a:off x="2578873" y="27432"/>
              <a:ext cx="237508" cy="247359"/>
              <a:chOff x="2650925" y="4637475"/>
              <a:chExt cx="120550" cy="125550"/>
            </a:xfrm>
          </p:grpSpPr>
          <p:sp>
            <p:nvSpPr>
              <p:cNvPr id="4014" name="Google Shape;4014;p13"/>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3"/>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6" name="Google Shape;4016;p13"/>
            <p:cNvGrpSpPr/>
            <p:nvPr/>
          </p:nvGrpSpPr>
          <p:grpSpPr>
            <a:xfrm flipH="1">
              <a:off x="2361964" y="-146304"/>
              <a:ext cx="949833" cy="732422"/>
              <a:chOff x="4866600" y="2956225"/>
              <a:chExt cx="482100" cy="371750"/>
            </a:xfrm>
          </p:grpSpPr>
          <p:sp>
            <p:nvSpPr>
              <p:cNvPr id="4017" name="Google Shape;4017;p13"/>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3"/>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3"/>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3"/>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3"/>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3"/>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3"/>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3"/>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13"/>
            <p:cNvGrpSpPr/>
            <p:nvPr/>
          </p:nvGrpSpPr>
          <p:grpSpPr>
            <a:xfrm flipH="1">
              <a:off x="1067822" y="-86402"/>
              <a:ext cx="950917" cy="733555"/>
              <a:chOff x="2920825" y="1027400"/>
              <a:chExt cx="482650" cy="372325"/>
            </a:xfrm>
          </p:grpSpPr>
          <p:sp>
            <p:nvSpPr>
              <p:cNvPr id="4026" name="Google Shape;4026;p13"/>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3"/>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3"/>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3"/>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3"/>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3"/>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3"/>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3" name="Google Shape;4033;p13"/>
            <p:cNvGrpSpPr/>
            <p:nvPr/>
          </p:nvGrpSpPr>
          <p:grpSpPr>
            <a:xfrm flipH="1">
              <a:off x="85499" y="430631"/>
              <a:ext cx="241941" cy="218741"/>
              <a:chOff x="2097025" y="4644575"/>
              <a:chExt cx="122800" cy="111025"/>
            </a:xfrm>
          </p:grpSpPr>
          <p:sp>
            <p:nvSpPr>
              <p:cNvPr id="4034" name="Google Shape;4034;p1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6" name="Google Shape;4036;p13"/>
            <p:cNvGrpSpPr/>
            <p:nvPr/>
          </p:nvGrpSpPr>
          <p:grpSpPr>
            <a:xfrm flipH="1">
              <a:off x="1205786" y="94806"/>
              <a:ext cx="241941" cy="218741"/>
              <a:chOff x="2097025" y="4644575"/>
              <a:chExt cx="122800" cy="111025"/>
            </a:xfrm>
          </p:grpSpPr>
          <p:sp>
            <p:nvSpPr>
              <p:cNvPr id="4037" name="Google Shape;4037;p1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9" name="Google Shape;4039;p13"/>
            <p:cNvGrpSpPr/>
            <p:nvPr/>
          </p:nvGrpSpPr>
          <p:grpSpPr>
            <a:xfrm>
              <a:off x="4640323" y="4374903"/>
              <a:ext cx="768082" cy="1156015"/>
              <a:chOff x="4700366" y="4156978"/>
              <a:chExt cx="768082" cy="1156015"/>
            </a:xfrm>
          </p:grpSpPr>
          <p:sp>
            <p:nvSpPr>
              <p:cNvPr id="4040" name="Google Shape;4040;p13"/>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3"/>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3"/>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3"/>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3"/>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3"/>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3"/>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3"/>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3"/>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3"/>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3"/>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3"/>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3"/>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3"/>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3"/>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3"/>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3"/>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3"/>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3"/>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9" name="Google Shape;4059;p13"/>
            <p:cNvGrpSpPr/>
            <p:nvPr/>
          </p:nvGrpSpPr>
          <p:grpSpPr>
            <a:xfrm>
              <a:off x="1778356" y="4374903"/>
              <a:ext cx="766999" cy="1154931"/>
              <a:chOff x="1838400" y="4151553"/>
              <a:chExt cx="766999" cy="1154931"/>
            </a:xfrm>
          </p:grpSpPr>
          <p:sp>
            <p:nvSpPr>
              <p:cNvPr id="4060" name="Google Shape;4060;p13"/>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3"/>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3"/>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3"/>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3"/>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3"/>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3"/>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3"/>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3"/>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3"/>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3"/>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3"/>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3"/>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3"/>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3"/>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3"/>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3"/>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3"/>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3"/>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3"/>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13"/>
            <p:cNvGrpSpPr/>
            <p:nvPr/>
          </p:nvGrpSpPr>
          <p:grpSpPr>
            <a:xfrm>
              <a:off x="2673763" y="4451103"/>
              <a:ext cx="769215" cy="1154931"/>
              <a:chOff x="2733806" y="4380153"/>
              <a:chExt cx="769215" cy="1154931"/>
            </a:xfrm>
          </p:grpSpPr>
          <p:sp>
            <p:nvSpPr>
              <p:cNvPr id="4081" name="Google Shape;4081;p13"/>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3"/>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3"/>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3"/>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3"/>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3"/>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3"/>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3"/>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3"/>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3"/>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3"/>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3"/>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3"/>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3"/>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3"/>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3"/>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3"/>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3"/>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3"/>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3"/>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13"/>
            <p:cNvGrpSpPr/>
            <p:nvPr/>
          </p:nvGrpSpPr>
          <p:grpSpPr>
            <a:xfrm>
              <a:off x="3647586" y="4527303"/>
              <a:ext cx="788129" cy="1014456"/>
              <a:chOff x="3707629" y="4456362"/>
              <a:chExt cx="788129" cy="1014456"/>
            </a:xfrm>
          </p:grpSpPr>
          <p:sp>
            <p:nvSpPr>
              <p:cNvPr id="4102" name="Google Shape;4102;p13"/>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3"/>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3"/>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3"/>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3"/>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3"/>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3"/>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3"/>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3"/>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3"/>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3"/>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3"/>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3"/>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3"/>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3"/>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3"/>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3"/>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3"/>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3"/>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3"/>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2" name="Google Shape;4122;p13"/>
            <p:cNvGrpSpPr/>
            <p:nvPr/>
          </p:nvGrpSpPr>
          <p:grpSpPr>
            <a:xfrm>
              <a:off x="6439762" y="4374903"/>
              <a:ext cx="768082" cy="1156015"/>
              <a:chOff x="6499806" y="4156978"/>
              <a:chExt cx="768082" cy="1156015"/>
            </a:xfrm>
          </p:grpSpPr>
          <p:sp>
            <p:nvSpPr>
              <p:cNvPr id="4123" name="Google Shape;4123;p13"/>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3"/>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3"/>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3"/>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3"/>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3"/>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3"/>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3"/>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3"/>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3"/>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3"/>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3"/>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3"/>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3"/>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3"/>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3"/>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3"/>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3"/>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3"/>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2" name="Google Shape;4142;p13"/>
            <p:cNvGrpSpPr/>
            <p:nvPr/>
          </p:nvGrpSpPr>
          <p:grpSpPr>
            <a:xfrm>
              <a:off x="5613013" y="4451103"/>
              <a:ext cx="769215" cy="1154931"/>
              <a:chOff x="5673057" y="4303953"/>
              <a:chExt cx="769215" cy="1154931"/>
            </a:xfrm>
          </p:grpSpPr>
          <p:sp>
            <p:nvSpPr>
              <p:cNvPr id="4143" name="Google Shape;4143;p13"/>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3"/>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3"/>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3"/>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3"/>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3"/>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3"/>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3"/>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3" name="Google Shape;4163;p13"/>
            <p:cNvGrpSpPr/>
            <p:nvPr/>
          </p:nvGrpSpPr>
          <p:grpSpPr>
            <a:xfrm>
              <a:off x="7336252" y="4603503"/>
              <a:ext cx="788129" cy="1014456"/>
              <a:chOff x="7396296" y="4303962"/>
              <a:chExt cx="788129" cy="1014456"/>
            </a:xfrm>
          </p:grpSpPr>
          <p:sp>
            <p:nvSpPr>
              <p:cNvPr id="4164" name="Google Shape;4164;p13"/>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3"/>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3"/>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3"/>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3"/>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3"/>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3"/>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3"/>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3"/>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3"/>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3"/>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3"/>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 name="Google Shape;4184;p13"/>
            <p:cNvGrpSpPr/>
            <p:nvPr/>
          </p:nvGrpSpPr>
          <p:grpSpPr>
            <a:xfrm>
              <a:off x="932693" y="4603503"/>
              <a:ext cx="788129" cy="1014456"/>
              <a:chOff x="992737" y="4303962"/>
              <a:chExt cx="788129" cy="1014456"/>
            </a:xfrm>
          </p:grpSpPr>
          <p:sp>
            <p:nvSpPr>
              <p:cNvPr id="4185" name="Google Shape;4185;p13"/>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3"/>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3"/>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3"/>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3"/>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3"/>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3"/>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 name="Google Shape;4205;p13"/>
            <p:cNvGrpSpPr/>
            <p:nvPr/>
          </p:nvGrpSpPr>
          <p:grpSpPr>
            <a:xfrm>
              <a:off x="-60044" y="4374903"/>
              <a:ext cx="788129" cy="1014456"/>
              <a:chOff x="0" y="4380162"/>
              <a:chExt cx="788129" cy="1014456"/>
            </a:xfrm>
          </p:grpSpPr>
          <p:sp>
            <p:nvSpPr>
              <p:cNvPr id="4206" name="Google Shape;4206;p13"/>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3"/>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3"/>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3"/>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3"/>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3"/>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3"/>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3"/>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3"/>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 name="Google Shape;4226;p13"/>
            <p:cNvGrpSpPr/>
            <p:nvPr/>
          </p:nvGrpSpPr>
          <p:grpSpPr>
            <a:xfrm>
              <a:off x="8336771" y="4374903"/>
              <a:ext cx="769215" cy="1154931"/>
              <a:chOff x="8396815" y="4456353"/>
              <a:chExt cx="769215" cy="1154931"/>
            </a:xfrm>
          </p:grpSpPr>
          <p:sp>
            <p:nvSpPr>
              <p:cNvPr id="4227" name="Google Shape;4227;p13"/>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3"/>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3"/>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3"/>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3"/>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13"/>
            <p:cNvGrpSpPr/>
            <p:nvPr/>
          </p:nvGrpSpPr>
          <p:grpSpPr>
            <a:xfrm flipH="1">
              <a:off x="526011" y="4761717"/>
              <a:ext cx="541806" cy="382373"/>
              <a:chOff x="674132" y="5262167"/>
              <a:chExt cx="541806" cy="382373"/>
            </a:xfrm>
          </p:grpSpPr>
          <p:sp>
            <p:nvSpPr>
              <p:cNvPr id="4248" name="Google Shape;4248;p13"/>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3"/>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3"/>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3"/>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3"/>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3"/>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3"/>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 name="Google Shape;4255;p13"/>
            <p:cNvGrpSpPr/>
            <p:nvPr/>
          </p:nvGrpSpPr>
          <p:grpSpPr>
            <a:xfrm>
              <a:off x="4971625" y="-12374"/>
              <a:ext cx="4270606" cy="1104740"/>
              <a:chOff x="2637925" y="3469400"/>
              <a:chExt cx="2167600" cy="560725"/>
            </a:xfrm>
          </p:grpSpPr>
          <p:sp>
            <p:nvSpPr>
              <p:cNvPr id="4256" name="Google Shape;4256;p13"/>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3"/>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3"/>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3"/>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3"/>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13"/>
            <p:cNvGrpSpPr/>
            <p:nvPr/>
          </p:nvGrpSpPr>
          <p:grpSpPr>
            <a:xfrm flipH="1">
              <a:off x="5730664" y="-146304"/>
              <a:ext cx="949833" cy="732422"/>
              <a:chOff x="4866600" y="2956225"/>
              <a:chExt cx="482100" cy="371750"/>
            </a:xfrm>
          </p:grpSpPr>
          <p:sp>
            <p:nvSpPr>
              <p:cNvPr id="4262" name="Google Shape;4262;p13"/>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3"/>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3"/>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3"/>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3"/>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3"/>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3"/>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3"/>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0" name="Google Shape;4270;p13"/>
            <p:cNvGrpSpPr/>
            <p:nvPr/>
          </p:nvGrpSpPr>
          <p:grpSpPr>
            <a:xfrm flipH="1">
              <a:off x="6863947" y="-162602"/>
              <a:ext cx="950917" cy="733555"/>
              <a:chOff x="2920825" y="1027400"/>
              <a:chExt cx="482650" cy="372325"/>
            </a:xfrm>
          </p:grpSpPr>
          <p:sp>
            <p:nvSpPr>
              <p:cNvPr id="4271" name="Google Shape;4271;p13"/>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13"/>
            <p:cNvGrpSpPr/>
            <p:nvPr/>
          </p:nvGrpSpPr>
          <p:grpSpPr>
            <a:xfrm>
              <a:off x="7835611" y="156705"/>
              <a:ext cx="237508" cy="247359"/>
              <a:chOff x="2650925" y="4637475"/>
              <a:chExt cx="120550" cy="125550"/>
            </a:xfrm>
          </p:grpSpPr>
          <p:sp>
            <p:nvSpPr>
              <p:cNvPr id="4279" name="Google Shape;4279;p13"/>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 name="Google Shape;4281;p13"/>
            <p:cNvGrpSpPr/>
            <p:nvPr/>
          </p:nvGrpSpPr>
          <p:grpSpPr>
            <a:xfrm flipH="1">
              <a:off x="5924949" y="60033"/>
              <a:ext cx="241941" cy="218741"/>
              <a:chOff x="2097025" y="4644575"/>
              <a:chExt cx="122800" cy="111025"/>
            </a:xfrm>
          </p:grpSpPr>
          <p:sp>
            <p:nvSpPr>
              <p:cNvPr id="4282" name="Google Shape;4282;p1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13"/>
            <p:cNvGrpSpPr/>
            <p:nvPr/>
          </p:nvGrpSpPr>
          <p:grpSpPr>
            <a:xfrm flipH="1">
              <a:off x="4695361" y="36717"/>
              <a:ext cx="237508" cy="247359"/>
              <a:chOff x="2650925" y="4637475"/>
              <a:chExt cx="120550" cy="125550"/>
            </a:xfrm>
          </p:grpSpPr>
          <p:sp>
            <p:nvSpPr>
              <p:cNvPr id="4285" name="Google Shape;4285;p13"/>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13"/>
            <p:cNvGrpSpPr/>
            <p:nvPr/>
          </p:nvGrpSpPr>
          <p:grpSpPr>
            <a:xfrm flipH="1">
              <a:off x="3731214" y="-246888"/>
              <a:ext cx="949833" cy="732422"/>
              <a:chOff x="4866600" y="2956225"/>
              <a:chExt cx="482100" cy="371750"/>
            </a:xfrm>
          </p:grpSpPr>
          <p:sp>
            <p:nvSpPr>
              <p:cNvPr id="4288" name="Google Shape;4288;p13"/>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3"/>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6" name="Google Shape;4296;p13"/>
            <p:cNvGrpSpPr/>
            <p:nvPr/>
          </p:nvGrpSpPr>
          <p:grpSpPr>
            <a:xfrm>
              <a:off x="8170051" y="-584525"/>
              <a:ext cx="292131" cy="1327718"/>
              <a:chOff x="2806525" y="620025"/>
              <a:chExt cx="148275" cy="673900"/>
            </a:xfrm>
          </p:grpSpPr>
          <p:sp>
            <p:nvSpPr>
              <p:cNvPr id="4297" name="Google Shape;4297;p13"/>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5" name="Google Shape;4305;p13"/>
            <p:cNvGrpSpPr/>
            <p:nvPr/>
          </p:nvGrpSpPr>
          <p:grpSpPr>
            <a:xfrm>
              <a:off x="7850181" y="304800"/>
              <a:ext cx="1239650" cy="1639847"/>
              <a:chOff x="4119175" y="4625900"/>
              <a:chExt cx="629200" cy="832325"/>
            </a:xfrm>
          </p:grpSpPr>
          <p:sp>
            <p:nvSpPr>
              <p:cNvPr id="4306" name="Google Shape;4306;p13"/>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3"/>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3"/>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3"/>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3"/>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3"/>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 name="Google Shape;4343;p13"/>
            <p:cNvGrpSpPr/>
            <p:nvPr/>
          </p:nvGrpSpPr>
          <p:grpSpPr>
            <a:xfrm>
              <a:off x="8441831" y="-589188"/>
              <a:ext cx="520625" cy="3756728"/>
              <a:chOff x="9510963" y="-893988"/>
              <a:chExt cx="520625" cy="3756728"/>
            </a:xfrm>
          </p:grpSpPr>
          <p:sp>
            <p:nvSpPr>
              <p:cNvPr id="4344" name="Google Shape;4344;p13"/>
              <p:cNvSpPr/>
              <p:nvPr/>
            </p:nvSpPr>
            <p:spPr>
              <a:xfrm flipH="1">
                <a:off x="9856536" y="-308740"/>
                <a:ext cx="138259" cy="190666"/>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
              <p:cNvSpPr/>
              <p:nvPr/>
            </p:nvSpPr>
            <p:spPr>
              <a:xfrm flipH="1">
                <a:off x="9874367" y="-298692"/>
                <a:ext cx="121561" cy="162788"/>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
              <p:cNvSpPr/>
              <p:nvPr/>
            </p:nvSpPr>
            <p:spPr>
              <a:xfrm flipH="1">
                <a:off x="9707146" y="-559547"/>
                <a:ext cx="126044" cy="117079"/>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
              <p:cNvSpPr/>
              <p:nvPr/>
            </p:nvSpPr>
            <p:spPr>
              <a:xfrm flipH="1">
                <a:off x="9717194" y="-557330"/>
                <a:ext cx="101515" cy="103731"/>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
              <p:cNvSpPr/>
              <p:nvPr/>
            </p:nvSpPr>
            <p:spPr>
              <a:xfrm>
                <a:off x="9760637" y="2256266"/>
                <a:ext cx="113730" cy="11043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
              <p:cNvSpPr/>
              <p:nvPr/>
            </p:nvSpPr>
            <p:spPr>
              <a:xfrm flipH="1">
                <a:off x="9819743" y="-604122"/>
                <a:ext cx="85901" cy="123778"/>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
              <p:cNvSpPr/>
              <p:nvPr/>
            </p:nvSpPr>
            <p:spPr>
              <a:xfrm>
                <a:off x="9695296" y="1901136"/>
                <a:ext cx="104815" cy="156138"/>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
              <p:cNvSpPr/>
              <p:nvPr/>
            </p:nvSpPr>
            <p:spPr>
              <a:xfrm>
                <a:off x="9696379" y="1914534"/>
                <a:ext cx="91467" cy="118212"/>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
              <p:cNvSpPr/>
              <p:nvPr/>
            </p:nvSpPr>
            <p:spPr>
              <a:xfrm flipH="1">
                <a:off x="9833146" y="1657523"/>
                <a:ext cx="104815" cy="121512"/>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
              <p:cNvSpPr/>
              <p:nvPr/>
            </p:nvSpPr>
            <p:spPr>
              <a:xfrm flipH="1">
                <a:off x="9853192" y="1670871"/>
                <a:ext cx="71420" cy="42409"/>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
              <p:cNvSpPr/>
              <p:nvPr/>
            </p:nvSpPr>
            <p:spPr>
              <a:xfrm flipH="1">
                <a:off x="9846543" y="1700966"/>
                <a:ext cx="89201" cy="58022"/>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
              <p:cNvSpPr/>
              <p:nvPr/>
            </p:nvSpPr>
            <p:spPr>
              <a:xfrm flipH="1">
                <a:off x="9718327" y="-50102"/>
                <a:ext cx="156089" cy="105948"/>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
              <p:cNvSpPr/>
              <p:nvPr/>
            </p:nvSpPr>
            <p:spPr>
              <a:xfrm flipH="1">
                <a:off x="9510963" y="-871675"/>
                <a:ext cx="394680" cy="3734416"/>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
              <p:cNvSpPr/>
              <p:nvPr/>
            </p:nvSpPr>
            <p:spPr>
              <a:xfrm flipH="1">
                <a:off x="9739507" y="719064"/>
                <a:ext cx="292082" cy="1726782"/>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
              <p:cNvSpPr/>
              <p:nvPr/>
            </p:nvSpPr>
            <p:spPr>
              <a:xfrm flipH="1">
                <a:off x="9771818" y="-893988"/>
                <a:ext cx="111513" cy="1613101"/>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 name="Google Shape;4359;p13"/>
            <p:cNvGrpSpPr/>
            <p:nvPr/>
          </p:nvGrpSpPr>
          <p:grpSpPr>
            <a:xfrm>
              <a:off x="22024" y="-310622"/>
              <a:ext cx="1362295" cy="1920846"/>
              <a:chOff x="4877350" y="4482750"/>
              <a:chExt cx="691450" cy="974950"/>
            </a:xfrm>
          </p:grpSpPr>
          <p:sp>
            <p:nvSpPr>
              <p:cNvPr id="4360" name="Google Shape;4360;p13"/>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3"/>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3"/>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3"/>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3"/>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3"/>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3"/>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3"/>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3"/>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3"/>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3"/>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3"/>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3"/>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3"/>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93" name="Google Shape;4393;p13"/>
          <p:cNvSpPr txBox="1">
            <a:spLocks noGrp="1"/>
          </p:cNvSpPr>
          <p:nvPr>
            <p:ph type="title"/>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394" name="Google Shape;4394;p13"/>
          <p:cNvSpPr txBox="1">
            <a:spLocks noGrp="1"/>
          </p:cNvSpPr>
          <p:nvPr>
            <p:ph type="title" idx="2"/>
          </p:nvPr>
        </p:nvSpPr>
        <p:spPr>
          <a:xfrm>
            <a:off x="1790400" y="1688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395" name="Google Shape;4395;p13"/>
          <p:cNvSpPr txBox="1">
            <a:spLocks noGrp="1"/>
          </p:cNvSpPr>
          <p:nvPr>
            <p:ph type="title" idx="3" hasCustomPrompt="1"/>
          </p:nvPr>
        </p:nvSpPr>
        <p:spPr>
          <a:xfrm>
            <a:off x="2661600" y="13500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4396" name="Google Shape;4396;p13"/>
          <p:cNvSpPr txBox="1">
            <a:spLocks noGrp="1"/>
          </p:cNvSpPr>
          <p:nvPr>
            <p:ph type="subTitle" idx="1"/>
          </p:nvPr>
        </p:nvSpPr>
        <p:spPr>
          <a:xfrm>
            <a:off x="1790400" y="2026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4397" name="Google Shape;4397;p13"/>
          <p:cNvSpPr txBox="1">
            <a:spLocks noGrp="1"/>
          </p:cNvSpPr>
          <p:nvPr>
            <p:ph type="title" idx="4"/>
          </p:nvPr>
        </p:nvSpPr>
        <p:spPr>
          <a:xfrm>
            <a:off x="5107200" y="1688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398" name="Google Shape;4398;p13"/>
          <p:cNvSpPr txBox="1">
            <a:spLocks noGrp="1"/>
          </p:cNvSpPr>
          <p:nvPr>
            <p:ph type="title" idx="5" hasCustomPrompt="1"/>
          </p:nvPr>
        </p:nvSpPr>
        <p:spPr>
          <a:xfrm>
            <a:off x="5978400" y="13500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4399" name="Google Shape;4399;p13"/>
          <p:cNvSpPr txBox="1">
            <a:spLocks noGrp="1"/>
          </p:cNvSpPr>
          <p:nvPr>
            <p:ph type="subTitle" idx="6"/>
          </p:nvPr>
        </p:nvSpPr>
        <p:spPr>
          <a:xfrm>
            <a:off x="5107200" y="2026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4400" name="Google Shape;4400;p13"/>
          <p:cNvSpPr txBox="1">
            <a:spLocks noGrp="1"/>
          </p:cNvSpPr>
          <p:nvPr>
            <p:ph type="title" idx="7"/>
          </p:nvPr>
        </p:nvSpPr>
        <p:spPr>
          <a:xfrm>
            <a:off x="1790400" y="31788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401" name="Google Shape;4401;p13"/>
          <p:cNvSpPr txBox="1">
            <a:spLocks noGrp="1"/>
          </p:cNvSpPr>
          <p:nvPr>
            <p:ph type="title" idx="8" hasCustomPrompt="1"/>
          </p:nvPr>
        </p:nvSpPr>
        <p:spPr>
          <a:xfrm>
            <a:off x="2661600" y="28404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4402" name="Google Shape;4402;p13"/>
          <p:cNvSpPr txBox="1">
            <a:spLocks noGrp="1"/>
          </p:cNvSpPr>
          <p:nvPr>
            <p:ph type="subTitle" idx="9"/>
          </p:nvPr>
        </p:nvSpPr>
        <p:spPr>
          <a:xfrm>
            <a:off x="1790400" y="35172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4403" name="Google Shape;4403;p13"/>
          <p:cNvSpPr txBox="1">
            <a:spLocks noGrp="1"/>
          </p:cNvSpPr>
          <p:nvPr>
            <p:ph type="title" idx="13"/>
          </p:nvPr>
        </p:nvSpPr>
        <p:spPr>
          <a:xfrm>
            <a:off x="5107200" y="31788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404" name="Google Shape;4404;p13"/>
          <p:cNvSpPr txBox="1">
            <a:spLocks noGrp="1"/>
          </p:cNvSpPr>
          <p:nvPr>
            <p:ph type="title" idx="14" hasCustomPrompt="1"/>
          </p:nvPr>
        </p:nvSpPr>
        <p:spPr>
          <a:xfrm>
            <a:off x="5978400" y="28404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4405" name="Google Shape;4405;p13"/>
          <p:cNvSpPr txBox="1">
            <a:spLocks noGrp="1"/>
          </p:cNvSpPr>
          <p:nvPr>
            <p:ph type="subTitle" idx="15"/>
          </p:nvPr>
        </p:nvSpPr>
        <p:spPr>
          <a:xfrm>
            <a:off x="5107200" y="35172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4406"/>
        <p:cNvGrpSpPr/>
        <p:nvPr/>
      </p:nvGrpSpPr>
      <p:grpSpPr>
        <a:xfrm>
          <a:off x="0" y="0"/>
          <a:ext cx="0" cy="0"/>
          <a:chOff x="0" y="0"/>
          <a:chExt cx="0" cy="0"/>
        </a:xfrm>
      </p:grpSpPr>
      <p:grpSp>
        <p:nvGrpSpPr>
          <p:cNvPr id="4407" name="Google Shape;4407;p14"/>
          <p:cNvGrpSpPr/>
          <p:nvPr/>
        </p:nvGrpSpPr>
        <p:grpSpPr>
          <a:xfrm>
            <a:off x="-136244" y="-314989"/>
            <a:ext cx="9432655" cy="5926274"/>
            <a:chOff x="-136244" y="-314989"/>
            <a:chExt cx="9432655" cy="5926274"/>
          </a:xfrm>
        </p:grpSpPr>
        <p:grpSp>
          <p:nvGrpSpPr>
            <p:cNvPr id="4408" name="Google Shape;4408;p14"/>
            <p:cNvGrpSpPr/>
            <p:nvPr/>
          </p:nvGrpSpPr>
          <p:grpSpPr>
            <a:xfrm>
              <a:off x="7480363" y="-104325"/>
              <a:ext cx="520625" cy="3756728"/>
              <a:chOff x="3700500" y="670375"/>
              <a:chExt cx="264250" cy="1906775"/>
            </a:xfrm>
          </p:grpSpPr>
          <p:sp>
            <p:nvSpPr>
              <p:cNvPr id="4409" name="Google Shape;4409;p14"/>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4"/>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4"/>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4"/>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4"/>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4"/>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4"/>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4"/>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4"/>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4"/>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4"/>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4"/>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4"/>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4"/>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4"/>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 name="Google Shape;4424;p14"/>
            <p:cNvGrpSpPr/>
            <p:nvPr/>
          </p:nvGrpSpPr>
          <p:grpSpPr>
            <a:xfrm>
              <a:off x="4873403" y="-12374"/>
              <a:ext cx="4270606" cy="1104740"/>
              <a:chOff x="2637925" y="3469400"/>
              <a:chExt cx="2167600" cy="560725"/>
            </a:xfrm>
          </p:grpSpPr>
          <p:sp>
            <p:nvSpPr>
              <p:cNvPr id="4425" name="Google Shape;4425;p14"/>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4"/>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4"/>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4"/>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4"/>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0" name="Google Shape;4430;p14"/>
            <p:cNvGrpSpPr/>
            <p:nvPr/>
          </p:nvGrpSpPr>
          <p:grpSpPr>
            <a:xfrm>
              <a:off x="152424" y="2088850"/>
              <a:ext cx="1239650" cy="1639847"/>
              <a:chOff x="4119175" y="4625900"/>
              <a:chExt cx="629200" cy="832325"/>
            </a:xfrm>
          </p:grpSpPr>
          <p:sp>
            <p:nvSpPr>
              <p:cNvPr id="4431" name="Google Shape;4431;p14"/>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4"/>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4"/>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4"/>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4"/>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4"/>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4"/>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4"/>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4"/>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4"/>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4"/>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4"/>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4"/>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4"/>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4"/>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4"/>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4"/>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4"/>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4"/>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4"/>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4"/>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4"/>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4"/>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4"/>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4"/>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4"/>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4"/>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4"/>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4"/>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4"/>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4"/>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4"/>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4"/>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4"/>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4"/>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4"/>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4"/>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 name="Google Shape;4468;p14"/>
            <p:cNvGrpSpPr/>
            <p:nvPr/>
          </p:nvGrpSpPr>
          <p:grpSpPr>
            <a:xfrm>
              <a:off x="893138" y="-104325"/>
              <a:ext cx="520625" cy="3756728"/>
              <a:chOff x="3700500" y="670375"/>
              <a:chExt cx="264250" cy="1906775"/>
            </a:xfrm>
          </p:grpSpPr>
          <p:sp>
            <p:nvSpPr>
              <p:cNvPr id="4469" name="Google Shape;4469;p14"/>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4"/>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4"/>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4"/>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4"/>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4"/>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4"/>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4"/>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4"/>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4"/>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4"/>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4"/>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4"/>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4"/>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4"/>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14"/>
            <p:cNvGrpSpPr/>
            <p:nvPr/>
          </p:nvGrpSpPr>
          <p:grpSpPr>
            <a:xfrm>
              <a:off x="5414254" y="-203525"/>
              <a:ext cx="292131" cy="1327718"/>
              <a:chOff x="2806525" y="620025"/>
              <a:chExt cx="148275" cy="673900"/>
            </a:xfrm>
          </p:grpSpPr>
          <p:sp>
            <p:nvSpPr>
              <p:cNvPr id="4485" name="Google Shape;4485;p14"/>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4"/>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4"/>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4"/>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4"/>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4"/>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4"/>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4"/>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14"/>
            <p:cNvGrpSpPr/>
            <p:nvPr/>
          </p:nvGrpSpPr>
          <p:grpSpPr>
            <a:xfrm>
              <a:off x="152406" y="-314989"/>
              <a:ext cx="476050" cy="2908409"/>
              <a:chOff x="2022900" y="563450"/>
              <a:chExt cx="241625" cy="1476200"/>
            </a:xfrm>
          </p:grpSpPr>
          <p:sp>
            <p:nvSpPr>
              <p:cNvPr id="4494" name="Google Shape;4494;p14"/>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4"/>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4"/>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4"/>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4"/>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4"/>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4"/>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4"/>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4"/>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4"/>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14"/>
            <p:cNvGrpSpPr/>
            <p:nvPr/>
          </p:nvGrpSpPr>
          <p:grpSpPr>
            <a:xfrm>
              <a:off x="7979311" y="-99961"/>
              <a:ext cx="380199" cy="2861617"/>
              <a:chOff x="3345725" y="238675"/>
              <a:chExt cx="192975" cy="1452450"/>
            </a:xfrm>
          </p:grpSpPr>
          <p:sp>
            <p:nvSpPr>
              <p:cNvPr id="4505" name="Google Shape;4505;p14"/>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4"/>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4"/>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4"/>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4"/>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4"/>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4"/>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4"/>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4"/>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4"/>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4"/>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14"/>
            <p:cNvGrpSpPr/>
            <p:nvPr/>
          </p:nvGrpSpPr>
          <p:grpSpPr>
            <a:xfrm>
              <a:off x="4881743" y="156705"/>
              <a:ext cx="237508" cy="247359"/>
              <a:chOff x="2650925" y="4637475"/>
              <a:chExt cx="120550" cy="125550"/>
            </a:xfrm>
          </p:grpSpPr>
          <p:sp>
            <p:nvSpPr>
              <p:cNvPr id="4517" name="Google Shape;4517;p14"/>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4"/>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14"/>
            <p:cNvGrpSpPr/>
            <p:nvPr/>
          </p:nvGrpSpPr>
          <p:grpSpPr>
            <a:xfrm>
              <a:off x="5794189" y="-85831"/>
              <a:ext cx="949833" cy="732422"/>
              <a:chOff x="4866600" y="2956225"/>
              <a:chExt cx="482100" cy="371750"/>
            </a:xfrm>
          </p:grpSpPr>
          <p:sp>
            <p:nvSpPr>
              <p:cNvPr id="4520" name="Google Shape;4520;p14"/>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4"/>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4"/>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4"/>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4"/>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4"/>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4"/>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4"/>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 name="Google Shape;4528;p14"/>
            <p:cNvGrpSpPr/>
            <p:nvPr/>
          </p:nvGrpSpPr>
          <p:grpSpPr>
            <a:xfrm>
              <a:off x="5491709" y="-152407"/>
              <a:ext cx="3804702" cy="3830266"/>
              <a:chOff x="3667100" y="238125"/>
              <a:chExt cx="1931125" cy="1944100"/>
            </a:xfrm>
          </p:grpSpPr>
          <p:sp>
            <p:nvSpPr>
              <p:cNvPr id="4529" name="Google Shape;4529;p14"/>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4"/>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4"/>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4"/>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4"/>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4"/>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4"/>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4"/>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4"/>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4"/>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4"/>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4"/>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4"/>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4"/>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4"/>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4"/>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4"/>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4"/>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4"/>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4"/>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4"/>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4"/>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4"/>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14"/>
            <p:cNvGrpSpPr/>
            <p:nvPr/>
          </p:nvGrpSpPr>
          <p:grpSpPr>
            <a:xfrm>
              <a:off x="8222027" y="-85850"/>
              <a:ext cx="950917" cy="732471"/>
              <a:chOff x="4850200" y="2392675"/>
              <a:chExt cx="482650" cy="371775"/>
            </a:xfrm>
          </p:grpSpPr>
          <p:sp>
            <p:nvSpPr>
              <p:cNvPr id="4553" name="Google Shape;4553;p14"/>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4"/>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4"/>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4"/>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4"/>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4"/>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4"/>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14"/>
            <p:cNvGrpSpPr/>
            <p:nvPr/>
          </p:nvGrpSpPr>
          <p:grpSpPr>
            <a:xfrm>
              <a:off x="7087248" y="-86402"/>
              <a:ext cx="950917" cy="733555"/>
              <a:chOff x="2920825" y="1027400"/>
              <a:chExt cx="482650" cy="372325"/>
            </a:xfrm>
          </p:grpSpPr>
          <p:sp>
            <p:nvSpPr>
              <p:cNvPr id="4561" name="Google Shape;4561;p14"/>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4"/>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4"/>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4"/>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4"/>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4"/>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4"/>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14"/>
            <p:cNvGrpSpPr/>
            <p:nvPr/>
          </p:nvGrpSpPr>
          <p:grpSpPr>
            <a:xfrm>
              <a:off x="4700366" y="4156978"/>
              <a:ext cx="768082" cy="1156015"/>
              <a:chOff x="4700366" y="4156978"/>
              <a:chExt cx="768082" cy="1156015"/>
            </a:xfrm>
          </p:grpSpPr>
          <p:sp>
            <p:nvSpPr>
              <p:cNvPr id="4569" name="Google Shape;4569;p14"/>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4"/>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4"/>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4"/>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4"/>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4"/>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4"/>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4"/>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4"/>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4"/>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4"/>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4"/>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4"/>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4"/>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4"/>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4"/>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4"/>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4"/>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4"/>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 name="Google Shape;4588;p14"/>
            <p:cNvGrpSpPr/>
            <p:nvPr/>
          </p:nvGrpSpPr>
          <p:grpSpPr>
            <a:xfrm>
              <a:off x="1838400" y="4151553"/>
              <a:ext cx="766999" cy="1154931"/>
              <a:chOff x="1838400" y="4151553"/>
              <a:chExt cx="766999" cy="1154931"/>
            </a:xfrm>
          </p:grpSpPr>
          <p:sp>
            <p:nvSpPr>
              <p:cNvPr id="4589" name="Google Shape;4589;p14"/>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4"/>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4"/>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4"/>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4"/>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4"/>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4"/>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4"/>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4"/>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4"/>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4"/>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4"/>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4"/>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4"/>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4"/>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4"/>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4"/>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4"/>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4"/>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4"/>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9" name="Google Shape;4609;p14"/>
            <p:cNvGrpSpPr/>
            <p:nvPr/>
          </p:nvGrpSpPr>
          <p:grpSpPr>
            <a:xfrm>
              <a:off x="2733806" y="4380153"/>
              <a:ext cx="769215" cy="1154931"/>
              <a:chOff x="2733806" y="4380153"/>
              <a:chExt cx="769215" cy="1154931"/>
            </a:xfrm>
          </p:grpSpPr>
          <p:sp>
            <p:nvSpPr>
              <p:cNvPr id="4610" name="Google Shape;4610;p14"/>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4"/>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4"/>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4"/>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4"/>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4"/>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4"/>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4"/>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4"/>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4"/>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4"/>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4"/>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4"/>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4"/>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4"/>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4"/>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4"/>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4"/>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4"/>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4"/>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 name="Google Shape;4630;p14"/>
            <p:cNvGrpSpPr/>
            <p:nvPr/>
          </p:nvGrpSpPr>
          <p:grpSpPr>
            <a:xfrm>
              <a:off x="3707629" y="4456362"/>
              <a:ext cx="788129" cy="1014456"/>
              <a:chOff x="3707629" y="4456362"/>
              <a:chExt cx="788129" cy="1014456"/>
            </a:xfrm>
          </p:grpSpPr>
          <p:sp>
            <p:nvSpPr>
              <p:cNvPr id="4631" name="Google Shape;4631;p14"/>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4"/>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4"/>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4"/>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4"/>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4"/>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4"/>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4"/>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4"/>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4"/>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4"/>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4"/>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4"/>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4"/>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4"/>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4"/>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4"/>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4"/>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4"/>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4"/>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 name="Google Shape;4651;p14"/>
            <p:cNvGrpSpPr/>
            <p:nvPr/>
          </p:nvGrpSpPr>
          <p:grpSpPr>
            <a:xfrm>
              <a:off x="6499806" y="4156978"/>
              <a:ext cx="768082" cy="1156015"/>
              <a:chOff x="6499806" y="4156978"/>
              <a:chExt cx="768082" cy="1156015"/>
            </a:xfrm>
          </p:grpSpPr>
          <p:sp>
            <p:nvSpPr>
              <p:cNvPr id="4652" name="Google Shape;4652;p14"/>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4"/>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4"/>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4"/>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4"/>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4"/>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4"/>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4"/>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4"/>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4"/>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4"/>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4"/>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4"/>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4"/>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4"/>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4"/>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4"/>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4"/>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4"/>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1" name="Google Shape;4671;p14"/>
            <p:cNvGrpSpPr/>
            <p:nvPr/>
          </p:nvGrpSpPr>
          <p:grpSpPr>
            <a:xfrm>
              <a:off x="5673057" y="4303953"/>
              <a:ext cx="769215" cy="1154931"/>
              <a:chOff x="5673057" y="4303953"/>
              <a:chExt cx="769215" cy="1154931"/>
            </a:xfrm>
          </p:grpSpPr>
          <p:sp>
            <p:nvSpPr>
              <p:cNvPr id="4672" name="Google Shape;4672;p14"/>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4"/>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4"/>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4"/>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4"/>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4"/>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4"/>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4"/>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4"/>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4"/>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4"/>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4"/>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4"/>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4"/>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4"/>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4"/>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4"/>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4"/>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4"/>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4"/>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 name="Google Shape;4692;p14"/>
            <p:cNvGrpSpPr/>
            <p:nvPr/>
          </p:nvGrpSpPr>
          <p:grpSpPr>
            <a:xfrm>
              <a:off x="7396296" y="4303962"/>
              <a:ext cx="788129" cy="1014456"/>
              <a:chOff x="7396296" y="4303962"/>
              <a:chExt cx="788129" cy="1014456"/>
            </a:xfrm>
          </p:grpSpPr>
          <p:sp>
            <p:nvSpPr>
              <p:cNvPr id="4693" name="Google Shape;4693;p14"/>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4"/>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4"/>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4"/>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4"/>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4"/>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4"/>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4"/>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4"/>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4"/>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4"/>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4"/>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4"/>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4"/>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4"/>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4"/>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4"/>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4"/>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4"/>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4"/>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14"/>
            <p:cNvGrpSpPr/>
            <p:nvPr/>
          </p:nvGrpSpPr>
          <p:grpSpPr>
            <a:xfrm>
              <a:off x="992737" y="4303962"/>
              <a:ext cx="788129" cy="1014456"/>
              <a:chOff x="992737" y="4303962"/>
              <a:chExt cx="788129" cy="1014456"/>
            </a:xfrm>
          </p:grpSpPr>
          <p:sp>
            <p:nvSpPr>
              <p:cNvPr id="4714" name="Google Shape;4714;p14"/>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4"/>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4"/>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4"/>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4"/>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4"/>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4"/>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4"/>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4"/>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4"/>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4"/>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4"/>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4"/>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4"/>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4"/>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4"/>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4"/>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4"/>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4"/>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4"/>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 name="Google Shape;4734;p14"/>
            <p:cNvGrpSpPr/>
            <p:nvPr/>
          </p:nvGrpSpPr>
          <p:grpSpPr>
            <a:xfrm>
              <a:off x="0" y="4380162"/>
              <a:ext cx="788129" cy="1014456"/>
              <a:chOff x="0" y="4380162"/>
              <a:chExt cx="788129" cy="1014456"/>
            </a:xfrm>
          </p:grpSpPr>
          <p:sp>
            <p:nvSpPr>
              <p:cNvPr id="4735" name="Google Shape;4735;p14"/>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4"/>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4"/>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4"/>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4"/>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4"/>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4"/>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4"/>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4"/>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4"/>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4"/>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4"/>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4"/>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4"/>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4"/>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4"/>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4"/>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4"/>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4"/>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4"/>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14"/>
            <p:cNvGrpSpPr/>
            <p:nvPr/>
          </p:nvGrpSpPr>
          <p:grpSpPr>
            <a:xfrm>
              <a:off x="8396815" y="4456353"/>
              <a:ext cx="769215" cy="1154931"/>
              <a:chOff x="8396815" y="4456353"/>
              <a:chExt cx="769215" cy="1154931"/>
            </a:xfrm>
          </p:grpSpPr>
          <p:sp>
            <p:nvSpPr>
              <p:cNvPr id="4756" name="Google Shape;4756;p14"/>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4"/>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4"/>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4"/>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4"/>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4"/>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4"/>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4"/>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4"/>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4"/>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4"/>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4"/>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4"/>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4"/>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4"/>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4"/>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4"/>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4"/>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4"/>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4"/>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14"/>
            <p:cNvGrpSpPr/>
            <p:nvPr/>
          </p:nvGrpSpPr>
          <p:grpSpPr>
            <a:xfrm>
              <a:off x="8303022" y="2094306"/>
              <a:ext cx="241941" cy="218741"/>
              <a:chOff x="2097025" y="4644575"/>
              <a:chExt cx="122800" cy="111025"/>
            </a:xfrm>
          </p:grpSpPr>
          <p:sp>
            <p:nvSpPr>
              <p:cNvPr id="4777" name="Google Shape;4777;p1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 name="Google Shape;4779;p14"/>
            <p:cNvGrpSpPr/>
            <p:nvPr/>
          </p:nvGrpSpPr>
          <p:grpSpPr>
            <a:xfrm>
              <a:off x="5745847" y="646606"/>
              <a:ext cx="241941" cy="218741"/>
              <a:chOff x="2097025" y="4644575"/>
              <a:chExt cx="122800" cy="111025"/>
            </a:xfrm>
          </p:grpSpPr>
          <p:sp>
            <p:nvSpPr>
              <p:cNvPr id="4780" name="Google Shape;4780;p1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 name="Google Shape;4782;p14"/>
            <p:cNvGrpSpPr/>
            <p:nvPr/>
          </p:nvGrpSpPr>
          <p:grpSpPr>
            <a:xfrm>
              <a:off x="8153082" y="4766417"/>
              <a:ext cx="541806" cy="382373"/>
              <a:chOff x="674132" y="5262167"/>
              <a:chExt cx="541806" cy="382373"/>
            </a:xfrm>
          </p:grpSpPr>
          <p:sp>
            <p:nvSpPr>
              <p:cNvPr id="4783" name="Google Shape;4783;p14"/>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4"/>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4"/>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4"/>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4"/>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4"/>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4"/>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14"/>
            <p:cNvGrpSpPr/>
            <p:nvPr/>
          </p:nvGrpSpPr>
          <p:grpSpPr>
            <a:xfrm flipH="1">
              <a:off x="-136244" y="-12374"/>
              <a:ext cx="4270606" cy="1104740"/>
              <a:chOff x="2637925" y="3469400"/>
              <a:chExt cx="2167600" cy="560725"/>
            </a:xfrm>
          </p:grpSpPr>
          <p:sp>
            <p:nvSpPr>
              <p:cNvPr id="4791" name="Google Shape;4791;p14"/>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4"/>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4"/>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4"/>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4"/>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4"/>
            <p:cNvGrpSpPr/>
            <p:nvPr/>
          </p:nvGrpSpPr>
          <p:grpSpPr>
            <a:xfrm>
              <a:off x="2425489" y="-85831"/>
              <a:ext cx="949833" cy="732422"/>
              <a:chOff x="4866600" y="2956225"/>
              <a:chExt cx="482100" cy="371750"/>
            </a:xfrm>
          </p:grpSpPr>
          <p:sp>
            <p:nvSpPr>
              <p:cNvPr id="4797" name="Google Shape;4797;p14"/>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4"/>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4"/>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4"/>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4"/>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4"/>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4"/>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4"/>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14"/>
            <p:cNvGrpSpPr/>
            <p:nvPr/>
          </p:nvGrpSpPr>
          <p:grpSpPr>
            <a:xfrm>
              <a:off x="1291123" y="-162602"/>
              <a:ext cx="950917" cy="733555"/>
              <a:chOff x="2920825" y="1027400"/>
              <a:chExt cx="482650" cy="372325"/>
            </a:xfrm>
          </p:grpSpPr>
          <p:sp>
            <p:nvSpPr>
              <p:cNvPr id="4806" name="Google Shape;4806;p14"/>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4"/>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4"/>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4"/>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4"/>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4"/>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4"/>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14"/>
            <p:cNvGrpSpPr/>
            <p:nvPr/>
          </p:nvGrpSpPr>
          <p:grpSpPr>
            <a:xfrm>
              <a:off x="478047" y="1425306"/>
              <a:ext cx="241941" cy="218741"/>
              <a:chOff x="2097025" y="4644575"/>
              <a:chExt cx="122800" cy="111025"/>
            </a:xfrm>
          </p:grpSpPr>
          <p:sp>
            <p:nvSpPr>
              <p:cNvPr id="4814" name="Google Shape;4814;p1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14"/>
            <p:cNvGrpSpPr/>
            <p:nvPr/>
          </p:nvGrpSpPr>
          <p:grpSpPr>
            <a:xfrm>
              <a:off x="2939097" y="51031"/>
              <a:ext cx="241941" cy="218741"/>
              <a:chOff x="2097025" y="4644575"/>
              <a:chExt cx="122800" cy="111025"/>
            </a:xfrm>
          </p:grpSpPr>
          <p:sp>
            <p:nvSpPr>
              <p:cNvPr id="4817" name="Google Shape;4817;p1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9" name="Google Shape;4819;p14"/>
            <p:cNvGrpSpPr/>
            <p:nvPr/>
          </p:nvGrpSpPr>
          <p:grpSpPr>
            <a:xfrm>
              <a:off x="4424939" y="-85831"/>
              <a:ext cx="949833" cy="732422"/>
              <a:chOff x="4866600" y="2956225"/>
              <a:chExt cx="482100" cy="371750"/>
            </a:xfrm>
          </p:grpSpPr>
          <p:sp>
            <p:nvSpPr>
              <p:cNvPr id="4820" name="Google Shape;4820;p14"/>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4"/>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4"/>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4"/>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4"/>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4"/>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4"/>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4"/>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28" name="Google Shape;4828;p14"/>
          <p:cNvSpPr txBox="1">
            <a:spLocks noGrp="1"/>
          </p:cNvSpPr>
          <p:nvPr>
            <p:ph type="title"/>
          </p:nvPr>
        </p:nvSpPr>
        <p:spPr>
          <a:xfrm>
            <a:off x="1996200" y="3178515"/>
            <a:ext cx="5151600" cy="50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6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829" name="Google Shape;4829;p14"/>
          <p:cNvSpPr txBox="1">
            <a:spLocks noGrp="1"/>
          </p:cNvSpPr>
          <p:nvPr>
            <p:ph type="subTitle" idx="1"/>
          </p:nvPr>
        </p:nvSpPr>
        <p:spPr>
          <a:xfrm>
            <a:off x="1996200" y="1486515"/>
            <a:ext cx="5151600" cy="1692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500"/>
              <a:buFont typeface="Montserrat"/>
              <a:buNone/>
              <a:defRPr sz="26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500"/>
              <a:buNone/>
              <a:defRPr sz="2500">
                <a:solidFill>
                  <a:schemeClr val="dk1"/>
                </a:solidFill>
              </a:defRPr>
            </a:lvl2pPr>
            <a:lvl3pPr lvl="2" algn="ctr" rtl="0">
              <a:lnSpc>
                <a:spcPct val="100000"/>
              </a:lnSpc>
              <a:spcBef>
                <a:spcPts val="0"/>
              </a:spcBef>
              <a:spcAft>
                <a:spcPts val="0"/>
              </a:spcAft>
              <a:buClr>
                <a:schemeClr val="dk1"/>
              </a:buClr>
              <a:buSzPts val="2500"/>
              <a:buNone/>
              <a:defRPr sz="2500">
                <a:solidFill>
                  <a:schemeClr val="dk1"/>
                </a:solidFill>
              </a:defRPr>
            </a:lvl3pPr>
            <a:lvl4pPr lvl="3" algn="ctr" rtl="0">
              <a:lnSpc>
                <a:spcPct val="100000"/>
              </a:lnSpc>
              <a:spcBef>
                <a:spcPts val="0"/>
              </a:spcBef>
              <a:spcAft>
                <a:spcPts val="0"/>
              </a:spcAft>
              <a:buClr>
                <a:schemeClr val="dk1"/>
              </a:buClr>
              <a:buSzPts val="2500"/>
              <a:buNone/>
              <a:defRPr sz="2500">
                <a:solidFill>
                  <a:schemeClr val="dk1"/>
                </a:solidFill>
              </a:defRPr>
            </a:lvl4pPr>
            <a:lvl5pPr lvl="4" algn="ctr" rtl="0">
              <a:lnSpc>
                <a:spcPct val="100000"/>
              </a:lnSpc>
              <a:spcBef>
                <a:spcPts val="0"/>
              </a:spcBef>
              <a:spcAft>
                <a:spcPts val="0"/>
              </a:spcAft>
              <a:buClr>
                <a:schemeClr val="dk1"/>
              </a:buClr>
              <a:buSzPts val="2500"/>
              <a:buNone/>
              <a:defRPr sz="2500">
                <a:solidFill>
                  <a:schemeClr val="dk1"/>
                </a:solidFill>
              </a:defRPr>
            </a:lvl5pPr>
            <a:lvl6pPr lvl="5" algn="ctr" rtl="0">
              <a:lnSpc>
                <a:spcPct val="100000"/>
              </a:lnSpc>
              <a:spcBef>
                <a:spcPts val="0"/>
              </a:spcBef>
              <a:spcAft>
                <a:spcPts val="0"/>
              </a:spcAft>
              <a:buClr>
                <a:schemeClr val="dk1"/>
              </a:buClr>
              <a:buSzPts val="2500"/>
              <a:buNone/>
              <a:defRPr sz="2500">
                <a:solidFill>
                  <a:schemeClr val="dk1"/>
                </a:solidFill>
              </a:defRPr>
            </a:lvl6pPr>
            <a:lvl7pPr lvl="6" algn="ctr" rtl="0">
              <a:lnSpc>
                <a:spcPct val="100000"/>
              </a:lnSpc>
              <a:spcBef>
                <a:spcPts val="0"/>
              </a:spcBef>
              <a:spcAft>
                <a:spcPts val="0"/>
              </a:spcAft>
              <a:buClr>
                <a:schemeClr val="dk1"/>
              </a:buClr>
              <a:buSzPts val="2500"/>
              <a:buNone/>
              <a:defRPr sz="2500">
                <a:solidFill>
                  <a:schemeClr val="dk1"/>
                </a:solidFill>
              </a:defRPr>
            </a:lvl7pPr>
            <a:lvl8pPr lvl="7" algn="ctr" rtl="0">
              <a:lnSpc>
                <a:spcPct val="100000"/>
              </a:lnSpc>
              <a:spcBef>
                <a:spcPts val="0"/>
              </a:spcBef>
              <a:spcAft>
                <a:spcPts val="0"/>
              </a:spcAft>
              <a:buClr>
                <a:schemeClr val="dk1"/>
              </a:buClr>
              <a:buSzPts val="2500"/>
              <a:buNone/>
              <a:defRPr sz="2500">
                <a:solidFill>
                  <a:schemeClr val="dk1"/>
                </a:solidFill>
              </a:defRPr>
            </a:lvl8pPr>
            <a:lvl9pPr lvl="8" algn="ctr" rtl="0">
              <a:lnSpc>
                <a:spcPct val="100000"/>
              </a:lnSpc>
              <a:spcBef>
                <a:spcPts val="0"/>
              </a:spcBef>
              <a:spcAft>
                <a:spcPts val="0"/>
              </a:spcAft>
              <a:buClr>
                <a:schemeClr val="dk1"/>
              </a:buClr>
              <a:buSzPts val="2500"/>
              <a:buNone/>
              <a:defRPr sz="2500">
                <a:solidFill>
                  <a:schemeClr val="dk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_ONLY_2_1">
    <p:spTree>
      <p:nvGrpSpPr>
        <p:cNvPr id="1" name="Shape 4830"/>
        <p:cNvGrpSpPr/>
        <p:nvPr/>
      </p:nvGrpSpPr>
      <p:grpSpPr>
        <a:xfrm>
          <a:off x="0" y="0"/>
          <a:ext cx="0" cy="0"/>
          <a:chOff x="0" y="0"/>
          <a:chExt cx="0" cy="0"/>
        </a:xfrm>
      </p:grpSpPr>
      <p:grpSp>
        <p:nvGrpSpPr>
          <p:cNvPr id="4831" name="Google Shape;4831;p15"/>
          <p:cNvGrpSpPr/>
          <p:nvPr/>
        </p:nvGrpSpPr>
        <p:grpSpPr>
          <a:xfrm flipH="1">
            <a:off x="-136244" y="-314989"/>
            <a:ext cx="9432655" cy="5932949"/>
            <a:chOff x="-136244" y="-314989"/>
            <a:chExt cx="9432655" cy="5932949"/>
          </a:xfrm>
        </p:grpSpPr>
        <p:grpSp>
          <p:nvGrpSpPr>
            <p:cNvPr id="4832" name="Google Shape;4832;p15"/>
            <p:cNvGrpSpPr/>
            <p:nvPr/>
          </p:nvGrpSpPr>
          <p:grpSpPr>
            <a:xfrm>
              <a:off x="4873403" y="-12374"/>
              <a:ext cx="4270606" cy="1104740"/>
              <a:chOff x="2637925" y="3469400"/>
              <a:chExt cx="2167600" cy="560725"/>
            </a:xfrm>
          </p:grpSpPr>
          <p:sp>
            <p:nvSpPr>
              <p:cNvPr id="4833" name="Google Shape;4833;p15"/>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5"/>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5"/>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5"/>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5"/>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15"/>
            <p:cNvGrpSpPr/>
            <p:nvPr/>
          </p:nvGrpSpPr>
          <p:grpSpPr>
            <a:xfrm>
              <a:off x="152406" y="-314989"/>
              <a:ext cx="476050" cy="2908409"/>
              <a:chOff x="2022900" y="563450"/>
              <a:chExt cx="241625" cy="1476200"/>
            </a:xfrm>
          </p:grpSpPr>
          <p:sp>
            <p:nvSpPr>
              <p:cNvPr id="4839" name="Google Shape;4839;p15"/>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5"/>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5"/>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5"/>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5"/>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5"/>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5"/>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5"/>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5"/>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5"/>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9" name="Google Shape;4849;p15"/>
            <p:cNvGrpSpPr/>
            <p:nvPr/>
          </p:nvGrpSpPr>
          <p:grpSpPr>
            <a:xfrm>
              <a:off x="8207911" y="204839"/>
              <a:ext cx="380199" cy="2861617"/>
              <a:chOff x="3345725" y="238675"/>
              <a:chExt cx="192975" cy="1452450"/>
            </a:xfrm>
          </p:grpSpPr>
          <p:sp>
            <p:nvSpPr>
              <p:cNvPr id="4850" name="Google Shape;4850;p15"/>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5"/>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5"/>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5"/>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5"/>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5"/>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5"/>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5"/>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5"/>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5"/>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5"/>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 name="Google Shape;4861;p15"/>
            <p:cNvGrpSpPr/>
            <p:nvPr/>
          </p:nvGrpSpPr>
          <p:grpSpPr>
            <a:xfrm>
              <a:off x="4670268" y="52255"/>
              <a:ext cx="237508" cy="247359"/>
              <a:chOff x="2650925" y="4637475"/>
              <a:chExt cx="120550" cy="125550"/>
            </a:xfrm>
          </p:grpSpPr>
          <p:sp>
            <p:nvSpPr>
              <p:cNvPr id="4862" name="Google Shape;4862;p15"/>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5"/>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15"/>
            <p:cNvGrpSpPr/>
            <p:nvPr/>
          </p:nvGrpSpPr>
          <p:grpSpPr>
            <a:xfrm>
              <a:off x="5794189" y="-85831"/>
              <a:ext cx="949833" cy="732422"/>
              <a:chOff x="4866600" y="2956225"/>
              <a:chExt cx="482100" cy="371750"/>
            </a:xfrm>
          </p:grpSpPr>
          <p:sp>
            <p:nvSpPr>
              <p:cNvPr id="4865" name="Google Shape;4865;p15"/>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5"/>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5"/>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5"/>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5"/>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5"/>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5"/>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5"/>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 name="Google Shape;4873;p15"/>
            <p:cNvGrpSpPr/>
            <p:nvPr/>
          </p:nvGrpSpPr>
          <p:grpSpPr>
            <a:xfrm>
              <a:off x="5491709" y="-152407"/>
              <a:ext cx="3804702" cy="3830266"/>
              <a:chOff x="3667100" y="238125"/>
              <a:chExt cx="1931125" cy="1944100"/>
            </a:xfrm>
          </p:grpSpPr>
          <p:sp>
            <p:nvSpPr>
              <p:cNvPr id="4874" name="Google Shape;4874;p15"/>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5"/>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5"/>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5"/>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5"/>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5"/>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5"/>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5"/>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5"/>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5"/>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5"/>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5"/>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5"/>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5"/>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5"/>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5"/>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5"/>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5"/>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5"/>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5"/>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5"/>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5"/>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5"/>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15"/>
            <p:cNvGrpSpPr/>
            <p:nvPr/>
          </p:nvGrpSpPr>
          <p:grpSpPr>
            <a:xfrm>
              <a:off x="8222027" y="-85850"/>
              <a:ext cx="950917" cy="732471"/>
              <a:chOff x="4850200" y="2392675"/>
              <a:chExt cx="482650" cy="371775"/>
            </a:xfrm>
          </p:grpSpPr>
          <p:sp>
            <p:nvSpPr>
              <p:cNvPr id="4898" name="Google Shape;4898;p15"/>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5"/>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5"/>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5"/>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5"/>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5"/>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5"/>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15"/>
            <p:cNvGrpSpPr/>
            <p:nvPr/>
          </p:nvGrpSpPr>
          <p:grpSpPr>
            <a:xfrm>
              <a:off x="7087248" y="-86402"/>
              <a:ext cx="950917" cy="733555"/>
              <a:chOff x="2920825" y="1027400"/>
              <a:chExt cx="482650" cy="372325"/>
            </a:xfrm>
          </p:grpSpPr>
          <p:sp>
            <p:nvSpPr>
              <p:cNvPr id="4906" name="Google Shape;4906;p15"/>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5"/>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5"/>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5"/>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5"/>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5"/>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5"/>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15"/>
            <p:cNvGrpSpPr/>
            <p:nvPr/>
          </p:nvGrpSpPr>
          <p:grpSpPr>
            <a:xfrm>
              <a:off x="8545747" y="2399106"/>
              <a:ext cx="241941" cy="218741"/>
              <a:chOff x="2097025" y="4644575"/>
              <a:chExt cx="122800" cy="111025"/>
            </a:xfrm>
          </p:grpSpPr>
          <p:sp>
            <p:nvSpPr>
              <p:cNvPr id="4914" name="Google Shape;4914;p15"/>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5"/>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15"/>
            <p:cNvGrpSpPr/>
            <p:nvPr/>
          </p:nvGrpSpPr>
          <p:grpSpPr>
            <a:xfrm>
              <a:off x="7027857" y="598117"/>
              <a:ext cx="541806" cy="382373"/>
              <a:chOff x="674132" y="5262167"/>
              <a:chExt cx="541806" cy="382373"/>
            </a:xfrm>
          </p:grpSpPr>
          <p:sp>
            <p:nvSpPr>
              <p:cNvPr id="4917" name="Google Shape;4917;p15"/>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5"/>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5"/>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5"/>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5"/>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5"/>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5"/>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15"/>
            <p:cNvGrpSpPr/>
            <p:nvPr/>
          </p:nvGrpSpPr>
          <p:grpSpPr>
            <a:xfrm flipH="1">
              <a:off x="-136244" y="-12374"/>
              <a:ext cx="4270606" cy="1104740"/>
              <a:chOff x="2637925" y="3469400"/>
              <a:chExt cx="2167600" cy="560725"/>
            </a:xfrm>
          </p:grpSpPr>
          <p:sp>
            <p:nvSpPr>
              <p:cNvPr id="4925" name="Google Shape;4925;p15"/>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5"/>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5"/>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5"/>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5"/>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15"/>
            <p:cNvGrpSpPr/>
            <p:nvPr/>
          </p:nvGrpSpPr>
          <p:grpSpPr>
            <a:xfrm>
              <a:off x="2501689" y="-238231"/>
              <a:ext cx="949833" cy="732422"/>
              <a:chOff x="4866600" y="2956225"/>
              <a:chExt cx="482100" cy="371750"/>
            </a:xfrm>
          </p:grpSpPr>
          <p:sp>
            <p:nvSpPr>
              <p:cNvPr id="4931" name="Google Shape;4931;p15"/>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5"/>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5"/>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5"/>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5"/>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5"/>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5"/>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5"/>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 name="Google Shape;4939;p15"/>
            <p:cNvGrpSpPr/>
            <p:nvPr/>
          </p:nvGrpSpPr>
          <p:grpSpPr>
            <a:xfrm>
              <a:off x="1291123" y="-162602"/>
              <a:ext cx="950917" cy="733555"/>
              <a:chOff x="2920825" y="1027400"/>
              <a:chExt cx="482650" cy="372325"/>
            </a:xfrm>
          </p:grpSpPr>
          <p:sp>
            <p:nvSpPr>
              <p:cNvPr id="4940" name="Google Shape;4940;p15"/>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5"/>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5"/>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5"/>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5"/>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5"/>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5"/>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15"/>
            <p:cNvGrpSpPr/>
            <p:nvPr/>
          </p:nvGrpSpPr>
          <p:grpSpPr>
            <a:xfrm flipH="1">
              <a:off x="720004" y="-203525"/>
              <a:ext cx="292131" cy="1327718"/>
              <a:chOff x="2806525" y="620025"/>
              <a:chExt cx="148275" cy="673900"/>
            </a:xfrm>
          </p:grpSpPr>
          <p:sp>
            <p:nvSpPr>
              <p:cNvPr id="4948" name="Google Shape;4948;p15"/>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5"/>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5"/>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5"/>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5"/>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5"/>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5"/>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5"/>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15"/>
            <p:cNvGrpSpPr/>
            <p:nvPr/>
          </p:nvGrpSpPr>
          <p:grpSpPr>
            <a:xfrm flipH="1">
              <a:off x="1032868" y="156705"/>
              <a:ext cx="237508" cy="247359"/>
              <a:chOff x="2650925" y="4637475"/>
              <a:chExt cx="120550" cy="125550"/>
            </a:xfrm>
          </p:grpSpPr>
          <p:sp>
            <p:nvSpPr>
              <p:cNvPr id="4957" name="Google Shape;4957;p15"/>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5"/>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15"/>
            <p:cNvGrpSpPr/>
            <p:nvPr/>
          </p:nvGrpSpPr>
          <p:grpSpPr>
            <a:xfrm>
              <a:off x="478047" y="1425306"/>
              <a:ext cx="241941" cy="218741"/>
              <a:chOff x="2097025" y="4644575"/>
              <a:chExt cx="122800" cy="111025"/>
            </a:xfrm>
          </p:grpSpPr>
          <p:sp>
            <p:nvSpPr>
              <p:cNvPr id="4960" name="Google Shape;4960;p15"/>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5"/>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15"/>
            <p:cNvGrpSpPr/>
            <p:nvPr/>
          </p:nvGrpSpPr>
          <p:grpSpPr>
            <a:xfrm>
              <a:off x="4134347" y="35568"/>
              <a:ext cx="241941" cy="218741"/>
              <a:chOff x="2097025" y="4644575"/>
              <a:chExt cx="122800" cy="111025"/>
            </a:xfrm>
          </p:grpSpPr>
          <p:sp>
            <p:nvSpPr>
              <p:cNvPr id="4963" name="Google Shape;4963;p15"/>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5"/>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15"/>
            <p:cNvGrpSpPr/>
            <p:nvPr/>
          </p:nvGrpSpPr>
          <p:grpSpPr>
            <a:xfrm>
              <a:off x="4424939" y="-162031"/>
              <a:ext cx="949833" cy="732422"/>
              <a:chOff x="4866600" y="2956225"/>
              <a:chExt cx="482100" cy="371750"/>
            </a:xfrm>
          </p:grpSpPr>
          <p:sp>
            <p:nvSpPr>
              <p:cNvPr id="4966" name="Google Shape;4966;p15"/>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5"/>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5"/>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5"/>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5"/>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5"/>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5"/>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5"/>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15"/>
            <p:cNvGrpSpPr/>
            <p:nvPr/>
          </p:nvGrpSpPr>
          <p:grpSpPr>
            <a:xfrm>
              <a:off x="4700366" y="4374903"/>
              <a:ext cx="768082" cy="1156015"/>
              <a:chOff x="4700366" y="4156978"/>
              <a:chExt cx="768082" cy="1156015"/>
            </a:xfrm>
          </p:grpSpPr>
          <p:sp>
            <p:nvSpPr>
              <p:cNvPr id="4975" name="Google Shape;4975;p15"/>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5"/>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5"/>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5"/>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5"/>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5"/>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5"/>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5"/>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5"/>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5"/>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5"/>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5"/>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5"/>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5"/>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5"/>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5"/>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5"/>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5"/>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5"/>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15"/>
            <p:cNvGrpSpPr/>
            <p:nvPr/>
          </p:nvGrpSpPr>
          <p:grpSpPr>
            <a:xfrm>
              <a:off x="1838400" y="4374903"/>
              <a:ext cx="766999" cy="1154931"/>
              <a:chOff x="1838400" y="4151553"/>
              <a:chExt cx="766999" cy="1154931"/>
            </a:xfrm>
          </p:grpSpPr>
          <p:sp>
            <p:nvSpPr>
              <p:cNvPr id="4995" name="Google Shape;4995;p15"/>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5"/>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5"/>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5"/>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5"/>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5"/>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5"/>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5"/>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5"/>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5"/>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5"/>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5"/>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5"/>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5"/>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5"/>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5"/>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5"/>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5"/>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5"/>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5"/>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15"/>
            <p:cNvGrpSpPr/>
            <p:nvPr/>
          </p:nvGrpSpPr>
          <p:grpSpPr>
            <a:xfrm>
              <a:off x="2733806" y="4451103"/>
              <a:ext cx="769215" cy="1154931"/>
              <a:chOff x="2733806" y="4380153"/>
              <a:chExt cx="769215" cy="1154931"/>
            </a:xfrm>
          </p:grpSpPr>
          <p:sp>
            <p:nvSpPr>
              <p:cNvPr id="5016" name="Google Shape;5016;p15"/>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5"/>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5"/>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5"/>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5"/>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5"/>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5"/>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5"/>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5"/>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5"/>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5"/>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5"/>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5"/>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5"/>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5"/>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5"/>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5"/>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5"/>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5"/>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5"/>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15"/>
            <p:cNvGrpSpPr/>
            <p:nvPr/>
          </p:nvGrpSpPr>
          <p:grpSpPr>
            <a:xfrm>
              <a:off x="3707629" y="4527303"/>
              <a:ext cx="788129" cy="1014456"/>
              <a:chOff x="3707629" y="4456362"/>
              <a:chExt cx="788129" cy="1014456"/>
            </a:xfrm>
          </p:grpSpPr>
          <p:sp>
            <p:nvSpPr>
              <p:cNvPr id="5037" name="Google Shape;5037;p15"/>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5"/>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5"/>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5"/>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5"/>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5"/>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5"/>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5"/>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5"/>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5"/>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5"/>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5"/>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5"/>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5"/>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5"/>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5"/>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5"/>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5"/>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5"/>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5"/>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15"/>
            <p:cNvGrpSpPr/>
            <p:nvPr/>
          </p:nvGrpSpPr>
          <p:grpSpPr>
            <a:xfrm>
              <a:off x="6499806" y="4374903"/>
              <a:ext cx="768082" cy="1156015"/>
              <a:chOff x="6499806" y="4156978"/>
              <a:chExt cx="768082" cy="1156015"/>
            </a:xfrm>
          </p:grpSpPr>
          <p:sp>
            <p:nvSpPr>
              <p:cNvPr id="5058" name="Google Shape;5058;p15"/>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5"/>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5"/>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5"/>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5"/>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5"/>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5"/>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5"/>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5"/>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5"/>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5"/>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5"/>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5"/>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5"/>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5"/>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5"/>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5"/>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5"/>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5"/>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15"/>
            <p:cNvGrpSpPr/>
            <p:nvPr/>
          </p:nvGrpSpPr>
          <p:grpSpPr>
            <a:xfrm>
              <a:off x="5673057" y="4451103"/>
              <a:ext cx="769215" cy="1154931"/>
              <a:chOff x="5673057" y="4303953"/>
              <a:chExt cx="769215" cy="1154931"/>
            </a:xfrm>
          </p:grpSpPr>
          <p:sp>
            <p:nvSpPr>
              <p:cNvPr id="5078" name="Google Shape;5078;p15"/>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5"/>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5"/>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5"/>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5"/>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5"/>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5"/>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5"/>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5"/>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5"/>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5"/>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5"/>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5"/>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5"/>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5"/>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5"/>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5"/>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5"/>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5"/>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5"/>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15"/>
            <p:cNvGrpSpPr/>
            <p:nvPr/>
          </p:nvGrpSpPr>
          <p:grpSpPr>
            <a:xfrm>
              <a:off x="7396296" y="4603503"/>
              <a:ext cx="788129" cy="1014456"/>
              <a:chOff x="7396296" y="4303962"/>
              <a:chExt cx="788129" cy="1014456"/>
            </a:xfrm>
          </p:grpSpPr>
          <p:sp>
            <p:nvSpPr>
              <p:cNvPr id="5099" name="Google Shape;5099;p15"/>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5"/>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5"/>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5"/>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5"/>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5"/>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5"/>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5"/>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5"/>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5"/>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5"/>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5"/>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5"/>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5"/>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5"/>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5"/>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5"/>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5"/>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5"/>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5"/>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15"/>
            <p:cNvGrpSpPr/>
            <p:nvPr/>
          </p:nvGrpSpPr>
          <p:grpSpPr>
            <a:xfrm>
              <a:off x="992737" y="4603503"/>
              <a:ext cx="788129" cy="1014456"/>
              <a:chOff x="992737" y="4303962"/>
              <a:chExt cx="788129" cy="1014456"/>
            </a:xfrm>
          </p:grpSpPr>
          <p:sp>
            <p:nvSpPr>
              <p:cNvPr id="5120" name="Google Shape;5120;p15"/>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5"/>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5"/>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5"/>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5"/>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5"/>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5"/>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5"/>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5"/>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5"/>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5"/>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5"/>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5"/>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5"/>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5"/>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5"/>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5"/>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5"/>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5"/>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5"/>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15"/>
            <p:cNvGrpSpPr/>
            <p:nvPr/>
          </p:nvGrpSpPr>
          <p:grpSpPr>
            <a:xfrm>
              <a:off x="0" y="4374903"/>
              <a:ext cx="788129" cy="1014456"/>
              <a:chOff x="0" y="4380162"/>
              <a:chExt cx="788129" cy="1014456"/>
            </a:xfrm>
          </p:grpSpPr>
          <p:sp>
            <p:nvSpPr>
              <p:cNvPr id="5141" name="Google Shape;5141;p15"/>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5"/>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5"/>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5"/>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5"/>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5"/>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5"/>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5"/>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5"/>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5"/>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5"/>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5"/>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5"/>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5"/>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5"/>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5"/>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5"/>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5"/>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5"/>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5"/>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1" name="Google Shape;5161;p15"/>
            <p:cNvGrpSpPr/>
            <p:nvPr/>
          </p:nvGrpSpPr>
          <p:grpSpPr>
            <a:xfrm>
              <a:off x="8396815" y="4374903"/>
              <a:ext cx="769215" cy="1154931"/>
              <a:chOff x="8396815" y="4456353"/>
              <a:chExt cx="769215" cy="1154931"/>
            </a:xfrm>
          </p:grpSpPr>
          <p:sp>
            <p:nvSpPr>
              <p:cNvPr id="5162" name="Google Shape;5162;p15"/>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5"/>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5"/>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5"/>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5"/>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5"/>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5"/>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5"/>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5"/>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5"/>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5"/>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5"/>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5"/>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5"/>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5"/>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5"/>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5"/>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5"/>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5"/>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5"/>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82" name="Google Shape;5182;p15"/>
          <p:cNvSpPr txBox="1">
            <a:spLocks noGrp="1"/>
          </p:cNvSpPr>
          <p:nvPr>
            <p:ph type="title"/>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TITLE_ONLY_1_2">
    <p:spTree>
      <p:nvGrpSpPr>
        <p:cNvPr id="1" name="Shape 5183"/>
        <p:cNvGrpSpPr/>
        <p:nvPr/>
      </p:nvGrpSpPr>
      <p:grpSpPr>
        <a:xfrm>
          <a:off x="0" y="0"/>
          <a:ext cx="0" cy="0"/>
          <a:chOff x="0" y="0"/>
          <a:chExt cx="0" cy="0"/>
        </a:xfrm>
      </p:grpSpPr>
      <p:grpSp>
        <p:nvGrpSpPr>
          <p:cNvPr id="5184" name="Google Shape;5184;p16"/>
          <p:cNvGrpSpPr/>
          <p:nvPr/>
        </p:nvGrpSpPr>
        <p:grpSpPr>
          <a:xfrm>
            <a:off x="-136244" y="-787725"/>
            <a:ext cx="9309188" cy="6399010"/>
            <a:chOff x="-136244" y="-787725"/>
            <a:chExt cx="9309188" cy="6399010"/>
          </a:xfrm>
        </p:grpSpPr>
        <p:grpSp>
          <p:nvGrpSpPr>
            <p:cNvPr id="5185" name="Google Shape;5185;p16"/>
            <p:cNvGrpSpPr/>
            <p:nvPr/>
          </p:nvGrpSpPr>
          <p:grpSpPr>
            <a:xfrm flipH="1">
              <a:off x="-136244" y="-393374"/>
              <a:ext cx="4270606" cy="1104740"/>
              <a:chOff x="2637925" y="3469400"/>
              <a:chExt cx="2167600" cy="560725"/>
            </a:xfrm>
          </p:grpSpPr>
          <p:sp>
            <p:nvSpPr>
              <p:cNvPr id="5186" name="Google Shape;5186;p16"/>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6"/>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6"/>
              <p:cNvSpPr/>
              <p:nvPr/>
            </p:nvSpPr>
            <p:spPr>
              <a:xfrm>
                <a:off x="2637925" y="3551278"/>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6"/>
              <p:cNvSpPr/>
              <p:nvPr/>
            </p:nvSpPr>
            <p:spPr>
              <a:xfrm>
                <a:off x="3016450" y="3631053"/>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6"/>
              <p:cNvSpPr/>
              <p:nvPr/>
            </p:nvSpPr>
            <p:spPr>
              <a:xfrm>
                <a:off x="2717700" y="3600503"/>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16"/>
            <p:cNvGrpSpPr/>
            <p:nvPr/>
          </p:nvGrpSpPr>
          <p:grpSpPr>
            <a:xfrm>
              <a:off x="5414254" y="-787725"/>
              <a:ext cx="292131" cy="1327718"/>
              <a:chOff x="2806525" y="620025"/>
              <a:chExt cx="148275" cy="673900"/>
            </a:xfrm>
          </p:grpSpPr>
          <p:sp>
            <p:nvSpPr>
              <p:cNvPr id="5192" name="Google Shape;5192;p16"/>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6"/>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6"/>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6"/>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6"/>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6"/>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6"/>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6"/>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16"/>
            <p:cNvGrpSpPr/>
            <p:nvPr/>
          </p:nvGrpSpPr>
          <p:grpSpPr>
            <a:xfrm>
              <a:off x="152406" y="-314989"/>
              <a:ext cx="476050" cy="2908409"/>
              <a:chOff x="2022900" y="563450"/>
              <a:chExt cx="241625" cy="1476200"/>
            </a:xfrm>
          </p:grpSpPr>
          <p:sp>
            <p:nvSpPr>
              <p:cNvPr id="5201" name="Google Shape;5201;p16"/>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6"/>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6"/>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6"/>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6"/>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6"/>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6"/>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6"/>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6"/>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6"/>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16"/>
            <p:cNvGrpSpPr/>
            <p:nvPr/>
          </p:nvGrpSpPr>
          <p:grpSpPr>
            <a:xfrm>
              <a:off x="8650998" y="-99961"/>
              <a:ext cx="380199" cy="2861617"/>
              <a:chOff x="3345725" y="238675"/>
              <a:chExt cx="192975" cy="1452450"/>
            </a:xfrm>
          </p:grpSpPr>
          <p:sp>
            <p:nvSpPr>
              <p:cNvPr id="5212" name="Google Shape;5212;p16"/>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6"/>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6"/>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6"/>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6"/>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6"/>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6"/>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6"/>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6"/>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6"/>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6"/>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16"/>
            <p:cNvGrpSpPr/>
            <p:nvPr/>
          </p:nvGrpSpPr>
          <p:grpSpPr>
            <a:xfrm>
              <a:off x="4655543" y="50105"/>
              <a:ext cx="237508" cy="247359"/>
              <a:chOff x="2650925" y="4637475"/>
              <a:chExt cx="120550" cy="125550"/>
            </a:xfrm>
          </p:grpSpPr>
          <p:sp>
            <p:nvSpPr>
              <p:cNvPr id="5224" name="Google Shape;5224;p16"/>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6"/>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16"/>
            <p:cNvGrpSpPr/>
            <p:nvPr/>
          </p:nvGrpSpPr>
          <p:grpSpPr>
            <a:xfrm flipH="1">
              <a:off x="5794189" y="-192431"/>
              <a:ext cx="949833" cy="732422"/>
              <a:chOff x="4866600" y="2956225"/>
              <a:chExt cx="482100" cy="371750"/>
            </a:xfrm>
          </p:grpSpPr>
          <p:sp>
            <p:nvSpPr>
              <p:cNvPr id="5227" name="Google Shape;5227;p16"/>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6"/>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6"/>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6"/>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6"/>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6"/>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6"/>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6"/>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16"/>
            <p:cNvGrpSpPr/>
            <p:nvPr/>
          </p:nvGrpSpPr>
          <p:grpSpPr>
            <a:xfrm>
              <a:off x="8222027" y="-85850"/>
              <a:ext cx="950917" cy="732471"/>
              <a:chOff x="4850200" y="2392675"/>
              <a:chExt cx="482650" cy="371775"/>
            </a:xfrm>
          </p:grpSpPr>
          <p:sp>
            <p:nvSpPr>
              <p:cNvPr id="5236" name="Google Shape;5236;p16"/>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6"/>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6"/>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6"/>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6"/>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6"/>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6"/>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16"/>
            <p:cNvGrpSpPr/>
            <p:nvPr/>
          </p:nvGrpSpPr>
          <p:grpSpPr>
            <a:xfrm>
              <a:off x="7087248" y="-86402"/>
              <a:ext cx="950917" cy="733555"/>
              <a:chOff x="2920825" y="1027400"/>
              <a:chExt cx="482650" cy="372325"/>
            </a:xfrm>
          </p:grpSpPr>
          <p:sp>
            <p:nvSpPr>
              <p:cNvPr id="5244" name="Google Shape;5244;p16"/>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6"/>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6"/>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6"/>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6"/>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6"/>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6"/>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1" name="Google Shape;5251;p16"/>
            <p:cNvGrpSpPr/>
            <p:nvPr/>
          </p:nvGrpSpPr>
          <p:grpSpPr>
            <a:xfrm>
              <a:off x="8838259" y="1641206"/>
              <a:ext cx="241941" cy="218741"/>
              <a:chOff x="2097025" y="4644575"/>
              <a:chExt cx="122800" cy="111025"/>
            </a:xfrm>
          </p:grpSpPr>
          <p:sp>
            <p:nvSpPr>
              <p:cNvPr id="5252" name="Google Shape;5252;p1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16"/>
            <p:cNvGrpSpPr/>
            <p:nvPr/>
          </p:nvGrpSpPr>
          <p:grpSpPr>
            <a:xfrm>
              <a:off x="7441734" y="171018"/>
              <a:ext cx="241941" cy="218741"/>
              <a:chOff x="2097025" y="4644575"/>
              <a:chExt cx="122800" cy="111025"/>
            </a:xfrm>
          </p:grpSpPr>
          <p:sp>
            <p:nvSpPr>
              <p:cNvPr id="5255" name="Google Shape;5255;p1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16"/>
            <p:cNvGrpSpPr/>
            <p:nvPr/>
          </p:nvGrpSpPr>
          <p:grpSpPr>
            <a:xfrm>
              <a:off x="2425489" y="-344831"/>
              <a:ext cx="949833" cy="732422"/>
              <a:chOff x="4866600" y="2956225"/>
              <a:chExt cx="482100" cy="371750"/>
            </a:xfrm>
          </p:grpSpPr>
          <p:sp>
            <p:nvSpPr>
              <p:cNvPr id="5258" name="Google Shape;5258;p16"/>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6"/>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6"/>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6"/>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6"/>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6"/>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6"/>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6"/>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16"/>
            <p:cNvGrpSpPr/>
            <p:nvPr/>
          </p:nvGrpSpPr>
          <p:grpSpPr>
            <a:xfrm>
              <a:off x="1291123" y="-192990"/>
              <a:ext cx="950917" cy="733555"/>
              <a:chOff x="2920825" y="1027400"/>
              <a:chExt cx="482650" cy="372325"/>
            </a:xfrm>
          </p:grpSpPr>
          <p:sp>
            <p:nvSpPr>
              <p:cNvPr id="5267" name="Google Shape;5267;p16"/>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6"/>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6"/>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6"/>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6"/>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6"/>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6"/>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16"/>
            <p:cNvGrpSpPr/>
            <p:nvPr/>
          </p:nvGrpSpPr>
          <p:grpSpPr>
            <a:xfrm flipH="1">
              <a:off x="628443" y="80492"/>
              <a:ext cx="237508" cy="247359"/>
              <a:chOff x="2650925" y="4637475"/>
              <a:chExt cx="120550" cy="125550"/>
            </a:xfrm>
          </p:grpSpPr>
          <p:sp>
            <p:nvSpPr>
              <p:cNvPr id="5275" name="Google Shape;5275;p16"/>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6"/>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16"/>
            <p:cNvGrpSpPr/>
            <p:nvPr/>
          </p:nvGrpSpPr>
          <p:grpSpPr>
            <a:xfrm>
              <a:off x="1538922" y="64418"/>
              <a:ext cx="241941" cy="218741"/>
              <a:chOff x="2097025" y="4644575"/>
              <a:chExt cx="122800" cy="111025"/>
            </a:xfrm>
          </p:grpSpPr>
          <p:sp>
            <p:nvSpPr>
              <p:cNvPr id="5278" name="Google Shape;5278;p1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16"/>
            <p:cNvGrpSpPr/>
            <p:nvPr/>
          </p:nvGrpSpPr>
          <p:grpSpPr>
            <a:xfrm>
              <a:off x="4424939" y="-192431"/>
              <a:ext cx="949833" cy="732422"/>
              <a:chOff x="4866600" y="2956225"/>
              <a:chExt cx="482100" cy="371750"/>
            </a:xfrm>
          </p:grpSpPr>
          <p:sp>
            <p:nvSpPr>
              <p:cNvPr id="5281" name="Google Shape;5281;p16"/>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6"/>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6"/>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6"/>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6"/>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6"/>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6"/>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6"/>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16"/>
            <p:cNvGrpSpPr/>
            <p:nvPr/>
          </p:nvGrpSpPr>
          <p:grpSpPr>
            <a:xfrm>
              <a:off x="96109" y="808681"/>
              <a:ext cx="241941" cy="218741"/>
              <a:chOff x="2097025" y="4644575"/>
              <a:chExt cx="122800" cy="111025"/>
            </a:xfrm>
          </p:grpSpPr>
          <p:sp>
            <p:nvSpPr>
              <p:cNvPr id="5290" name="Google Shape;5290;p1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16"/>
            <p:cNvGrpSpPr/>
            <p:nvPr/>
          </p:nvGrpSpPr>
          <p:grpSpPr>
            <a:xfrm>
              <a:off x="4700366" y="4156978"/>
              <a:ext cx="768082" cy="1156015"/>
              <a:chOff x="4700366" y="4156978"/>
              <a:chExt cx="768082" cy="1156015"/>
            </a:xfrm>
          </p:grpSpPr>
          <p:sp>
            <p:nvSpPr>
              <p:cNvPr id="5293" name="Google Shape;5293;p16"/>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6"/>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6"/>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6"/>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6"/>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6"/>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6"/>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6"/>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6"/>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6"/>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6"/>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6"/>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6"/>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6"/>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6"/>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6"/>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6"/>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6"/>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6"/>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16"/>
            <p:cNvGrpSpPr/>
            <p:nvPr/>
          </p:nvGrpSpPr>
          <p:grpSpPr>
            <a:xfrm>
              <a:off x="1838400" y="4151553"/>
              <a:ext cx="766999" cy="1154931"/>
              <a:chOff x="1838400" y="4151553"/>
              <a:chExt cx="766999" cy="1154931"/>
            </a:xfrm>
          </p:grpSpPr>
          <p:sp>
            <p:nvSpPr>
              <p:cNvPr id="5313" name="Google Shape;5313;p16"/>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6"/>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6"/>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6"/>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6"/>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6"/>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6"/>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6"/>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6"/>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6"/>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6"/>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6"/>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6"/>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6"/>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6"/>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6"/>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6"/>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6"/>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6"/>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6"/>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16"/>
            <p:cNvGrpSpPr/>
            <p:nvPr/>
          </p:nvGrpSpPr>
          <p:grpSpPr>
            <a:xfrm>
              <a:off x="2733806" y="4380153"/>
              <a:ext cx="769215" cy="1154931"/>
              <a:chOff x="2733806" y="4380153"/>
              <a:chExt cx="769215" cy="1154931"/>
            </a:xfrm>
          </p:grpSpPr>
          <p:sp>
            <p:nvSpPr>
              <p:cNvPr id="5334" name="Google Shape;5334;p16"/>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6"/>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6"/>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6"/>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6"/>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6"/>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6"/>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6"/>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6"/>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6"/>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6"/>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6"/>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6"/>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6"/>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6"/>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6"/>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6"/>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6"/>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6"/>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6"/>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16"/>
            <p:cNvGrpSpPr/>
            <p:nvPr/>
          </p:nvGrpSpPr>
          <p:grpSpPr>
            <a:xfrm>
              <a:off x="3707629" y="4456362"/>
              <a:ext cx="788129" cy="1014456"/>
              <a:chOff x="3707629" y="4456362"/>
              <a:chExt cx="788129" cy="1014456"/>
            </a:xfrm>
          </p:grpSpPr>
          <p:sp>
            <p:nvSpPr>
              <p:cNvPr id="5355" name="Google Shape;5355;p16"/>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6"/>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6"/>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6"/>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6"/>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6"/>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6"/>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6"/>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6"/>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6"/>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6"/>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6"/>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6"/>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6"/>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6"/>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6"/>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6"/>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6"/>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6"/>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6"/>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16"/>
            <p:cNvGrpSpPr/>
            <p:nvPr/>
          </p:nvGrpSpPr>
          <p:grpSpPr>
            <a:xfrm>
              <a:off x="6499806" y="4156978"/>
              <a:ext cx="768082" cy="1156015"/>
              <a:chOff x="6499806" y="4156978"/>
              <a:chExt cx="768082" cy="1156015"/>
            </a:xfrm>
          </p:grpSpPr>
          <p:sp>
            <p:nvSpPr>
              <p:cNvPr id="5376" name="Google Shape;5376;p16"/>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6"/>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6"/>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6"/>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6"/>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6"/>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6"/>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6"/>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6"/>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6"/>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6"/>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6"/>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6"/>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6"/>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6"/>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6"/>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6"/>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6"/>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6"/>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16"/>
            <p:cNvGrpSpPr/>
            <p:nvPr/>
          </p:nvGrpSpPr>
          <p:grpSpPr>
            <a:xfrm>
              <a:off x="5673057" y="4303953"/>
              <a:ext cx="769215" cy="1154931"/>
              <a:chOff x="5673057" y="4303953"/>
              <a:chExt cx="769215" cy="1154931"/>
            </a:xfrm>
          </p:grpSpPr>
          <p:sp>
            <p:nvSpPr>
              <p:cNvPr id="5396" name="Google Shape;5396;p16"/>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6"/>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6"/>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6"/>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6"/>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6"/>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6"/>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6"/>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6"/>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6"/>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6"/>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6"/>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6"/>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6"/>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6"/>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6"/>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6"/>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6"/>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6"/>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6"/>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16"/>
            <p:cNvGrpSpPr/>
            <p:nvPr/>
          </p:nvGrpSpPr>
          <p:grpSpPr>
            <a:xfrm>
              <a:off x="7396296" y="4303962"/>
              <a:ext cx="788129" cy="1014456"/>
              <a:chOff x="7396296" y="4303962"/>
              <a:chExt cx="788129" cy="1014456"/>
            </a:xfrm>
          </p:grpSpPr>
          <p:sp>
            <p:nvSpPr>
              <p:cNvPr id="5417" name="Google Shape;5417;p16"/>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6"/>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6"/>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6"/>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6"/>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6"/>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6"/>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6"/>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6"/>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6"/>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6"/>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6"/>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6"/>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6"/>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6"/>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6"/>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6"/>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6"/>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6"/>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6"/>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16"/>
            <p:cNvGrpSpPr/>
            <p:nvPr/>
          </p:nvGrpSpPr>
          <p:grpSpPr>
            <a:xfrm>
              <a:off x="992737" y="4303962"/>
              <a:ext cx="788129" cy="1014456"/>
              <a:chOff x="992737" y="4303962"/>
              <a:chExt cx="788129" cy="1014456"/>
            </a:xfrm>
          </p:grpSpPr>
          <p:sp>
            <p:nvSpPr>
              <p:cNvPr id="5438" name="Google Shape;5438;p16"/>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6"/>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6"/>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6"/>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6"/>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6"/>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6"/>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6"/>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6"/>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6"/>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6"/>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6"/>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6"/>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6"/>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6"/>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6"/>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6"/>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6"/>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6"/>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6"/>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16"/>
            <p:cNvGrpSpPr/>
            <p:nvPr/>
          </p:nvGrpSpPr>
          <p:grpSpPr>
            <a:xfrm>
              <a:off x="0" y="4380162"/>
              <a:ext cx="788129" cy="1014456"/>
              <a:chOff x="0" y="4380162"/>
              <a:chExt cx="788129" cy="1014456"/>
            </a:xfrm>
          </p:grpSpPr>
          <p:sp>
            <p:nvSpPr>
              <p:cNvPr id="5459" name="Google Shape;5459;p16"/>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6"/>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6"/>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6"/>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6"/>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6"/>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6"/>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6"/>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6"/>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6"/>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6"/>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6"/>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6"/>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6"/>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6"/>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6"/>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6"/>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6"/>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6"/>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6"/>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16"/>
            <p:cNvGrpSpPr/>
            <p:nvPr/>
          </p:nvGrpSpPr>
          <p:grpSpPr>
            <a:xfrm>
              <a:off x="8396815" y="4456353"/>
              <a:ext cx="769215" cy="1154931"/>
              <a:chOff x="8396815" y="4456353"/>
              <a:chExt cx="769215" cy="1154931"/>
            </a:xfrm>
          </p:grpSpPr>
          <p:sp>
            <p:nvSpPr>
              <p:cNvPr id="5480" name="Google Shape;5480;p16"/>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6"/>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6"/>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6"/>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6"/>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6"/>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6"/>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6"/>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6"/>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6"/>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6"/>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6"/>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6"/>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6"/>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6"/>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6"/>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6"/>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6"/>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6"/>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6"/>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16"/>
            <p:cNvGrpSpPr/>
            <p:nvPr/>
          </p:nvGrpSpPr>
          <p:grpSpPr>
            <a:xfrm>
              <a:off x="4873403" y="-393374"/>
              <a:ext cx="4270606" cy="1104740"/>
              <a:chOff x="2637925" y="3469400"/>
              <a:chExt cx="2167600" cy="560725"/>
            </a:xfrm>
          </p:grpSpPr>
          <p:sp>
            <p:nvSpPr>
              <p:cNvPr id="5501" name="Google Shape;5501;p16"/>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6"/>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6"/>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6"/>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6"/>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06" name="Google Shape;5506;p16"/>
          <p:cNvSpPr txBox="1">
            <a:spLocks noGrp="1"/>
          </p:cNvSpPr>
          <p:nvPr>
            <p:ph type="title"/>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TITLE_ONLY_1_1_1">
    <p:spTree>
      <p:nvGrpSpPr>
        <p:cNvPr id="1" name="Shape 5507"/>
        <p:cNvGrpSpPr/>
        <p:nvPr/>
      </p:nvGrpSpPr>
      <p:grpSpPr>
        <a:xfrm>
          <a:off x="0" y="0"/>
          <a:ext cx="0" cy="0"/>
          <a:chOff x="0" y="0"/>
          <a:chExt cx="0" cy="0"/>
        </a:xfrm>
      </p:grpSpPr>
      <p:grpSp>
        <p:nvGrpSpPr>
          <p:cNvPr id="5508" name="Google Shape;5508;p17"/>
          <p:cNvGrpSpPr/>
          <p:nvPr/>
        </p:nvGrpSpPr>
        <p:grpSpPr>
          <a:xfrm>
            <a:off x="-136244" y="-787725"/>
            <a:ext cx="9309188" cy="6634285"/>
            <a:chOff x="-136244" y="-787725"/>
            <a:chExt cx="9309188" cy="6634285"/>
          </a:xfrm>
        </p:grpSpPr>
        <p:grpSp>
          <p:nvGrpSpPr>
            <p:cNvPr id="5509" name="Google Shape;5509;p17"/>
            <p:cNvGrpSpPr/>
            <p:nvPr/>
          </p:nvGrpSpPr>
          <p:grpSpPr>
            <a:xfrm>
              <a:off x="4902339" y="-393374"/>
              <a:ext cx="4270606" cy="1104740"/>
              <a:chOff x="2637925" y="3469400"/>
              <a:chExt cx="2167600" cy="560725"/>
            </a:xfrm>
          </p:grpSpPr>
          <p:sp>
            <p:nvSpPr>
              <p:cNvPr id="5510" name="Google Shape;5510;p17"/>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7"/>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7"/>
              <p:cNvSpPr/>
              <p:nvPr/>
            </p:nvSpPr>
            <p:spPr>
              <a:xfrm>
                <a:off x="2637925" y="3551278"/>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7"/>
              <p:cNvSpPr/>
              <p:nvPr/>
            </p:nvSpPr>
            <p:spPr>
              <a:xfrm>
                <a:off x="3016450" y="3631053"/>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7"/>
              <p:cNvSpPr/>
              <p:nvPr/>
            </p:nvSpPr>
            <p:spPr>
              <a:xfrm>
                <a:off x="2717700" y="3600503"/>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17"/>
            <p:cNvGrpSpPr/>
            <p:nvPr/>
          </p:nvGrpSpPr>
          <p:grpSpPr>
            <a:xfrm flipH="1">
              <a:off x="-107308" y="-12374"/>
              <a:ext cx="4270606" cy="1104740"/>
              <a:chOff x="2637925" y="3469400"/>
              <a:chExt cx="2167600" cy="560725"/>
            </a:xfrm>
          </p:grpSpPr>
          <p:sp>
            <p:nvSpPr>
              <p:cNvPr id="5516" name="Google Shape;5516;p17"/>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7"/>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7"/>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7"/>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7"/>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17"/>
            <p:cNvGrpSpPr/>
            <p:nvPr/>
          </p:nvGrpSpPr>
          <p:grpSpPr>
            <a:xfrm flipH="1">
              <a:off x="3330315" y="-787725"/>
              <a:ext cx="292131" cy="1327718"/>
              <a:chOff x="2806525" y="620025"/>
              <a:chExt cx="148275" cy="673900"/>
            </a:xfrm>
          </p:grpSpPr>
          <p:sp>
            <p:nvSpPr>
              <p:cNvPr id="5522" name="Google Shape;5522;p17"/>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7"/>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7"/>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7"/>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7"/>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7"/>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7"/>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7"/>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7"/>
            <p:cNvGrpSpPr/>
            <p:nvPr/>
          </p:nvGrpSpPr>
          <p:grpSpPr>
            <a:xfrm flipH="1">
              <a:off x="8408245" y="-314989"/>
              <a:ext cx="476050" cy="2908409"/>
              <a:chOff x="2022900" y="563450"/>
              <a:chExt cx="241625" cy="1476200"/>
            </a:xfrm>
          </p:grpSpPr>
          <p:sp>
            <p:nvSpPr>
              <p:cNvPr id="5531" name="Google Shape;5531;p17"/>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7"/>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7"/>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7"/>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7"/>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7"/>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7"/>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7"/>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7"/>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7"/>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17"/>
            <p:cNvGrpSpPr/>
            <p:nvPr/>
          </p:nvGrpSpPr>
          <p:grpSpPr>
            <a:xfrm flipH="1">
              <a:off x="157903" y="-99961"/>
              <a:ext cx="380199" cy="2861617"/>
              <a:chOff x="3345725" y="238675"/>
              <a:chExt cx="192975" cy="1452450"/>
            </a:xfrm>
          </p:grpSpPr>
          <p:sp>
            <p:nvSpPr>
              <p:cNvPr id="5542" name="Google Shape;5542;p17"/>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7"/>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7"/>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7"/>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7"/>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7"/>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7"/>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7"/>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7"/>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7"/>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7"/>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17"/>
            <p:cNvGrpSpPr/>
            <p:nvPr/>
          </p:nvGrpSpPr>
          <p:grpSpPr>
            <a:xfrm flipH="1">
              <a:off x="4143650" y="50105"/>
              <a:ext cx="237508" cy="247359"/>
              <a:chOff x="2650925" y="4637475"/>
              <a:chExt cx="120550" cy="125550"/>
            </a:xfrm>
          </p:grpSpPr>
          <p:sp>
            <p:nvSpPr>
              <p:cNvPr id="5554" name="Google Shape;5554;p17"/>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7"/>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17"/>
            <p:cNvGrpSpPr/>
            <p:nvPr/>
          </p:nvGrpSpPr>
          <p:grpSpPr>
            <a:xfrm>
              <a:off x="2292678" y="-192431"/>
              <a:ext cx="949833" cy="732422"/>
              <a:chOff x="4866600" y="2956225"/>
              <a:chExt cx="482100" cy="371750"/>
            </a:xfrm>
          </p:grpSpPr>
          <p:sp>
            <p:nvSpPr>
              <p:cNvPr id="5557" name="Google Shape;5557;p17"/>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7"/>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7"/>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7"/>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7"/>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7"/>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7"/>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7"/>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5" name="Google Shape;5565;p17"/>
            <p:cNvGrpSpPr/>
            <p:nvPr/>
          </p:nvGrpSpPr>
          <p:grpSpPr>
            <a:xfrm flipH="1">
              <a:off x="-136244" y="-85850"/>
              <a:ext cx="950917" cy="732471"/>
              <a:chOff x="4850200" y="2392675"/>
              <a:chExt cx="482650" cy="371775"/>
            </a:xfrm>
          </p:grpSpPr>
          <p:sp>
            <p:nvSpPr>
              <p:cNvPr id="5566" name="Google Shape;5566;p17"/>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7"/>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7"/>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7"/>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7"/>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7"/>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7"/>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17"/>
            <p:cNvGrpSpPr/>
            <p:nvPr/>
          </p:nvGrpSpPr>
          <p:grpSpPr>
            <a:xfrm flipH="1">
              <a:off x="998536" y="-86402"/>
              <a:ext cx="950917" cy="733555"/>
              <a:chOff x="2920825" y="1027400"/>
              <a:chExt cx="482650" cy="372325"/>
            </a:xfrm>
          </p:grpSpPr>
          <p:sp>
            <p:nvSpPr>
              <p:cNvPr id="5574" name="Google Shape;5574;p17"/>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7"/>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7"/>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7"/>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7"/>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7"/>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7"/>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17"/>
            <p:cNvGrpSpPr/>
            <p:nvPr/>
          </p:nvGrpSpPr>
          <p:grpSpPr>
            <a:xfrm flipH="1">
              <a:off x="94163" y="1631331"/>
              <a:ext cx="241941" cy="218741"/>
              <a:chOff x="2035248" y="4409586"/>
              <a:chExt cx="122800" cy="111025"/>
            </a:xfrm>
          </p:grpSpPr>
          <p:sp>
            <p:nvSpPr>
              <p:cNvPr id="5582" name="Google Shape;5582;p17"/>
              <p:cNvSpPr/>
              <p:nvPr/>
            </p:nvSpPr>
            <p:spPr>
              <a:xfrm>
                <a:off x="2035248" y="4409586"/>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7"/>
              <p:cNvSpPr/>
              <p:nvPr/>
            </p:nvSpPr>
            <p:spPr>
              <a:xfrm>
                <a:off x="2065223" y="4434961"/>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17"/>
            <p:cNvGrpSpPr/>
            <p:nvPr/>
          </p:nvGrpSpPr>
          <p:grpSpPr>
            <a:xfrm flipH="1">
              <a:off x="756588" y="327843"/>
              <a:ext cx="241941" cy="218741"/>
              <a:chOff x="2097025" y="4644575"/>
              <a:chExt cx="122800" cy="111025"/>
            </a:xfrm>
          </p:grpSpPr>
          <p:sp>
            <p:nvSpPr>
              <p:cNvPr id="5585" name="Google Shape;5585;p17"/>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7"/>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17"/>
            <p:cNvGrpSpPr/>
            <p:nvPr/>
          </p:nvGrpSpPr>
          <p:grpSpPr>
            <a:xfrm flipH="1">
              <a:off x="5661378" y="-344831"/>
              <a:ext cx="949833" cy="732422"/>
              <a:chOff x="4866600" y="2956225"/>
              <a:chExt cx="482100" cy="371750"/>
            </a:xfrm>
          </p:grpSpPr>
          <p:sp>
            <p:nvSpPr>
              <p:cNvPr id="5588" name="Google Shape;5588;p17"/>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7"/>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7"/>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7"/>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7"/>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7"/>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7"/>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7"/>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17"/>
            <p:cNvGrpSpPr/>
            <p:nvPr/>
          </p:nvGrpSpPr>
          <p:grpSpPr>
            <a:xfrm flipH="1">
              <a:off x="6794661" y="-192990"/>
              <a:ext cx="950917" cy="733555"/>
              <a:chOff x="2920825" y="1027400"/>
              <a:chExt cx="482650" cy="372325"/>
            </a:xfrm>
          </p:grpSpPr>
          <p:sp>
            <p:nvSpPr>
              <p:cNvPr id="5597" name="Google Shape;5597;p17"/>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7"/>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7"/>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7"/>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7"/>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7"/>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7"/>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17"/>
            <p:cNvGrpSpPr/>
            <p:nvPr/>
          </p:nvGrpSpPr>
          <p:grpSpPr>
            <a:xfrm>
              <a:off x="8170750" y="80492"/>
              <a:ext cx="237508" cy="247359"/>
              <a:chOff x="2650925" y="4637475"/>
              <a:chExt cx="120550" cy="125550"/>
            </a:xfrm>
          </p:grpSpPr>
          <p:sp>
            <p:nvSpPr>
              <p:cNvPr id="5605" name="Google Shape;5605;p17"/>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7"/>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17"/>
            <p:cNvGrpSpPr/>
            <p:nvPr/>
          </p:nvGrpSpPr>
          <p:grpSpPr>
            <a:xfrm flipH="1">
              <a:off x="7255838" y="64418"/>
              <a:ext cx="241941" cy="218741"/>
              <a:chOff x="2097025" y="4644575"/>
              <a:chExt cx="122800" cy="111025"/>
            </a:xfrm>
          </p:grpSpPr>
          <p:sp>
            <p:nvSpPr>
              <p:cNvPr id="5608" name="Google Shape;5608;p17"/>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7"/>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0" name="Google Shape;5610;p17"/>
            <p:cNvGrpSpPr/>
            <p:nvPr/>
          </p:nvGrpSpPr>
          <p:grpSpPr>
            <a:xfrm flipH="1">
              <a:off x="3661928" y="-192431"/>
              <a:ext cx="949833" cy="732422"/>
              <a:chOff x="4866600" y="2956225"/>
              <a:chExt cx="482100" cy="371750"/>
            </a:xfrm>
          </p:grpSpPr>
          <p:sp>
            <p:nvSpPr>
              <p:cNvPr id="5611" name="Google Shape;5611;p17"/>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7"/>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7"/>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7"/>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7"/>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7"/>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7"/>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7"/>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17"/>
            <p:cNvGrpSpPr/>
            <p:nvPr/>
          </p:nvGrpSpPr>
          <p:grpSpPr>
            <a:xfrm flipH="1">
              <a:off x="8698650" y="808681"/>
              <a:ext cx="241941" cy="218741"/>
              <a:chOff x="2097025" y="4644575"/>
              <a:chExt cx="122800" cy="111025"/>
            </a:xfrm>
          </p:grpSpPr>
          <p:sp>
            <p:nvSpPr>
              <p:cNvPr id="5620" name="Google Shape;5620;p17"/>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7"/>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2" name="Google Shape;5622;p17"/>
            <p:cNvGrpSpPr/>
            <p:nvPr/>
          </p:nvGrpSpPr>
          <p:grpSpPr>
            <a:xfrm flipH="1">
              <a:off x="3697581" y="4679703"/>
              <a:ext cx="768082" cy="1156015"/>
              <a:chOff x="4700366" y="4156978"/>
              <a:chExt cx="768082" cy="1156015"/>
            </a:xfrm>
          </p:grpSpPr>
          <p:sp>
            <p:nvSpPr>
              <p:cNvPr id="5623" name="Google Shape;5623;p17"/>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7"/>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7"/>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7"/>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7"/>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7"/>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7"/>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7"/>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7"/>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7"/>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7"/>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7"/>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7"/>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7"/>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7"/>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7"/>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7"/>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7"/>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7"/>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2" name="Google Shape;5642;p17"/>
            <p:cNvGrpSpPr/>
            <p:nvPr/>
          </p:nvGrpSpPr>
          <p:grpSpPr>
            <a:xfrm flipH="1">
              <a:off x="6560632" y="4679703"/>
              <a:ext cx="766999" cy="1154931"/>
              <a:chOff x="1838400" y="4151553"/>
              <a:chExt cx="766999" cy="1154931"/>
            </a:xfrm>
          </p:grpSpPr>
          <p:sp>
            <p:nvSpPr>
              <p:cNvPr id="5643" name="Google Shape;5643;p17"/>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7"/>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7"/>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7"/>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7"/>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7"/>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7"/>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7"/>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7"/>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7"/>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7"/>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7"/>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7"/>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7"/>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7"/>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7"/>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7"/>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7"/>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7"/>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7"/>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17"/>
            <p:cNvGrpSpPr/>
            <p:nvPr/>
          </p:nvGrpSpPr>
          <p:grpSpPr>
            <a:xfrm flipH="1">
              <a:off x="5663009" y="4679703"/>
              <a:ext cx="769215" cy="1154931"/>
              <a:chOff x="2733806" y="4380153"/>
              <a:chExt cx="769215" cy="1154931"/>
            </a:xfrm>
          </p:grpSpPr>
          <p:sp>
            <p:nvSpPr>
              <p:cNvPr id="5664" name="Google Shape;5664;p17"/>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7"/>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7"/>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7"/>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7"/>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7"/>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7"/>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7"/>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7"/>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7"/>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7"/>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7"/>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7"/>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7"/>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7"/>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7"/>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7"/>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7"/>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7"/>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7"/>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17"/>
            <p:cNvGrpSpPr/>
            <p:nvPr/>
          </p:nvGrpSpPr>
          <p:grpSpPr>
            <a:xfrm flipH="1">
              <a:off x="4670272" y="4755903"/>
              <a:ext cx="788129" cy="1014456"/>
              <a:chOff x="3707629" y="4456362"/>
              <a:chExt cx="788129" cy="1014456"/>
            </a:xfrm>
          </p:grpSpPr>
          <p:sp>
            <p:nvSpPr>
              <p:cNvPr id="5685" name="Google Shape;5685;p17"/>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7"/>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7"/>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7"/>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7"/>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7"/>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7"/>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7"/>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7"/>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7"/>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7"/>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7"/>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7"/>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7"/>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7"/>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7"/>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7"/>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7"/>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7"/>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7"/>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17"/>
            <p:cNvGrpSpPr/>
            <p:nvPr/>
          </p:nvGrpSpPr>
          <p:grpSpPr>
            <a:xfrm flipH="1">
              <a:off x="1898142" y="4679703"/>
              <a:ext cx="768082" cy="1156015"/>
              <a:chOff x="6499806" y="4156978"/>
              <a:chExt cx="768082" cy="1156015"/>
            </a:xfrm>
          </p:grpSpPr>
          <p:sp>
            <p:nvSpPr>
              <p:cNvPr id="5706" name="Google Shape;5706;p17"/>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7"/>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7"/>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7"/>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7"/>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7"/>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7"/>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7"/>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7"/>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7"/>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7"/>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7"/>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7"/>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7"/>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7"/>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7"/>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7"/>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7"/>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7"/>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5" name="Google Shape;5725;p17"/>
            <p:cNvGrpSpPr/>
            <p:nvPr/>
          </p:nvGrpSpPr>
          <p:grpSpPr>
            <a:xfrm flipH="1">
              <a:off x="2723758" y="4679703"/>
              <a:ext cx="769215" cy="1154931"/>
              <a:chOff x="5673057" y="4303953"/>
              <a:chExt cx="769215" cy="1154931"/>
            </a:xfrm>
          </p:grpSpPr>
          <p:sp>
            <p:nvSpPr>
              <p:cNvPr id="5726" name="Google Shape;5726;p17"/>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7"/>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7"/>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7"/>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7"/>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7"/>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7"/>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7"/>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7"/>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7"/>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7"/>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7"/>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7"/>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7"/>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7"/>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7"/>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7"/>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7"/>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7"/>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7"/>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6" name="Google Shape;5746;p17"/>
            <p:cNvGrpSpPr/>
            <p:nvPr/>
          </p:nvGrpSpPr>
          <p:grpSpPr>
            <a:xfrm flipH="1">
              <a:off x="981605" y="4832103"/>
              <a:ext cx="788129" cy="1014456"/>
              <a:chOff x="7396296" y="4303962"/>
              <a:chExt cx="788129" cy="1014456"/>
            </a:xfrm>
          </p:grpSpPr>
          <p:sp>
            <p:nvSpPr>
              <p:cNvPr id="5747" name="Google Shape;5747;p17"/>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7"/>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7"/>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7"/>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7"/>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7"/>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7"/>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7"/>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7"/>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7"/>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7"/>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7"/>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7"/>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7"/>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7"/>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7"/>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7"/>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7"/>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7"/>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7"/>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17"/>
            <p:cNvGrpSpPr/>
            <p:nvPr/>
          </p:nvGrpSpPr>
          <p:grpSpPr>
            <a:xfrm flipH="1">
              <a:off x="7385164" y="4832103"/>
              <a:ext cx="788129" cy="1014456"/>
              <a:chOff x="992737" y="4303962"/>
              <a:chExt cx="788129" cy="1014456"/>
            </a:xfrm>
          </p:grpSpPr>
          <p:sp>
            <p:nvSpPr>
              <p:cNvPr id="5768" name="Google Shape;5768;p17"/>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7"/>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7"/>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7"/>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7"/>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7"/>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7"/>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7"/>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7"/>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7"/>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7"/>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7"/>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7"/>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7"/>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7"/>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7"/>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7"/>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7"/>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7"/>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7"/>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8" name="Google Shape;5788;p17"/>
            <p:cNvGrpSpPr/>
            <p:nvPr/>
          </p:nvGrpSpPr>
          <p:grpSpPr>
            <a:xfrm flipH="1">
              <a:off x="8377901" y="4374903"/>
              <a:ext cx="788129" cy="1014456"/>
              <a:chOff x="0" y="4380162"/>
              <a:chExt cx="788129" cy="1014456"/>
            </a:xfrm>
          </p:grpSpPr>
          <p:sp>
            <p:nvSpPr>
              <p:cNvPr id="5789" name="Google Shape;5789;p17"/>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7"/>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7"/>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7"/>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7"/>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7"/>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7"/>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7"/>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7"/>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7"/>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7"/>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7"/>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7"/>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7"/>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7"/>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7"/>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7"/>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7"/>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7"/>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7"/>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9" name="Google Shape;5809;p17"/>
            <p:cNvGrpSpPr/>
            <p:nvPr/>
          </p:nvGrpSpPr>
          <p:grpSpPr>
            <a:xfrm flipH="1">
              <a:off x="0" y="4374903"/>
              <a:ext cx="769215" cy="1154931"/>
              <a:chOff x="8396815" y="4456353"/>
              <a:chExt cx="769215" cy="1154931"/>
            </a:xfrm>
          </p:grpSpPr>
          <p:sp>
            <p:nvSpPr>
              <p:cNvPr id="5810" name="Google Shape;5810;p17"/>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7"/>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7"/>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7"/>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7"/>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7"/>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7"/>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7"/>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7"/>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7"/>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7"/>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7"/>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7"/>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7"/>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7"/>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7"/>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7"/>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7"/>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7"/>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7"/>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30" name="Google Shape;5830;p17"/>
          <p:cNvSpPr txBox="1">
            <a:spLocks noGrp="1"/>
          </p:cNvSpPr>
          <p:nvPr>
            <p:ph type="title"/>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9">
    <p:spTree>
      <p:nvGrpSpPr>
        <p:cNvPr id="1" name="Shape 5831"/>
        <p:cNvGrpSpPr/>
        <p:nvPr/>
      </p:nvGrpSpPr>
      <p:grpSpPr>
        <a:xfrm>
          <a:off x="0" y="0"/>
          <a:ext cx="0" cy="0"/>
          <a:chOff x="0" y="0"/>
          <a:chExt cx="0" cy="0"/>
        </a:xfrm>
      </p:grpSpPr>
      <p:grpSp>
        <p:nvGrpSpPr>
          <p:cNvPr id="5832" name="Google Shape;5832;p18"/>
          <p:cNvGrpSpPr/>
          <p:nvPr/>
        </p:nvGrpSpPr>
        <p:grpSpPr>
          <a:xfrm>
            <a:off x="-136244" y="-238802"/>
            <a:ext cx="9309188" cy="5850087"/>
            <a:chOff x="-136244" y="-238802"/>
            <a:chExt cx="9309188" cy="5850087"/>
          </a:xfrm>
        </p:grpSpPr>
        <p:grpSp>
          <p:nvGrpSpPr>
            <p:cNvPr id="5833" name="Google Shape;5833;p18"/>
            <p:cNvGrpSpPr/>
            <p:nvPr/>
          </p:nvGrpSpPr>
          <p:grpSpPr>
            <a:xfrm>
              <a:off x="4873403" y="-88574"/>
              <a:ext cx="4270606" cy="1104740"/>
              <a:chOff x="2637925" y="3469400"/>
              <a:chExt cx="2167600" cy="560725"/>
            </a:xfrm>
          </p:grpSpPr>
          <p:sp>
            <p:nvSpPr>
              <p:cNvPr id="5834" name="Google Shape;5834;p18"/>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8"/>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8"/>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8"/>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8"/>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18"/>
            <p:cNvGrpSpPr/>
            <p:nvPr/>
          </p:nvGrpSpPr>
          <p:grpSpPr>
            <a:xfrm>
              <a:off x="8471236" y="-99961"/>
              <a:ext cx="380199" cy="2861617"/>
              <a:chOff x="3345725" y="238675"/>
              <a:chExt cx="192975" cy="1452450"/>
            </a:xfrm>
          </p:grpSpPr>
          <p:sp>
            <p:nvSpPr>
              <p:cNvPr id="5840" name="Google Shape;5840;p18"/>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8"/>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8"/>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8"/>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8"/>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8"/>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8"/>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8"/>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8"/>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8"/>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8"/>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18"/>
            <p:cNvGrpSpPr/>
            <p:nvPr/>
          </p:nvGrpSpPr>
          <p:grpSpPr>
            <a:xfrm>
              <a:off x="4627443" y="4305"/>
              <a:ext cx="237508" cy="247359"/>
              <a:chOff x="2650925" y="4637475"/>
              <a:chExt cx="120550" cy="125550"/>
            </a:xfrm>
          </p:grpSpPr>
          <p:sp>
            <p:nvSpPr>
              <p:cNvPr id="5852" name="Google Shape;5852;p18"/>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8"/>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18"/>
            <p:cNvGrpSpPr/>
            <p:nvPr/>
          </p:nvGrpSpPr>
          <p:grpSpPr>
            <a:xfrm>
              <a:off x="5794189" y="-205819"/>
              <a:ext cx="949833" cy="732422"/>
              <a:chOff x="4866600" y="2956225"/>
              <a:chExt cx="482100" cy="371750"/>
            </a:xfrm>
          </p:grpSpPr>
          <p:sp>
            <p:nvSpPr>
              <p:cNvPr id="5855" name="Google Shape;5855;p18"/>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8"/>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8"/>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8"/>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8"/>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8"/>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8"/>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8"/>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18"/>
            <p:cNvGrpSpPr/>
            <p:nvPr/>
          </p:nvGrpSpPr>
          <p:grpSpPr>
            <a:xfrm>
              <a:off x="8222027" y="-85850"/>
              <a:ext cx="950917" cy="732471"/>
              <a:chOff x="4850200" y="2392675"/>
              <a:chExt cx="482650" cy="371775"/>
            </a:xfrm>
          </p:grpSpPr>
          <p:sp>
            <p:nvSpPr>
              <p:cNvPr id="5864" name="Google Shape;5864;p18"/>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8"/>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8"/>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8"/>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8"/>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8"/>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8"/>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18"/>
            <p:cNvGrpSpPr/>
            <p:nvPr/>
          </p:nvGrpSpPr>
          <p:grpSpPr>
            <a:xfrm>
              <a:off x="7087248" y="-238802"/>
              <a:ext cx="950917" cy="733555"/>
              <a:chOff x="2920825" y="1027400"/>
              <a:chExt cx="482650" cy="372325"/>
            </a:xfrm>
          </p:grpSpPr>
          <p:sp>
            <p:nvSpPr>
              <p:cNvPr id="5872" name="Google Shape;5872;p18"/>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8"/>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8"/>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8"/>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8"/>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8"/>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8"/>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18"/>
            <p:cNvGrpSpPr/>
            <p:nvPr/>
          </p:nvGrpSpPr>
          <p:grpSpPr>
            <a:xfrm>
              <a:off x="4700366" y="4156978"/>
              <a:ext cx="768082" cy="1156015"/>
              <a:chOff x="4700366" y="4156978"/>
              <a:chExt cx="768082" cy="1156015"/>
            </a:xfrm>
          </p:grpSpPr>
          <p:sp>
            <p:nvSpPr>
              <p:cNvPr id="5880" name="Google Shape;5880;p18"/>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8"/>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8"/>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8"/>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8"/>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8"/>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8"/>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8"/>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8"/>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8"/>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8"/>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8"/>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8"/>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8"/>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8"/>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8"/>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8"/>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8"/>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8"/>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18"/>
            <p:cNvGrpSpPr/>
            <p:nvPr/>
          </p:nvGrpSpPr>
          <p:grpSpPr>
            <a:xfrm>
              <a:off x="1838400" y="4151553"/>
              <a:ext cx="766999" cy="1154931"/>
              <a:chOff x="1838400" y="4151553"/>
              <a:chExt cx="766999" cy="1154931"/>
            </a:xfrm>
          </p:grpSpPr>
          <p:sp>
            <p:nvSpPr>
              <p:cNvPr id="5900" name="Google Shape;5900;p18"/>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8"/>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8"/>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8"/>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8"/>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8"/>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8"/>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8"/>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8"/>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8"/>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8"/>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8"/>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8"/>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8"/>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8"/>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8"/>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8"/>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8"/>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8"/>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8"/>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18"/>
            <p:cNvGrpSpPr/>
            <p:nvPr/>
          </p:nvGrpSpPr>
          <p:grpSpPr>
            <a:xfrm>
              <a:off x="2733806" y="4380153"/>
              <a:ext cx="769215" cy="1154931"/>
              <a:chOff x="2733806" y="4380153"/>
              <a:chExt cx="769215" cy="1154931"/>
            </a:xfrm>
          </p:grpSpPr>
          <p:sp>
            <p:nvSpPr>
              <p:cNvPr id="5921" name="Google Shape;5921;p18"/>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8"/>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8"/>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8"/>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8"/>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8"/>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8"/>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8"/>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8"/>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8"/>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8"/>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8"/>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8"/>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8"/>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8"/>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8"/>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8"/>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8"/>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8"/>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8"/>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18"/>
            <p:cNvGrpSpPr/>
            <p:nvPr/>
          </p:nvGrpSpPr>
          <p:grpSpPr>
            <a:xfrm>
              <a:off x="3707629" y="4456362"/>
              <a:ext cx="788129" cy="1014456"/>
              <a:chOff x="3707629" y="4456362"/>
              <a:chExt cx="788129" cy="1014456"/>
            </a:xfrm>
          </p:grpSpPr>
          <p:sp>
            <p:nvSpPr>
              <p:cNvPr id="5942" name="Google Shape;5942;p18"/>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8"/>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8"/>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8"/>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8"/>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8"/>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8"/>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8"/>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8"/>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8"/>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8"/>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8"/>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8"/>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8"/>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8"/>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8"/>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8"/>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8"/>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8"/>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8"/>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2" name="Google Shape;5962;p18"/>
            <p:cNvGrpSpPr/>
            <p:nvPr/>
          </p:nvGrpSpPr>
          <p:grpSpPr>
            <a:xfrm>
              <a:off x="6499806" y="4156978"/>
              <a:ext cx="768082" cy="1156015"/>
              <a:chOff x="6499806" y="4156978"/>
              <a:chExt cx="768082" cy="1156015"/>
            </a:xfrm>
          </p:grpSpPr>
          <p:sp>
            <p:nvSpPr>
              <p:cNvPr id="5963" name="Google Shape;5963;p18"/>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8"/>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8"/>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8"/>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8"/>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8"/>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8"/>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8"/>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8"/>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8"/>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8"/>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8"/>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8"/>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8"/>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8"/>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8"/>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8"/>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8"/>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8"/>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18"/>
            <p:cNvGrpSpPr/>
            <p:nvPr/>
          </p:nvGrpSpPr>
          <p:grpSpPr>
            <a:xfrm>
              <a:off x="5673057" y="4303953"/>
              <a:ext cx="769215" cy="1154931"/>
              <a:chOff x="5673057" y="4303953"/>
              <a:chExt cx="769215" cy="1154931"/>
            </a:xfrm>
          </p:grpSpPr>
          <p:sp>
            <p:nvSpPr>
              <p:cNvPr id="5983" name="Google Shape;5983;p18"/>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8"/>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8"/>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8"/>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8"/>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8"/>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8"/>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8"/>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8"/>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8"/>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8"/>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8"/>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8"/>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8"/>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8"/>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8"/>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8"/>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8"/>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8"/>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8"/>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18"/>
            <p:cNvGrpSpPr/>
            <p:nvPr/>
          </p:nvGrpSpPr>
          <p:grpSpPr>
            <a:xfrm>
              <a:off x="7396296" y="4303962"/>
              <a:ext cx="788129" cy="1014456"/>
              <a:chOff x="7396296" y="4303962"/>
              <a:chExt cx="788129" cy="1014456"/>
            </a:xfrm>
          </p:grpSpPr>
          <p:sp>
            <p:nvSpPr>
              <p:cNvPr id="6004" name="Google Shape;6004;p18"/>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8"/>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8"/>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8"/>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8"/>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8"/>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8"/>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8"/>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8"/>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8"/>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8"/>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8"/>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8"/>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8"/>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8"/>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8"/>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8"/>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8"/>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8"/>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8"/>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18"/>
            <p:cNvGrpSpPr/>
            <p:nvPr/>
          </p:nvGrpSpPr>
          <p:grpSpPr>
            <a:xfrm>
              <a:off x="992737" y="4303962"/>
              <a:ext cx="788129" cy="1014456"/>
              <a:chOff x="992737" y="4303962"/>
              <a:chExt cx="788129" cy="1014456"/>
            </a:xfrm>
          </p:grpSpPr>
          <p:sp>
            <p:nvSpPr>
              <p:cNvPr id="6025" name="Google Shape;6025;p18"/>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8"/>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8"/>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8"/>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8"/>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8"/>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8"/>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8"/>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8"/>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8"/>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8"/>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8"/>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8"/>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8"/>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8"/>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8"/>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8"/>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8"/>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8"/>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8"/>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18"/>
            <p:cNvGrpSpPr/>
            <p:nvPr/>
          </p:nvGrpSpPr>
          <p:grpSpPr>
            <a:xfrm>
              <a:off x="0" y="4380162"/>
              <a:ext cx="788129" cy="1014456"/>
              <a:chOff x="0" y="4380162"/>
              <a:chExt cx="788129" cy="1014456"/>
            </a:xfrm>
          </p:grpSpPr>
          <p:sp>
            <p:nvSpPr>
              <p:cNvPr id="6046" name="Google Shape;6046;p18"/>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8"/>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8"/>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8"/>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8"/>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8"/>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8"/>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8"/>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8"/>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8"/>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8"/>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8"/>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8"/>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8"/>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8"/>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8"/>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8"/>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8"/>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8"/>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8"/>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18"/>
            <p:cNvGrpSpPr/>
            <p:nvPr/>
          </p:nvGrpSpPr>
          <p:grpSpPr>
            <a:xfrm>
              <a:off x="8396815" y="4456353"/>
              <a:ext cx="769215" cy="1154931"/>
              <a:chOff x="8396815" y="4456353"/>
              <a:chExt cx="769215" cy="1154931"/>
            </a:xfrm>
          </p:grpSpPr>
          <p:sp>
            <p:nvSpPr>
              <p:cNvPr id="6067" name="Google Shape;6067;p18"/>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8"/>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8"/>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8"/>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8"/>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8"/>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8"/>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8"/>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8"/>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8"/>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8"/>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8"/>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8"/>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8"/>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8"/>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8"/>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8"/>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8"/>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8"/>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8"/>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18"/>
            <p:cNvGrpSpPr/>
            <p:nvPr/>
          </p:nvGrpSpPr>
          <p:grpSpPr>
            <a:xfrm>
              <a:off x="8794947" y="2094306"/>
              <a:ext cx="241941" cy="218741"/>
              <a:chOff x="2097025" y="4644575"/>
              <a:chExt cx="122800" cy="111025"/>
            </a:xfrm>
          </p:grpSpPr>
          <p:sp>
            <p:nvSpPr>
              <p:cNvPr id="6088" name="Google Shape;6088;p1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18"/>
            <p:cNvGrpSpPr/>
            <p:nvPr/>
          </p:nvGrpSpPr>
          <p:grpSpPr>
            <a:xfrm>
              <a:off x="84384" y="1526331"/>
              <a:ext cx="241941" cy="218741"/>
              <a:chOff x="2097025" y="4644575"/>
              <a:chExt cx="122800" cy="111025"/>
            </a:xfrm>
          </p:grpSpPr>
          <p:sp>
            <p:nvSpPr>
              <p:cNvPr id="6091" name="Google Shape;6091;p1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18"/>
            <p:cNvGrpSpPr/>
            <p:nvPr/>
          </p:nvGrpSpPr>
          <p:grpSpPr>
            <a:xfrm>
              <a:off x="7989059" y="255231"/>
              <a:ext cx="241941" cy="218741"/>
              <a:chOff x="2259280" y="4748219"/>
              <a:chExt cx="122800" cy="111025"/>
            </a:xfrm>
          </p:grpSpPr>
          <p:sp>
            <p:nvSpPr>
              <p:cNvPr id="6094" name="Google Shape;6094;p18"/>
              <p:cNvSpPr/>
              <p:nvPr/>
            </p:nvSpPr>
            <p:spPr>
              <a:xfrm>
                <a:off x="2259280" y="4748219"/>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8"/>
              <p:cNvSpPr/>
              <p:nvPr/>
            </p:nvSpPr>
            <p:spPr>
              <a:xfrm>
                <a:off x="2289255" y="4773594"/>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18"/>
            <p:cNvGrpSpPr/>
            <p:nvPr/>
          </p:nvGrpSpPr>
          <p:grpSpPr>
            <a:xfrm flipH="1">
              <a:off x="-136244" y="-12374"/>
              <a:ext cx="4270606" cy="1104740"/>
              <a:chOff x="2637925" y="3469400"/>
              <a:chExt cx="2167600" cy="560725"/>
            </a:xfrm>
          </p:grpSpPr>
          <p:sp>
            <p:nvSpPr>
              <p:cNvPr id="6097" name="Google Shape;6097;p18"/>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8"/>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8"/>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8"/>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8"/>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18"/>
            <p:cNvGrpSpPr/>
            <p:nvPr/>
          </p:nvGrpSpPr>
          <p:grpSpPr>
            <a:xfrm>
              <a:off x="2044489" y="-238231"/>
              <a:ext cx="949833" cy="732422"/>
              <a:chOff x="4866600" y="2956225"/>
              <a:chExt cx="482100" cy="371750"/>
            </a:xfrm>
          </p:grpSpPr>
          <p:sp>
            <p:nvSpPr>
              <p:cNvPr id="6103" name="Google Shape;6103;p18"/>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8"/>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8"/>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8"/>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8"/>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8"/>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8"/>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8"/>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18"/>
            <p:cNvGrpSpPr/>
            <p:nvPr/>
          </p:nvGrpSpPr>
          <p:grpSpPr>
            <a:xfrm>
              <a:off x="910123" y="-162602"/>
              <a:ext cx="950917" cy="733555"/>
              <a:chOff x="2920825" y="1027400"/>
              <a:chExt cx="482650" cy="372325"/>
            </a:xfrm>
          </p:grpSpPr>
          <p:sp>
            <p:nvSpPr>
              <p:cNvPr id="6112" name="Google Shape;6112;p18"/>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8"/>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8"/>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8"/>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8"/>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8"/>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8"/>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18"/>
            <p:cNvGrpSpPr/>
            <p:nvPr/>
          </p:nvGrpSpPr>
          <p:grpSpPr>
            <a:xfrm>
              <a:off x="2546409" y="18618"/>
              <a:ext cx="241941" cy="218741"/>
              <a:chOff x="2097025" y="4644575"/>
              <a:chExt cx="122800" cy="111025"/>
            </a:xfrm>
          </p:grpSpPr>
          <p:sp>
            <p:nvSpPr>
              <p:cNvPr id="6120" name="Google Shape;6120;p1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2" name="Google Shape;6122;p18"/>
            <p:cNvGrpSpPr/>
            <p:nvPr/>
          </p:nvGrpSpPr>
          <p:grpSpPr>
            <a:xfrm flipH="1">
              <a:off x="4424939" y="-238231"/>
              <a:ext cx="949833" cy="732422"/>
              <a:chOff x="4866600" y="2956225"/>
              <a:chExt cx="482100" cy="371750"/>
            </a:xfrm>
          </p:grpSpPr>
          <p:sp>
            <p:nvSpPr>
              <p:cNvPr id="6123" name="Google Shape;6123;p18"/>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8"/>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8"/>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8"/>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8"/>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8"/>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8"/>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8"/>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1" name="Google Shape;6131;p18"/>
            <p:cNvGrpSpPr/>
            <p:nvPr/>
          </p:nvGrpSpPr>
          <p:grpSpPr>
            <a:xfrm flipH="1">
              <a:off x="34204" y="-51125"/>
              <a:ext cx="292131" cy="1327718"/>
              <a:chOff x="2806525" y="620025"/>
              <a:chExt cx="148275" cy="673900"/>
            </a:xfrm>
          </p:grpSpPr>
          <p:sp>
            <p:nvSpPr>
              <p:cNvPr id="6132" name="Google Shape;6132;p18"/>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8"/>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8"/>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8"/>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8"/>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8"/>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8"/>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8"/>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18"/>
            <p:cNvGrpSpPr/>
            <p:nvPr/>
          </p:nvGrpSpPr>
          <p:grpSpPr>
            <a:xfrm>
              <a:off x="687747" y="354431"/>
              <a:ext cx="241941" cy="218741"/>
              <a:chOff x="2097025" y="4644575"/>
              <a:chExt cx="122800" cy="111025"/>
            </a:xfrm>
          </p:grpSpPr>
          <p:sp>
            <p:nvSpPr>
              <p:cNvPr id="6141" name="Google Shape;6141;p1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18"/>
            <p:cNvGrpSpPr/>
            <p:nvPr/>
          </p:nvGrpSpPr>
          <p:grpSpPr>
            <a:xfrm flipH="1">
              <a:off x="292586" y="-99961"/>
              <a:ext cx="380199" cy="2861617"/>
              <a:chOff x="3345725" y="238675"/>
              <a:chExt cx="192975" cy="1452450"/>
            </a:xfrm>
          </p:grpSpPr>
          <p:sp>
            <p:nvSpPr>
              <p:cNvPr id="6144" name="Google Shape;6144;p18"/>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8"/>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8"/>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8"/>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8"/>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8"/>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8"/>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8"/>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8"/>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8"/>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8"/>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55" name="Google Shape;6155;p18"/>
          <p:cNvSpPr txBox="1">
            <a:spLocks noGrp="1"/>
          </p:cNvSpPr>
          <p:nvPr>
            <p:ph type="title"/>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156" name="Google Shape;6156;p18"/>
          <p:cNvSpPr txBox="1">
            <a:spLocks noGrp="1"/>
          </p:cNvSpPr>
          <p:nvPr>
            <p:ph type="body" idx="1"/>
          </p:nvPr>
        </p:nvSpPr>
        <p:spPr>
          <a:xfrm>
            <a:off x="2165400" y="1389150"/>
            <a:ext cx="4813200" cy="21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2">
    <p:spTree>
      <p:nvGrpSpPr>
        <p:cNvPr id="1" name="Shape 6157"/>
        <p:cNvGrpSpPr/>
        <p:nvPr/>
      </p:nvGrpSpPr>
      <p:grpSpPr>
        <a:xfrm>
          <a:off x="0" y="0"/>
          <a:ext cx="0" cy="0"/>
          <a:chOff x="0" y="0"/>
          <a:chExt cx="0" cy="0"/>
        </a:xfrm>
      </p:grpSpPr>
      <p:grpSp>
        <p:nvGrpSpPr>
          <p:cNvPr id="6158" name="Google Shape;6158;p19"/>
          <p:cNvGrpSpPr/>
          <p:nvPr/>
        </p:nvGrpSpPr>
        <p:grpSpPr>
          <a:xfrm>
            <a:off x="-136244" y="-314997"/>
            <a:ext cx="9432655" cy="5926282"/>
            <a:chOff x="-136244" y="-314997"/>
            <a:chExt cx="9432655" cy="5926282"/>
          </a:xfrm>
        </p:grpSpPr>
        <p:grpSp>
          <p:nvGrpSpPr>
            <p:cNvPr id="6159" name="Google Shape;6159;p19"/>
            <p:cNvGrpSpPr/>
            <p:nvPr/>
          </p:nvGrpSpPr>
          <p:grpSpPr>
            <a:xfrm flipH="1">
              <a:off x="16159" y="-12374"/>
              <a:ext cx="4270606" cy="1104740"/>
              <a:chOff x="2637925" y="3469400"/>
              <a:chExt cx="2167600" cy="560725"/>
            </a:xfrm>
          </p:grpSpPr>
          <p:sp>
            <p:nvSpPr>
              <p:cNvPr id="6160" name="Google Shape;6160;p19"/>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9"/>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9"/>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9"/>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9"/>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19"/>
            <p:cNvGrpSpPr/>
            <p:nvPr/>
          </p:nvGrpSpPr>
          <p:grpSpPr>
            <a:xfrm flipH="1">
              <a:off x="1159179" y="-104325"/>
              <a:ext cx="520625" cy="3756728"/>
              <a:chOff x="3700500" y="670375"/>
              <a:chExt cx="264250" cy="1906775"/>
            </a:xfrm>
          </p:grpSpPr>
          <p:sp>
            <p:nvSpPr>
              <p:cNvPr id="6166" name="Google Shape;6166;p19"/>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9"/>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9"/>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9"/>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9"/>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9"/>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9"/>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9"/>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9"/>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9"/>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9"/>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9"/>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9"/>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9"/>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9"/>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19"/>
            <p:cNvGrpSpPr/>
            <p:nvPr/>
          </p:nvGrpSpPr>
          <p:grpSpPr>
            <a:xfrm flipH="1">
              <a:off x="3453782" y="-203525"/>
              <a:ext cx="292131" cy="1327718"/>
              <a:chOff x="2806525" y="620025"/>
              <a:chExt cx="148275" cy="673900"/>
            </a:xfrm>
          </p:grpSpPr>
          <p:sp>
            <p:nvSpPr>
              <p:cNvPr id="6182" name="Google Shape;6182;p19"/>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9"/>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9"/>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9"/>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9"/>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9"/>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9"/>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9"/>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19"/>
            <p:cNvGrpSpPr/>
            <p:nvPr/>
          </p:nvGrpSpPr>
          <p:grpSpPr>
            <a:xfrm flipH="1">
              <a:off x="8531712" y="-314989"/>
              <a:ext cx="476050" cy="2908409"/>
              <a:chOff x="2022900" y="563450"/>
              <a:chExt cx="241625" cy="1476200"/>
            </a:xfrm>
          </p:grpSpPr>
          <p:sp>
            <p:nvSpPr>
              <p:cNvPr id="6191" name="Google Shape;6191;p19"/>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9"/>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9"/>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9"/>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9"/>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9"/>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9"/>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9"/>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9"/>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9"/>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19"/>
            <p:cNvGrpSpPr/>
            <p:nvPr/>
          </p:nvGrpSpPr>
          <p:grpSpPr>
            <a:xfrm flipH="1">
              <a:off x="800657" y="-99961"/>
              <a:ext cx="380199" cy="2861617"/>
              <a:chOff x="3345725" y="238675"/>
              <a:chExt cx="192975" cy="1452450"/>
            </a:xfrm>
          </p:grpSpPr>
          <p:sp>
            <p:nvSpPr>
              <p:cNvPr id="6202" name="Google Shape;6202;p19"/>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9"/>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9"/>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9"/>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9"/>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9"/>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9"/>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9"/>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9"/>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9"/>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9"/>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19"/>
            <p:cNvGrpSpPr/>
            <p:nvPr/>
          </p:nvGrpSpPr>
          <p:grpSpPr>
            <a:xfrm flipH="1">
              <a:off x="4040916" y="156705"/>
              <a:ext cx="237508" cy="247359"/>
              <a:chOff x="2650925" y="4637475"/>
              <a:chExt cx="120550" cy="125550"/>
            </a:xfrm>
          </p:grpSpPr>
          <p:sp>
            <p:nvSpPr>
              <p:cNvPr id="6214" name="Google Shape;6214;p19"/>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9"/>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19"/>
            <p:cNvGrpSpPr/>
            <p:nvPr/>
          </p:nvGrpSpPr>
          <p:grpSpPr>
            <a:xfrm flipH="1">
              <a:off x="2416145" y="-85831"/>
              <a:ext cx="949833" cy="732422"/>
              <a:chOff x="4866600" y="2956225"/>
              <a:chExt cx="482100" cy="371750"/>
            </a:xfrm>
          </p:grpSpPr>
          <p:sp>
            <p:nvSpPr>
              <p:cNvPr id="6217" name="Google Shape;6217;p19"/>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9"/>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9"/>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9"/>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9"/>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9"/>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9"/>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9"/>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19"/>
            <p:cNvGrpSpPr/>
            <p:nvPr/>
          </p:nvGrpSpPr>
          <p:grpSpPr>
            <a:xfrm flipH="1">
              <a:off x="-136244" y="-152407"/>
              <a:ext cx="3804702" cy="3830266"/>
              <a:chOff x="3667100" y="238125"/>
              <a:chExt cx="1931125" cy="1944100"/>
            </a:xfrm>
          </p:grpSpPr>
          <p:sp>
            <p:nvSpPr>
              <p:cNvPr id="6226" name="Google Shape;6226;p19"/>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9"/>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9"/>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9"/>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9"/>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9"/>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9"/>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9"/>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9"/>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9"/>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9"/>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9"/>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9"/>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9"/>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9"/>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9"/>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9"/>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9"/>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9"/>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9"/>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9"/>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9"/>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9"/>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19"/>
            <p:cNvGrpSpPr/>
            <p:nvPr/>
          </p:nvGrpSpPr>
          <p:grpSpPr>
            <a:xfrm flipH="1">
              <a:off x="-12777" y="-85850"/>
              <a:ext cx="950917" cy="732471"/>
              <a:chOff x="4850200" y="2392675"/>
              <a:chExt cx="482650" cy="371775"/>
            </a:xfrm>
          </p:grpSpPr>
          <p:sp>
            <p:nvSpPr>
              <p:cNvPr id="6250" name="Google Shape;6250;p19"/>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9"/>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9"/>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9"/>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9"/>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9"/>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9"/>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19"/>
            <p:cNvGrpSpPr/>
            <p:nvPr/>
          </p:nvGrpSpPr>
          <p:grpSpPr>
            <a:xfrm flipH="1">
              <a:off x="1122003" y="-86402"/>
              <a:ext cx="950917" cy="733555"/>
              <a:chOff x="2920825" y="1027400"/>
              <a:chExt cx="482650" cy="372325"/>
            </a:xfrm>
          </p:grpSpPr>
          <p:sp>
            <p:nvSpPr>
              <p:cNvPr id="6258" name="Google Shape;6258;p19"/>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9"/>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9"/>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9"/>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9"/>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9"/>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9"/>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19"/>
            <p:cNvGrpSpPr/>
            <p:nvPr/>
          </p:nvGrpSpPr>
          <p:grpSpPr>
            <a:xfrm flipH="1">
              <a:off x="3691718" y="4156978"/>
              <a:ext cx="768082" cy="1156015"/>
              <a:chOff x="4700366" y="4156978"/>
              <a:chExt cx="768082" cy="1156015"/>
            </a:xfrm>
          </p:grpSpPr>
          <p:sp>
            <p:nvSpPr>
              <p:cNvPr id="6266" name="Google Shape;6266;p19"/>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9"/>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9"/>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9"/>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9"/>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9"/>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9"/>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9"/>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9"/>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9"/>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9"/>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9"/>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9"/>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9"/>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9"/>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9"/>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9"/>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9"/>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9"/>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19"/>
            <p:cNvGrpSpPr/>
            <p:nvPr/>
          </p:nvGrpSpPr>
          <p:grpSpPr>
            <a:xfrm flipH="1">
              <a:off x="6554769" y="4151553"/>
              <a:ext cx="766999" cy="1154931"/>
              <a:chOff x="1838400" y="4151553"/>
              <a:chExt cx="766999" cy="1154931"/>
            </a:xfrm>
          </p:grpSpPr>
          <p:sp>
            <p:nvSpPr>
              <p:cNvPr id="6286" name="Google Shape;6286;p19"/>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9"/>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9"/>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9"/>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9"/>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9"/>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9"/>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9"/>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9"/>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9"/>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9"/>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9"/>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9"/>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9"/>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9"/>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9"/>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9"/>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9"/>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9"/>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9"/>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19"/>
            <p:cNvGrpSpPr/>
            <p:nvPr/>
          </p:nvGrpSpPr>
          <p:grpSpPr>
            <a:xfrm flipH="1">
              <a:off x="5657146" y="4380153"/>
              <a:ext cx="769215" cy="1154931"/>
              <a:chOff x="2733806" y="4380153"/>
              <a:chExt cx="769215" cy="1154931"/>
            </a:xfrm>
          </p:grpSpPr>
          <p:sp>
            <p:nvSpPr>
              <p:cNvPr id="6307" name="Google Shape;6307;p19"/>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9"/>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9"/>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9"/>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9"/>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9"/>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9"/>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9"/>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9"/>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9"/>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9"/>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9"/>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9"/>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9"/>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9"/>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9"/>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9"/>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9"/>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9"/>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9"/>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19"/>
            <p:cNvGrpSpPr/>
            <p:nvPr/>
          </p:nvGrpSpPr>
          <p:grpSpPr>
            <a:xfrm flipH="1">
              <a:off x="4664409" y="4456362"/>
              <a:ext cx="788129" cy="1014456"/>
              <a:chOff x="3707629" y="4456362"/>
              <a:chExt cx="788129" cy="1014456"/>
            </a:xfrm>
          </p:grpSpPr>
          <p:sp>
            <p:nvSpPr>
              <p:cNvPr id="6328" name="Google Shape;6328;p19"/>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9"/>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9"/>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9"/>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9"/>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9"/>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9"/>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9"/>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9"/>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9"/>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9"/>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9"/>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9"/>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9"/>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9"/>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9"/>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9"/>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9"/>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9"/>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9"/>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19"/>
            <p:cNvGrpSpPr/>
            <p:nvPr/>
          </p:nvGrpSpPr>
          <p:grpSpPr>
            <a:xfrm flipH="1">
              <a:off x="1892279" y="4156978"/>
              <a:ext cx="768082" cy="1156015"/>
              <a:chOff x="6499806" y="4156978"/>
              <a:chExt cx="768082" cy="1156015"/>
            </a:xfrm>
          </p:grpSpPr>
          <p:sp>
            <p:nvSpPr>
              <p:cNvPr id="6349" name="Google Shape;6349;p19"/>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9"/>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9"/>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9"/>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9"/>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9"/>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9"/>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9"/>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9"/>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9"/>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9"/>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9"/>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9"/>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9"/>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9"/>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9"/>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9"/>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9"/>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9"/>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19"/>
            <p:cNvGrpSpPr/>
            <p:nvPr/>
          </p:nvGrpSpPr>
          <p:grpSpPr>
            <a:xfrm flipH="1">
              <a:off x="2717895" y="4303953"/>
              <a:ext cx="769215" cy="1154931"/>
              <a:chOff x="5673057" y="4303953"/>
              <a:chExt cx="769215" cy="1154931"/>
            </a:xfrm>
          </p:grpSpPr>
          <p:sp>
            <p:nvSpPr>
              <p:cNvPr id="6369" name="Google Shape;6369;p19"/>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9"/>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9"/>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9"/>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9"/>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9"/>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9"/>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9"/>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9"/>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9"/>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9"/>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9"/>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9"/>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9"/>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9"/>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9"/>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9"/>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9"/>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9"/>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9"/>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19"/>
            <p:cNvGrpSpPr/>
            <p:nvPr/>
          </p:nvGrpSpPr>
          <p:grpSpPr>
            <a:xfrm flipH="1">
              <a:off x="975742" y="4303962"/>
              <a:ext cx="788129" cy="1014456"/>
              <a:chOff x="7396296" y="4303962"/>
              <a:chExt cx="788129" cy="1014456"/>
            </a:xfrm>
          </p:grpSpPr>
          <p:sp>
            <p:nvSpPr>
              <p:cNvPr id="6390" name="Google Shape;6390;p19"/>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9"/>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9"/>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9"/>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9"/>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9"/>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9"/>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9"/>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9"/>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9"/>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9"/>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9"/>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9"/>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9"/>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9"/>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9"/>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9"/>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9"/>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9"/>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9"/>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19"/>
            <p:cNvGrpSpPr/>
            <p:nvPr/>
          </p:nvGrpSpPr>
          <p:grpSpPr>
            <a:xfrm flipH="1">
              <a:off x="7379301" y="4303962"/>
              <a:ext cx="788129" cy="1014456"/>
              <a:chOff x="992737" y="4303962"/>
              <a:chExt cx="788129" cy="1014456"/>
            </a:xfrm>
          </p:grpSpPr>
          <p:sp>
            <p:nvSpPr>
              <p:cNvPr id="6411" name="Google Shape;6411;p19"/>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9"/>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9"/>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9"/>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9"/>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9"/>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9"/>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9"/>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9"/>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9"/>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9"/>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9"/>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9"/>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9"/>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9"/>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9"/>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9"/>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9"/>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9"/>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9"/>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19"/>
            <p:cNvGrpSpPr/>
            <p:nvPr/>
          </p:nvGrpSpPr>
          <p:grpSpPr>
            <a:xfrm flipH="1">
              <a:off x="8372038" y="4380162"/>
              <a:ext cx="788129" cy="1014456"/>
              <a:chOff x="0" y="4380162"/>
              <a:chExt cx="788129" cy="1014456"/>
            </a:xfrm>
          </p:grpSpPr>
          <p:sp>
            <p:nvSpPr>
              <p:cNvPr id="6432" name="Google Shape;6432;p19"/>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9"/>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9"/>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9"/>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9"/>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9"/>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9"/>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9"/>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9"/>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9"/>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9"/>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9"/>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9"/>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9"/>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9"/>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9"/>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9"/>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9"/>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9"/>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9"/>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19"/>
            <p:cNvGrpSpPr/>
            <p:nvPr/>
          </p:nvGrpSpPr>
          <p:grpSpPr>
            <a:xfrm flipH="1">
              <a:off x="-5863" y="4456353"/>
              <a:ext cx="769215" cy="1154931"/>
              <a:chOff x="8396815" y="4456353"/>
              <a:chExt cx="769215" cy="1154931"/>
            </a:xfrm>
          </p:grpSpPr>
          <p:sp>
            <p:nvSpPr>
              <p:cNvPr id="6453" name="Google Shape;6453;p19"/>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9"/>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9"/>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9"/>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9"/>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9"/>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9"/>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9"/>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9"/>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9"/>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9"/>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9"/>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9"/>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9"/>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9"/>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9"/>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9"/>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9"/>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9"/>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9"/>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19"/>
            <p:cNvGrpSpPr/>
            <p:nvPr/>
          </p:nvGrpSpPr>
          <p:grpSpPr>
            <a:xfrm flipH="1">
              <a:off x="615205" y="2094306"/>
              <a:ext cx="241941" cy="218741"/>
              <a:chOff x="2097025" y="4644575"/>
              <a:chExt cx="122800" cy="111025"/>
            </a:xfrm>
          </p:grpSpPr>
          <p:sp>
            <p:nvSpPr>
              <p:cNvPr id="6474" name="Google Shape;6474;p1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19"/>
            <p:cNvGrpSpPr/>
            <p:nvPr/>
          </p:nvGrpSpPr>
          <p:grpSpPr>
            <a:xfrm flipH="1">
              <a:off x="3172380" y="646606"/>
              <a:ext cx="241941" cy="218741"/>
              <a:chOff x="2097025" y="4644575"/>
              <a:chExt cx="122800" cy="111025"/>
            </a:xfrm>
          </p:grpSpPr>
          <p:sp>
            <p:nvSpPr>
              <p:cNvPr id="6477" name="Google Shape;6477;p1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9" name="Google Shape;6479;p19"/>
            <p:cNvGrpSpPr/>
            <p:nvPr/>
          </p:nvGrpSpPr>
          <p:grpSpPr>
            <a:xfrm flipH="1">
              <a:off x="1590504" y="598117"/>
              <a:ext cx="541806" cy="382373"/>
              <a:chOff x="674132" y="5262167"/>
              <a:chExt cx="541806" cy="382373"/>
            </a:xfrm>
          </p:grpSpPr>
          <p:sp>
            <p:nvSpPr>
              <p:cNvPr id="6480" name="Google Shape;6480;p19"/>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9"/>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9"/>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9"/>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9"/>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9"/>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9"/>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19"/>
            <p:cNvGrpSpPr/>
            <p:nvPr/>
          </p:nvGrpSpPr>
          <p:grpSpPr>
            <a:xfrm flipH="1">
              <a:off x="1860955" y="1481243"/>
              <a:ext cx="241941" cy="218741"/>
              <a:chOff x="2097025" y="4644575"/>
              <a:chExt cx="122800" cy="111025"/>
            </a:xfrm>
          </p:grpSpPr>
          <p:sp>
            <p:nvSpPr>
              <p:cNvPr id="6488" name="Google Shape;6488;p1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19"/>
            <p:cNvGrpSpPr/>
            <p:nvPr/>
          </p:nvGrpSpPr>
          <p:grpSpPr>
            <a:xfrm>
              <a:off x="5025806" y="-12374"/>
              <a:ext cx="4270606" cy="1104740"/>
              <a:chOff x="2637925" y="3469400"/>
              <a:chExt cx="2167600" cy="560725"/>
            </a:xfrm>
          </p:grpSpPr>
          <p:sp>
            <p:nvSpPr>
              <p:cNvPr id="6491" name="Google Shape;6491;p19"/>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9"/>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9"/>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9"/>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9"/>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19"/>
            <p:cNvGrpSpPr/>
            <p:nvPr/>
          </p:nvGrpSpPr>
          <p:grpSpPr>
            <a:xfrm flipH="1">
              <a:off x="5784845" y="-85831"/>
              <a:ext cx="949833" cy="732422"/>
              <a:chOff x="4866600" y="2956225"/>
              <a:chExt cx="482100" cy="371750"/>
            </a:xfrm>
          </p:grpSpPr>
          <p:sp>
            <p:nvSpPr>
              <p:cNvPr id="6497" name="Google Shape;6497;p19"/>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9"/>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9"/>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9"/>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9"/>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9"/>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9"/>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9"/>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19"/>
            <p:cNvGrpSpPr/>
            <p:nvPr/>
          </p:nvGrpSpPr>
          <p:grpSpPr>
            <a:xfrm flipH="1">
              <a:off x="6918128" y="-162602"/>
              <a:ext cx="950917" cy="733555"/>
              <a:chOff x="2920825" y="1027400"/>
              <a:chExt cx="482650" cy="372325"/>
            </a:xfrm>
          </p:grpSpPr>
          <p:sp>
            <p:nvSpPr>
              <p:cNvPr id="6506" name="Google Shape;6506;p19"/>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9"/>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9"/>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9"/>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9"/>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9"/>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9"/>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19"/>
            <p:cNvGrpSpPr/>
            <p:nvPr/>
          </p:nvGrpSpPr>
          <p:grpSpPr>
            <a:xfrm>
              <a:off x="8148032" y="-203525"/>
              <a:ext cx="292131" cy="1327718"/>
              <a:chOff x="2806525" y="620025"/>
              <a:chExt cx="148275" cy="673900"/>
            </a:xfrm>
          </p:grpSpPr>
          <p:sp>
            <p:nvSpPr>
              <p:cNvPr id="6514" name="Google Shape;6514;p19"/>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9"/>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9"/>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9"/>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9"/>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9"/>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9"/>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9"/>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2" name="Google Shape;6522;p19"/>
            <p:cNvGrpSpPr/>
            <p:nvPr/>
          </p:nvGrpSpPr>
          <p:grpSpPr>
            <a:xfrm>
              <a:off x="7889791" y="156705"/>
              <a:ext cx="237508" cy="247359"/>
              <a:chOff x="2650925" y="4637475"/>
              <a:chExt cx="120550" cy="125550"/>
            </a:xfrm>
          </p:grpSpPr>
          <p:sp>
            <p:nvSpPr>
              <p:cNvPr id="6523" name="Google Shape;6523;p19"/>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9"/>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19"/>
            <p:cNvGrpSpPr/>
            <p:nvPr/>
          </p:nvGrpSpPr>
          <p:grpSpPr>
            <a:xfrm flipH="1">
              <a:off x="8440180" y="1425306"/>
              <a:ext cx="241941" cy="218741"/>
              <a:chOff x="2097025" y="4644575"/>
              <a:chExt cx="122800" cy="111025"/>
            </a:xfrm>
          </p:grpSpPr>
          <p:sp>
            <p:nvSpPr>
              <p:cNvPr id="6526" name="Google Shape;6526;p1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19"/>
            <p:cNvGrpSpPr/>
            <p:nvPr/>
          </p:nvGrpSpPr>
          <p:grpSpPr>
            <a:xfrm flipH="1">
              <a:off x="5979130" y="51031"/>
              <a:ext cx="241941" cy="218741"/>
              <a:chOff x="2097025" y="4644575"/>
              <a:chExt cx="122800" cy="111025"/>
            </a:xfrm>
          </p:grpSpPr>
          <p:sp>
            <p:nvSpPr>
              <p:cNvPr id="6529" name="Google Shape;6529;p1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19"/>
            <p:cNvGrpSpPr/>
            <p:nvPr/>
          </p:nvGrpSpPr>
          <p:grpSpPr>
            <a:xfrm flipH="1">
              <a:off x="3785395" y="-85831"/>
              <a:ext cx="949833" cy="732422"/>
              <a:chOff x="4866600" y="2956225"/>
              <a:chExt cx="482100" cy="371750"/>
            </a:xfrm>
          </p:grpSpPr>
          <p:sp>
            <p:nvSpPr>
              <p:cNvPr id="6532" name="Google Shape;6532;p19"/>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9"/>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9"/>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9"/>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9"/>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9"/>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9"/>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9"/>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19"/>
            <p:cNvGrpSpPr/>
            <p:nvPr/>
          </p:nvGrpSpPr>
          <p:grpSpPr>
            <a:xfrm>
              <a:off x="4727079" y="-314997"/>
              <a:ext cx="1384744" cy="1920846"/>
              <a:chOff x="4727079" y="-314997"/>
              <a:chExt cx="1384744" cy="1920846"/>
            </a:xfrm>
          </p:grpSpPr>
          <p:grpSp>
            <p:nvGrpSpPr>
              <p:cNvPr id="6541" name="Google Shape;6541;p19"/>
              <p:cNvGrpSpPr/>
              <p:nvPr/>
            </p:nvGrpSpPr>
            <p:grpSpPr>
              <a:xfrm flipH="1">
                <a:off x="4727079" y="-314997"/>
                <a:ext cx="1362295" cy="1920846"/>
                <a:chOff x="4877350" y="4482750"/>
                <a:chExt cx="691450" cy="974950"/>
              </a:xfrm>
            </p:grpSpPr>
            <p:sp>
              <p:nvSpPr>
                <p:cNvPr id="6542" name="Google Shape;6542;p19"/>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9"/>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9"/>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9"/>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9"/>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9"/>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9"/>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9"/>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9"/>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9"/>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9"/>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9"/>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9"/>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9"/>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9"/>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9"/>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9"/>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9"/>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9"/>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9"/>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9"/>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9"/>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9"/>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9"/>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9"/>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9"/>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9"/>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9"/>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9"/>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9"/>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9"/>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9"/>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9"/>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19"/>
              <p:cNvGrpSpPr/>
              <p:nvPr/>
            </p:nvGrpSpPr>
            <p:grpSpPr>
              <a:xfrm flipH="1">
                <a:off x="5834222" y="767571"/>
                <a:ext cx="277601" cy="391331"/>
                <a:chOff x="8346285" y="3168896"/>
                <a:chExt cx="277601" cy="391331"/>
              </a:xfrm>
            </p:grpSpPr>
            <p:sp>
              <p:nvSpPr>
                <p:cNvPr id="6576" name="Google Shape;6576;p19"/>
                <p:cNvSpPr/>
                <p:nvPr/>
              </p:nvSpPr>
              <p:spPr>
                <a:xfrm flipH="1">
                  <a:off x="8352934" y="3168896"/>
                  <a:ext cx="241990" cy="377540"/>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9"/>
                <p:cNvSpPr/>
                <p:nvPr/>
              </p:nvSpPr>
              <p:spPr>
                <a:xfrm flipH="1">
                  <a:off x="8346285" y="3174462"/>
                  <a:ext cx="241941" cy="385765"/>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9"/>
                <p:cNvSpPr/>
                <p:nvPr/>
              </p:nvSpPr>
              <p:spPr>
                <a:xfrm flipH="1">
                  <a:off x="8408691" y="3214605"/>
                  <a:ext cx="215195" cy="315528"/>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9"/>
                <p:cNvSpPr/>
                <p:nvPr/>
              </p:nvSpPr>
              <p:spPr>
                <a:xfrm flipH="1">
                  <a:off x="8360766" y="3213472"/>
                  <a:ext cx="171703" cy="308878"/>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580" name="Google Shape;6580;p19"/>
          <p:cNvSpPr txBox="1">
            <a:spLocks noGrp="1"/>
          </p:cNvSpPr>
          <p:nvPr>
            <p:ph type="subTitle" idx="1"/>
          </p:nvPr>
        </p:nvSpPr>
        <p:spPr>
          <a:xfrm>
            <a:off x="1955250" y="2904600"/>
            <a:ext cx="5233500" cy="677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6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6581" name="Google Shape;6581;p19"/>
          <p:cNvSpPr txBox="1">
            <a:spLocks noGrp="1"/>
          </p:cNvSpPr>
          <p:nvPr>
            <p:ph type="title"/>
          </p:nvPr>
        </p:nvSpPr>
        <p:spPr>
          <a:xfrm>
            <a:off x="1955250" y="1561800"/>
            <a:ext cx="5233500" cy="134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10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2_1_1">
    <p:spTree>
      <p:nvGrpSpPr>
        <p:cNvPr id="1" name="Shape 6582"/>
        <p:cNvGrpSpPr/>
        <p:nvPr/>
      </p:nvGrpSpPr>
      <p:grpSpPr>
        <a:xfrm>
          <a:off x="0" y="0"/>
          <a:ext cx="0" cy="0"/>
          <a:chOff x="0" y="0"/>
          <a:chExt cx="0" cy="0"/>
        </a:xfrm>
      </p:grpSpPr>
      <p:grpSp>
        <p:nvGrpSpPr>
          <p:cNvPr id="6583" name="Google Shape;6583;p20"/>
          <p:cNvGrpSpPr/>
          <p:nvPr/>
        </p:nvGrpSpPr>
        <p:grpSpPr>
          <a:xfrm>
            <a:off x="-136244" y="-279725"/>
            <a:ext cx="9309188" cy="5891010"/>
            <a:chOff x="-136244" y="-279725"/>
            <a:chExt cx="9309188" cy="5891010"/>
          </a:xfrm>
        </p:grpSpPr>
        <p:grpSp>
          <p:nvGrpSpPr>
            <p:cNvPr id="6584" name="Google Shape;6584;p20"/>
            <p:cNvGrpSpPr/>
            <p:nvPr/>
          </p:nvGrpSpPr>
          <p:grpSpPr>
            <a:xfrm flipH="1">
              <a:off x="-107308" y="-88574"/>
              <a:ext cx="4270606" cy="1104740"/>
              <a:chOff x="2637925" y="3469400"/>
              <a:chExt cx="2167600" cy="560725"/>
            </a:xfrm>
          </p:grpSpPr>
          <p:sp>
            <p:nvSpPr>
              <p:cNvPr id="6585" name="Google Shape;6585;p20"/>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0"/>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0"/>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0"/>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0"/>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20"/>
            <p:cNvGrpSpPr/>
            <p:nvPr/>
          </p:nvGrpSpPr>
          <p:grpSpPr>
            <a:xfrm flipH="1">
              <a:off x="185265" y="-99961"/>
              <a:ext cx="380199" cy="2861617"/>
              <a:chOff x="3345725" y="238675"/>
              <a:chExt cx="192975" cy="1452450"/>
            </a:xfrm>
          </p:grpSpPr>
          <p:sp>
            <p:nvSpPr>
              <p:cNvPr id="6591" name="Google Shape;6591;p20"/>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0"/>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0"/>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0"/>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0"/>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0"/>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0"/>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0"/>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0"/>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0"/>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0"/>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20"/>
            <p:cNvGrpSpPr/>
            <p:nvPr/>
          </p:nvGrpSpPr>
          <p:grpSpPr>
            <a:xfrm flipH="1">
              <a:off x="4171750" y="4305"/>
              <a:ext cx="237508" cy="247359"/>
              <a:chOff x="2650925" y="4637475"/>
              <a:chExt cx="120550" cy="125550"/>
            </a:xfrm>
          </p:grpSpPr>
          <p:sp>
            <p:nvSpPr>
              <p:cNvPr id="6603" name="Google Shape;6603;p20"/>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0"/>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20"/>
            <p:cNvGrpSpPr/>
            <p:nvPr/>
          </p:nvGrpSpPr>
          <p:grpSpPr>
            <a:xfrm flipH="1">
              <a:off x="2292678" y="-205819"/>
              <a:ext cx="949833" cy="732422"/>
              <a:chOff x="4866600" y="2956225"/>
              <a:chExt cx="482100" cy="371750"/>
            </a:xfrm>
          </p:grpSpPr>
          <p:sp>
            <p:nvSpPr>
              <p:cNvPr id="6606" name="Google Shape;6606;p20"/>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0"/>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0"/>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0"/>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0"/>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0"/>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0"/>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0"/>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4" name="Google Shape;6614;p20"/>
            <p:cNvGrpSpPr/>
            <p:nvPr/>
          </p:nvGrpSpPr>
          <p:grpSpPr>
            <a:xfrm flipH="1">
              <a:off x="-136244" y="-85850"/>
              <a:ext cx="950917" cy="732471"/>
              <a:chOff x="4850200" y="2392675"/>
              <a:chExt cx="482650" cy="371775"/>
            </a:xfrm>
          </p:grpSpPr>
          <p:sp>
            <p:nvSpPr>
              <p:cNvPr id="6615" name="Google Shape;6615;p20"/>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0"/>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0"/>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0"/>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0"/>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20"/>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0"/>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20"/>
            <p:cNvGrpSpPr/>
            <p:nvPr/>
          </p:nvGrpSpPr>
          <p:grpSpPr>
            <a:xfrm flipH="1">
              <a:off x="998536" y="-238802"/>
              <a:ext cx="950917" cy="733555"/>
              <a:chOff x="2920825" y="1027400"/>
              <a:chExt cx="482650" cy="372325"/>
            </a:xfrm>
          </p:grpSpPr>
          <p:sp>
            <p:nvSpPr>
              <p:cNvPr id="6623" name="Google Shape;6623;p20"/>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0"/>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0"/>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0"/>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0"/>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0"/>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0"/>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20"/>
            <p:cNvGrpSpPr/>
            <p:nvPr/>
          </p:nvGrpSpPr>
          <p:grpSpPr>
            <a:xfrm flipH="1">
              <a:off x="3568252" y="4156978"/>
              <a:ext cx="768082" cy="1156015"/>
              <a:chOff x="4700366" y="4156978"/>
              <a:chExt cx="768082" cy="1156015"/>
            </a:xfrm>
          </p:grpSpPr>
          <p:sp>
            <p:nvSpPr>
              <p:cNvPr id="6631" name="Google Shape;6631;p20"/>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0"/>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0"/>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0"/>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0"/>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0"/>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0"/>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0"/>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0"/>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0"/>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0"/>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0"/>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0"/>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0"/>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0"/>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0"/>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0"/>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0"/>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0"/>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20"/>
            <p:cNvGrpSpPr/>
            <p:nvPr/>
          </p:nvGrpSpPr>
          <p:grpSpPr>
            <a:xfrm flipH="1">
              <a:off x="6431302" y="4151553"/>
              <a:ext cx="766999" cy="1154931"/>
              <a:chOff x="1838400" y="4151553"/>
              <a:chExt cx="766999" cy="1154931"/>
            </a:xfrm>
          </p:grpSpPr>
          <p:sp>
            <p:nvSpPr>
              <p:cNvPr id="6651" name="Google Shape;6651;p20"/>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0"/>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0"/>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0"/>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0"/>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0"/>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0"/>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0"/>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0"/>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0"/>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0"/>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0"/>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0"/>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0"/>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0"/>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0"/>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0"/>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0"/>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0"/>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0"/>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20"/>
            <p:cNvGrpSpPr/>
            <p:nvPr/>
          </p:nvGrpSpPr>
          <p:grpSpPr>
            <a:xfrm flipH="1">
              <a:off x="5533679" y="4380153"/>
              <a:ext cx="769215" cy="1154931"/>
              <a:chOff x="2733806" y="4380153"/>
              <a:chExt cx="769215" cy="1154931"/>
            </a:xfrm>
          </p:grpSpPr>
          <p:sp>
            <p:nvSpPr>
              <p:cNvPr id="6672" name="Google Shape;6672;p20"/>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0"/>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0"/>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0"/>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0"/>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0"/>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0"/>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0"/>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0"/>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0"/>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0"/>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0"/>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0"/>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0"/>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0"/>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0"/>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0"/>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0"/>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0"/>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0"/>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20"/>
            <p:cNvGrpSpPr/>
            <p:nvPr/>
          </p:nvGrpSpPr>
          <p:grpSpPr>
            <a:xfrm flipH="1">
              <a:off x="4540942" y="4456362"/>
              <a:ext cx="788129" cy="1014456"/>
              <a:chOff x="3707629" y="4456362"/>
              <a:chExt cx="788129" cy="1014456"/>
            </a:xfrm>
          </p:grpSpPr>
          <p:sp>
            <p:nvSpPr>
              <p:cNvPr id="6693" name="Google Shape;6693;p20"/>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0"/>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0"/>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0"/>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0"/>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0"/>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0"/>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0"/>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0"/>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0"/>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0"/>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0"/>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0"/>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0"/>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0"/>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0"/>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0"/>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0"/>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0"/>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0"/>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20"/>
            <p:cNvGrpSpPr/>
            <p:nvPr/>
          </p:nvGrpSpPr>
          <p:grpSpPr>
            <a:xfrm flipH="1">
              <a:off x="1768812" y="4156978"/>
              <a:ext cx="768082" cy="1156015"/>
              <a:chOff x="6499806" y="4156978"/>
              <a:chExt cx="768082" cy="1156015"/>
            </a:xfrm>
          </p:grpSpPr>
          <p:sp>
            <p:nvSpPr>
              <p:cNvPr id="6714" name="Google Shape;6714;p20"/>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0"/>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0"/>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0"/>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0"/>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0"/>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0"/>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0"/>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0"/>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0"/>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0"/>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0"/>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0"/>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0"/>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0"/>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0"/>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0"/>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0"/>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0"/>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20"/>
            <p:cNvGrpSpPr/>
            <p:nvPr/>
          </p:nvGrpSpPr>
          <p:grpSpPr>
            <a:xfrm flipH="1">
              <a:off x="2594429" y="4303953"/>
              <a:ext cx="769215" cy="1154931"/>
              <a:chOff x="5673057" y="4303953"/>
              <a:chExt cx="769215" cy="1154931"/>
            </a:xfrm>
          </p:grpSpPr>
          <p:sp>
            <p:nvSpPr>
              <p:cNvPr id="6734" name="Google Shape;6734;p20"/>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0"/>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0"/>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0"/>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0"/>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0"/>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0"/>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0"/>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0"/>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0"/>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0"/>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0"/>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0"/>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0"/>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0"/>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0"/>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0"/>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0"/>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0"/>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0"/>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20"/>
            <p:cNvGrpSpPr/>
            <p:nvPr/>
          </p:nvGrpSpPr>
          <p:grpSpPr>
            <a:xfrm flipH="1">
              <a:off x="852276" y="4303962"/>
              <a:ext cx="788129" cy="1014456"/>
              <a:chOff x="7396296" y="4303962"/>
              <a:chExt cx="788129" cy="1014456"/>
            </a:xfrm>
          </p:grpSpPr>
          <p:sp>
            <p:nvSpPr>
              <p:cNvPr id="6755" name="Google Shape;6755;p20"/>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0"/>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0"/>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0"/>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0"/>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0"/>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0"/>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0"/>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0"/>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0"/>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0"/>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0"/>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0"/>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0"/>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0"/>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0"/>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0"/>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0"/>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0"/>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0"/>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20"/>
            <p:cNvGrpSpPr/>
            <p:nvPr/>
          </p:nvGrpSpPr>
          <p:grpSpPr>
            <a:xfrm flipH="1">
              <a:off x="7255834" y="4303962"/>
              <a:ext cx="788129" cy="1014456"/>
              <a:chOff x="992737" y="4303962"/>
              <a:chExt cx="788129" cy="1014456"/>
            </a:xfrm>
          </p:grpSpPr>
          <p:sp>
            <p:nvSpPr>
              <p:cNvPr id="6776" name="Google Shape;6776;p20"/>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0"/>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0"/>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0"/>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0"/>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0"/>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0"/>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0"/>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0"/>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0"/>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0"/>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0"/>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0"/>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0"/>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0"/>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0"/>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0"/>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0"/>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0"/>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0"/>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20"/>
            <p:cNvGrpSpPr/>
            <p:nvPr/>
          </p:nvGrpSpPr>
          <p:grpSpPr>
            <a:xfrm flipH="1">
              <a:off x="8248571" y="4380162"/>
              <a:ext cx="788129" cy="1014456"/>
              <a:chOff x="0" y="4380162"/>
              <a:chExt cx="788129" cy="1014456"/>
            </a:xfrm>
          </p:grpSpPr>
          <p:sp>
            <p:nvSpPr>
              <p:cNvPr id="6797" name="Google Shape;6797;p20"/>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0"/>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0"/>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20"/>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0"/>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0"/>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0"/>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0"/>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0"/>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0"/>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0"/>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0"/>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0"/>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0"/>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0"/>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0"/>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0"/>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0"/>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0"/>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0"/>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20"/>
            <p:cNvGrpSpPr/>
            <p:nvPr/>
          </p:nvGrpSpPr>
          <p:grpSpPr>
            <a:xfrm flipH="1">
              <a:off x="-129330" y="4456353"/>
              <a:ext cx="769215" cy="1154931"/>
              <a:chOff x="8396815" y="4456353"/>
              <a:chExt cx="769215" cy="1154931"/>
            </a:xfrm>
          </p:grpSpPr>
          <p:sp>
            <p:nvSpPr>
              <p:cNvPr id="6818" name="Google Shape;6818;p20"/>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0"/>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0"/>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0"/>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0"/>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0"/>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0"/>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0"/>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0"/>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0"/>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0"/>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0"/>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0"/>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0"/>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0"/>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0"/>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0"/>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0"/>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20"/>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0"/>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20"/>
            <p:cNvGrpSpPr/>
            <p:nvPr/>
          </p:nvGrpSpPr>
          <p:grpSpPr>
            <a:xfrm flipH="1">
              <a:off x="8653650" y="1092381"/>
              <a:ext cx="241941" cy="218741"/>
              <a:chOff x="2097025" y="4644575"/>
              <a:chExt cx="122800" cy="111025"/>
            </a:xfrm>
          </p:grpSpPr>
          <p:sp>
            <p:nvSpPr>
              <p:cNvPr id="6839" name="Google Shape;6839;p2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20"/>
            <p:cNvGrpSpPr/>
            <p:nvPr/>
          </p:nvGrpSpPr>
          <p:grpSpPr>
            <a:xfrm flipH="1">
              <a:off x="8182050" y="526606"/>
              <a:ext cx="241941" cy="218741"/>
              <a:chOff x="2097025" y="4644575"/>
              <a:chExt cx="122800" cy="111025"/>
            </a:xfrm>
          </p:grpSpPr>
          <p:sp>
            <p:nvSpPr>
              <p:cNvPr id="6842" name="Google Shape;6842;p2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20"/>
            <p:cNvGrpSpPr/>
            <p:nvPr/>
          </p:nvGrpSpPr>
          <p:grpSpPr>
            <a:xfrm flipH="1">
              <a:off x="1179700" y="18618"/>
              <a:ext cx="241941" cy="218741"/>
              <a:chOff x="2069452" y="4628124"/>
              <a:chExt cx="122800" cy="111025"/>
            </a:xfrm>
          </p:grpSpPr>
          <p:sp>
            <p:nvSpPr>
              <p:cNvPr id="6845" name="Google Shape;6845;p20"/>
              <p:cNvSpPr/>
              <p:nvPr/>
            </p:nvSpPr>
            <p:spPr>
              <a:xfrm>
                <a:off x="2069452" y="4628124"/>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0"/>
              <p:cNvSpPr/>
              <p:nvPr/>
            </p:nvSpPr>
            <p:spPr>
              <a:xfrm>
                <a:off x="2099427" y="4653499"/>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20"/>
            <p:cNvGrpSpPr/>
            <p:nvPr/>
          </p:nvGrpSpPr>
          <p:grpSpPr>
            <a:xfrm>
              <a:off x="4902339" y="-12374"/>
              <a:ext cx="4270606" cy="1104740"/>
              <a:chOff x="2637925" y="3469400"/>
              <a:chExt cx="2167600" cy="560725"/>
            </a:xfrm>
          </p:grpSpPr>
          <p:sp>
            <p:nvSpPr>
              <p:cNvPr id="6848" name="Google Shape;6848;p20"/>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0"/>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0"/>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0"/>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0"/>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20"/>
            <p:cNvGrpSpPr/>
            <p:nvPr/>
          </p:nvGrpSpPr>
          <p:grpSpPr>
            <a:xfrm flipH="1">
              <a:off x="5661378" y="-238231"/>
              <a:ext cx="949833" cy="732422"/>
              <a:chOff x="4866600" y="2956225"/>
              <a:chExt cx="482100" cy="371750"/>
            </a:xfrm>
          </p:grpSpPr>
          <p:sp>
            <p:nvSpPr>
              <p:cNvPr id="6854" name="Google Shape;6854;p20"/>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0"/>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20"/>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20"/>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0"/>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0"/>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0"/>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0"/>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20"/>
            <p:cNvGrpSpPr/>
            <p:nvPr/>
          </p:nvGrpSpPr>
          <p:grpSpPr>
            <a:xfrm flipH="1">
              <a:off x="6794661" y="-162602"/>
              <a:ext cx="950917" cy="733555"/>
              <a:chOff x="2920825" y="1027400"/>
              <a:chExt cx="482650" cy="372325"/>
            </a:xfrm>
          </p:grpSpPr>
          <p:sp>
            <p:nvSpPr>
              <p:cNvPr id="6863" name="Google Shape;6863;p20"/>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0"/>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0"/>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0"/>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0"/>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0"/>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0"/>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20"/>
            <p:cNvGrpSpPr/>
            <p:nvPr/>
          </p:nvGrpSpPr>
          <p:grpSpPr>
            <a:xfrm flipH="1">
              <a:off x="6095950" y="18618"/>
              <a:ext cx="241941" cy="218741"/>
              <a:chOff x="2097025" y="4644575"/>
              <a:chExt cx="122800" cy="111025"/>
            </a:xfrm>
          </p:grpSpPr>
          <p:sp>
            <p:nvSpPr>
              <p:cNvPr id="6871" name="Google Shape;6871;p2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20"/>
            <p:cNvGrpSpPr/>
            <p:nvPr/>
          </p:nvGrpSpPr>
          <p:grpSpPr>
            <a:xfrm>
              <a:off x="3661928" y="-238231"/>
              <a:ext cx="949833" cy="732422"/>
              <a:chOff x="4866600" y="2956225"/>
              <a:chExt cx="482100" cy="371750"/>
            </a:xfrm>
          </p:grpSpPr>
          <p:sp>
            <p:nvSpPr>
              <p:cNvPr id="6874" name="Google Shape;6874;p20"/>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0"/>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0"/>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0"/>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0"/>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0"/>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0"/>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0"/>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20"/>
            <p:cNvGrpSpPr/>
            <p:nvPr/>
          </p:nvGrpSpPr>
          <p:grpSpPr>
            <a:xfrm flipH="1">
              <a:off x="8423250" y="-252338"/>
              <a:ext cx="520625" cy="3756728"/>
              <a:chOff x="9510963" y="-893988"/>
              <a:chExt cx="520625" cy="3756728"/>
            </a:xfrm>
          </p:grpSpPr>
          <p:sp>
            <p:nvSpPr>
              <p:cNvPr id="6883" name="Google Shape;6883;p20"/>
              <p:cNvSpPr/>
              <p:nvPr/>
            </p:nvSpPr>
            <p:spPr>
              <a:xfrm flipH="1">
                <a:off x="9856536" y="-308740"/>
                <a:ext cx="138259" cy="190666"/>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0"/>
              <p:cNvSpPr/>
              <p:nvPr/>
            </p:nvSpPr>
            <p:spPr>
              <a:xfrm flipH="1">
                <a:off x="9874367" y="-298692"/>
                <a:ext cx="121561" cy="162788"/>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0"/>
              <p:cNvSpPr/>
              <p:nvPr/>
            </p:nvSpPr>
            <p:spPr>
              <a:xfrm flipH="1">
                <a:off x="9707146" y="-559547"/>
                <a:ext cx="126044" cy="117079"/>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0"/>
              <p:cNvSpPr/>
              <p:nvPr/>
            </p:nvSpPr>
            <p:spPr>
              <a:xfrm flipH="1">
                <a:off x="9717194" y="-557330"/>
                <a:ext cx="101515" cy="103731"/>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0"/>
              <p:cNvSpPr/>
              <p:nvPr/>
            </p:nvSpPr>
            <p:spPr>
              <a:xfrm>
                <a:off x="9760637" y="2256266"/>
                <a:ext cx="113730" cy="11043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0"/>
              <p:cNvSpPr/>
              <p:nvPr/>
            </p:nvSpPr>
            <p:spPr>
              <a:xfrm flipH="1">
                <a:off x="9819743" y="-604122"/>
                <a:ext cx="85901" cy="123778"/>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0"/>
              <p:cNvSpPr/>
              <p:nvPr/>
            </p:nvSpPr>
            <p:spPr>
              <a:xfrm>
                <a:off x="9695296" y="1901136"/>
                <a:ext cx="104815" cy="156138"/>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0"/>
              <p:cNvSpPr/>
              <p:nvPr/>
            </p:nvSpPr>
            <p:spPr>
              <a:xfrm>
                <a:off x="9696379" y="1914534"/>
                <a:ext cx="91467" cy="118212"/>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0"/>
              <p:cNvSpPr/>
              <p:nvPr/>
            </p:nvSpPr>
            <p:spPr>
              <a:xfrm flipH="1">
                <a:off x="9833146" y="1657523"/>
                <a:ext cx="104815" cy="121512"/>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0"/>
              <p:cNvSpPr/>
              <p:nvPr/>
            </p:nvSpPr>
            <p:spPr>
              <a:xfrm flipH="1">
                <a:off x="9853192" y="1670871"/>
                <a:ext cx="71420" cy="42409"/>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0"/>
              <p:cNvSpPr/>
              <p:nvPr/>
            </p:nvSpPr>
            <p:spPr>
              <a:xfrm flipH="1">
                <a:off x="9846543" y="1700966"/>
                <a:ext cx="89201" cy="58022"/>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0"/>
              <p:cNvSpPr/>
              <p:nvPr/>
            </p:nvSpPr>
            <p:spPr>
              <a:xfrm flipH="1">
                <a:off x="9718327" y="-50102"/>
                <a:ext cx="156089" cy="105948"/>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0"/>
              <p:cNvSpPr/>
              <p:nvPr/>
            </p:nvSpPr>
            <p:spPr>
              <a:xfrm flipH="1">
                <a:off x="9510963" y="-871675"/>
                <a:ext cx="394680" cy="3734416"/>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20"/>
              <p:cNvSpPr/>
              <p:nvPr/>
            </p:nvSpPr>
            <p:spPr>
              <a:xfrm flipH="1">
                <a:off x="9739507" y="719064"/>
                <a:ext cx="292082" cy="1726782"/>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20"/>
              <p:cNvSpPr/>
              <p:nvPr/>
            </p:nvSpPr>
            <p:spPr>
              <a:xfrm flipH="1">
                <a:off x="9771818" y="-893988"/>
                <a:ext cx="111513" cy="1613101"/>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8" name="Google Shape;6898;p20"/>
            <p:cNvGrpSpPr/>
            <p:nvPr/>
          </p:nvGrpSpPr>
          <p:grpSpPr>
            <a:xfrm>
              <a:off x="7862140" y="-279725"/>
              <a:ext cx="292131" cy="1327718"/>
              <a:chOff x="2806525" y="620025"/>
              <a:chExt cx="148275" cy="673900"/>
            </a:xfrm>
          </p:grpSpPr>
          <p:sp>
            <p:nvSpPr>
              <p:cNvPr id="6899" name="Google Shape;6899;p20"/>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0"/>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0"/>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0"/>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0"/>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0"/>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0"/>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0"/>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07" name="Google Shape;6907;p20"/>
          <p:cNvSpPr txBox="1">
            <a:spLocks noGrp="1"/>
          </p:cNvSpPr>
          <p:nvPr>
            <p:ph type="subTitle" idx="1"/>
          </p:nvPr>
        </p:nvSpPr>
        <p:spPr>
          <a:xfrm>
            <a:off x="720000" y="2670870"/>
            <a:ext cx="2754900" cy="1015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6908" name="Google Shape;6908;p20"/>
          <p:cNvSpPr txBox="1">
            <a:spLocks noGrp="1"/>
          </p:cNvSpPr>
          <p:nvPr>
            <p:ph type="title"/>
          </p:nvPr>
        </p:nvSpPr>
        <p:spPr>
          <a:xfrm>
            <a:off x="720000" y="1417320"/>
            <a:ext cx="2754900" cy="125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65"/>
        <p:cNvGrpSpPr/>
        <p:nvPr/>
      </p:nvGrpSpPr>
      <p:grpSpPr>
        <a:xfrm>
          <a:off x="0" y="0"/>
          <a:ext cx="0" cy="0"/>
          <a:chOff x="0" y="0"/>
          <a:chExt cx="0" cy="0"/>
        </a:xfrm>
      </p:grpSpPr>
      <p:grpSp>
        <p:nvGrpSpPr>
          <p:cNvPr id="466" name="Google Shape;466;p3"/>
          <p:cNvGrpSpPr/>
          <p:nvPr/>
        </p:nvGrpSpPr>
        <p:grpSpPr>
          <a:xfrm>
            <a:off x="-136244" y="-314997"/>
            <a:ext cx="9432655" cy="5926282"/>
            <a:chOff x="-136244" y="-314997"/>
            <a:chExt cx="9432655" cy="5926282"/>
          </a:xfrm>
        </p:grpSpPr>
        <p:grpSp>
          <p:nvGrpSpPr>
            <p:cNvPr id="467" name="Google Shape;467;p3"/>
            <p:cNvGrpSpPr/>
            <p:nvPr/>
          </p:nvGrpSpPr>
          <p:grpSpPr>
            <a:xfrm flipH="1">
              <a:off x="16159" y="-12374"/>
              <a:ext cx="4270606" cy="1104740"/>
              <a:chOff x="2637925" y="3469400"/>
              <a:chExt cx="2167600" cy="560725"/>
            </a:xfrm>
          </p:grpSpPr>
          <p:sp>
            <p:nvSpPr>
              <p:cNvPr id="468" name="Google Shape;468;p3"/>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3"/>
            <p:cNvGrpSpPr/>
            <p:nvPr/>
          </p:nvGrpSpPr>
          <p:grpSpPr>
            <a:xfrm flipH="1">
              <a:off x="1159179" y="-104325"/>
              <a:ext cx="520625" cy="3756728"/>
              <a:chOff x="3700500" y="670375"/>
              <a:chExt cx="264250" cy="1906775"/>
            </a:xfrm>
          </p:grpSpPr>
          <p:sp>
            <p:nvSpPr>
              <p:cNvPr id="474" name="Google Shape;474;p3"/>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3"/>
            <p:cNvGrpSpPr/>
            <p:nvPr/>
          </p:nvGrpSpPr>
          <p:grpSpPr>
            <a:xfrm flipH="1">
              <a:off x="3453782" y="-203525"/>
              <a:ext cx="292131" cy="1327718"/>
              <a:chOff x="2806525" y="620025"/>
              <a:chExt cx="148275" cy="673900"/>
            </a:xfrm>
          </p:grpSpPr>
          <p:sp>
            <p:nvSpPr>
              <p:cNvPr id="490" name="Google Shape;490;p3"/>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3"/>
            <p:cNvGrpSpPr/>
            <p:nvPr/>
          </p:nvGrpSpPr>
          <p:grpSpPr>
            <a:xfrm flipH="1">
              <a:off x="8531712" y="-314989"/>
              <a:ext cx="476050" cy="2908409"/>
              <a:chOff x="2022900" y="563450"/>
              <a:chExt cx="241625" cy="1476200"/>
            </a:xfrm>
          </p:grpSpPr>
          <p:sp>
            <p:nvSpPr>
              <p:cNvPr id="499" name="Google Shape;499;p3"/>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 name="Google Shape;509;p3"/>
            <p:cNvGrpSpPr/>
            <p:nvPr/>
          </p:nvGrpSpPr>
          <p:grpSpPr>
            <a:xfrm flipH="1">
              <a:off x="800657" y="-99961"/>
              <a:ext cx="380199" cy="2861617"/>
              <a:chOff x="3345725" y="238675"/>
              <a:chExt cx="192975" cy="1452450"/>
            </a:xfrm>
          </p:grpSpPr>
          <p:sp>
            <p:nvSpPr>
              <p:cNvPr id="510" name="Google Shape;510;p3"/>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 name="Google Shape;521;p3"/>
            <p:cNvGrpSpPr/>
            <p:nvPr/>
          </p:nvGrpSpPr>
          <p:grpSpPr>
            <a:xfrm flipH="1">
              <a:off x="4040916" y="156705"/>
              <a:ext cx="237508" cy="247359"/>
              <a:chOff x="2650925" y="4637475"/>
              <a:chExt cx="120550" cy="125550"/>
            </a:xfrm>
          </p:grpSpPr>
          <p:sp>
            <p:nvSpPr>
              <p:cNvPr id="522" name="Google Shape;522;p3"/>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3"/>
            <p:cNvGrpSpPr/>
            <p:nvPr/>
          </p:nvGrpSpPr>
          <p:grpSpPr>
            <a:xfrm flipH="1">
              <a:off x="2416145" y="-85831"/>
              <a:ext cx="949833" cy="732422"/>
              <a:chOff x="4866600" y="2956225"/>
              <a:chExt cx="482100" cy="371750"/>
            </a:xfrm>
          </p:grpSpPr>
          <p:sp>
            <p:nvSpPr>
              <p:cNvPr id="525" name="Google Shape;525;p3"/>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3"/>
            <p:cNvGrpSpPr/>
            <p:nvPr/>
          </p:nvGrpSpPr>
          <p:grpSpPr>
            <a:xfrm flipH="1">
              <a:off x="-136244" y="-152407"/>
              <a:ext cx="3804702" cy="3830266"/>
              <a:chOff x="3667100" y="238125"/>
              <a:chExt cx="1931125" cy="1944100"/>
            </a:xfrm>
          </p:grpSpPr>
          <p:sp>
            <p:nvSpPr>
              <p:cNvPr id="534" name="Google Shape;534;p3"/>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 name="Google Shape;557;p3"/>
            <p:cNvGrpSpPr/>
            <p:nvPr/>
          </p:nvGrpSpPr>
          <p:grpSpPr>
            <a:xfrm flipH="1">
              <a:off x="-12777" y="-85850"/>
              <a:ext cx="950917" cy="732471"/>
              <a:chOff x="4850200" y="2392675"/>
              <a:chExt cx="482650" cy="371775"/>
            </a:xfrm>
          </p:grpSpPr>
          <p:sp>
            <p:nvSpPr>
              <p:cNvPr id="558" name="Google Shape;558;p3"/>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 name="Google Shape;565;p3"/>
            <p:cNvGrpSpPr/>
            <p:nvPr/>
          </p:nvGrpSpPr>
          <p:grpSpPr>
            <a:xfrm flipH="1">
              <a:off x="1122003" y="-86402"/>
              <a:ext cx="950917" cy="733555"/>
              <a:chOff x="2920825" y="1027400"/>
              <a:chExt cx="482650" cy="372325"/>
            </a:xfrm>
          </p:grpSpPr>
          <p:sp>
            <p:nvSpPr>
              <p:cNvPr id="566" name="Google Shape;566;p3"/>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 name="Google Shape;573;p3"/>
            <p:cNvGrpSpPr/>
            <p:nvPr/>
          </p:nvGrpSpPr>
          <p:grpSpPr>
            <a:xfrm flipH="1">
              <a:off x="3691718" y="4156978"/>
              <a:ext cx="768082" cy="1156015"/>
              <a:chOff x="4700366" y="4156978"/>
              <a:chExt cx="768082" cy="1156015"/>
            </a:xfrm>
          </p:grpSpPr>
          <p:sp>
            <p:nvSpPr>
              <p:cNvPr id="574" name="Google Shape;574;p3"/>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3"/>
            <p:cNvGrpSpPr/>
            <p:nvPr/>
          </p:nvGrpSpPr>
          <p:grpSpPr>
            <a:xfrm flipH="1">
              <a:off x="6554769" y="4151553"/>
              <a:ext cx="766999" cy="1154931"/>
              <a:chOff x="1838400" y="4151553"/>
              <a:chExt cx="766999" cy="1154931"/>
            </a:xfrm>
          </p:grpSpPr>
          <p:sp>
            <p:nvSpPr>
              <p:cNvPr id="594" name="Google Shape;594;p3"/>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3"/>
            <p:cNvGrpSpPr/>
            <p:nvPr/>
          </p:nvGrpSpPr>
          <p:grpSpPr>
            <a:xfrm flipH="1">
              <a:off x="5657146" y="4380153"/>
              <a:ext cx="769215" cy="1154931"/>
              <a:chOff x="2733806" y="4380153"/>
              <a:chExt cx="769215" cy="1154931"/>
            </a:xfrm>
          </p:grpSpPr>
          <p:sp>
            <p:nvSpPr>
              <p:cNvPr id="615" name="Google Shape;615;p3"/>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 name="Google Shape;635;p3"/>
            <p:cNvGrpSpPr/>
            <p:nvPr/>
          </p:nvGrpSpPr>
          <p:grpSpPr>
            <a:xfrm flipH="1">
              <a:off x="4664409" y="4456362"/>
              <a:ext cx="788129" cy="1014456"/>
              <a:chOff x="3707629" y="4456362"/>
              <a:chExt cx="788129" cy="1014456"/>
            </a:xfrm>
          </p:grpSpPr>
          <p:sp>
            <p:nvSpPr>
              <p:cNvPr id="636" name="Google Shape;636;p3"/>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3"/>
            <p:cNvGrpSpPr/>
            <p:nvPr/>
          </p:nvGrpSpPr>
          <p:grpSpPr>
            <a:xfrm flipH="1">
              <a:off x="1892279" y="4156978"/>
              <a:ext cx="768082" cy="1156015"/>
              <a:chOff x="6499806" y="4156978"/>
              <a:chExt cx="768082" cy="1156015"/>
            </a:xfrm>
          </p:grpSpPr>
          <p:sp>
            <p:nvSpPr>
              <p:cNvPr id="657" name="Google Shape;657;p3"/>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3"/>
            <p:cNvGrpSpPr/>
            <p:nvPr/>
          </p:nvGrpSpPr>
          <p:grpSpPr>
            <a:xfrm flipH="1">
              <a:off x="2717895" y="4303953"/>
              <a:ext cx="769215" cy="1154931"/>
              <a:chOff x="5673057" y="4303953"/>
              <a:chExt cx="769215" cy="1154931"/>
            </a:xfrm>
          </p:grpSpPr>
          <p:sp>
            <p:nvSpPr>
              <p:cNvPr id="677" name="Google Shape;677;p3"/>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3"/>
            <p:cNvGrpSpPr/>
            <p:nvPr/>
          </p:nvGrpSpPr>
          <p:grpSpPr>
            <a:xfrm flipH="1">
              <a:off x="975742" y="4303962"/>
              <a:ext cx="788129" cy="1014456"/>
              <a:chOff x="7396296" y="4303962"/>
              <a:chExt cx="788129" cy="1014456"/>
            </a:xfrm>
          </p:grpSpPr>
          <p:sp>
            <p:nvSpPr>
              <p:cNvPr id="698" name="Google Shape;698;p3"/>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 name="Google Shape;718;p3"/>
            <p:cNvGrpSpPr/>
            <p:nvPr/>
          </p:nvGrpSpPr>
          <p:grpSpPr>
            <a:xfrm flipH="1">
              <a:off x="7379301" y="4303962"/>
              <a:ext cx="788129" cy="1014456"/>
              <a:chOff x="992737" y="4303962"/>
              <a:chExt cx="788129" cy="1014456"/>
            </a:xfrm>
          </p:grpSpPr>
          <p:sp>
            <p:nvSpPr>
              <p:cNvPr id="719" name="Google Shape;719;p3"/>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 name="Google Shape;739;p3"/>
            <p:cNvGrpSpPr/>
            <p:nvPr/>
          </p:nvGrpSpPr>
          <p:grpSpPr>
            <a:xfrm flipH="1">
              <a:off x="8372038" y="4380162"/>
              <a:ext cx="788129" cy="1014456"/>
              <a:chOff x="0" y="4380162"/>
              <a:chExt cx="788129" cy="1014456"/>
            </a:xfrm>
          </p:grpSpPr>
          <p:sp>
            <p:nvSpPr>
              <p:cNvPr id="740" name="Google Shape;740;p3"/>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3"/>
            <p:cNvGrpSpPr/>
            <p:nvPr/>
          </p:nvGrpSpPr>
          <p:grpSpPr>
            <a:xfrm flipH="1">
              <a:off x="-5863" y="4456353"/>
              <a:ext cx="769215" cy="1154931"/>
              <a:chOff x="8396815" y="4456353"/>
              <a:chExt cx="769215" cy="1154931"/>
            </a:xfrm>
          </p:grpSpPr>
          <p:sp>
            <p:nvSpPr>
              <p:cNvPr id="761" name="Google Shape;761;p3"/>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3"/>
            <p:cNvGrpSpPr/>
            <p:nvPr/>
          </p:nvGrpSpPr>
          <p:grpSpPr>
            <a:xfrm flipH="1">
              <a:off x="615205" y="2094306"/>
              <a:ext cx="241941" cy="218741"/>
              <a:chOff x="2097025" y="4644575"/>
              <a:chExt cx="122800" cy="111025"/>
            </a:xfrm>
          </p:grpSpPr>
          <p:sp>
            <p:nvSpPr>
              <p:cNvPr id="782" name="Google Shape;782;p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3"/>
            <p:cNvGrpSpPr/>
            <p:nvPr/>
          </p:nvGrpSpPr>
          <p:grpSpPr>
            <a:xfrm flipH="1">
              <a:off x="3172380" y="646606"/>
              <a:ext cx="241941" cy="218741"/>
              <a:chOff x="2097025" y="4644575"/>
              <a:chExt cx="122800" cy="111025"/>
            </a:xfrm>
          </p:grpSpPr>
          <p:sp>
            <p:nvSpPr>
              <p:cNvPr id="785" name="Google Shape;785;p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 name="Google Shape;787;p3"/>
            <p:cNvGrpSpPr/>
            <p:nvPr/>
          </p:nvGrpSpPr>
          <p:grpSpPr>
            <a:xfrm flipH="1">
              <a:off x="1590504" y="598117"/>
              <a:ext cx="541806" cy="382373"/>
              <a:chOff x="674132" y="5262167"/>
              <a:chExt cx="541806" cy="382373"/>
            </a:xfrm>
          </p:grpSpPr>
          <p:sp>
            <p:nvSpPr>
              <p:cNvPr id="788" name="Google Shape;788;p3"/>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 name="Google Shape;795;p3"/>
            <p:cNvGrpSpPr/>
            <p:nvPr/>
          </p:nvGrpSpPr>
          <p:grpSpPr>
            <a:xfrm flipH="1">
              <a:off x="1860955" y="1481243"/>
              <a:ext cx="241941" cy="218741"/>
              <a:chOff x="2097025" y="4644575"/>
              <a:chExt cx="122800" cy="111025"/>
            </a:xfrm>
          </p:grpSpPr>
          <p:sp>
            <p:nvSpPr>
              <p:cNvPr id="796" name="Google Shape;796;p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3"/>
            <p:cNvGrpSpPr/>
            <p:nvPr/>
          </p:nvGrpSpPr>
          <p:grpSpPr>
            <a:xfrm>
              <a:off x="5025806" y="-12374"/>
              <a:ext cx="4270606" cy="1104740"/>
              <a:chOff x="2637925" y="3469400"/>
              <a:chExt cx="2167600" cy="560725"/>
            </a:xfrm>
          </p:grpSpPr>
          <p:sp>
            <p:nvSpPr>
              <p:cNvPr id="799" name="Google Shape;799;p3"/>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3"/>
            <p:cNvGrpSpPr/>
            <p:nvPr/>
          </p:nvGrpSpPr>
          <p:grpSpPr>
            <a:xfrm flipH="1">
              <a:off x="5784845" y="-85831"/>
              <a:ext cx="949833" cy="732422"/>
              <a:chOff x="4866600" y="2956225"/>
              <a:chExt cx="482100" cy="371750"/>
            </a:xfrm>
          </p:grpSpPr>
          <p:sp>
            <p:nvSpPr>
              <p:cNvPr id="805" name="Google Shape;805;p3"/>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3"/>
            <p:cNvGrpSpPr/>
            <p:nvPr/>
          </p:nvGrpSpPr>
          <p:grpSpPr>
            <a:xfrm>
              <a:off x="7889791" y="156705"/>
              <a:ext cx="237508" cy="247359"/>
              <a:chOff x="2650925" y="4637475"/>
              <a:chExt cx="120550" cy="125550"/>
            </a:xfrm>
          </p:grpSpPr>
          <p:sp>
            <p:nvSpPr>
              <p:cNvPr id="814" name="Google Shape;814;p3"/>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3"/>
            <p:cNvGrpSpPr/>
            <p:nvPr/>
          </p:nvGrpSpPr>
          <p:grpSpPr>
            <a:xfrm flipH="1">
              <a:off x="8440180" y="1425306"/>
              <a:ext cx="241941" cy="218741"/>
              <a:chOff x="2097025" y="4644575"/>
              <a:chExt cx="122800" cy="111025"/>
            </a:xfrm>
          </p:grpSpPr>
          <p:sp>
            <p:nvSpPr>
              <p:cNvPr id="817" name="Google Shape;817;p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3"/>
            <p:cNvGrpSpPr/>
            <p:nvPr/>
          </p:nvGrpSpPr>
          <p:grpSpPr>
            <a:xfrm flipH="1">
              <a:off x="5979130" y="51031"/>
              <a:ext cx="241941" cy="218741"/>
              <a:chOff x="2097025" y="4644575"/>
              <a:chExt cx="122800" cy="111025"/>
            </a:xfrm>
          </p:grpSpPr>
          <p:sp>
            <p:nvSpPr>
              <p:cNvPr id="820" name="Google Shape;820;p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 name="Google Shape;822;p3"/>
            <p:cNvGrpSpPr/>
            <p:nvPr/>
          </p:nvGrpSpPr>
          <p:grpSpPr>
            <a:xfrm flipH="1">
              <a:off x="3785395" y="-85831"/>
              <a:ext cx="949833" cy="732422"/>
              <a:chOff x="4866600" y="2956225"/>
              <a:chExt cx="482100" cy="371750"/>
            </a:xfrm>
          </p:grpSpPr>
          <p:sp>
            <p:nvSpPr>
              <p:cNvPr id="823" name="Google Shape;823;p3"/>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3"/>
            <p:cNvGrpSpPr/>
            <p:nvPr/>
          </p:nvGrpSpPr>
          <p:grpSpPr>
            <a:xfrm flipH="1">
              <a:off x="6784468" y="-314997"/>
              <a:ext cx="1362295" cy="1920846"/>
              <a:chOff x="4877350" y="4482750"/>
              <a:chExt cx="691450" cy="974950"/>
            </a:xfrm>
          </p:grpSpPr>
          <p:sp>
            <p:nvSpPr>
              <p:cNvPr id="832" name="Google Shape;832;p3"/>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3"/>
            <p:cNvGrpSpPr/>
            <p:nvPr/>
          </p:nvGrpSpPr>
          <p:grpSpPr>
            <a:xfrm>
              <a:off x="8148032" y="-203525"/>
              <a:ext cx="292131" cy="1327718"/>
              <a:chOff x="2806525" y="620025"/>
              <a:chExt cx="148275" cy="673900"/>
            </a:xfrm>
          </p:grpSpPr>
          <p:sp>
            <p:nvSpPr>
              <p:cNvPr id="866" name="Google Shape;866;p3"/>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4" name="Google Shape;874;p3"/>
          <p:cNvSpPr txBox="1">
            <a:spLocks noGrp="1"/>
          </p:cNvSpPr>
          <p:nvPr>
            <p:ph type="title"/>
          </p:nvPr>
        </p:nvSpPr>
        <p:spPr>
          <a:xfrm>
            <a:off x="2842050" y="1793700"/>
            <a:ext cx="3459900" cy="155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75" name="Google Shape;875;p3"/>
          <p:cNvSpPr txBox="1">
            <a:spLocks noGrp="1"/>
          </p:cNvSpPr>
          <p:nvPr>
            <p:ph type="title" idx="2" hasCustomPrompt="1"/>
          </p:nvPr>
        </p:nvSpPr>
        <p:spPr>
          <a:xfrm>
            <a:off x="4064400" y="1116900"/>
            <a:ext cx="10152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600" b="0">
                <a:latin typeface="Nunito Black"/>
                <a:ea typeface="Nunito Black"/>
                <a:cs typeface="Nunito Black"/>
                <a:sym typeface="Nunito Black"/>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76" name="Google Shape;876;p3"/>
          <p:cNvSpPr txBox="1">
            <a:spLocks noGrp="1"/>
          </p:cNvSpPr>
          <p:nvPr>
            <p:ph type="subTitle" idx="1"/>
          </p:nvPr>
        </p:nvSpPr>
        <p:spPr>
          <a:xfrm>
            <a:off x="3128400" y="3349800"/>
            <a:ext cx="2887200" cy="67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Font typeface="Montserrat"/>
              <a:buNone/>
              <a:defRPr sz="18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2_1_1_1">
    <p:spTree>
      <p:nvGrpSpPr>
        <p:cNvPr id="1" name="Shape 6909"/>
        <p:cNvGrpSpPr/>
        <p:nvPr/>
      </p:nvGrpSpPr>
      <p:grpSpPr>
        <a:xfrm>
          <a:off x="0" y="0"/>
          <a:ext cx="0" cy="0"/>
          <a:chOff x="0" y="0"/>
          <a:chExt cx="0" cy="0"/>
        </a:xfrm>
      </p:grpSpPr>
      <p:grpSp>
        <p:nvGrpSpPr>
          <p:cNvPr id="6910" name="Google Shape;6910;p21"/>
          <p:cNvGrpSpPr/>
          <p:nvPr/>
        </p:nvGrpSpPr>
        <p:grpSpPr>
          <a:xfrm>
            <a:off x="-107308" y="-436788"/>
            <a:ext cx="9273339" cy="6054747"/>
            <a:chOff x="-107308" y="-436788"/>
            <a:chExt cx="9273339" cy="6054747"/>
          </a:xfrm>
        </p:grpSpPr>
        <p:grpSp>
          <p:nvGrpSpPr>
            <p:cNvPr id="6911" name="Google Shape;6911;p21"/>
            <p:cNvGrpSpPr/>
            <p:nvPr/>
          </p:nvGrpSpPr>
          <p:grpSpPr>
            <a:xfrm flipH="1">
              <a:off x="-107308" y="-88574"/>
              <a:ext cx="4270606" cy="1104740"/>
              <a:chOff x="2637925" y="3469400"/>
              <a:chExt cx="2167600" cy="560725"/>
            </a:xfrm>
          </p:grpSpPr>
          <p:sp>
            <p:nvSpPr>
              <p:cNvPr id="6912" name="Google Shape;6912;p21"/>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1"/>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1"/>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1"/>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1"/>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21"/>
            <p:cNvGrpSpPr/>
            <p:nvPr/>
          </p:nvGrpSpPr>
          <p:grpSpPr>
            <a:xfrm flipH="1">
              <a:off x="8396818" y="1425306"/>
              <a:ext cx="241941" cy="218741"/>
              <a:chOff x="2097025" y="4644575"/>
              <a:chExt cx="122800" cy="111025"/>
            </a:xfrm>
          </p:grpSpPr>
          <p:sp>
            <p:nvSpPr>
              <p:cNvPr id="6918" name="Google Shape;6918;p2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21"/>
            <p:cNvGrpSpPr/>
            <p:nvPr/>
          </p:nvGrpSpPr>
          <p:grpSpPr>
            <a:xfrm flipH="1">
              <a:off x="8488350" y="-314989"/>
              <a:ext cx="476050" cy="2908409"/>
              <a:chOff x="2022900" y="563450"/>
              <a:chExt cx="241625" cy="1476200"/>
            </a:xfrm>
          </p:grpSpPr>
          <p:sp>
            <p:nvSpPr>
              <p:cNvPr id="6921" name="Google Shape;6921;p21"/>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1"/>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1"/>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1"/>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1"/>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1"/>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1"/>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1"/>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1"/>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1"/>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21"/>
            <p:cNvGrpSpPr/>
            <p:nvPr/>
          </p:nvGrpSpPr>
          <p:grpSpPr>
            <a:xfrm>
              <a:off x="1769792" y="340117"/>
              <a:ext cx="237508" cy="247359"/>
              <a:chOff x="2650925" y="4637475"/>
              <a:chExt cx="120550" cy="125550"/>
            </a:xfrm>
          </p:grpSpPr>
          <p:sp>
            <p:nvSpPr>
              <p:cNvPr id="6932" name="Google Shape;6932;p21"/>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1"/>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21"/>
            <p:cNvGrpSpPr/>
            <p:nvPr/>
          </p:nvGrpSpPr>
          <p:grpSpPr>
            <a:xfrm flipH="1">
              <a:off x="6465418" y="43406"/>
              <a:ext cx="241941" cy="218741"/>
              <a:chOff x="2097025" y="4644575"/>
              <a:chExt cx="122800" cy="111025"/>
            </a:xfrm>
          </p:grpSpPr>
          <p:sp>
            <p:nvSpPr>
              <p:cNvPr id="6935" name="Google Shape;6935;p2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21"/>
            <p:cNvGrpSpPr/>
            <p:nvPr/>
          </p:nvGrpSpPr>
          <p:grpSpPr>
            <a:xfrm>
              <a:off x="4873394" y="-88574"/>
              <a:ext cx="4270606" cy="1104740"/>
              <a:chOff x="2637925" y="3469400"/>
              <a:chExt cx="2167600" cy="560725"/>
            </a:xfrm>
          </p:grpSpPr>
          <p:sp>
            <p:nvSpPr>
              <p:cNvPr id="6938" name="Google Shape;6938;p21"/>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1"/>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1"/>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1"/>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1"/>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21"/>
            <p:cNvGrpSpPr/>
            <p:nvPr/>
          </p:nvGrpSpPr>
          <p:grpSpPr>
            <a:xfrm flipH="1">
              <a:off x="244756" y="381000"/>
              <a:ext cx="1239650" cy="1639847"/>
              <a:chOff x="4119175" y="4625900"/>
              <a:chExt cx="629200" cy="832325"/>
            </a:xfrm>
          </p:grpSpPr>
          <p:sp>
            <p:nvSpPr>
              <p:cNvPr id="6944" name="Google Shape;6944;p21"/>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21"/>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1"/>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1"/>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1"/>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1"/>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1"/>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1"/>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1"/>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1"/>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1"/>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1"/>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1"/>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1"/>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1"/>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1"/>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1"/>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1"/>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1"/>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1"/>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1"/>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1"/>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1"/>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1"/>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1"/>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1"/>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1"/>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1"/>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1"/>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1"/>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1"/>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1"/>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1"/>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1"/>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1"/>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1"/>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1"/>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21"/>
            <p:cNvGrpSpPr/>
            <p:nvPr/>
          </p:nvGrpSpPr>
          <p:grpSpPr>
            <a:xfrm>
              <a:off x="4700366" y="4374903"/>
              <a:ext cx="768082" cy="1156015"/>
              <a:chOff x="4700366" y="4156978"/>
              <a:chExt cx="768082" cy="1156015"/>
            </a:xfrm>
          </p:grpSpPr>
          <p:sp>
            <p:nvSpPr>
              <p:cNvPr id="6982" name="Google Shape;6982;p21"/>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1"/>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1"/>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1"/>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1"/>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1"/>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1"/>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1"/>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1"/>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1"/>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1"/>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1"/>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1"/>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1"/>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1"/>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1"/>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1"/>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1"/>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1"/>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21"/>
            <p:cNvGrpSpPr/>
            <p:nvPr/>
          </p:nvGrpSpPr>
          <p:grpSpPr>
            <a:xfrm>
              <a:off x="1838400" y="4374903"/>
              <a:ext cx="766999" cy="1154931"/>
              <a:chOff x="1838400" y="4151553"/>
              <a:chExt cx="766999" cy="1154931"/>
            </a:xfrm>
          </p:grpSpPr>
          <p:sp>
            <p:nvSpPr>
              <p:cNvPr id="7002" name="Google Shape;7002;p21"/>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1"/>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1"/>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1"/>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1"/>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1"/>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1"/>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1"/>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1"/>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1"/>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1"/>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1"/>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1"/>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1"/>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1"/>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1"/>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1"/>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1"/>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1"/>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1"/>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21"/>
            <p:cNvGrpSpPr/>
            <p:nvPr/>
          </p:nvGrpSpPr>
          <p:grpSpPr>
            <a:xfrm>
              <a:off x="2733806" y="4451103"/>
              <a:ext cx="769215" cy="1154931"/>
              <a:chOff x="2733806" y="4380153"/>
              <a:chExt cx="769215" cy="1154931"/>
            </a:xfrm>
          </p:grpSpPr>
          <p:sp>
            <p:nvSpPr>
              <p:cNvPr id="7023" name="Google Shape;7023;p21"/>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1"/>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1"/>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1"/>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1"/>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1"/>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1"/>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1"/>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1"/>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1"/>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1"/>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1"/>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1"/>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1"/>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1"/>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1"/>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1"/>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1"/>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1"/>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1"/>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21"/>
            <p:cNvGrpSpPr/>
            <p:nvPr/>
          </p:nvGrpSpPr>
          <p:grpSpPr>
            <a:xfrm>
              <a:off x="3707629" y="4527303"/>
              <a:ext cx="788129" cy="1014456"/>
              <a:chOff x="3707629" y="4456362"/>
              <a:chExt cx="788129" cy="1014456"/>
            </a:xfrm>
          </p:grpSpPr>
          <p:sp>
            <p:nvSpPr>
              <p:cNvPr id="7044" name="Google Shape;7044;p21"/>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1"/>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1"/>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1"/>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1"/>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1"/>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1"/>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1"/>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1"/>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1"/>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21"/>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21"/>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1"/>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1"/>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1"/>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1"/>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1"/>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1"/>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1"/>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21"/>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21"/>
            <p:cNvGrpSpPr/>
            <p:nvPr/>
          </p:nvGrpSpPr>
          <p:grpSpPr>
            <a:xfrm>
              <a:off x="6499806" y="4374903"/>
              <a:ext cx="768082" cy="1156015"/>
              <a:chOff x="6499806" y="4156978"/>
              <a:chExt cx="768082" cy="1156015"/>
            </a:xfrm>
          </p:grpSpPr>
          <p:sp>
            <p:nvSpPr>
              <p:cNvPr id="7065" name="Google Shape;7065;p21"/>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1"/>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1"/>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1"/>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1"/>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1"/>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1"/>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1"/>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1"/>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1"/>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1"/>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1"/>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1"/>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1"/>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1"/>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1"/>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1"/>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1"/>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1"/>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21"/>
            <p:cNvGrpSpPr/>
            <p:nvPr/>
          </p:nvGrpSpPr>
          <p:grpSpPr>
            <a:xfrm>
              <a:off x="5673057" y="4451103"/>
              <a:ext cx="769215" cy="1154931"/>
              <a:chOff x="5673057" y="4303953"/>
              <a:chExt cx="769215" cy="1154931"/>
            </a:xfrm>
          </p:grpSpPr>
          <p:sp>
            <p:nvSpPr>
              <p:cNvPr id="7085" name="Google Shape;7085;p21"/>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1"/>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1"/>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1"/>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1"/>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1"/>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21"/>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21"/>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1"/>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1"/>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1"/>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1"/>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1"/>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1"/>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1"/>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21"/>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21"/>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1"/>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1"/>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1"/>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21"/>
            <p:cNvGrpSpPr/>
            <p:nvPr/>
          </p:nvGrpSpPr>
          <p:grpSpPr>
            <a:xfrm>
              <a:off x="7396296" y="4603503"/>
              <a:ext cx="788129" cy="1014456"/>
              <a:chOff x="7396296" y="4303962"/>
              <a:chExt cx="788129" cy="1014456"/>
            </a:xfrm>
          </p:grpSpPr>
          <p:sp>
            <p:nvSpPr>
              <p:cNvPr id="7106" name="Google Shape;7106;p21"/>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1"/>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1"/>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1"/>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1"/>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1"/>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1"/>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1"/>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1"/>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1"/>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1"/>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1"/>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1"/>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1"/>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1"/>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1"/>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1"/>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1"/>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1"/>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1"/>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21"/>
            <p:cNvGrpSpPr/>
            <p:nvPr/>
          </p:nvGrpSpPr>
          <p:grpSpPr>
            <a:xfrm>
              <a:off x="992737" y="4603503"/>
              <a:ext cx="788129" cy="1014456"/>
              <a:chOff x="992737" y="4303962"/>
              <a:chExt cx="788129" cy="1014456"/>
            </a:xfrm>
          </p:grpSpPr>
          <p:sp>
            <p:nvSpPr>
              <p:cNvPr id="7127" name="Google Shape;7127;p21"/>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1"/>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1"/>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1"/>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1"/>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1"/>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1"/>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1"/>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1"/>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1"/>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1"/>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1"/>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1"/>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1"/>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1"/>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1"/>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1"/>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1"/>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1"/>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1"/>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21"/>
            <p:cNvGrpSpPr/>
            <p:nvPr/>
          </p:nvGrpSpPr>
          <p:grpSpPr>
            <a:xfrm>
              <a:off x="0" y="4374903"/>
              <a:ext cx="788129" cy="1014456"/>
              <a:chOff x="0" y="4380162"/>
              <a:chExt cx="788129" cy="1014456"/>
            </a:xfrm>
          </p:grpSpPr>
          <p:sp>
            <p:nvSpPr>
              <p:cNvPr id="7148" name="Google Shape;7148;p21"/>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1"/>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1"/>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1"/>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1"/>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1"/>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1"/>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1"/>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1"/>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1"/>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1"/>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1"/>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1"/>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1"/>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1"/>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1"/>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1"/>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1"/>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1"/>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1"/>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168;p21"/>
            <p:cNvGrpSpPr/>
            <p:nvPr/>
          </p:nvGrpSpPr>
          <p:grpSpPr>
            <a:xfrm>
              <a:off x="8396815" y="4374903"/>
              <a:ext cx="769215" cy="1154931"/>
              <a:chOff x="8396815" y="4456353"/>
              <a:chExt cx="769215" cy="1154931"/>
            </a:xfrm>
          </p:grpSpPr>
          <p:sp>
            <p:nvSpPr>
              <p:cNvPr id="7169" name="Google Shape;7169;p21"/>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1"/>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1"/>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1"/>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1"/>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1"/>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1"/>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1"/>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1"/>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1"/>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1"/>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1"/>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1"/>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1"/>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1"/>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1"/>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1"/>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1"/>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1"/>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1"/>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9" name="Google Shape;7189;p21"/>
            <p:cNvGrpSpPr/>
            <p:nvPr/>
          </p:nvGrpSpPr>
          <p:grpSpPr>
            <a:xfrm flipH="1">
              <a:off x="5556233" y="-314431"/>
              <a:ext cx="949833" cy="732422"/>
              <a:chOff x="4866600" y="2956225"/>
              <a:chExt cx="482100" cy="371750"/>
            </a:xfrm>
          </p:grpSpPr>
          <p:sp>
            <p:nvSpPr>
              <p:cNvPr id="7190" name="Google Shape;7190;p21"/>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1"/>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1"/>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1"/>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1"/>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1"/>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1"/>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1"/>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21"/>
            <p:cNvGrpSpPr/>
            <p:nvPr/>
          </p:nvGrpSpPr>
          <p:grpSpPr>
            <a:xfrm flipH="1">
              <a:off x="372130" y="-436788"/>
              <a:ext cx="520625" cy="3756728"/>
              <a:chOff x="9510963" y="-893988"/>
              <a:chExt cx="520625" cy="3756728"/>
            </a:xfrm>
          </p:grpSpPr>
          <p:sp>
            <p:nvSpPr>
              <p:cNvPr id="7199" name="Google Shape;7199;p21"/>
              <p:cNvSpPr/>
              <p:nvPr/>
            </p:nvSpPr>
            <p:spPr>
              <a:xfrm flipH="1">
                <a:off x="9856536" y="-308740"/>
                <a:ext cx="138259" cy="190666"/>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1"/>
              <p:cNvSpPr/>
              <p:nvPr/>
            </p:nvSpPr>
            <p:spPr>
              <a:xfrm flipH="1">
                <a:off x="9874367" y="-298692"/>
                <a:ext cx="121561" cy="162788"/>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1"/>
              <p:cNvSpPr/>
              <p:nvPr/>
            </p:nvSpPr>
            <p:spPr>
              <a:xfrm flipH="1">
                <a:off x="9707146" y="-559547"/>
                <a:ext cx="126044" cy="117079"/>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1"/>
              <p:cNvSpPr/>
              <p:nvPr/>
            </p:nvSpPr>
            <p:spPr>
              <a:xfrm flipH="1">
                <a:off x="9717194" y="-557330"/>
                <a:ext cx="101515" cy="103731"/>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1"/>
              <p:cNvSpPr/>
              <p:nvPr/>
            </p:nvSpPr>
            <p:spPr>
              <a:xfrm>
                <a:off x="9760637" y="2256266"/>
                <a:ext cx="113730" cy="11043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1"/>
              <p:cNvSpPr/>
              <p:nvPr/>
            </p:nvSpPr>
            <p:spPr>
              <a:xfrm flipH="1">
                <a:off x="9819743" y="-604122"/>
                <a:ext cx="85901" cy="123778"/>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1"/>
              <p:cNvSpPr/>
              <p:nvPr/>
            </p:nvSpPr>
            <p:spPr>
              <a:xfrm>
                <a:off x="9695296" y="1901136"/>
                <a:ext cx="104815" cy="156138"/>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1"/>
              <p:cNvSpPr/>
              <p:nvPr/>
            </p:nvSpPr>
            <p:spPr>
              <a:xfrm>
                <a:off x="9696379" y="1914534"/>
                <a:ext cx="91467" cy="118212"/>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1"/>
              <p:cNvSpPr/>
              <p:nvPr/>
            </p:nvSpPr>
            <p:spPr>
              <a:xfrm flipH="1">
                <a:off x="9833146" y="1657523"/>
                <a:ext cx="104815" cy="121512"/>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1"/>
              <p:cNvSpPr/>
              <p:nvPr/>
            </p:nvSpPr>
            <p:spPr>
              <a:xfrm flipH="1">
                <a:off x="9853192" y="1670871"/>
                <a:ext cx="71420" cy="42409"/>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1"/>
              <p:cNvSpPr/>
              <p:nvPr/>
            </p:nvSpPr>
            <p:spPr>
              <a:xfrm flipH="1">
                <a:off x="9846543" y="1700966"/>
                <a:ext cx="89201" cy="58022"/>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1"/>
              <p:cNvSpPr/>
              <p:nvPr/>
            </p:nvSpPr>
            <p:spPr>
              <a:xfrm flipH="1">
                <a:off x="9718327" y="-50102"/>
                <a:ext cx="156089" cy="105948"/>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1"/>
              <p:cNvSpPr/>
              <p:nvPr/>
            </p:nvSpPr>
            <p:spPr>
              <a:xfrm flipH="1">
                <a:off x="9510963" y="-871675"/>
                <a:ext cx="394680" cy="3734416"/>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1"/>
              <p:cNvSpPr/>
              <p:nvPr/>
            </p:nvSpPr>
            <p:spPr>
              <a:xfrm flipH="1">
                <a:off x="9739507" y="719064"/>
                <a:ext cx="292082" cy="1726782"/>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1"/>
              <p:cNvSpPr/>
              <p:nvPr/>
            </p:nvSpPr>
            <p:spPr>
              <a:xfrm flipH="1">
                <a:off x="9771818" y="-893988"/>
                <a:ext cx="111513" cy="1613101"/>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21"/>
            <p:cNvGrpSpPr/>
            <p:nvPr/>
          </p:nvGrpSpPr>
          <p:grpSpPr>
            <a:xfrm flipH="1">
              <a:off x="6765716" y="-315002"/>
              <a:ext cx="950917" cy="733555"/>
              <a:chOff x="2920825" y="1027400"/>
              <a:chExt cx="482650" cy="372325"/>
            </a:xfrm>
          </p:grpSpPr>
          <p:sp>
            <p:nvSpPr>
              <p:cNvPr id="7215" name="Google Shape;7215;p21"/>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1"/>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1"/>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1"/>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1"/>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1"/>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1"/>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21"/>
            <p:cNvGrpSpPr/>
            <p:nvPr/>
          </p:nvGrpSpPr>
          <p:grpSpPr>
            <a:xfrm flipH="1">
              <a:off x="7416867" y="-386822"/>
              <a:ext cx="1362295" cy="1920846"/>
              <a:chOff x="4877350" y="4482750"/>
              <a:chExt cx="691450" cy="974950"/>
            </a:xfrm>
          </p:grpSpPr>
          <p:sp>
            <p:nvSpPr>
              <p:cNvPr id="7223" name="Google Shape;7223;p21"/>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1"/>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1"/>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1"/>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1"/>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1"/>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1"/>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1"/>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1"/>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1"/>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1"/>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1"/>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1"/>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1"/>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1"/>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1"/>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1"/>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1"/>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1"/>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1"/>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1"/>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1"/>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1"/>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1"/>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1"/>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1"/>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1"/>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1"/>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1"/>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1"/>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1"/>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1"/>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1"/>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21"/>
            <p:cNvGrpSpPr/>
            <p:nvPr/>
          </p:nvGrpSpPr>
          <p:grpSpPr>
            <a:xfrm flipH="1">
              <a:off x="5123428" y="-203525"/>
              <a:ext cx="292131" cy="1327718"/>
              <a:chOff x="2806525" y="620025"/>
              <a:chExt cx="148275" cy="673900"/>
            </a:xfrm>
          </p:grpSpPr>
          <p:sp>
            <p:nvSpPr>
              <p:cNvPr id="7257" name="Google Shape;7257;p21"/>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1"/>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1"/>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1"/>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1"/>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1"/>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1"/>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1"/>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5" name="Google Shape;7265;p21"/>
            <p:cNvGrpSpPr/>
            <p:nvPr/>
          </p:nvGrpSpPr>
          <p:grpSpPr>
            <a:xfrm flipH="1">
              <a:off x="3917450" y="156705"/>
              <a:ext cx="237508" cy="247359"/>
              <a:chOff x="2650925" y="4637475"/>
              <a:chExt cx="120550" cy="125550"/>
            </a:xfrm>
          </p:grpSpPr>
          <p:sp>
            <p:nvSpPr>
              <p:cNvPr id="7266" name="Google Shape;7266;p21"/>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1"/>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21"/>
            <p:cNvGrpSpPr/>
            <p:nvPr/>
          </p:nvGrpSpPr>
          <p:grpSpPr>
            <a:xfrm flipH="1">
              <a:off x="2292678" y="-85831"/>
              <a:ext cx="949833" cy="732422"/>
              <a:chOff x="4866600" y="2956225"/>
              <a:chExt cx="482100" cy="371750"/>
            </a:xfrm>
          </p:grpSpPr>
          <p:sp>
            <p:nvSpPr>
              <p:cNvPr id="7269" name="Google Shape;7269;p21"/>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1"/>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1"/>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1"/>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1"/>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1"/>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1"/>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1"/>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21"/>
            <p:cNvGrpSpPr/>
            <p:nvPr/>
          </p:nvGrpSpPr>
          <p:grpSpPr>
            <a:xfrm flipH="1">
              <a:off x="743600" y="171006"/>
              <a:ext cx="241941" cy="218741"/>
              <a:chOff x="2097025" y="4644575"/>
              <a:chExt cx="122800" cy="111025"/>
            </a:xfrm>
          </p:grpSpPr>
          <p:sp>
            <p:nvSpPr>
              <p:cNvPr id="7278" name="Google Shape;7278;p2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21"/>
            <p:cNvGrpSpPr/>
            <p:nvPr/>
          </p:nvGrpSpPr>
          <p:grpSpPr>
            <a:xfrm flipH="1">
              <a:off x="3661928" y="-85831"/>
              <a:ext cx="949833" cy="732422"/>
              <a:chOff x="4866600" y="2956225"/>
              <a:chExt cx="482100" cy="371750"/>
            </a:xfrm>
          </p:grpSpPr>
          <p:sp>
            <p:nvSpPr>
              <p:cNvPr id="7281" name="Google Shape;7281;p21"/>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1"/>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1"/>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1"/>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1"/>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1"/>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1"/>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1"/>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21"/>
            <p:cNvGrpSpPr/>
            <p:nvPr/>
          </p:nvGrpSpPr>
          <p:grpSpPr>
            <a:xfrm flipH="1">
              <a:off x="998536" y="-86402"/>
              <a:ext cx="950917" cy="733555"/>
              <a:chOff x="2920825" y="1027400"/>
              <a:chExt cx="482650" cy="372325"/>
            </a:xfrm>
          </p:grpSpPr>
          <p:sp>
            <p:nvSpPr>
              <p:cNvPr id="7290" name="Google Shape;7290;p21"/>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1"/>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1"/>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1"/>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1"/>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1"/>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1"/>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97" name="Google Shape;7297;p21"/>
          <p:cNvSpPr txBox="1">
            <a:spLocks noGrp="1"/>
          </p:cNvSpPr>
          <p:nvPr>
            <p:ph type="subTitle" idx="1"/>
          </p:nvPr>
        </p:nvSpPr>
        <p:spPr>
          <a:xfrm>
            <a:off x="4870038" y="2379400"/>
            <a:ext cx="2887200" cy="1015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298" name="Google Shape;7298;p21"/>
          <p:cNvSpPr txBox="1">
            <a:spLocks noGrp="1"/>
          </p:cNvSpPr>
          <p:nvPr>
            <p:ph type="title"/>
          </p:nvPr>
        </p:nvSpPr>
        <p:spPr>
          <a:xfrm>
            <a:off x="4870038" y="1702600"/>
            <a:ext cx="28872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5">
  <p:cSld name="CUSTOM_2_1_1_1_1">
    <p:spTree>
      <p:nvGrpSpPr>
        <p:cNvPr id="1" name="Shape 7299"/>
        <p:cNvGrpSpPr/>
        <p:nvPr/>
      </p:nvGrpSpPr>
      <p:grpSpPr>
        <a:xfrm>
          <a:off x="0" y="0"/>
          <a:ext cx="0" cy="0"/>
          <a:chOff x="0" y="0"/>
          <a:chExt cx="0" cy="0"/>
        </a:xfrm>
      </p:grpSpPr>
      <p:sp>
        <p:nvSpPr>
          <p:cNvPr id="7300" name="Google Shape;7300;p22"/>
          <p:cNvSpPr txBox="1">
            <a:spLocks noGrp="1"/>
          </p:cNvSpPr>
          <p:nvPr>
            <p:ph type="subTitle" idx="1"/>
          </p:nvPr>
        </p:nvSpPr>
        <p:spPr>
          <a:xfrm>
            <a:off x="1386750" y="2402550"/>
            <a:ext cx="2887200" cy="1015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301" name="Google Shape;7301;p22"/>
          <p:cNvSpPr txBox="1">
            <a:spLocks noGrp="1"/>
          </p:cNvSpPr>
          <p:nvPr>
            <p:ph type="title"/>
          </p:nvPr>
        </p:nvSpPr>
        <p:spPr>
          <a:xfrm>
            <a:off x="1386750" y="1725750"/>
            <a:ext cx="28872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7302" name="Google Shape;7302;p22"/>
          <p:cNvGrpSpPr/>
          <p:nvPr/>
        </p:nvGrpSpPr>
        <p:grpSpPr>
          <a:xfrm>
            <a:off x="-136244" y="-314997"/>
            <a:ext cx="9309188" cy="5932956"/>
            <a:chOff x="-136244" y="-314997"/>
            <a:chExt cx="9309188" cy="5932956"/>
          </a:xfrm>
        </p:grpSpPr>
        <p:grpSp>
          <p:nvGrpSpPr>
            <p:cNvPr id="7303" name="Google Shape;7303;p22"/>
            <p:cNvGrpSpPr/>
            <p:nvPr/>
          </p:nvGrpSpPr>
          <p:grpSpPr>
            <a:xfrm>
              <a:off x="4873403" y="-12374"/>
              <a:ext cx="4270606" cy="1104740"/>
              <a:chOff x="2637925" y="3469400"/>
              <a:chExt cx="2167600" cy="560725"/>
            </a:xfrm>
          </p:grpSpPr>
          <p:sp>
            <p:nvSpPr>
              <p:cNvPr id="7304" name="Google Shape;7304;p22"/>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2"/>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2"/>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2"/>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2"/>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22"/>
            <p:cNvGrpSpPr/>
            <p:nvPr/>
          </p:nvGrpSpPr>
          <p:grpSpPr>
            <a:xfrm>
              <a:off x="4881743" y="156705"/>
              <a:ext cx="237508" cy="247359"/>
              <a:chOff x="2650925" y="4637475"/>
              <a:chExt cx="120550" cy="125550"/>
            </a:xfrm>
          </p:grpSpPr>
          <p:sp>
            <p:nvSpPr>
              <p:cNvPr id="7310" name="Google Shape;7310;p22"/>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2"/>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22"/>
            <p:cNvGrpSpPr/>
            <p:nvPr/>
          </p:nvGrpSpPr>
          <p:grpSpPr>
            <a:xfrm flipH="1">
              <a:off x="2425489" y="-85831"/>
              <a:ext cx="949833" cy="732422"/>
              <a:chOff x="4866600" y="2956225"/>
              <a:chExt cx="482100" cy="371750"/>
            </a:xfrm>
          </p:grpSpPr>
          <p:sp>
            <p:nvSpPr>
              <p:cNvPr id="7313" name="Google Shape;7313;p2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22"/>
            <p:cNvGrpSpPr/>
            <p:nvPr/>
          </p:nvGrpSpPr>
          <p:grpSpPr>
            <a:xfrm>
              <a:off x="8222027" y="-85850"/>
              <a:ext cx="950917" cy="732471"/>
              <a:chOff x="4850200" y="2392675"/>
              <a:chExt cx="482650" cy="371775"/>
            </a:xfrm>
          </p:grpSpPr>
          <p:sp>
            <p:nvSpPr>
              <p:cNvPr id="7322" name="Google Shape;7322;p22"/>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2"/>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2"/>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2"/>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2"/>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2"/>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2"/>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22"/>
            <p:cNvGrpSpPr/>
            <p:nvPr/>
          </p:nvGrpSpPr>
          <p:grpSpPr>
            <a:xfrm>
              <a:off x="7087248" y="-86402"/>
              <a:ext cx="950917" cy="733555"/>
              <a:chOff x="2920825" y="1027400"/>
              <a:chExt cx="482650" cy="372325"/>
            </a:xfrm>
          </p:grpSpPr>
          <p:sp>
            <p:nvSpPr>
              <p:cNvPr id="7330" name="Google Shape;7330;p22"/>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2"/>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2"/>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2"/>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2"/>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2"/>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2"/>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22"/>
            <p:cNvGrpSpPr/>
            <p:nvPr/>
          </p:nvGrpSpPr>
          <p:grpSpPr>
            <a:xfrm>
              <a:off x="4057834" y="102606"/>
              <a:ext cx="241941" cy="218741"/>
              <a:chOff x="2097025" y="4644575"/>
              <a:chExt cx="122800" cy="111025"/>
            </a:xfrm>
          </p:grpSpPr>
          <p:sp>
            <p:nvSpPr>
              <p:cNvPr id="7338" name="Google Shape;7338;p2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22"/>
            <p:cNvGrpSpPr/>
            <p:nvPr/>
          </p:nvGrpSpPr>
          <p:grpSpPr>
            <a:xfrm>
              <a:off x="7745272" y="751018"/>
              <a:ext cx="241941" cy="218741"/>
              <a:chOff x="2097025" y="4644575"/>
              <a:chExt cx="122800" cy="111025"/>
            </a:xfrm>
          </p:grpSpPr>
          <p:sp>
            <p:nvSpPr>
              <p:cNvPr id="7341" name="Google Shape;7341;p2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22"/>
            <p:cNvGrpSpPr/>
            <p:nvPr/>
          </p:nvGrpSpPr>
          <p:grpSpPr>
            <a:xfrm flipH="1">
              <a:off x="-136244" y="-12374"/>
              <a:ext cx="4270606" cy="1104740"/>
              <a:chOff x="2637925" y="3469400"/>
              <a:chExt cx="2167600" cy="560725"/>
            </a:xfrm>
          </p:grpSpPr>
          <p:sp>
            <p:nvSpPr>
              <p:cNvPr id="7344" name="Google Shape;7344;p22"/>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2"/>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2"/>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2"/>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2"/>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22"/>
            <p:cNvGrpSpPr/>
            <p:nvPr/>
          </p:nvGrpSpPr>
          <p:grpSpPr>
            <a:xfrm flipH="1">
              <a:off x="5794189" y="-85831"/>
              <a:ext cx="949833" cy="732422"/>
              <a:chOff x="4866600" y="2956225"/>
              <a:chExt cx="482100" cy="371750"/>
            </a:xfrm>
          </p:grpSpPr>
          <p:sp>
            <p:nvSpPr>
              <p:cNvPr id="7350" name="Google Shape;7350;p2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22"/>
            <p:cNvGrpSpPr/>
            <p:nvPr/>
          </p:nvGrpSpPr>
          <p:grpSpPr>
            <a:xfrm flipH="1">
              <a:off x="1032868" y="156705"/>
              <a:ext cx="237508" cy="247359"/>
              <a:chOff x="2650925" y="4637475"/>
              <a:chExt cx="120550" cy="125550"/>
            </a:xfrm>
          </p:grpSpPr>
          <p:sp>
            <p:nvSpPr>
              <p:cNvPr id="7359" name="Google Shape;7359;p22"/>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2"/>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22"/>
            <p:cNvGrpSpPr/>
            <p:nvPr/>
          </p:nvGrpSpPr>
          <p:grpSpPr>
            <a:xfrm>
              <a:off x="2939097" y="51031"/>
              <a:ext cx="241941" cy="218741"/>
              <a:chOff x="2097025" y="4644575"/>
              <a:chExt cx="122800" cy="111025"/>
            </a:xfrm>
          </p:grpSpPr>
          <p:sp>
            <p:nvSpPr>
              <p:cNvPr id="7362" name="Google Shape;7362;p2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22"/>
            <p:cNvGrpSpPr/>
            <p:nvPr/>
          </p:nvGrpSpPr>
          <p:grpSpPr>
            <a:xfrm>
              <a:off x="4424939" y="-85831"/>
              <a:ext cx="949833" cy="732422"/>
              <a:chOff x="4866600" y="2956225"/>
              <a:chExt cx="482100" cy="371750"/>
            </a:xfrm>
          </p:grpSpPr>
          <p:sp>
            <p:nvSpPr>
              <p:cNvPr id="7365" name="Google Shape;7365;p2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22"/>
            <p:cNvGrpSpPr/>
            <p:nvPr/>
          </p:nvGrpSpPr>
          <p:grpSpPr>
            <a:xfrm>
              <a:off x="1013393" y="-314997"/>
              <a:ext cx="1362295" cy="1920846"/>
              <a:chOff x="4877350" y="4482750"/>
              <a:chExt cx="691450" cy="974950"/>
            </a:xfrm>
          </p:grpSpPr>
          <p:sp>
            <p:nvSpPr>
              <p:cNvPr id="7374" name="Google Shape;7374;p22"/>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2"/>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2"/>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2"/>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2"/>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2"/>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2"/>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2"/>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2"/>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2"/>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2"/>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2"/>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2"/>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2"/>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2"/>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2"/>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2"/>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2"/>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2"/>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2"/>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2"/>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2"/>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2"/>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2"/>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2"/>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2"/>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2"/>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2"/>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2"/>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2"/>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2"/>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2"/>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2"/>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22"/>
            <p:cNvGrpSpPr/>
            <p:nvPr/>
          </p:nvGrpSpPr>
          <p:grpSpPr>
            <a:xfrm>
              <a:off x="1012830" y="751021"/>
              <a:ext cx="277601" cy="391331"/>
              <a:chOff x="1474780" y="3163446"/>
              <a:chExt cx="277601" cy="391331"/>
            </a:xfrm>
          </p:grpSpPr>
          <p:sp>
            <p:nvSpPr>
              <p:cNvPr id="7408" name="Google Shape;7408;p22"/>
              <p:cNvSpPr/>
              <p:nvPr/>
            </p:nvSpPr>
            <p:spPr>
              <a:xfrm flipH="1">
                <a:off x="1481430" y="3163446"/>
                <a:ext cx="241990" cy="377540"/>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2"/>
              <p:cNvSpPr/>
              <p:nvPr/>
            </p:nvSpPr>
            <p:spPr>
              <a:xfrm flipH="1">
                <a:off x="1474780" y="3169012"/>
                <a:ext cx="241941" cy="385765"/>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2"/>
              <p:cNvSpPr/>
              <p:nvPr/>
            </p:nvSpPr>
            <p:spPr>
              <a:xfrm flipH="1">
                <a:off x="1537186" y="3209155"/>
                <a:ext cx="215195" cy="315528"/>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2"/>
              <p:cNvSpPr/>
              <p:nvPr/>
            </p:nvSpPr>
            <p:spPr>
              <a:xfrm flipH="1">
                <a:off x="1489261" y="3208022"/>
                <a:ext cx="171703" cy="308878"/>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22"/>
            <p:cNvGrpSpPr/>
            <p:nvPr/>
          </p:nvGrpSpPr>
          <p:grpSpPr>
            <a:xfrm flipH="1">
              <a:off x="3697581" y="4374903"/>
              <a:ext cx="768082" cy="1156015"/>
              <a:chOff x="4700366" y="4156978"/>
              <a:chExt cx="768082" cy="1156015"/>
            </a:xfrm>
          </p:grpSpPr>
          <p:sp>
            <p:nvSpPr>
              <p:cNvPr id="7413" name="Google Shape;7413;p22"/>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2"/>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2"/>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2"/>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2"/>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2"/>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2"/>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2"/>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2"/>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2"/>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2"/>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2"/>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2"/>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2"/>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2"/>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2"/>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2"/>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2"/>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2"/>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22"/>
            <p:cNvGrpSpPr/>
            <p:nvPr/>
          </p:nvGrpSpPr>
          <p:grpSpPr>
            <a:xfrm flipH="1">
              <a:off x="6560632" y="4374903"/>
              <a:ext cx="766999" cy="1154931"/>
              <a:chOff x="1838400" y="4151553"/>
              <a:chExt cx="766999" cy="1154931"/>
            </a:xfrm>
          </p:grpSpPr>
          <p:sp>
            <p:nvSpPr>
              <p:cNvPr id="7433" name="Google Shape;7433;p22"/>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2"/>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2"/>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2"/>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2"/>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2"/>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2"/>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2"/>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2"/>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2"/>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2"/>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2"/>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2"/>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2"/>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2"/>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2"/>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2"/>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2"/>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2"/>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2"/>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22"/>
            <p:cNvGrpSpPr/>
            <p:nvPr/>
          </p:nvGrpSpPr>
          <p:grpSpPr>
            <a:xfrm flipH="1">
              <a:off x="5663009" y="4451103"/>
              <a:ext cx="769215" cy="1154931"/>
              <a:chOff x="2733806" y="4380153"/>
              <a:chExt cx="769215" cy="1154931"/>
            </a:xfrm>
          </p:grpSpPr>
          <p:sp>
            <p:nvSpPr>
              <p:cNvPr id="7454" name="Google Shape;7454;p22"/>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2"/>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2"/>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2"/>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2"/>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2"/>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2"/>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2"/>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2"/>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2"/>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2"/>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2"/>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2"/>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2"/>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2"/>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2"/>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2"/>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2"/>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2"/>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2"/>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22"/>
            <p:cNvGrpSpPr/>
            <p:nvPr/>
          </p:nvGrpSpPr>
          <p:grpSpPr>
            <a:xfrm flipH="1">
              <a:off x="4670272" y="4527303"/>
              <a:ext cx="788129" cy="1014456"/>
              <a:chOff x="3707629" y="4456362"/>
              <a:chExt cx="788129" cy="1014456"/>
            </a:xfrm>
          </p:grpSpPr>
          <p:sp>
            <p:nvSpPr>
              <p:cNvPr id="7475" name="Google Shape;7475;p22"/>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2"/>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2"/>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2"/>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2"/>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2"/>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2"/>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2"/>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2"/>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2"/>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2"/>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2"/>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2"/>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2"/>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2"/>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2"/>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2"/>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2"/>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2"/>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2"/>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22"/>
            <p:cNvGrpSpPr/>
            <p:nvPr/>
          </p:nvGrpSpPr>
          <p:grpSpPr>
            <a:xfrm flipH="1">
              <a:off x="1898142" y="4374903"/>
              <a:ext cx="768082" cy="1156015"/>
              <a:chOff x="6499806" y="4156978"/>
              <a:chExt cx="768082" cy="1156015"/>
            </a:xfrm>
          </p:grpSpPr>
          <p:sp>
            <p:nvSpPr>
              <p:cNvPr id="7496" name="Google Shape;7496;p22"/>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2"/>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2"/>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2"/>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2"/>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2"/>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2"/>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2"/>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2"/>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2"/>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2"/>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2"/>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2"/>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2"/>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2"/>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2"/>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2"/>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2"/>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2"/>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22"/>
            <p:cNvGrpSpPr/>
            <p:nvPr/>
          </p:nvGrpSpPr>
          <p:grpSpPr>
            <a:xfrm flipH="1">
              <a:off x="2723758" y="4451103"/>
              <a:ext cx="769215" cy="1154931"/>
              <a:chOff x="5673057" y="4303953"/>
              <a:chExt cx="769215" cy="1154931"/>
            </a:xfrm>
          </p:grpSpPr>
          <p:sp>
            <p:nvSpPr>
              <p:cNvPr id="7516" name="Google Shape;7516;p22"/>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2"/>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2"/>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2"/>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2"/>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2"/>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2"/>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2"/>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2"/>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2"/>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2"/>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2"/>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2"/>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2"/>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2"/>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2"/>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2"/>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2"/>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2"/>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2"/>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22"/>
            <p:cNvGrpSpPr/>
            <p:nvPr/>
          </p:nvGrpSpPr>
          <p:grpSpPr>
            <a:xfrm flipH="1">
              <a:off x="981605" y="4603503"/>
              <a:ext cx="788129" cy="1014456"/>
              <a:chOff x="7396296" y="4303962"/>
              <a:chExt cx="788129" cy="1014456"/>
            </a:xfrm>
          </p:grpSpPr>
          <p:sp>
            <p:nvSpPr>
              <p:cNvPr id="7537" name="Google Shape;7537;p22"/>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2"/>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2"/>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2"/>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2"/>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2"/>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2"/>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2"/>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2"/>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2"/>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2"/>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2"/>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2"/>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2"/>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2"/>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2"/>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2"/>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2"/>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2"/>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2"/>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22"/>
            <p:cNvGrpSpPr/>
            <p:nvPr/>
          </p:nvGrpSpPr>
          <p:grpSpPr>
            <a:xfrm flipH="1">
              <a:off x="7385164" y="4603503"/>
              <a:ext cx="788129" cy="1014456"/>
              <a:chOff x="992737" y="4303962"/>
              <a:chExt cx="788129" cy="1014456"/>
            </a:xfrm>
          </p:grpSpPr>
          <p:sp>
            <p:nvSpPr>
              <p:cNvPr id="7558" name="Google Shape;7558;p22"/>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2"/>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2"/>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2"/>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2"/>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2"/>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2"/>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2"/>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2"/>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2"/>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2"/>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2"/>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2"/>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2"/>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2"/>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2"/>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2"/>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2"/>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2"/>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2"/>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22"/>
            <p:cNvGrpSpPr/>
            <p:nvPr/>
          </p:nvGrpSpPr>
          <p:grpSpPr>
            <a:xfrm flipH="1">
              <a:off x="8377901" y="4374903"/>
              <a:ext cx="788129" cy="1014456"/>
              <a:chOff x="0" y="4380162"/>
              <a:chExt cx="788129" cy="1014456"/>
            </a:xfrm>
          </p:grpSpPr>
          <p:sp>
            <p:nvSpPr>
              <p:cNvPr id="7579" name="Google Shape;7579;p22"/>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2"/>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2"/>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2"/>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2"/>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2"/>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2"/>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2"/>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2"/>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2"/>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2"/>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2"/>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2"/>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2"/>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2"/>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2"/>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2"/>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2"/>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2"/>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2"/>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22"/>
            <p:cNvGrpSpPr/>
            <p:nvPr/>
          </p:nvGrpSpPr>
          <p:grpSpPr>
            <a:xfrm flipH="1">
              <a:off x="0" y="4374903"/>
              <a:ext cx="769215" cy="1154931"/>
              <a:chOff x="8396815" y="4456353"/>
              <a:chExt cx="769215" cy="1154931"/>
            </a:xfrm>
          </p:grpSpPr>
          <p:sp>
            <p:nvSpPr>
              <p:cNvPr id="7600" name="Google Shape;7600;p22"/>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2"/>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2"/>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2"/>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2"/>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2"/>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2"/>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2"/>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2"/>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2"/>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2"/>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2"/>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2"/>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2"/>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2"/>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2"/>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2"/>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2"/>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2"/>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2"/>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22"/>
            <p:cNvGrpSpPr/>
            <p:nvPr/>
          </p:nvGrpSpPr>
          <p:grpSpPr>
            <a:xfrm flipH="1">
              <a:off x="1423644" y="4761717"/>
              <a:ext cx="541806" cy="382373"/>
              <a:chOff x="674132" y="5262167"/>
              <a:chExt cx="541806" cy="382373"/>
            </a:xfrm>
          </p:grpSpPr>
          <p:sp>
            <p:nvSpPr>
              <p:cNvPr id="7621" name="Google Shape;7621;p22"/>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2"/>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2"/>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2"/>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2"/>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2"/>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2"/>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22"/>
            <p:cNvGrpSpPr/>
            <p:nvPr/>
          </p:nvGrpSpPr>
          <p:grpSpPr>
            <a:xfrm>
              <a:off x="76206" y="-314989"/>
              <a:ext cx="476050" cy="2908409"/>
              <a:chOff x="2022900" y="563450"/>
              <a:chExt cx="241625" cy="1476200"/>
            </a:xfrm>
          </p:grpSpPr>
          <p:sp>
            <p:nvSpPr>
              <p:cNvPr id="7629" name="Google Shape;7629;p22"/>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2"/>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2"/>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2"/>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2"/>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2"/>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2"/>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2"/>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2"/>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2"/>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22"/>
            <p:cNvGrpSpPr/>
            <p:nvPr/>
          </p:nvGrpSpPr>
          <p:grpSpPr>
            <a:xfrm>
              <a:off x="8436511" y="-99961"/>
              <a:ext cx="380199" cy="2861617"/>
              <a:chOff x="3345725" y="238675"/>
              <a:chExt cx="192975" cy="1452450"/>
            </a:xfrm>
          </p:grpSpPr>
          <p:sp>
            <p:nvSpPr>
              <p:cNvPr id="7640" name="Google Shape;7640;p22"/>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2"/>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2"/>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22"/>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2"/>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2"/>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2"/>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2"/>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2"/>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2"/>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2"/>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22"/>
            <p:cNvGrpSpPr/>
            <p:nvPr/>
          </p:nvGrpSpPr>
          <p:grpSpPr>
            <a:xfrm>
              <a:off x="8760222" y="2094306"/>
              <a:ext cx="241941" cy="218741"/>
              <a:chOff x="2097025" y="4644575"/>
              <a:chExt cx="122800" cy="111025"/>
            </a:xfrm>
          </p:grpSpPr>
          <p:sp>
            <p:nvSpPr>
              <p:cNvPr id="7652" name="Google Shape;7652;p2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22"/>
            <p:cNvGrpSpPr/>
            <p:nvPr/>
          </p:nvGrpSpPr>
          <p:grpSpPr>
            <a:xfrm>
              <a:off x="325647" y="1425306"/>
              <a:ext cx="241941" cy="218741"/>
              <a:chOff x="2097025" y="4644575"/>
              <a:chExt cx="122800" cy="111025"/>
            </a:xfrm>
          </p:grpSpPr>
          <p:sp>
            <p:nvSpPr>
              <p:cNvPr id="7655" name="Google Shape;7655;p2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22"/>
            <p:cNvGrpSpPr/>
            <p:nvPr/>
          </p:nvGrpSpPr>
          <p:grpSpPr>
            <a:xfrm>
              <a:off x="7937563" y="-104325"/>
              <a:ext cx="520625" cy="3756728"/>
              <a:chOff x="3700500" y="670375"/>
              <a:chExt cx="264250" cy="1906775"/>
            </a:xfrm>
          </p:grpSpPr>
          <p:sp>
            <p:nvSpPr>
              <p:cNvPr id="7658" name="Google Shape;7658;p22"/>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2"/>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2"/>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2"/>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2"/>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2"/>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2"/>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2"/>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2"/>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2"/>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2"/>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2"/>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2"/>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2"/>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2"/>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22"/>
            <p:cNvGrpSpPr/>
            <p:nvPr/>
          </p:nvGrpSpPr>
          <p:grpSpPr>
            <a:xfrm>
              <a:off x="-30761" y="-85831"/>
              <a:ext cx="949833" cy="732422"/>
              <a:chOff x="4866600" y="2956225"/>
              <a:chExt cx="482100" cy="371750"/>
            </a:xfrm>
          </p:grpSpPr>
          <p:sp>
            <p:nvSpPr>
              <p:cNvPr id="7674" name="Google Shape;7674;p2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7682"/>
        <p:cNvGrpSpPr/>
        <p:nvPr/>
      </p:nvGrpSpPr>
      <p:grpSpPr>
        <a:xfrm>
          <a:off x="0" y="0"/>
          <a:ext cx="0" cy="0"/>
          <a:chOff x="0" y="0"/>
          <a:chExt cx="0" cy="0"/>
        </a:xfrm>
      </p:grpSpPr>
      <p:grpSp>
        <p:nvGrpSpPr>
          <p:cNvPr id="7683" name="Google Shape;7683;p23"/>
          <p:cNvGrpSpPr/>
          <p:nvPr/>
        </p:nvGrpSpPr>
        <p:grpSpPr>
          <a:xfrm>
            <a:off x="-136244" y="-787725"/>
            <a:ext cx="9309188" cy="6405685"/>
            <a:chOff x="-136244" y="-787725"/>
            <a:chExt cx="9309188" cy="6405685"/>
          </a:xfrm>
        </p:grpSpPr>
        <p:grpSp>
          <p:nvGrpSpPr>
            <p:cNvPr id="7684" name="Google Shape;7684;p23"/>
            <p:cNvGrpSpPr/>
            <p:nvPr/>
          </p:nvGrpSpPr>
          <p:grpSpPr>
            <a:xfrm>
              <a:off x="4902339" y="-393374"/>
              <a:ext cx="4270606" cy="1104740"/>
              <a:chOff x="2637925" y="3469400"/>
              <a:chExt cx="2167600" cy="560725"/>
            </a:xfrm>
          </p:grpSpPr>
          <p:sp>
            <p:nvSpPr>
              <p:cNvPr id="7685" name="Google Shape;7685;p23"/>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3"/>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3"/>
              <p:cNvSpPr/>
              <p:nvPr/>
            </p:nvSpPr>
            <p:spPr>
              <a:xfrm>
                <a:off x="2637925" y="3551278"/>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3"/>
              <p:cNvSpPr/>
              <p:nvPr/>
            </p:nvSpPr>
            <p:spPr>
              <a:xfrm>
                <a:off x="3016450" y="3631053"/>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3"/>
              <p:cNvSpPr/>
              <p:nvPr/>
            </p:nvSpPr>
            <p:spPr>
              <a:xfrm>
                <a:off x="2717700" y="3600503"/>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23"/>
            <p:cNvGrpSpPr/>
            <p:nvPr/>
          </p:nvGrpSpPr>
          <p:grpSpPr>
            <a:xfrm flipH="1">
              <a:off x="3568252" y="4374903"/>
              <a:ext cx="768082" cy="1156015"/>
              <a:chOff x="4700366" y="4156978"/>
              <a:chExt cx="768082" cy="1156015"/>
            </a:xfrm>
          </p:grpSpPr>
          <p:sp>
            <p:nvSpPr>
              <p:cNvPr id="7691" name="Google Shape;7691;p23"/>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3"/>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3"/>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3"/>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3"/>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3"/>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3"/>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3"/>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3"/>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3"/>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3"/>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3"/>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3"/>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3"/>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3"/>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3"/>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3"/>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3"/>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3"/>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23"/>
            <p:cNvGrpSpPr/>
            <p:nvPr/>
          </p:nvGrpSpPr>
          <p:grpSpPr>
            <a:xfrm flipH="1">
              <a:off x="6431302" y="4374903"/>
              <a:ext cx="766999" cy="1154931"/>
              <a:chOff x="1838400" y="4151553"/>
              <a:chExt cx="766999" cy="1154931"/>
            </a:xfrm>
          </p:grpSpPr>
          <p:sp>
            <p:nvSpPr>
              <p:cNvPr id="7711" name="Google Shape;7711;p23"/>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3"/>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3"/>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3"/>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3"/>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3"/>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3"/>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3"/>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3"/>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3"/>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3"/>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3"/>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3"/>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3"/>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3"/>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3"/>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3"/>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3"/>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3"/>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3"/>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23"/>
            <p:cNvGrpSpPr/>
            <p:nvPr/>
          </p:nvGrpSpPr>
          <p:grpSpPr>
            <a:xfrm flipH="1">
              <a:off x="5533679" y="4451103"/>
              <a:ext cx="769215" cy="1154931"/>
              <a:chOff x="2733806" y="4380153"/>
              <a:chExt cx="769215" cy="1154931"/>
            </a:xfrm>
          </p:grpSpPr>
          <p:sp>
            <p:nvSpPr>
              <p:cNvPr id="7732" name="Google Shape;7732;p23"/>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3"/>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3"/>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3"/>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3"/>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3"/>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3"/>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3"/>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3"/>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3"/>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3"/>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3"/>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3"/>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3"/>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3"/>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3"/>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3"/>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3"/>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3"/>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3"/>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23"/>
            <p:cNvGrpSpPr/>
            <p:nvPr/>
          </p:nvGrpSpPr>
          <p:grpSpPr>
            <a:xfrm flipH="1">
              <a:off x="4540942" y="4527303"/>
              <a:ext cx="788129" cy="1014456"/>
              <a:chOff x="3707629" y="4456362"/>
              <a:chExt cx="788129" cy="1014456"/>
            </a:xfrm>
          </p:grpSpPr>
          <p:sp>
            <p:nvSpPr>
              <p:cNvPr id="7753" name="Google Shape;7753;p23"/>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3"/>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3"/>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3"/>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3"/>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3"/>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3"/>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3"/>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3"/>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3"/>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3"/>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3"/>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3"/>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3"/>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3"/>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3"/>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3"/>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3"/>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3"/>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3"/>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23"/>
            <p:cNvGrpSpPr/>
            <p:nvPr/>
          </p:nvGrpSpPr>
          <p:grpSpPr>
            <a:xfrm flipH="1">
              <a:off x="1768812" y="4374903"/>
              <a:ext cx="768082" cy="1156015"/>
              <a:chOff x="6499806" y="4156978"/>
              <a:chExt cx="768082" cy="1156015"/>
            </a:xfrm>
          </p:grpSpPr>
          <p:sp>
            <p:nvSpPr>
              <p:cNvPr id="7774" name="Google Shape;7774;p23"/>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3"/>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3"/>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3"/>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3"/>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3"/>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3"/>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3"/>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3"/>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3"/>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3"/>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3"/>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3"/>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3"/>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3"/>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3"/>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3"/>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3"/>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3"/>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23"/>
            <p:cNvGrpSpPr/>
            <p:nvPr/>
          </p:nvGrpSpPr>
          <p:grpSpPr>
            <a:xfrm flipH="1">
              <a:off x="2594429" y="4451103"/>
              <a:ext cx="769215" cy="1154931"/>
              <a:chOff x="5673057" y="4303953"/>
              <a:chExt cx="769215" cy="1154931"/>
            </a:xfrm>
          </p:grpSpPr>
          <p:sp>
            <p:nvSpPr>
              <p:cNvPr id="7794" name="Google Shape;7794;p23"/>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3"/>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3"/>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3"/>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3"/>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3"/>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3"/>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3"/>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3"/>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3"/>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3"/>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3"/>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3"/>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3"/>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3"/>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3"/>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3"/>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3"/>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3"/>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3"/>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23"/>
            <p:cNvGrpSpPr/>
            <p:nvPr/>
          </p:nvGrpSpPr>
          <p:grpSpPr>
            <a:xfrm flipH="1">
              <a:off x="852276" y="4603503"/>
              <a:ext cx="788129" cy="1014456"/>
              <a:chOff x="7396296" y="4303962"/>
              <a:chExt cx="788129" cy="1014456"/>
            </a:xfrm>
          </p:grpSpPr>
          <p:sp>
            <p:nvSpPr>
              <p:cNvPr id="7815" name="Google Shape;7815;p23"/>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3"/>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3"/>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3"/>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3"/>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3"/>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3"/>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3"/>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3"/>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3"/>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3"/>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3"/>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3"/>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3"/>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3"/>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3"/>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3"/>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3"/>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3"/>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3"/>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23"/>
            <p:cNvGrpSpPr/>
            <p:nvPr/>
          </p:nvGrpSpPr>
          <p:grpSpPr>
            <a:xfrm flipH="1">
              <a:off x="7255834" y="4603503"/>
              <a:ext cx="788129" cy="1014456"/>
              <a:chOff x="992737" y="4303962"/>
              <a:chExt cx="788129" cy="1014456"/>
            </a:xfrm>
          </p:grpSpPr>
          <p:sp>
            <p:nvSpPr>
              <p:cNvPr id="7836" name="Google Shape;7836;p23"/>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3"/>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3"/>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3"/>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3"/>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3"/>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3"/>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3"/>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3"/>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3"/>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3"/>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3"/>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3"/>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3"/>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3"/>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3"/>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3"/>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3"/>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3"/>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3"/>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23"/>
            <p:cNvGrpSpPr/>
            <p:nvPr/>
          </p:nvGrpSpPr>
          <p:grpSpPr>
            <a:xfrm flipH="1">
              <a:off x="8248571" y="4374903"/>
              <a:ext cx="788129" cy="1014456"/>
              <a:chOff x="0" y="4380162"/>
              <a:chExt cx="788129" cy="1014456"/>
            </a:xfrm>
          </p:grpSpPr>
          <p:sp>
            <p:nvSpPr>
              <p:cNvPr id="7857" name="Google Shape;7857;p23"/>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3"/>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3"/>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3"/>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3"/>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3"/>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3"/>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3"/>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3"/>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3"/>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3"/>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3"/>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3"/>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3"/>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3"/>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3"/>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3"/>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3"/>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3"/>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3"/>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23"/>
            <p:cNvGrpSpPr/>
            <p:nvPr/>
          </p:nvGrpSpPr>
          <p:grpSpPr>
            <a:xfrm flipH="1">
              <a:off x="-129330" y="4374903"/>
              <a:ext cx="769215" cy="1154931"/>
              <a:chOff x="8396815" y="4456353"/>
              <a:chExt cx="769215" cy="1154931"/>
            </a:xfrm>
          </p:grpSpPr>
          <p:sp>
            <p:nvSpPr>
              <p:cNvPr id="7878" name="Google Shape;7878;p23"/>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3"/>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3"/>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3"/>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3"/>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3"/>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3"/>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3"/>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3"/>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3"/>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3"/>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3"/>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3"/>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3"/>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3"/>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3"/>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3"/>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3"/>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3"/>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3"/>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23"/>
            <p:cNvGrpSpPr/>
            <p:nvPr/>
          </p:nvGrpSpPr>
          <p:grpSpPr>
            <a:xfrm flipH="1">
              <a:off x="-107308" y="-240974"/>
              <a:ext cx="4270606" cy="1104740"/>
              <a:chOff x="2637925" y="3469400"/>
              <a:chExt cx="2167600" cy="560725"/>
            </a:xfrm>
          </p:grpSpPr>
          <p:sp>
            <p:nvSpPr>
              <p:cNvPr id="7899" name="Google Shape;7899;p23"/>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3"/>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3"/>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3"/>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3"/>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23"/>
            <p:cNvGrpSpPr/>
            <p:nvPr/>
          </p:nvGrpSpPr>
          <p:grpSpPr>
            <a:xfrm flipH="1">
              <a:off x="5255503" y="-787725"/>
              <a:ext cx="292131" cy="1327718"/>
              <a:chOff x="2806525" y="620025"/>
              <a:chExt cx="148275" cy="673900"/>
            </a:xfrm>
          </p:grpSpPr>
          <p:sp>
            <p:nvSpPr>
              <p:cNvPr id="7905" name="Google Shape;7905;p23"/>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3"/>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3"/>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3"/>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3"/>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3"/>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3"/>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3"/>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23"/>
            <p:cNvGrpSpPr/>
            <p:nvPr/>
          </p:nvGrpSpPr>
          <p:grpSpPr>
            <a:xfrm flipH="1">
              <a:off x="8408245" y="-314989"/>
              <a:ext cx="476050" cy="2908409"/>
              <a:chOff x="2022900" y="563450"/>
              <a:chExt cx="241625" cy="1476200"/>
            </a:xfrm>
          </p:grpSpPr>
          <p:sp>
            <p:nvSpPr>
              <p:cNvPr id="7914" name="Google Shape;7914;p23"/>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3"/>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3"/>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3"/>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3"/>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3"/>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3"/>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3"/>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3"/>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3"/>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23"/>
            <p:cNvGrpSpPr/>
            <p:nvPr/>
          </p:nvGrpSpPr>
          <p:grpSpPr>
            <a:xfrm flipH="1">
              <a:off x="157903" y="-99961"/>
              <a:ext cx="380199" cy="2861617"/>
              <a:chOff x="3345725" y="238675"/>
              <a:chExt cx="192975" cy="1452450"/>
            </a:xfrm>
          </p:grpSpPr>
          <p:sp>
            <p:nvSpPr>
              <p:cNvPr id="7925" name="Google Shape;7925;p23"/>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3"/>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3"/>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3"/>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3"/>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3"/>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3"/>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3"/>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3"/>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3"/>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3"/>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23"/>
            <p:cNvGrpSpPr/>
            <p:nvPr/>
          </p:nvGrpSpPr>
          <p:grpSpPr>
            <a:xfrm flipH="1">
              <a:off x="2778050" y="50105"/>
              <a:ext cx="237508" cy="247359"/>
              <a:chOff x="2650925" y="4637475"/>
              <a:chExt cx="120550" cy="125550"/>
            </a:xfrm>
          </p:grpSpPr>
          <p:sp>
            <p:nvSpPr>
              <p:cNvPr id="7937" name="Google Shape;7937;p23"/>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3"/>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23"/>
            <p:cNvGrpSpPr/>
            <p:nvPr/>
          </p:nvGrpSpPr>
          <p:grpSpPr>
            <a:xfrm>
              <a:off x="2292678" y="-192431"/>
              <a:ext cx="949833" cy="732422"/>
              <a:chOff x="4866600" y="2956225"/>
              <a:chExt cx="482100" cy="371750"/>
            </a:xfrm>
          </p:grpSpPr>
          <p:sp>
            <p:nvSpPr>
              <p:cNvPr id="7940" name="Google Shape;7940;p23"/>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3"/>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3"/>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3"/>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3"/>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3"/>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3"/>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3"/>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23"/>
            <p:cNvGrpSpPr/>
            <p:nvPr/>
          </p:nvGrpSpPr>
          <p:grpSpPr>
            <a:xfrm flipH="1">
              <a:off x="-136244" y="-85850"/>
              <a:ext cx="950917" cy="732471"/>
              <a:chOff x="4850200" y="2392675"/>
              <a:chExt cx="482650" cy="371775"/>
            </a:xfrm>
          </p:grpSpPr>
          <p:sp>
            <p:nvSpPr>
              <p:cNvPr id="7949" name="Google Shape;7949;p23"/>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3"/>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3"/>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3"/>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3"/>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3"/>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3"/>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23"/>
            <p:cNvGrpSpPr/>
            <p:nvPr/>
          </p:nvGrpSpPr>
          <p:grpSpPr>
            <a:xfrm flipH="1">
              <a:off x="998536" y="-192990"/>
              <a:ext cx="950917" cy="733555"/>
              <a:chOff x="2920825" y="1027400"/>
              <a:chExt cx="482650" cy="372325"/>
            </a:xfrm>
          </p:grpSpPr>
          <p:sp>
            <p:nvSpPr>
              <p:cNvPr id="7957" name="Google Shape;7957;p23"/>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3"/>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3"/>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3"/>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3"/>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3"/>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3"/>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23"/>
            <p:cNvGrpSpPr/>
            <p:nvPr/>
          </p:nvGrpSpPr>
          <p:grpSpPr>
            <a:xfrm flipH="1">
              <a:off x="8794750" y="769031"/>
              <a:ext cx="241941" cy="218741"/>
              <a:chOff x="2097025" y="4644575"/>
              <a:chExt cx="122800" cy="111025"/>
            </a:xfrm>
          </p:grpSpPr>
          <p:sp>
            <p:nvSpPr>
              <p:cNvPr id="7965" name="Google Shape;7965;p2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23"/>
            <p:cNvGrpSpPr/>
            <p:nvPr/>
          </p:nvGrpSpPr>
          <p:grpSpPr>
            <a:xfrm flipH="1">
              <a:off x="1245663" y="4761717"/>
              <a:ext cx="541806" cy="382373"/>
              <a:chOff x="674132" y="5262167"/>
              <a:chExt cx="541806" cy="382373"/>
            </a:xfrm>
          </p:grpSpPr>
          <p:sp>
            <p:nvSpPr>
              <p:cNvPr id="7968" name="Google Shape;7968;p23"/>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3"/>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3"/>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3"/>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3"/>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3"/>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3"/>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23"/>
            <p:cNvGrpSpPr/>
            <p:nvPr/>
          </p:nvGrpSpPr>
          <p:grpSpPr>
            <a:xfrm flipH="1">
              <a:off x="5661378" y="-344831"/>
              <a:ext cx="949833" cy="732422"/>
              <a:chOff x="4866600" y="2956225"/>
              <a:chExt cx="482100" cy="371750"/>
            </a:xfrm>
          </p:grpSpPr>
          <p:sp>
            <p:nvSpPr>
              <p:cNvPr id="7976" name="Google Shape;7976;p23"/>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3"/>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3"/>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3"/>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3"/>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3"/>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3"/>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3"/>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23"/>
            <p:cNvGrpSpPr/>
            <p:nvPr/>
          </p:nvGrpSpPr>
          <p:grpSpPr>
            <a:xfrm flipH="1">
              <a:off x="6794661" y="-192990"/>
              <a:ext cx="950917" cy="733555"/>
              <a:chOff x="2920825" y="1027400"/>
              <a:chExt cx="482650" cy="372325"/>
            </a:xfrm>
          </p:grpSpPr>
          <p:sp>
            <p:nvSpPr>
              <p:cNvPr id="7985" name="Google Shape;7985;p23"/>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3"/>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3"/>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3"/>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23"/>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23"/>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3"/>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23"/>
            <p:cNvGrpSpPr/>
            <p:nvPr/>
          </p:nvGrpSpPr>
          <p:grpSpPr>
            <a:xfrm>
              <a:off x="8170750" y="80492"/>
              <a:ext cx="237508" cy="247359"/>
              <a:chOff x="2650925" y="4637475"/>
              <a:chExt cx="120550" cy="125550"/>
            </a:xfrm>
          </p:grpSpPr>
          <p:sp>
            <p:nvSpPr>
              <p:cNvPr id="7993" name="Google Shape;7993;p23"/>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3"/>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23"/>
            <p:cNvGrpSpPr/>
            <p:nvPr/>
          </p:nvGrpSpPr>
          <p:grpSpPr>
            <a:xfrm flipH="1">
              <a:off x="7255838" y="64418"/>
              <a:ext cx="241941" cy="218741"/>
              <a:chOff x="2097025" y="4644575"/>
              <a:chExt cx="122800" cy="111025"/>
            </a:xfrm>
          </p:grpSpPr>
          <p:sp>
            <p:nvSpPr>
              <p:cNvPr id="7996" name="Google Shape;7996;p23"/>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3"/>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998" name="Google Shape;7998;p23"/>
          <p:cNvSpPr txBox="1">
            <a:spLocks noGrp="1"/>
          </p:cNvSpPr>
          <p:nvPr>
            <p:ph type="title"/>
          </p:nvPr>
        </p:nvSpPr>
        <p:spPr>
          <a:xfrm>
            <a:off x="720000" y="540000"/>
            <a:ext cx="7704000" cy="676800"/>
          </a:xfrm>
          <a:prstGeom prst="rect">
            <a:avLst/>
          </a:prstGeom>
        </p:spPr>
        <p:txBody>
          <a:bodyPr spcFirstLastPara="1" wrap="square" lIns="91425" tIns="91425" rIns="91425" bIns="91425" anchor="b" anchorCtr="0">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999" name="Google Shape;7999;p23"/>
          <p:cNvSpPr txBox="1">
            <a:spLocks noGrp="1"/>
          </p:cNvSpPr>
          <p:nvPr>
            <p:ph type="body" idx="1"/>
          </p:nvPr>
        </p:nvSpPr>
        <p:spPr>
          <a:xfrm>
            <a:off x="720000" y="1216800"/>
            <a:ext cx="3660300" cy="33867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200" b="1"/>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8000" name="Google Shape;8000;p23"/>
          <p:cNvSpPr txBox="1">
            <a:spLocks noGrp="1"/>
          </p:cNvSpPr>
          <p:nvPr>
            <p:ph type="body" idx="2"/>
          </p:nvPr>
        </p:nvSpPr>
        <p:spPr>
          <a:xfrm>
            <a:off x="4763740" y="1216800"/>
            <a:ext cx="3660300" cy="3386700"/>
          </a:xfrm>
          <a:prstGeom prst="rect">
            <a:avLst/>
          </a:prstGeom>
          <a:noFill/>
          <a:ln>
            <a:noFill/>
          </a:ln>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Font typeface="Montserrat"/>
              <a:buChar char="●"/>
              <a:defRPr sz="2200" b="1">
                <a:solidFill>
                  <a:schemeClr val="accent3"/>
                </a:solidFill>
                <a:latin typeface="Nunito"/>
                <a:ea typeface="Nunito"/>
                <a:cs typeface="Nunito"/>
                <a:sym typeface="Nunito"/>
              </a:defRPr>
            </a:lvl1pPr>
            <a:lvl2pPr marL="914400" lvl="1" indent="-317500" rtl="0">
              <a:lnSpc>
                <a:spcPct val="115000"/>
              </a:lnSpc>
              <a:spcBef>
                <a:spcPts val="0"/>
              </a:spcBef>
              <a:spcAft>
                <a:spcPts val="0"/>
              </a:spcAft>
              <a:buClr>
                <a:schemeClr val="dk1"/>
              </a:buClr>
              <a:buSzPts val="1400"/>
              <a:buFont typeface="Montserrat"/>
              <a:buChar char="○"/>
              <a:defRPr/>
            </a:lvl2pPr>
            <a:lvl3pPr marL="1371600" lvl="2" indent="-317500" rtl="0">
              <a:lnSpc>
                <a:spcPct val="115000"/>
              </a:lnSpc>
              <a:spcBef>
                <a:spcPts val="0"/>
              </a:spcBef>
              <a:spcAft>
                <a:spcPts val="0"/>
              </a:spcAft>
              <a:buClr>
                <a:schemeClr val="dk1"/>
              </a:buClr>
              <a:buSzPts val="1400"/>
              <a:buFont typeface="Montserrat"/>
              <a:buChar char="■"/>
              <a:defRPr/>
            </a:lvl3pPr>
            <a:lvl4pPr marL="1828800" lvl="3" indent="-317500" rtl="0">
              <a:lnSpc>
                <a:spcPct val="115000"/>
              </a:lnSpc>
              <a:spcBef>
                <a:spcPts val="0"/>
              </a:spcBef>
              <a:spcAft>
                <a:spcPts val="0"/>
              </a:spcAft>
              <a:buClr>
                <a:schemeClr val="dk1"/>
              </a:buClr>
              <a:buSzPts val="1400"/>
              <a:buFont typeface="Montserrat"/>
              <a:buChar char="●"/>
              <a:defRPr/>
            </a:lvl4pPr>
            <a:lvl5pPr marL="2286000" lvl="4" indent="-317500" rtl="0">
              <a:lnSpc>
                <a:spcPct val="115000"/>
              </a:lnSpc>
              <a:spcBef>
                <a:spcPts val="0"/>
              </a:spcBef>
              <a:spcAft>
                <a:spcPts val="0"/>
              </a:spcAft>
              <a:buClr>
                <a:schemeClr val="dk1"/>
              </a:buClr>
              <a:buSzPts val="1400"/>
              <a:buFont typeface="Montserrat"/>
              <a:buChar char="○"/>
              <a:defRPr/>
            </a:lvl5pPr>
            <a:lvl6pPr marL="2743200" lvl="5" indent="-317500" rtl="0">
              <a:lnSpc>
                <a:spcPct val="115000"/>
              </a:lnSpc>
              <a:spcBef>
                <a:spcPts val="0"/>
              </a:spcBef>
              <a:spcAft>
                <a:spcPts val="0"/>
              </a:spcAft>
              <a:buClr>
                <a:schemeClr val="dk1"/>
              </a:buClr>
              <a:buSzPts val="1400"/>
              <a:buFont typeface="Montserrat"/>
              <a:buChar char="■"/>
              <a:defRPr/>
            </a:lvl6pPr>
            <a:lvl7pPr marL="3200400" lvl="6" indent="-317500" rtl="0">
              <a:lnSpc>
                <a:spcPct val="115000"/>
              </a:lnSpc>
              <a:spcBef>
                <a:spcPts val="0"/>
              </a:spcBef>
              <a:spcAft>
                <a:spcPts val="0"/>
              </a:spcAft>
              <a:buClr>
                <a:schemeClr val="dk1"/>
              </a:buClr>
              <a:buSzPts val="1400"/>
              <a:buFont typeface="Montserrat"/>
              <a:buChar char="●"/>
              <a:defRPr/>
            </a:lvl7pPr>
            <a:lvl8pPr marL="3657600" lvl="7" indent="-317500" rtl="0">
              <a:lnSpc>
                <a:spcPct val="115000"/>
              </a:lnSpc>
              <a:spcBef>
                <a:spcPts val="0"/>
              </a:spcBef>
              <a:spcAft>
                <a:spcPts val="0"/>
              </a:spcAft>
              <a:buClr>
                <a:schemeClr val="dk1"/>
              </a:buClr>
              <a:buSzPts val="1400"/>
              <a:buFont typeface="Montserrat"/>
              <a:buChar char="○"/>
              <a:defRPr/>
            </a:lvl8pPr>
            <a:lvl9pPr marL="4114800" lvl="8" indent="-317500" rtl="0">
              <a:lnSpc>
                <a:spcPct val="115000"/>
              </a:lnSpc>
              <a:spcBef>
                <a:spcPts val="0"/>
              </a:spcBef>
              <a:spcAft>
                <a:spcPts val="0"/>
              </a:spcAft>
              <a:buClr>
                <a:schemeClr val="dk1"/>
              </a:buClr>
              <a:buSzPts val="1400"/>
              <a:buFont typeface="Montserrat"/>
              <a:buChar char="■"/>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CUSTOM_3_1_1">
    <p:spTree>
      <p:nvGrpSpPr>
        <p:cNvPr id="1" name="Shape 8001"/>
        <p:cNvGrpSpPr/>
        <p:nvPr/>
      </p:nvGrpSpPr>
      <p:grpSpPr>
        <a:xfrm>
          <a:off x="0" y="0"/>
          <a:ext cx="0" cy="0"/>
          <a:chOff x="0" y="0"/>
          <a:chExt cx="0" cy="0"/>
        </a:xfrm>
      </p:grpSpPr>
      <p:sp>
        <p:nvSpPr>
          <p:cNvPr id="8002" name="Google Shape;8002;p24"/>
          <p:cNvSpPr txBox="1">
            <a:spLocks noGrp="1"/>
          </p:cNvSpPr>
          <p:nvPr>
            <p:ph type="title"/>
          </p:nvPr>
        </p:nvSpPr>
        <p:spPr>
          <a:xfrm>
            <a:off x="2019083" y="3095887"/>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003" name="Google Shape;8003;p24"/>
          <p:cNvSpPr txBox="1">
            <a:spLocks noGrp="1"/>
          </p:cNvSpPr>
          <p:nvPr>
            <p:ph type="subTitle" idx="1"/>
          </p:nvPr>
        </p:nvSpPr>
        <p:spPr>
          <a:xfrm>
            <a:off x="2019083" y="3434287"/>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8004" name="Google Shape;8004;p24"/>
          <p:cNvSpPr txBox="1">
            <a:spLocks noGrp="1"/>
          </p:cNvSpPr>
          <p:nvPr>
            <p:ph type="title" idx="2"/>
          </p:nvPr>
        </p:nvSpPr>
        <p:spPr>
          <a:xfrm>
            <a:off x="4878642" y="3095887"/>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005" name="Google Shape;8005;p24"/>
          <p:cNvSpPr txBox="1">
            <a:spLocks noGrp="1"/>
          </p:cNvSpPr>
          <p:nvPr>
            <p:ph type="subTitle" idx="3"/>
          </p:nvPr>
        </p:nvSpPr>
        <p:spPr>
          <a:xfrm>
            <a:off x="4878642" y="3434295"/>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8006" name="Google Shape;8006;p24"/>
          <p:cNvSpPr txBox="1">
            <a:spLocks noGrp="1"/>
          </p:cNvSpPr>
          <p:nvPr>
            <p:ph type="title" idx="4"/>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007" name="Google Shape;8007;p24"/>
          <p:cNvGrpSpPr/>
          <p:nvPr/>
        </p:nvGrpSpPr>
        <p:grpSpPr>
          <a:xfrm>
            <a:off x="-136244" y="-589188"/>
            <a:ext cx="9302274" cy="6207147"/>
            <a:chOff x="-136244" y="-589188"/>
            <a:chExt cx="9302274" cy="6207147"/>
          </a:xfrm>
        </p:grpSpPr>
        <p:grpSp>
          <p:nvGrpSpPr>
            <p:cNvPr id="8008" name="Google Shape;8008;p24"/>
            <p:cNvGrpSpPr/>
            <p:nvPr/>
          </p:nvGrpSpPr>
          <p:grpSpPr>
            <a:xfrm>
              <a:off x="4873403" y="-88574"/>
              <a:ext cx="4270606" cy="1104740"/>
              <a:chOff x="2637925" y="3469400"/>
              <a:chExt cx="2167600" cy="560725"/>
            </a:xfrm>
          </p:grpSpPr>
          <p:sp>
            <p:nvSpPr>
              <p:cNvPr id="8009" name="Google Shape;8009;p24"/>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4"/>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4"/>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4"/>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4"/>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24"/>
            <p:cNvGrpSpPr/>
            <p:nvPr/>
          </p:nvGrpSpPr>
          <p:grpSpPr>
            <a:xfrm>
              <a:off x="8512711" y="-99961"/>
              <a:ext cx="380199" cy="2861617"/>
              <a:chOff x="3345725" y="238675"/>
              <a:chExt cx="192975" cy="1452450"/>
            </a:xfrm>
          </p:grpSpPr>
          <p:sp>
            <p:nvSpPr>
              <p:cNvPr id="8015" name="Google Shape;8015;p24"/>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4"/>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4"/>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4"/>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4"/>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4"/>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4"/>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4"/>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4"/>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4"/>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4"/>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24"/>
            <p:cNvGrpSpPr/>
            <p:nvPr/>
          </p:nvGrpSpPr>
          <p:grpSpPr>
            <a:xfrm>
              <a:off x="6289606" y="36717"/>
              <a:ext cx="237508" cy="247359"/>
              <a:chOff x="2650925" y="4637475"/>
              <a:chExt cx="120550" cy="125550"/>
            </a:xfrm>
          </p:grpSpPr>
          <p:sp>
            <p:nvSpPr>
              <p:cNvPr id="8027" name="Google Shape;8027;p24"/>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4"/>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24"/>
            <p:cNvGrpSpPr/>
            <p:nvPr/>
          </p:nvGrpSpPr>
          <p:grpSpPr>
            <a:xfrm>
              <a:off x="5794189" y="-85831"/>
              <a:ext cx="949833" cy="732422"/>
              <a:chOff x="4866600" y="2956225"/>
              <a:chExt cx="482100" cy="371750"/>
            </a:xfrm>
          </p:grpSpPr>
          <p:sp>
            <p:nvSpPr>
              <p:cNvPr id="8030" name="Google Shape;8030;p24"/>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4"/>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24"/>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4"/>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4"/>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4"/>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24"/>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24"/>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24"/>
            <p:cNvGrpSpPr/>
            <p:nvPr/>
          </p:nvGrpSpPr>
          <p:grpSpPr>
            <a:xfrm>
              <a:off x="7087248" y="-86402"/>
              <a:ext cx="950917" cy="733555"/>
              <a:chOff x="2920825" y="1027400"/>
              <a:chExt cx="482650" cy="372325"/>
            </a:xfrm>
          </p:grpSpPr>
          <p:sp>
            <p:nvSpPr>
              <p:cNvPr id="8039" name="Google Shape;8039;p24"/>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4"/>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4"/>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4"/>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4"/>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4"/>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4"/>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24"/>
            <p:cNvGrpSpPr/>
            <p:nvPr/>
          </p:nvGrpSpPr>
          <p:grpSpPr>
            <a:xfrm>
              <a:off x="8778547" y="430631"/>
              <a:ext cx="241941" cy="218741"/>
              <a:chOff x="2097025" y="4644575"/>
              <a:chExt cx="122800" cy="111025"/>
            </a:xfrm>
          </p:grpSpPr>
          <p:sp>
            <p:nvSpPr>
              <p:cNvPr id="8047" name="Google Shape;8047;p2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24"/>
            <p:cNvGrpSpPr/>
            <p:nvPr/>
          </p:nvGrpSpPr>
          <p:grpSpPr>
            <a:xfrm>
              <a:off x="7658259" y="94806"/>
              <a:ext cx="241941" cy="218741"/>
              <a:chOff x="2097025" y="4644575"/>
              <a:chExt cx="122800" cy="111025"/>
            </a:xfrm>
          </p:grpSpPr>
          <p:sp>
            <p:nvSpPr>
              <p:cNvPr id="8050" name="Google Shape;8050;p2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2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24"/>
            <p:cNvGrpSpPr/>
            <p:nvPr/>
          </p:nvGrpSpPr>
          <p:grpSpPr>
            <a:xfrm flipH="1">
              <a:off x="3697581" y="4374903"/>
              <a:ext cx="768082" cy="1156015"/>
              <a:chOff x="4700366" y="4156978"/>
              <a:chExt cx="768082" cy="1156015"/>
            </a:xfrm>
          </p:grpSpPr>
          <p:sp>
            <p:nvSpPr>
              <p:cNvPr id="8053" name="Google Shape;8053;p24"/>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4"/>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4"/>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4"/>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24"/>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4"/>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4"/>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4"/>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4"/>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4"/>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4"/>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4"/>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4"/>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4"/>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4"/>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4"/>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4"/>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4"/>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4"/>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24"/>
            <p:cNvGrpSpPr/>
            <p:nvPr/>
          </p:nvGrpSpPr>
          <p:grpSpPr>
            <a:xfrm flipH="1">
              <a:off x="6560632" y="4374903"/>
              <a:ext cx="766999" cy="1154931"/>
              <a:chOff x="1838400" y="4151553"/>
              <a:chExt cx="766999" cy="1154931"/>
            </a:xfrm>
          </p:grpSpPr>
          <p:sp>
            <p:nvSpPr>
              <p:cNvPr id="8073" name="Google Shape;8073;p24"/>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4"/>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4"/>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4"/>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4"/>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4"/>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4"/>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4"/>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4"/>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4"/>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4"/>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4"/>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4"/>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4"/>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4"/>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4"/>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4"/>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4"/>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4"/>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4"/>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24"/>
            <p:cNvGrpSpPr/>
            <p:nvPr/>
          </p:nvGrpSpPr>
          <p:grpSpPr>
            <a:xfrm flipH="1">
              <a:off x="5663009" y="4451103"/>
              <a:ext cx="769215" cy="1154931"/>
              <a:chOff x="2733806" y="4380153"/>
              <a:chExt cx="769215" cy="1154931"/>
            </a:xfrm>
          </p:grpSpPr>
          <p:sp>
            <p:nvSpPr>
              <p:cNvPr id="8094" name="Google Shape;8094;p24"/>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4"/>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4"/>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4"/>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4"/>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4"/>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4"/>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4"/>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4"/>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4"/>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4"/>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4"/>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4"/>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4"/>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4"/>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4"/>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4"/>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4"/>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4"/>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4"/>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24"/>
            <p:cNvGrpSpPr/>
            <p:nvPr/>
          </p:nvGrpSpPr>
          <p:grpSpPr>
            <a:xfrm flipH="1">
              <a:off x="4670272" y="4527303"/>
              <a:ext cx="788129" cy="1014456"/>
              <a:chOff x="3707629" y="4456362"/>
              <a:chExt cx="788129" cy="1014456"/>
            </a:xfrm>
          </p:grpSpPr>
          <p:sp>
            <p:nvSpPr>
              <p:cNvPr id="8115" name="Google Shape;8115;p24"/>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4"/>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4"/>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4"/>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4"/>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4"/>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4"/>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4"/>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4"/>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4"/>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4"/>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4"/>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4"/>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4"/>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4"/>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4"/>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4"/>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4"/>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4"/>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4"/>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24"/>
            <p:cNvGrpSpPr/>
            <p:nvPr/>
          </p:nvGrpSpPr>
          <p:grpSpPr>
            <a:xfrm flipH="1">
              <a:off x="1898142" y="4374903"/>
              <a:ext cx="768082" cy="1156015"/>
              <a:chOff x="6499806" y="4156978"/>
              <a:chExt cx="768082" cy="1156015"/>
            </a:xfrm>
          </p:grpSpPr>
          <p:sp>
            <p:nvSpPr>
              <p:cNvPr id="8136" name="Google Shape;8136;p24"/>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4"/>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4"/>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4"/>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4"/>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4"/>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4"/>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4"/>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4"/>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4"/>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4"/>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4"/>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4"/>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24"/>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4"/>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4"/>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4"/>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4"/>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4"/>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24"/>
            <p:cNvGrpSpPr/>
            <p:nvPr/>
          </p:nvGrpSpPr>
          <p:grpSpPr>
            <a:xfrm flipH="1">
              <a:off x="2723758" y="4451103"/>
              <a:ext cx="769215" cy="1154931"/>
              <a:chOff x="5673057" y="4303953"/>
              <a:chExt cx="769215" cy="1154931"/>
            </a:xfrm>
          </p:grpSpPr>
          <p:sp>
            <p:nvSpPr>
              <p:cNvPr id="8156" name="Google Shape;8156;p24"/>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4"/>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4"/>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4"/>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4"/>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4"/>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4"/>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4"/>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4"/>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4"/>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4"/>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4"/>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4"/>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4"/>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4"/>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4"/>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4"/>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4"/>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4"/>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4"/>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24"/>
            <p:cNvGrpSpPr/>
            <p:nvPr/>
          </p:nvGrpSpPr>
          <p:grpSpPr>
            <a:xfrm flipH="1">
              <a:off x="981605" y="4603503"/>
              <a:ext cx="788129" cy="1014456"/>
              <a:chOff x="7396296" y="4303962"/>
              <a:chExt cx="788129" cy="1014456"/>
            </a:xfrm>
          </p:grpSpPr>
          <p:sp>
            <p:nvSpPr>
              <p:cNvPr id="8177" name="Google Shape;8177;p24"/>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4"/>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4"/>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4"/>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4"/>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4"/>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4"/>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4"/>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4"/>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4"/>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4"/>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4"/>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4"/>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4"/>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4"/>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4"/>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4"/>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4"/>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4"/>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4"/>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24"/>
            <p:cNvGrpSpPr/>
            <p:nvPr/>
          </p:nvGrpSpPr>
          <p:grpSpPr>
            <a:xfrm flipH="1">
              <a:off x="7385164" y="4603503"/>
              <a:ext cx="788129" cy="1014456"/>
              <a:chOff x="992737" y="4303962"/>
              <a:chExt cx="788129" cy="1014456"/>
            </a:xfrm>
          </p:grpSpPr>
          <p:sp>
            <p:nvSpPr>
              <p:cNvPr id="8198" name="Google Shape;8198;p24"/>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4"/>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4"/>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4"/>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4"/>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4"/>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4"/>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4"/>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4"/>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4"/>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4"/>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4"/>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4"/>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4"/>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4"/>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4"/>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4"/>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4"/>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4"/>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4"/>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24"/>
            <p:cNvGrpSpPr/>
            <p:nvPr/>
          </p:nvGrpSpPr>
          <p:grpSpPr>
            <a:xfrm flipH="1">
              <a:off x="8377901" y="4374903"/>
              <a:ext cx="788129" cy="1014456"/>
              <a:chOff x="0" y="4380162"/>
              <a:chExt cx="788129" cy="1014456"/>
            </a:xfrm>
          </p:grpSpPr>
          <p:sp>
            <p:nvSpPr>
              <p:cNvPr id="8219" name="Google Shape;8219;p24"/>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4"/>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4"/>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4"/>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4"/>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4"/>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4"/>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4"/>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4"/>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4"/>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4"/>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4"/>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4"/>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4"/>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4"/>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4"/>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4"/>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4"/>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4"/>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4"/>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24"/>
            <p:cNvGrpSpPr/>
            <p:nvPr/>
          </p:nvGrpSpPr>
          <p:grpSpPr>
            <a:xfrm flipH="1">
              <a:off x="0" y="4374903"/>
              <a:ext cx="769215" cy="1154931"/>
              <a:chOff x="8396815" y="4456353"/>
              <a:chExt cx="769215" cy="1154931"/>
            </a:xfrm>
          </p:grpSpPr>
          <p:sp>
            <p:nvSpPr>
              <p:cNvPr id="8240" name="Google Shape;8240;p24"/>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4"/>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4"/>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4"/>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4"/>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4"/>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4"/>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4"/>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4"/>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4"/>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4"/>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4"/>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4"/>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4"/>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4"/>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4"/>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4"/>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4"/>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4"/>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4"/>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24"/>
            <p:cNvGrpSpPr/>
            <p:nvPr/>
          </p:nvGrpSpPr>
          <p:grpSpPr>
            <a:xfrm>
              <a:off x="8038169" y="4761717"/>
              <a:ext cx="541806" cy="382373"/>
              <a:chOff x="674132" y="5262167"/>
              <a:chExt cx="541806" cy="382373"/>
            </a:xfrm>
          </p:grpSpPr>
          <p:sp>
            <p:nvSpPr>
              <p:cNvPr id="8261" name="Google Shape;8261;p24"/>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4"/>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4"/>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4"/>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4"/>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4"/>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4"/>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24"/>
            <p:cNvGrpSpPr/>
            <p:nvPr/>
          </p:nvGrpSpPr>
          <p:grpSpPr>
            <a:xfrm flipH="1">
              <a:off x="-136244" y="-12374"/>
              <a:ext cx="4270606" cy="1104740"/>
              <a:chOff x="2637925" y="3469400"/>
              <a:chExt cx="2167600" cy="560725"/>
            </a:xfrm>
          </p:grpSpPr>
          <p:sp>
            <p:nvSpPr>
              <p:cNvPr id="8269" name="Google Shape;8269;p24"/>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4"/>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4"/>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4"/>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4"/>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24"/>
            <p:cNvGrpSpPr/>
            <p:nvPr/>
          </p:nvGrpSpPr>
          <p:grpSpPr>
            <a:xfrm>
              <a:off x="2425489" y="-85831"/>
              <a:ext cx="949833" cy="732422"/>
              <a:chOff x="4866600" y="2956225"/>
              <a:chExt cx="482100" cy="371750"/>
            </a:xfrm>
          </p:grpSpPr>
          <p:sp>
            <p:nvSpPr>
              <p:cNvPr id="8275" name="Google Shape;8275;p24"/>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4"/>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4"/>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4"/>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4"/>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4"/>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4"/>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4"/>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24"/>
            <p:cNvGrpSpPr/>
            <p:nvPr/>
          </p:nvGrpSpPr>
          <p:grpSpPr>
            <a:xfrm>
              <a:off x="1291123" y="-162602"/>
              <a:ext cx="950917" cy="733555"/>
              <a:chOff x="2920825" y="1027400"/>
              <a:chExt cx="482650" cy="372325"/>
            </a:xfrm>
          </p:grpSpPr>
          <p:sp>
            <p:nvSpPr>
              <p:cNvPr id="8284" name="Google Shape;8284;p24"/>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4"/>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4"/>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4"/>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4"/>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4"/>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4"/>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24"/>
            <p:cNvGrpSpPr/>
            <p:nvPr/>
          </p:nvGrpSpPr>
          <p:grpSpPr>
            <a:xfrm flipH="1">
              <a:off x="1032868" y="156705"/>
              <a:ext cx="237508" cy="247359"/>
              <a:chOff x="2650925" y="4637475"/>
              <a:chExt cx="120550" cy="125550"/>
            </a:xfrm>
          </p:grpSpPr>
          <p:sp>
            <p:nvSpPr>
              <p:cNvPr id="8292" name="Google Shape;8292;p24"/>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4"/>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24"/>
            <p:cNvGrpSpPr/>
            <p:nvPr/>
          </p:nvGrpSpPr>
          <p:grpSpPr>
            <a:xfrm>
              <a:off x="2939097" y="51031"/>
              <a:ext cx="241941" cy="218741"/>
              <a:chOff x="2097025" y="4644575"/>
              <a:chExt cx="122800" cy="111025"/>
            </a:xfrm>
          </p:grpSpPr>
          <p:sp>
            <p:nvSpPr>
              <p:cNvPr id="8295" name="Google Shape;8295;p2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7" name="Google Shape;8297;p24"/>
            <p:cNvGrpSpPr/>
            <p:nvPr/>
          </p:nvGrpSpPr>
          <p:grpSpPr>
            <a:xfrm>
              <a:off x="4173118" y="36717"/>
              <a:ext cx="237508" cy="247359"/>
              <a:chOff x="2650925" y="4637475"/>
              <a:chExt cx="120550" cy="125550"/>
            </a:xfrm>
          </p:grpSpPr>
          <p:sp>
            <p:nvSpPr>
              <p:cNvPr id="8298" name="Google Shape;8298;p24"/>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4"/>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24"/>
            <p:cNvGrpSpPr/>
            <p:nvPr/>
          </p:nvGrpSpPr>
          <p:grpSpPr>
            <a:xfrm>
              <a:off x="4424939" y="-238231"/>
              <a:ext cx="949833" cy="732422"/>
              <a:chOff x="4866600" y="2956225"/>
              <a:chExt cx="482100" cy="371750"/>
            </a:xfrm>
          </p:grpSpPr>
          <p:sp>
            <p:nvSpPr>
              <p:cNvPr id="8301" name="Google Shape;8301;p24"/>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4"/>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4"/>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4"/>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4"/>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4"/>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4"/>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4"/>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24"/>
            <p:cNvGrpSpPr/>
            <p:nvPr/>
          </p:nvGrpSpPr>
          <p:grpSpPr>
            <a:xfrm flipH="1">
              <a:off x="643804" y="-584525"/>
              <a:ext cx="292131" cy="1327718"/>
              <a:chOff x="2806525" y="620025"/>
              <a:chExt cx="148275" cy="673900"/>
            </a:xfrm>
          </p:grpSpPr>
          <p:sp>
            <p:nvSpPr>
              <p:cNvPr id="8310" name="Google Shape;8310;p24"/>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4"/>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4"/>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4"/>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4"/>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4"/>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4"/>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4"/>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24"/>
            <p:cNvGrpSpPr/>
            <p:nvPr/>
          </p:nvGrpSpPr>
          <p:grpSpPr>
            <a:xfrm flipH="1">
              <a:off x="16156" y="304800"/>
              <a:ext cx="1239650" cy="1639847"/>
              <a:chOff x="4119175" y="4625900"/>
              <a:chExt cx="629200" cy="832325"/>
            </a:xfrm>
          </p:grpSpPr>
          <p:sp>
            <p:nvSpPr>
              <p:cNvPr id="8319" name="Google Shape;8319;p24"/>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4"/>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4"/>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4"/>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4"/>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4"/>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4"/>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4"/>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4"/>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4"/>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4"/>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4"/>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4"/>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4"/>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4"/>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4"/>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4"/>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4"/>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4"/>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4"/>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4"/>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4"/>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4"/>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4"/>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4"/>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4"/>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4"/>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4"/>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4"/>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4"/>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4"/>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4"/>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4"/>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4"/>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4"/>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4"/>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4"/>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24"/>
            <p:cNvGrpSpPr/>
            <p:nvPr/>
          </p:nvGrpSpPr>
          <p:grpSpPr>
            <a:xfrm flipH="1">
              <a:off x="143530" y="-589188"/>
              <a:ext cx="520625" cy="3756728"/>
              <a:chOff x="9510963" y="-893988"/>
              <a:chExt cx="520625" cy="3756728"/>
            </a:xfrm>
          </p:grpSpPr>
          <p:sp>
            <p:nvSpPr>
              <p:cNvPr id="8357" name="Google Shape;8357;p24"/>
              <p:cNvSpPr/>
              <p:nvPr/>
            </p:nvSpPr>
            <p:spPr>
              <a:xfrm flipH="1">
                <a:off x="9856536" y="-308740"/>
                <a:ext cx="138259" cy="190666"/>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4"/>
              <p:cNvSpPr/>
              <p:nvPr/>
            </p:nvSpPr>
            <p:spPr>
              <a:xfrm flipH="1">
                <a:off x="9874367" y="-298692"/>
                <a:ext cx="121561" cy="162788"/>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4"/>
              <p:cNvSpPr/>
              <p:nvPr/>
            </p:nvSpPr>
            <p:spPr>
              <a:xfrm flipH="1">
                <a:off x="9707146" y="-559547"/>
                <a:ext cx="126044" cy="117079"/>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4"/>
              <p:cNvSpPr/>
              <p:nvPr/>
            </p:nvSpPr>
            <p:spPr>
              <a:xfrm flipH="1">
                <a:off x="9717194" y="-557330"/>
                <a:ext cx="101515" cy="103731"/>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4"/>
              <p:cNvSpPr/>
              <p:nvPr/>
            </p:nvSpPr>
            <p:spPr>
              <a:xfrm>
                <a:off x="9760637" y="2256266"/>
                <a:ext cx="113730" cy="11043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4"/>
              <p:cNvSpPr/>
              <p:nvPr/>
            </p:nvSpPr>
            <p:spPr>
              <a:xfrm flipH="1">
                <a:off x="9819743" y="-604122"/>
                <a:ext cx="85901" cy="123778"/>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4"/>
              <p:cNvSpPr/>
              <p:nvPr/>
            </p:nvSpPr>
            <p:spPr>
              <a:xfrm>
                <a:off x="9695296" y="1901136"/>
                <a:ext cx="104815" cy="156138"/>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4"/>
              <p:cNvSpPr/>
              <p:nvPr/>
            </p:nvSpPr>
            <p:spPr>
              <a:xfrm>
                <a:off x="9696379" y="1914534"/>
                <a:ext cx="91467" cy="118212"/>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4"/>
              <p:cNvSpPr/>
              <p:nvPr/>
            </p:nvSpPr>
            <p:spPr>
              <a:xfrm flipH="1">
                <a:off x="9833146" y="1657523"/>
                <a:ext cx="104815" cy="121512"/>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4"/>
              <p:cNvSpPr/>
              <p:nvPr/>
            </p:nvSpPr>
            <p:spPr>
              <a:xfrm flipH="1">
                <a:off x="9853192" y="1670871"/>
                <a:ext cx="71420" cy="42409"/>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4"/>
              <p:cNvSpPr/>
              <p:nvPr/>
            </p:nvSpPr>
            <p:spPr>
              <a:xfrm flipH="1">
                <a:off x="9846543" y="1700966"/>
                <a:ext cx="89201" cy="58022"/>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4"/>
              <p:cNvSpPr/>
              <p:nvPr/>
            </p:nvSpPr>
            <p:spPr>
              <a:xfrm flipH="1">
                <a:off x="9718327" y="-50102"/>
                <a:ext cx="156089" cy="105948"/>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4"/>
              <p:cNvSpPr/>
              <p:nvPr/>
            </p:nvSpPr>
            <p:spPr>
              <a:xfrm flipH="1">
                <a:off x="9510963" y="-871675"/>
                <a:ext cx="394680" cy="3734416"/>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4"/>
              <p:cNvSpPr/>
              <p:nvPr/>
            </p:nvSpPr>
            <p:spPr>
              <a:xfrm flipH="1">
                <a:off x="9739507" y="719064"/>
                <a:ext cx="292082" cy="1726782"/>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4"/>
              <p:cNvSpPr/>
              <p:nvPr/>
            </p:nvSpPr>
            <p:spPr>
              <a:xfrm flipH="1">
                <a:off x="9771818" y="-893988"/>
                <a:ext cx="111513" cy="1613101"/>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24"/>
            <p:cNvGrpSpPr/>
            <p:nvPr/>
          </p:nvGrpSpPr>
          <p:grpSpPr>
            <a:xfrm flipH="1">
              <a:off x="7721667" y="-310622"/>
              <a:ext cx="1362295" cy="1920846"/>
              <a:chOff x="4877350" y="4482750"/>
              <a:chExt cx="691450" cy="974950"/>
            </a:xfrm>
          </p:grpSpPr>
          <p:sp>
            <p:nvSpPr>
              <p:cNvPr id="8373" name="Google Shape;8373;p24"/>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4"/>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4"/>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4"/>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4"/>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4"/>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4"/>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4"/>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4"/>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4"/>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4"/>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4"/>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4"/>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4"/>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4"/>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4"/>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4"/>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4"/>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4"/>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4"/>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4"/>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4"/>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4"/>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4"/>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4"/>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4"/>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4"/>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4"/>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4"/>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4"/>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4"/>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4"/>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4"/>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CUSTOM_3_2">
    <p:spTree>
      <p:nvGrpSpPr>
        <p:cNvPr id="1" name="Shape 8406"/>
        <p:cNvGrpSpPr/>
        <p:nvPr/>
      </p:nvGrpSpPr>
      <p:grpSpPr>
        <a:xfrm>
          <a:off x="0" y="0"/>
          <a:ext cx="0" cy="0"/>
          <a:chOff x="0" y="0"/>
          <a:chExt cx="0" cy="0"/>
        </a:xfrm>
      </p:grpSpPr>
      <p:grpSp>
        <p:nvGrpSpPr>
          <p:cNvPr id="8407" name="Google Shape;8407;p25"/>
          <p:cNvGrpSpPr/>
          <p:nvPr/>
        </p:nvGrpSpPr>
        <p:grpSpPr>
          <a:xfrm>
            <a:off x="-136244" y="-787725"/>
            <a:ext cx="9309188" cy="6405685"/>
            <a:chOff x="-136244" y="-787725"/>
            <a:chExt cx="9309188" cy="6405685"/>
          </a:xfrm>
        </p:grpSpPr>
        <p:grpSp>
          <p:nvGrpSpPr>
            <p:cNvPr id="8408" name="Google Shape;8408;p25"/>
            <p:cNvGrpSpPr/>
            <p:nvPr/>
          </p:nvGrpSpPr>
          <p:grpSpPr>
            <a:xfrm>
              <a:off x="4902339" y="-393374"/>
              <a:ext cx="4270606" cy="1104740"/>
              <a:chOff x="2637925" y="3469400"/>
              <a:chExt cx="2167600" cy="560725"/>
            </a:xfrm>
          </p:grpSpPr>
          <p:sp>
            <p:nvSpPr>
              <p:cNvPr id="8409" name="Google Shape;8409;p25"/>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5"/>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5"/>
              <p:cNvSpPr/>
              <p:nvPr/>
            </p:nvSpPr>
            <p:spPr>
              <a:xfrm>
                <a:off x="2637925" y="3551278"/>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5"/>
              <p:cNvSpPr/>
              <p:nvPr/>
            </p:nvSpPr>
            <p:spPr>
              <a:xfrm>
                <a:off x="3016450" y="3631053"/>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5"/>
              <p:cNvSpPr/>
              <p:nvPr/>
            </p:nvSpPr>
            <p:spPr>
              <a:xfrm>
                <a:off x="2717700" y="3600503"/>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25"/>
            <p:cNvGrpSpPr/>
            <p:nvPr/>
          </p:nvGrpSpPr>
          <p:grpSpPr>
            <a:xfrm flipH="1">
              <a:off x="3568252" y="4374903"/>
              <a:ext cx="768082" cy="1156015"/>
              <a:chOff x="4700366" y="4156978"/>
              <a:chExt cx="768082" cy="1156015"/>
            </a:xfrm>
          </p:grpSpPr>
          <p:sp>
            <p:nvSpPr>
              <p:cNvPr id="8415" name="Google Shape;8415;p25"/>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5"/>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5"/>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5"/>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5"/>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5"/>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5"/>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5"/>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5"/>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5"/>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5"/>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5"/>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5"/>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5"/>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5"/>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5"/>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5"/>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5"/>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5"/>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25"/>
            <p:cNvGrpSpPr/>
            <p:nvPr/>
          </p:nvGrpSpPr>
          <p:grpSpPr>
            <a:xfrm flipH="1">
              <a:off x="6431302" y="4374903"/>
              <a:ext cx="766999" cy="1154931"/>
              <a:chOff x="1838400" y="4151553"/>
              <a:chExt cx="766999" cy="1154931"/>
            </a:xfrm>
          </p:grpSpPr>
          <p:sp>
            <p:nvSpPr>
              <p:cNvPr id="8435" name="Google Shape;8435;p25"/>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5"/>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5"/>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5"/>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5"/>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5"/>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5"/>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5"/>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5"/>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5"/>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5"/>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5"/>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5"/>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5"/>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5"/>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5"/>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5"/>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5"/>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5"/>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5"/>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25"/>
            <p:cNvGrpSpPr/>
            <p:nvPr/>
          </p:nvGrpSpPr>
          <p:grpSpPr>
            <a:xfrm flipH="1">
              <a:off x="5533679" y="4451103"/>
              <a:ext cx="769215" cy="1154931"/>
              <a:chOff x="2733806" y="4380153"/>
              <a:chExt cx="769215" cy="1154931"/>
            </a:xfrm>
          </p:grpSpPr>
          <p:sp>
            <p:nvSpPr>
              <p:cNvPr id="8456" name="Google Shape;8456;p25"/>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5"/>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5"/>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5"/>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5"/>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5"/>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5"/>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5"/>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5"/>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5"/>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5"/>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5"/>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5"/>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5"/>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5"/>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5"/>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5"/>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5"/>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5"/>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5"/>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25"/>
            <p:cNvGrpSpPr/>
            <p:nvPr/>
          </p:nvGrpSpPr>
          <p:grpSpPr>
            <a:xfrm flipH="1">
              <a:off x="4540942" y="4527303"/>
              <a:ext cx="788129" cy="1014456"/>
              <a:chOff x="3707629" y="4456362"/>
              <a:chExt cx="788129" cy="1014456"/>
            </a:xfrm>
          </p:grpSpPr>
          <p:sp>
            <p:nvSpPr>
              <p:cNvPr id="8477" name="Google Shape;8477;p25"/>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5"/>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5"/>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5"/>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5"/>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5"/>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5"/>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5"/>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5"/>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5"/>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5"/>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5"/>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5"/>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5"/>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5"/>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5"/>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5"/>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5"/>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5"/>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5"/>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25"/>
            <p:cNvGrpSpPr/>
            <p:nvPr/>
          </p:nvGrpSpPr>
          <p:grpSpPr>
            <a:xfrm flipH="1">
              <a:off x="1768812" y="4374903"/>
              <a:ext cx="768082" cy="1156015"/>
              <a:chOff x="6499806" y="4156978"/>
              <a:chExt cx="768082" cy="1156015"/>
            </a:xfrm>
          </p:grpSpPr>
          <p:sp>
            <p:nvSpPr>
              <p:cNvPr id="8498" name="Google Shape;8498;p25"/>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5"/>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5"/>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5"/>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5"/>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5"/>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5"/>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5"/>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5"/>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5"/>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5"/>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5"/>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5"/>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5"/>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5"/>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5"/>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5"/>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5"/>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5"/>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25"/>
            <p:cNvGrpSpPr/>
            <p:nvPr/>
          </p:nvGrpSpPr>
          <p:grpSpPr>
            <a:xfrm flipH="1">
              <a:off x="2594429" y="4451103"/>
              <a:ext cx="769215" cy="1154931"/>
              <a:chOff x="5673057" y="4303953"/>
              <a:chExt cx="769215" cy="1154931"/>
            </a:xfrm>
          </p:grpSpPr>
          <p:sp>
            <p:nvSpPr>
              <p:cNvPr id="8518" name="Google Shape;8518;p25"/>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5"/>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5"/>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5"/>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5"/>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5"/>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5"/>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5"/>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5"/>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5"/>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5"/>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5"/>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5"/>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5"/>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5"/>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5"/>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5"/>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5"/>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5"/>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5"/>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25"/>
            <p:cNvGrpSpPr/>
            <p:nvPr/>
          </p:nvGrpSpPr>
          <p:grpSpPr>
            <a:xfrm flipH="1">
              <a:off x="852276" y="4603503"/>
              <a:ext cx="788129" cy="1014456"/>
              <a:chOff x="7396296" y="4303962"/>
              <a:chExt cx="788129" cy="1014456"/>
            </a:xfrm>
          </p:grpSpPr>
          <p:sp>
            <p:nvSpPr>
              <p:cNvPr id="8539" name="Google Shape;8539;p25"/>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5"/>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5"/>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5"/>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5"/>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5"/>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5"/>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5"/>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5"/>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5"/>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5"/>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5"/>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5"/>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5"/>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5"/>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5"/>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5"/>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5"/>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5"/>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5"/>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25"/>
            <p:cNvGrpSpPr/>
            <p:nvPr/>
          </p:nvGrpSpPr>
          <p:grpSpPr>
            <a:xfrm flipH="1">
              <a:off x="7255834" y="4603503"/>
              <a:ext cx="788129" cy="1014456"/>
              <a:chOff x="992737" y="4303962"/>
              <a:chExt cx="788129" cy="1014456"/>
            </a:xfrm>
          </p:grpSpPr>
          <p:sp>
            <p:nvSpPr>
              <p:cNvPr id="8560" name="Google Shape;8560;p25"/>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5"/>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5"/>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5"/>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5"/>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5"/>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5"/>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5"/>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5"/>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5"/>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5"/>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5"/>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5"/>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5"/>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5"/>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5"/>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5"/>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5"/>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5"/>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5"/>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25"/>
            <p:cNvGrpSpPr/>
            <p:nvPr/>
          </p:nvGrpSpPr>
          <p:grpSpPr>
            <a:xfrm flipH="1">
              <a:off x="8248571" y="4374903"/>
              <a:ext cx="788129" cy="1014456"/>
              <a:chOff x="0" y="4380162"/>
              <a:chExt cx="788129" cy="1014456"/>
            </a:xfrm>
          </p:grpSpPr>
          <p:sp>
            <p:nvSpPr>
              <p:cNvPr id="8581" name="Google Shape;8581;p25"/>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5"/>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5"/>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5"/>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5"/>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5"/>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5"/>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5"/>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5"/>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5"/>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5"/>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5"/>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5"/>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5"/>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5"/>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5"/>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5"/>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5"/>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5"/>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5"/>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25"/>
            <p:cNvGrpSpPr/>
            <p:nvPr/>
          </p:nvGrpSpPr>
          <p:grpSpPr>
            <a:xfrm flipH="1">
              <a:off x="-129330" y="4374903"/>
              <a:ext cx="769215" cy="1154931"/>
              <a:chOff x="8396815" y="4456353"/>
              <a:chExt cx="769215" cy="1154931"/>
            </a:xfrm>
          </p:grpSpPr>
          <p:sp>
            <p:nvSpPr>
              <p:cNvPr id="8602" name="Google Shape;8602;p25"/>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5"/>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5"/>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5"/>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5"/>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5"/>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5"/>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5"/>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5"/>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5"/>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5"/>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5"/>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5"/>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5"/>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5"/>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5"/>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5"/>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5"/>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5"/>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5"/>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25"/>
            <p:cNvGrpSpPr/>
            <p:nvPr/>
          </p:nvGrpSpPr>
          <p:grpSpPr>
            <a:xfrm flipH="1">
              <a:off x="-107308" y="-12374"/>
              <a:ext cx="4270606" cy="1104740"/>
              <a:chOff x="2637925" y="3469400"/>
              <a:chExt cx="2167600" cy="560725"/>
            </a:xfrm>
          </p:grpSpPr>
          <p:sp>
            <p:nvSpPr>
              <p:cNvPr id="8623" name="Google Shape;8623;p25"/>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5"/>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5"/>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5"/>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5"/>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25"/>
            <p:cNvGrpSpPr/>
            <p:nvPr/>
          </p:nvGrpSpPr>
          <p:grpSpPr>
            <a:xfrm flipH="1">
              <a:off x="8408245" y="-314989"/>
              <a:ext cx="476050" cy="2908409"/>
              <a:chOff x="2022900" y="563450"/>
              <a:chExt cx="241625" cy="1476200"/>
            </a:xfrm>
          </p:grpSpPr>
          <p:sp>
            <p:nvSpPr>
              <p:cNvPr id="8629" name="Google Shape;8629;p25"/>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5"/>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5"/>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5"/>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5"/>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5"/>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5"/>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5"/>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5"/>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5"/>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25"/>
            <p:cNvGrpSpPr/>
            <p:nvPr/>
          </p:nvGrpSpPr>
          <p:grpSpPr>
            <a:xfrm flipH="1">
              <a:off x="157903" y="-99961"/>
              <a:ext cx="380199" cy="2861617"/>
              <a:chOff x="3345725" y="238675"/>
              <a:chExt cx="192975" cy="1452450"/>
            </a:xfrm>
          </p:grpSpPr>
          <p:sp>
            <p:nvSpPr>
              <p:cNvPr id="8640" name="Google Shape;8640;p25"/>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5"/>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5"/>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5"/>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5"/>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5"/>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5"/>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5"/>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5"/>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5"/>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5"/>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25"/>
            <p:cNvGrpSpPr/>
            <p:nvPr/>
          </p:nvGrpSpPr>
          <p:grpSpPr>
            <a:xfrm flipH="1">
              <a:off x="4143650" y="50105"/>
              <a:ext cx="237508" cy="247359"/>
              <a:chOff x="2650925" y="4637475"/>
              <a:chExt cx="120550" cy="125550"/>
            </a:xfrm>
          </p:grpSpPr>
          <p:sp>
            <p:nvSpPr>
              <p:cNvPr id="8652" name="Google Shape;8652;p25"/>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5"/>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25"/>
            <p:cNvGrpSpPr/>
            <p:nvPr/>
          </p:nvGrpSpPr>
          <p:grpSpPr>
            <a:xfrm>
              <a:off x="2292678" y="-192431"/>
              <a:ext cx="949833" cy="732422"/>
              <a:chOff x="4866600" y="2956225"/>
              <a:chExt cx="482100" cy="371750"/>
            </a:xfrm>
          </p:grpSpPr>
          <p:sp>
            <p:nvSpPr>
              <p:cNvPr id="8655" name="Google Shape;8655;p25"/>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5"/>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5"/>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5"/>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5"/>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5"/>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5"/>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5"/>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25"/>
            <p:cNvGrpSpPr/>
            <p:nvPr/>
          </p:nvGrpSpPr>
          <p:grpSpPr>
            <a:xfrm flipH="1">
              <a:off x="-136244" y="-85850"/>
              <a:ext cx="950917" cy="732471"/>
              <a:chOff x="4850200" y="2392675"/>
              <a:chExt cx="482650" cy="371775"/>
            </a:xfrm>
          </p:grpSpPr>
          <p:sp>
            <p:nvSpPr>
              <p:cNvPr id="8664" name="Google Shape;8664;p25"/>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5"/>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5"/>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5"/>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5"/>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5"/>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5"/>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25"/>
            <p:cNvGrpSpPr/>
            <p:nvPr/>
          </p:nvGrpSpPr>
          <p:grpSpPr>
            <a:xfrm flipH="1">
              <a:off x="998536" y="-192990"/>
              <a:ext cx="950917" cy="733555"/>
              <a:chOff x="2920825" y="1027400"/>
              <a:chExt cx="482650" cy="372325"/>
            </a:xfrm>
          </p:grpSpPr>
          <p:sp>
            <p:nvSpPr>
              <p:cNvPr id="8672" name="Google Shape;8672;p25"/>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5"/>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5"/>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5"/>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5"/>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5"/>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5"/>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25"/>
            <p:cNvGrpSpPr/>
            <p:nvPr/>
          </p:nvGrpSpPr>
          <p:grpSpPr>
            <a:xfrm flipH="1">
              <a:off x="98400" y="1618281"/>
              <a:ext cx="241941" cy="218741"/>
              <a:chOff x="2097025" y="4644575"/>
              <a:chExt cx="122800" cy="111025"/>
            </a:xfrm>
          </p:grpSpPr>
          <p:sp>
            <p:nvSpPr>
              <p:cNvPr id="8680" name="Google Shape;8680;p25"/>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5"/>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25"/>
            <p:cNvGrpSpPr/>
            <p:nvPr/>
          </p:nvGrpSpPr>
          <p:grpSpPr>
            <a:xfrm flipH="1">
              <a:off x="1245663" y="4761717"/>
              <a:ext cx="541806" cy="382373"/>
              <a:chOff x="674132" y="5262167"/>
              <a:chExt cx="541806" cy="382373"/>
            </a:xfrm>
          </p:grpSpPr>
          <p:sp>
            <p:nvSpPr>
              <p:cNvPr id="8683" name="Google Shape;8683;p25"/>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5"/>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5"/>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5"/>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5"/>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5"/>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5"/>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25"/>
            <p:cNvGrpSpPr/>
            <p:nvPr/>
          </p:nvGrpSpPr>
          <p:grpSpPr>
            <a:xfrm flipH="1">
              <a:off x="3330315" y="-787725"/>
              <a:ext cx="292131" cy="1327718"/>
              <a:chOff x="2806525" y="620025"/>
              <a:chExt cx="148275" cy="673900"/>
            </a:xfrm>
          </p:grpSpPr>
          <p:sp>
            <p:nvSpPr>
              <p:cNvPr id="8691" name="Google Shape;8691;p25"/>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5"/>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5"/>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5"/>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5"/>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5"/>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5"/>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5"/>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25"/>
            <p:cNvGrpSpPr/>
            <p:nvPr/>
          </p:nvGrpSpPr>
          <p:grpSpPr>
            <a:xfrm flipH="1">
              <a:off x="756588" y="327843"/>
              <a:ext cx="241941" cy="218741"/>
              <a:chOff x="2097025" y="4644575"/>
              <a:chExt cx="122800" cy="111025"/>
            </a:xfrm>
          </p:grpSpPr>
          <p:sp>
            <p:nvSpPr>
              <p:cNvPr id="8700" name="Google Shape;8700;p25"/>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5"/>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25"/>
            <p:cNvGrpSpPr/>
            <p:nvPr/>
          </p:nvGrpSpPr>
          <p:grpSpPr>
            <a:xfrm flipH="1">
              <a:off x="6794661" y="-192990"/>
              <a:ext cx="950917" cy="733555"/>
              <a:chOff x="2920825" y="1027400"/>
              <a:chExt cx="482650" cy="372325"/>
            </a:xfrm>
          </p:grpSpPr>
          <p:sp>
            <p:nvSpPr>
              <p:cNvPr id="8703" name="Google Shape;8703;p25"/>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5"/>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5"/>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5"/>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5"/>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5"/>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5"/>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25"/>
            <p:cNvGrpSpPr/>
            <p:nvPr/>
          </p:nvGrpSpPr>
          <p:grpSpPr>
            <a:xfrm>
              <a:off x="8170750" y="80492"/>
              <a:ext cx="237508" cy="247359"/>
              <a:chOff x="2650925" y="4637475"/>
              <a:chExt cx="120550" cy="125550"/>
            </a:xfrm>
          </p:grpSpPr>
          <p:sp>
            <p:nvSpPr>
              <p:cNvPr id="8711" name="Google Shape;8711;p25"/>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5"/>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25"/>
            <p:cNvGrpSpPr/>
            <p:nvPr/>
          </p:nvGrpSpPr>
          <p:grpSpPr>
            <a:xfrm flipH="1">
              <a:off x="7255838" y="64418"/>
              <a:ext cx="241941" cy="218741"/>
              <a:chOff x="2097025" y="4644575"/>
              <a:chExt cx="122800" cy="111025"/>
            </a:xfrm>
          </p:grpSpPr>
          <p:sp>
            <p:nvSpPr>
              <p:cNvPr id="8714" name="Google Shape;8714;p25"/>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5"/>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25"/>
            <p:cNvGrpSpPr/>
            <p:nvPr/>
          </p:nvGrpSpPr>
          <p:grpSpPr>
            <a:xfrm flipH="1">
              <a:off x="3661928" y="-192431"/>
              <a:ext cx="949833" cy="732422"/>
              <a:chOff x="4866600" y="2956225"/>
              <a:chExt cx="482100" cy="371750"/>
            </a:xfrm>
          </p:grpSpPr>
          <p:sp>
            <p:nvSpPr>
              <p:cNvPr id="8717" name="Google Shape;8717;p25"/>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5"/>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5"/>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5"/>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5"/>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5"/>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5"/>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5"/>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25"/>
            <p:cNvGrpSpPr/>
            <p:nvPr/>
          </p:nvGrpSpPr>
          <p:grpSpPr>
            <a:xfrm flipH="1">
              <a:off x="5661378" y="-344831"/>
              <a:ext cx="949833" cy="732422"/>
              <a:chOff x="4866600" y="2956225"/>
              <a:chExt cx="482100" cy="371750"/>
            </a:xfrm>
          </p:grpSpPr>
          <p:sp>
            <p:nvSpPr>
              <p:cNvPr id="8726" name="Google Shape;8726;p25"/>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5"/>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5"/>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5"/>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5"/>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5"/>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5"/>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5"/>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34" name="Google Shape;8734;p25"/>
          <p:cNvSpPr txBox="1">
            <a:spLocks noGrp="1"/>
          </p:cNvSpPr>
          <p:nvPr>
            <p:ph type="title"/>
          </p:nvPr>
        </p:nvSpPr>
        <p:spPr>
          <a:xfrm>
            <a:off x="720000" y="2233337"/>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735" name="Google Shape;8735;p25"/>
          <p:cNvSpPr txBox="1">
            <a:spLocks noGrp="1"/>
          </p:cNvSpPr>
          <p:nvPr>
            <p:ph type="subTitle" idx="1"/>
          </p:nvPr>
        </p:nvSpPr>
        <p:spPr>
          <a:xfrm>
            <a:off x="720000" y="2571737"/>
            <a:ext cx="2246400" cy="846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8736" name="Google Shape;8736;p25"/>
          <p:cNvSpPr txBox="1">
            <a:spLocks noGrp="1"/>
          </p:cNvSpPr>
          <p:nvPr>
            <p:ph type="title" idx="2"/>
          </p:nvPr>
        </p:nvSpPr>
        <p:spPr>
          <a:xfrm>
            <a:off x="6177600" y="2233337"/>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737" name="Google Shape;8737;p25"/>
          <p:cNvSpPr txBox="1">
            <a:spLocks noGrp="1"/>
          </p:cNvSpPr>
          <p:nvPr>
            <p:ph type="subTitle" idx="3"/>
          </p:nvPr>
        </p:nvSpPr>
        <p:spPr>
          <a:xfrm>
            <a:off x="6177600" y="2571737"/>
            <a:ext cx="2246400" cy="846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8738" name="Google Shape;8738;p25"/>
          <p:cNvSpPr txBox="1">
            <a:spLocks noGrp="1"/>
          </p:cNvSpPr>
          <p:nvPr>
            <p:ph type="title" idx="4"/>
          </p:nvPr>
        </p:nvSpPr>
        <p:spPr>
          <a:xfrm>
            <a:off x="3448800" y="2233337"/>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739" name="Google Shape;8739;p25"/>
          <p:cNvSpPr txBox="1">
            <a:spLocks noGrp="1"/>
          </p:cNvSpPr>
          <p:nvPr>
            <p:ph type="subTitle" idx="5"/>
          </p:nvPr>
        </p:nvSpPr>
        <p:spPr>
          <a:xfrm>
            <a:off x="3448800" y="2571750"/>
            <a:ext cx="2246400" cy="846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8740" name="Google Shape;8740;p25"/>
          <p:cNvSpPr txBox="1">
            <a:spLocks noGrp="1"/>
          </p:cNvSpPr>
          <p:nvPr>
            <p:ph type="title" idx="6"/>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741" name="Google Shape;8741;p25"/>
          <p:cNvSpPr txBox="1">
            <a:spLocks noGrp="1"/>
          </p:cNvSpPr>
          <p:nvPr>
            <p:ph type="title" idx="7" hasCustomPrompt="1"/>
          </p:nvPr>
        </p:nvSpPr>
        <p:spPr>
          <a:xfrm>
            <a:off x="1591200" y="1889464"/>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8742" name="Google Shape;8742;p25"/>
          <p:cNvSpPr txBox="1">
            <a:spLocks noGrp="1"/>
          </p:cNvSpPr>
          <p:nvPr>
            <p:ph type="title" idx="8" hasCustomPrompt="1"/>
          </p:nvPr>
        </p:nvSpPr>
        <p:spPr>
          <a:xfrm>
            <a:off x="4320000" y="1889464"/>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8743" name="Google Shape;8743;p25"/>
          <p:cNvSpPr txBox="1">
            <a:spLocks noGrp="1"/>
          </p:cNvSpPr>
          <p:nvPr>
            <p:ph type="title" idx="9" hasCustomPrompt="1"/>
          </p:nvPr>
        </p:nvSpPr>
        <p:spPr>
          <a:xfrm>
            <a:off x="7048800" y="1889464"/>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4_1">
    <p:spTree>
      <p:nvGrpSpPr>
        <p:cNvPr id="1" name="Shape 8744"/>
        <p:cNvGrpSpPr/>
        <p:nvPr/>
      </p:nvGrpSpPr>
      <p:grpSpPr>
        <a:xfrm>
          <a:off x="0" y="0"/>
          <a:ext cx="0" cy="0"/>
          <a:chOff x="0" y="0"/>
          <a:chExt cx="0" cy="0"/>
        </a:xfrm>
      </p:grpSpPr>
      <p:grpSp>
        <p:nvGrpSpPr>
          <p:cNvPr id="8745" name="Google Shape;8745;p26"/>
          <p:cNvGrpSpPr/>
          <p:nvPr/>
        </p:nvGrpSpPr>
        <p:grpSpPr>
          <a:xfrm>
            <a:off x="-12777" y="-314989"/>
            <a:ext cx="9309188" cy="5932949"/>
            <a:chOff x="-12777" y="-314989"/>
            <a:chExt cx="9309188" cy="5932949"/>
          </a:xfrm>
        </p:grpSpPr>
        <p:grpSp>
          <p:nvGrpSpPr>
            <p:cNvPr id="8746" name="Google Shape;8746;p26"/>
            <p:cNvGrpSpPr/>
            <p:nvPr/>
          </p:nvGrpSpPr>
          <p:grpSpPr>
            <a:xfrm flipH="1">
              <a:off x="3697581" y="4374903"/>
              <a:ext cx="768082" cy="1156015"/>
              <a:chOff x="4700366" y="4156978"/>
              <a:chExt cx="768082" cy="1156015"/>
            </a:xfrm>
          </p:grpSpPr>
          <p:sp>
            <p:nvSpPr>
              <p:cNvPr id="8747" name="Google Shape;8747;p26"/>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6"/>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6"/>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6"/>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6"/>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6"/>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6"/>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6"/>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6"/>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6"/>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6"/>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6"/>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6"/>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6"/>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6"/>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6"/>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6"/>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6"/>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6"/>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26"/>
            <p:cNvGrpSpPr/>
            <p:nvPr/>
          </p:nvGrpSpPr>
          <p:grpSpPr>
            <a:xfrm flipH="1">
              <a:off x="6560632" y="4374903"/>
              <a:ext cx="766999" cy="1154931"/>
              <a:chOff x="1838400" y="4151553"/>
              <a:chExt cx="766999" cy="1154931"/>
            </a:xfrm>
          </p:grpSpPr>
          <p:sp>
            <p:nvSpPr>
              <p:cNvPr id="8767" name="Google Shape;8767;p26"/>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6"/>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6"/>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6"/>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6"/>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6"/>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6"/>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6"/>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6"/>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6"/>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6"/>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6"/>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6"/>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6"/>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6"/>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6"/>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6"/>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6"/>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6"/>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6"/>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26"/>
            <p:cNvGrpSpPr/>
            <p:nvPr/>
          </p:nvGrpSpPr>
          <p:grpSpPr>
            <a:xfrm flipH="1">
              <a:off x="5663009" y="4451103"/>
              <a:ext cx="769215" cy="1154931"/>
              <a:chOff x="2733806" y="4380153"/>
              <a:chExt cx="769215" cy="1154931"/>
            </a:xfrm>
          </p:grpSpPr>
          <p:sp>
            <p:nvSpPr>
              <p:cNvPr id="8788" name="Google Shape;8788;p26"/>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6"/>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6"/>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6"/>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6"/>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6"/>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6"/>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6"/>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6"/>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6"/>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6"/>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6"/>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6"/>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6"/>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6"/>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6"/>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6"/>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6"/>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6"/>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6"/>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26"/>
            <p:cNvGrpSpPr/>
            <p:nvPr/>
          </p:nvGrpSpPr>
          <p:grpSpPr>
            <a:xfrm flipH="1">
              <a:off x="4670272" y="4527303"/>
              <a:ext cx="788129" cy="1014456"/>
              <a:chOff x="3707629" y="4456362"/>
              <a:chExt cx="788129" cy="1014456"/>
            </a:xfrm>
          </p:grpSpPr>
          <p:sp>
            <p:nvSpPr>
              <p:cNvPr id="8809" name="Google Shape;8809;p26"/>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6"/>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6"/>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6"/>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6"/>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6"/>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6"/>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6"/>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6"/>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6"/>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6"/>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6"/>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6"/>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6"/>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6"/>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6"/>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6"/>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6"/>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6"/>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6"/>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26"/>
            <p:cNvGrpSpPr/>
            <p:nvPr/>
          </p:nvGrpSpPr>
          <p:grpSpPr>
            <a:xfrm flipH="1">
              <a:off x="1898142" y="4374903"/>
              <a:ext cx="768082" cy="1156015"/>
              <a:chOff x="6499806" y="4156978"/>
              <a:chExt cx="768082" cy="1156015"/>
            </a:xfrm>
          </p:grpSpPr>
          <p:sp>
            <p:nvSpPr>
              <p:cNvPr id="8830" name="Google Shape;8830;p26"/>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6"/>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6"/>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6"/>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6"/>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6"/>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6"/>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6"/>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6"/>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6"/>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6"/>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6"/>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6"/>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6"/>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6"/>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6"/>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6"/>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6"/>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6"/>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26"/>
            <p:cNvGrpSpPr/>
            <p:nvPr/>
          </p:nvGrpSpPr>
          <p:grpSpPr>
            <a:xfrm flipH="1">
              <a:off x="2723758" y="4451103"/>
              <a:ext cx="769215" cy="1154931"/>
              <a:chOff x="5673057" y="4303953"/>
              <a:chExt cx="769215" cy="1154931"/>
            </a:xfrm>
          </p:grpSpPr>
          <p:sp>
            <p:nvSpPr>
              <p:cNvPr id="8850" name="Google Shape;8850;p26"/>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6"/>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6"/>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6"/>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6"/>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6"/>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6"/>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6"/>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6"/>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6"/>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6"/>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6"/>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6"/>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6"/>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6"/>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6"/>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6"/>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6"/>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6"/>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6"/>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26"/>
            <p:cNvGrpSpPr/>
            <p:nvPr/>
          </p:nvGrpSpPr>
          <p:grpSpPr>
            <a:xfrm flipH="1">
              <a:off x="981605" y="4603503"/>
              <a:ext cx="788129" cy="1014456"/>
              <a:chOff x="7396296" y="4303962"/>
              <a:chExt cx="788129" cy="1014456"/>
            </a:xfrm>
          </p:grpSpPr>
          <p:sp>
            <p:nvSpPr>
              <p:cNvPr id="8871" name="Google Shape;8871;p26"/>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6"/>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6"/>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6"/>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6"/>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6"/>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6"/>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6"/>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6"/>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6"/>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6"/>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6"/>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6"/>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6"/>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6"/>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6"/>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6"/>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6"/>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6"/>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6"/>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26"/>
            <p:cNvGrpSpPr/>
            <p:nvPr/>
          </p:nvGrpSpPr>
          <p:grpSpPr>
            <a:xfrm flipH="1">
              <a:off x="7385164" y="4603503"/>
              <a:ext cx="788129" cy="1014456"/>
              <a:chOff x="992737" y="4303962"/>
              <a:chExt cx="788129" cy="1014456"/>
            </a:xfrm>
          </p:grpSpPr>
          <p:sp>
            <p:nvSpPr>
              <p:cNvPr id="8892" name="Google Shape;8892;p26"/>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6"/>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6"/>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6"/>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6"/>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6"/>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6"/>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6"/>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6"/>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6"/>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6"/>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6"/>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6"/>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6"/>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6"/>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6"/>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6"/>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6"/>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6"/>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6"/>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26"/>
            <p:cNvGrpSpPr/>
            <p:nvPr/>
          </p:nvGrpSpPr>
          <p:grpSpPr>
            <a:xfrm flipH="1">
              <a:off x="8377901" y="4374903"/>
              <a:ext cx="788129" cy="1014456"/>
              <a:chOff x="0" y="4380162"/>
              <a:chExt cx="788129" cy="1014456"/>
            </a:xfrm>
          </p:grpSpPr>
          <p:sp>
            <p:nvSpPr>
              <p:cNvPr id="8913" name="Google Shape;8913;p26"/>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6"/>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6"/>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6"/>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6"/>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6"/>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6"/>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6"/>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6"/>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6"/>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6"/>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6"/>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6"/>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6"/>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6"/>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6"/>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6"/>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6"/>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6"/>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6"/>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26"/>
            <p:cNvGrpSpPr/>
            <p:nvPr/>
          </p:nvGrpSpPr>
          <p:grpSpPr>
            <a:xfrm flipH="1">
              <a:off x="0" y="4374903"/>
              <a:ext cx="769215" cy="1154931"/>
              <a:chOff x="8396815" y="4456353"/>
              <a:chExt cx="769215" cy="1154931"/>
            </a:xfrm>
          </p:grpSpPr>
          <p:sp>
            <p:nvSpPr>
              <p:cNvPr id="8934" name="Google Shape;8934;p26"/>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6"/>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6"/>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6"/>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6"/>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6"/>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6"/>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6"/>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6"/>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6"/>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6"/>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6"/>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6"/>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6"/>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6"/>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6"/>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6"/>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6"/>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6"/>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6"/>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26"/>
            <p:cNvGrpSpPr/>
            <p:nvPr/>
          </p:nvGrpSpPr>
          <p:grpSpPr>
            <a:xfrm flipH="1">
              <a:off x="16159" y="-88574"/>
              <a:ext cx="4270606" cy="1104740"/>
              <a:chOff x="2637925" y="3469400"/>
              <a:chExt cx="2167600" cy="560725"/>
            </a:xfrm>
          </p:grpSpPr>
          <p:sp>
            <p:nvSpPr>
              <p:cNvPr id="8955" name="Google Shape;8955;p26"/>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6"/>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6"/>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6"/>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6"/>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26"/>
            <p:cNvGrpSpPr/>
            <p:nvPr/>
          </p:nvGrpSpPr>
          <p:grpSpPr>
            <a:xfrm flipH="1">
              <a:off x="8531712" y="-314989"/>
              <a:ext cx="476050" cy="2908409"/>
              <a:chOff x="2022900" y="563450"/>
              <a:chExt cx="241625" cy="1476200"/>
            </a:xfrm>
          </p:grpSpPr>
          <p:sp>
            <p:nvSpPr>
              <p:cNvPr id="8961" name="Google Shape;8961;p26"/>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6"/>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6"/>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6"/>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6"/>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6"/>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6"/>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6"/>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6"/>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6"/>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26"/>
            <p:cNvGrpSpPr/>
            <p:nvPr/>
          </p:nvGrpSpPr>
          <p:grpSpPr>
            <a:xfrm flipH="1">
              <a:off x="267257" y="-99961"/>
              <a:ext cx="380199" cy="2861617"/>
              <a:chOff x="3345725" y="238675"/>
              <a:chExt cx="192975" cy="1452450"/>
            </a:xfrm>
          </p:grpSpPr>
          <p:sp>
            <p:nvSpPr>
              <p:cNvPr id="8972" name="Google Shape;8972;p26"/>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6"/>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6"/>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6"/>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6"/>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6"/>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6"/>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6"/>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6"/>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6"/>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6"/>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26"/>
            <p:cNvGrpSpPr/>
            <p:nvPr/>
          </p:nvGrpSpPr>
          <p:grpSpPr>
            <a:xfrm flipH="1">
              <a:off x="4278991" y="36717"/>
              <a:ext cx="237508" cy="247359"/>
              <a:chOff x="2557768" y="4608335"/>
              <a:chExt cx="120550" cy="125550"/>
            </a:xfrm>
          </p:grpSpPr>
          <p:sp>
            <p:nvSpPr>
              <p:cNvPr id="8984" name="Google Shape;8984;p26"/>
              <p:cNvSpPr/>
              <p:nvPr/>
            </p:nvSpPr>
            <p:spPr>
              <a:xfrm>
                <a:off x="2557768" y="460833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6"/>
              <p:cNvSpPr/>
              <p:nvPr/>
            </p:nvSpPr>
            <p:spPr>
              <a:xfrm>
                <a:off x="2591718" y="464593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26"/>
            <p:cNvGrpSpPr/>
            <p:nvPr/>
          </p:nvGrpSpPr>
          <p:grpSpPr>
            <a:xfrm flipH="1">
              <a:off x="2416145" y="-162031"/>
              <a:ext cx="949833" cy="732422"/>
              <a:chOff x="4866600" y="2956225"/>
              <a:chExt cx="482100" cy="371750"/>
            </a:xfrm>
          </p:grpSpPr>
          <p:sp>
            <p:nvSpPr>
              <p:cNvPr id="8987" name="Google Shape;8987;p26"/>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6"/>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6"/>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6"/>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6"/>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6"/>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6"/>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6"/>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26"/>
            <p:cNvGrpSpPr/>
            <p:nvPr/>
          </p:nvGrpSpPr>
          <p:grpSpPr>
            <a:xfrm flipH="1">
              <a:off x="-12777" y="-85850"/>
              <a:ext cx="950917" cy="732471"/>
              <a:chOff x="4850200" y="2392675"/>
              <a:chExt cx="482650" cy="371775"/>
            </a:xfrm>
          </p:grpSpPr>
          <p:sp>
            <p:nvSpPr>
              <p:cNvPr id="8996" name="Google Shape;8996;p26"/>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6"/>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6"/>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6"/>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6"/>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6"/>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6"/>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26"/>
            <p:cNvGrpSpPr/>
            <p:nvPr/>
          </p:nvGrpSpPr>
          <p:grpSpPr>
            <a:xfrm flipH="1">
              <a:off x="1122003" y="-162602"/>
              <a:ext cx="950917" cy="733555"/>
              <a:chOff x="2920825" y="1027400"/>
              <a:chExt cx="482650" cy="372325"/>
            </a:xfrm>
          </p:grpSpPr>
          <p:sp>
            <p:nvSpPr>
              <p:cNvPr id="9004" name="Google Shape;9004;p26"/>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6"/>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6"/>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6"/>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6"/>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6"/>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6"/>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26"/>
            <p:cNvGrpSpPr/>
            <p:nvPr/>
          </p:nvGrpSpPr>
          <p:grpSpPr>
            <a:xfrm flipH="1">
              <a:off x="81805" y="2094306"/>
              <a:ext cx="241941" cy="218741"/>
              <a:chOff x="2097025" y="4644575"/>
              <a:chExt cx="122800" cy="111025"/>
            </a:xfrm>
          </p:grpSpPr>
          <p:sp>
            <p:nvSpPr>
              <p:cNvPr id="9012" name="Google Shape;9012;p2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26"/>
            <p:cNvGrpSpPr/>
            <p:nvPr/>
          </p:nvGrpSpPr>
          <p:grpSpPr>
            <a:xfrm flipH="1">
              <a:off x="4843967" y="51031"/>
              <a:ext cx="241941" cy="218741"/>
              <a:chOff x="2097025" y="4644575"/>
              <a:chExt cx="122800" cy="111025"/>
            </a:xfrm>
          </p:grpSpPr>
          <p:sp>
            <p:nvSpPr>
              <p:cNvPr id="9015" name="Google Shape;9015;p2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26"/>
            <p:cNvGrpSpPr/>
            <p:nvPr/>
          </p:nvGrpSpPr>
          <p:grpSpPr>
            <a:xfrm>
              <a:off x="5025806" y="-12374"/>
              <a:ext cx="4270606" cy="1104740"/>
              <a:chOff x="2637925" y="3469400"/>
              <a:chExt cx="2167600" cy="560725"/>
            </a:xfrm>
          </p:grpSpPr>
          <p:sp>
            <p:nvSpPr>
              <p:cNvPr id="9018" name="Google Shape;9018;p26"/>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6"/>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6"/>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6"/>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6"/>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26"/>
            <p:cNvGrpSpPr/>
            <p:nvPr/>
          </p:nvGrpSpPr>
          <p:grpSpPr>
            <a:xfrm flipH="1">
              <a:off x="5784845" y="-178631"/>
              <a:ext cx="949833" cy="732422"/>
              <a:chOff x="4866600" y="2956225"/>
              <a:chExt cx="482100" cy="371750"/>
            </a:xfrm>
          </p:grpSpPr>
          <p:sp>
            <p:nvSpPr>
              <p:cNvPr id="9024" name="Google Shape;9024;p26"/>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6"/>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6"/>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6"/>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6"/>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6"/>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6"/>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6"/>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26"/>
            <p:cNvGrpSpPr/>
            <p:nvPr/>
          </p:nvGrpSpPr>
          <p:grpSpPr>
            <a:xfrm flipH="1">
              <a:off x="6918128" y="-238802"/>
              <a:ext cx="950917" cy="733555"/>
              <a:chOff x="2920825" y="1027400"/>
              <a:chExt cx="482650" cy="372325"/>
            </a:xfrm>
          </p:grpSpPr>
          <p:sp>
            <p:nvSpPr>
              <p:cNvPr id="9033" name="Google Shape;9033;p26"/>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6"/>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6"/>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6"/>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6"/>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6"/>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6"/>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26"/>
            <p:cNvGrpSpPr/>
            <p:nvPr/>
          </p:nvGrpSpPr>
          <p:grpSpPr>
            <a:xfrm>
              <a:off x="8148032" y="-203525"/>
              <a:ext cx="292131" cy="1327718"/>
              <a:chOff x="2806525" y="620025"/>
              <a:chExt cx="148275" cy="673900"/>
            </a:xfrm>
          </p:grpSpPr>
          <p:sp>
            <p:nvSpPr>
              <p:cNvPr id="9041" name="Google Shape;9041;p26"/>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6"/>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6"/>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6"/>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6"/>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6"/>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6"/>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6"/>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26"/>
            <p:cNvGrpSpPr/>
            <p:nvPr/>
          </p:nvGrpSpPr>
          <p:grpSpPr>
            <a:xfrm>
              <a:off x="7889791" y="156705"/>
              <a:ext cx="237508" cy="247359"/>
              <a:chOff x="2650925" y="4637475"/>
              <a:chExt cx="120550" cy="125550"/>
            </a:xfrm>
          </p:grpSpPr>
          <p:sp>
            <p:nvSpPr>
              <p:cNvPr id="9050" name="Google Shape;9050;p26"/>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6"/>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26"/>
            <p:cNvGrpSpPr/>
            <p:nvPr/>
          </p:nvGrpSpPr>
          <p:grpSpPr>
            <a:xfrm flipH="1">
              <a:off x="8440180" y="1425306"/>
              <a:ext cx="241941" cy="218741"/>
              <a:chOff x="2097025" y="4644575"/>
              <a:chExt cx="122800" cy="111025"/>
            </a:xfrm>
          </p:grpSpPr>
          <p:sp>
            <p:nvSpPr>
              <p:cNvPr id="9053" name="Google Shape;9053;p2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26"/>
            <p:cNvGrpSpPr/>
            <p:nvPr/>
          </p:nvGrpSpPr>
          <p:grpSpPr>
            <a:xfrm flipH="1">
              <a:off x="5979130" y="51031"/>
              <a:ext cx="241941" cy="218741"/>
              <a:chOff x="2097025" y="4644575"/>
              <a:chExt cx="122800" cy="111025"/>
            </a:xfrm>
          </p:grpSpPr>
          <p:sp>
            <p:nvSpPr>
              <p:cNvPr id="9056" name="Google Shape;9056;p2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26"/>
            <p:cNvGrpSpPr/>
            <p:nvPr/>
          </p:nvGrpSpPr>
          <p:grpSpPr>
            <a:xfrm flipH="1">
              <a:off x="3785395" y="-178631"/>
              <a:ext cx="949833" cy="732422"/>
              <a:chOff x="4866600" y="2956225"/>
              <a:chExt cx="482100" cy="371750"/>
            </a:xfrm>
          </p:grpSpPr>
          <p:sp>
            <p:nvSpPr>
              <p:cNvPr id="9059" name="Google Shape;9059;p26"/>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6"/>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6"/>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6"/>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6"/>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6"/>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6"/>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6"/>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067" name="Google Shape;9067;p26"/>
          <p:cNvSpPr txBox="1">
            <a:spLocks noGrp="1"/>
          </p:cNvSpPr>
          <p:nvPr>
            <p:ph type="title"/>
          </p:nvPr>
        </p:nvSpPr>
        <p:spPr>
          <a:xfrm>
            <a:off x="2159200" y="1570363"/>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068" name="Google Shape;9068;p26"/>
          <p:cNvSpPr txBox="1">
            <a:spLocks noGrp="1"/>
          </p:cNvSpPr>
          <p:nvPr>
            <p:ph type="subTitle" idx="1"/>
          </p:nvPr>
        </p:nvSpPr>
        <p:spPr>
          <a:xfrm>
            <a:off x="2159200" y="1908763"/>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069" name="Google Shape;9069;p26"/>
          <p:cNvSpPr txBox="1">
            <a:spLocks noGrp="1"/>
          </p:cNvSpPr>
          <p:nvPr>
            <p:ph type="title" idx="2"/>
          </p:nvPr>
        </p:nvSpPr>
        <p:spPr>
          <a:xfrm>
            <a:off x="5843588" y="1570363"/>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070" name="Google Shape;9070;p26"/>
          <p:cNvSpPr txBox="1">
            <a:spLocks noGrp="1"/>
          </p:cNvSpPr>
          <p:nvPr>
            <p:ph type="subTitle" idx="3"/>
          </p:nvPr>
        </p:nvSpPr>
        <p:spPr>
          <a:xfrm>
            <a:off x="5843588" y="1908763"/>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071" name="Google Shape;9071;p26"/>
          <p:cNvSpPr txBox="1">
            <a:spLocks noGrp="1"/>
          </p:cNvSpPr>
          <p:nvPr>
            <p:ph type="title" idx="4"/>
          </p:nvPr>
        </p:nvSpPr>
        <p:spPr>
          <a:xfrm>
            <a:off x="2159200" y="2938325"/>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072" name="Google Shape;9072;p26"/>
          <p:cNvSpPr txBox="1">
            <a:spLocks noGrp="1"/>
          </p:cNvSpPr>
          <p:nvPr>
            <p:ph type="subTitle" idx="5"/>
          </p:nvPr>
        </p:nvSpPr>
        <p:spPr>
          <a:xfrm>
            <a:off x="2159200" y="3276725"/>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073" name="Google Shape;9073;p26"/>
          <p:cNvSpPr txBox="1">
            <a:spLocks noGrp="1"/>
          </p:cNvSpPr>
          <p:nvPr>
            <p:ph type="title" idx="6"/>
          </p:nvPr>
        </p:nvSpPr>
        <p:spPr>
          <a:xfrm>
            <a:off x="5843588" y="2938325"/>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074" name="Google Shape;9074;p26"/>
          <p:cNvSpPr txBox="1">
            <a:spLocks noGrp="1"/>
          </p:cNvSpPr>
          <p:nvPr>
            <p:ph type="subTitle" idx="7"/>
          </p:nvPr>
        </p:nvSpPr>
        <p:spPr>
          <a:xfrm>
            <a:off x="5843588" y="3276725"/>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075" name="Google Shape;9075;p26"/>
          <p:cNvSpPr txBox="1">
            <a:spLocks noGrp="1"/>
          </p:cNvSpPr>
          <p:nvPr>
            <p:ph type="title" idx="8"/>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12">
    <p:spTree>
      <p:nvGrpSpPr>
        <p:cNvPr id="1" name="Shape 9076"/>
        <p:cNvGrpSpPr/>
        <p:nvPr/>
      </p:nvGrpSpPr>
      <p:grpSpPr>
        <a:xfrm>
          <a:off x="0" y="0"/>
          <a:ext cx="0" cy="0"/>
          <a:chOff x="0" y="0"/>
          <a:chExt cx="0" cy="0"/>
        </a:xfrm>
      </p:grpSpPr>
      <p:grpSp>
        <p:nvGrpSpPr>
          <p:cNvPr id="9077" name="Google Shape;9077;p27"/>
          <p:cNvGrpSpPr/>
          <p:nvPr/>
        </p:nvGrpSpPr>
        <p:grpSpPr>
          <a:xfrm>
            <a:off x="-136244" y="-589188"/>
            <a:ext cx="9302274" cy="6207147"/>
            <a:chOff x="-136244" y="-589188"/>
            <a:chExt cx="9302274" cy="6207147"/>
          </a:xfrm>
        </p:grpSpPr>
        <p:grpSp>
          <p:nvGrpSpPr>
            <p:cNvPr id="9078" name="Google Shape;9078;p27"/>
            <p:cNvGrpSpPr/>
            <p:nvPr/>
          </p:nvGrpSpPr>
          <p:grpSpPr>
            <a:xfrm>
              <a:off x="478047" y="1425306"/>
              <a:ext cx="241941" cy="218741"/>
              <a:chOff x="2097025" y="4644575"/>
              <a:chExt cx="122800" cy="111025"/>
            </a:xfrm>
          </p:grpSpPr>
          <p:sp>
            <p:nvSpPr>
              <p:cNvPr id="9079" name="Google Shape;9079;p27"/>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7"/>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27"/>
            <p:cNvGrpSpPr/>
            <p:nvPr/>
          </p:nvGrpSpPr>
          <p:grpSpPr>
            <a:xfrm>
              <a:off x="152406" y="-314989"/>
              <a:ext cx="476050" cy="2908409"/>
              <a:chOff x="2022900" y="563450"/>
              <a:chExt cx="241625" cy="1476200"/>
            </a:xfrm>
          </p:grpSpPr>
          <p:sp>
            <p:nvSpPr>
              <p:cNvPr id="9082" name="Google Shape;9082;p27"/>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7"/>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7"/>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7"/>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7"/>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7"/>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7"/>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7"/>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7"/>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7"/>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27"/>
            <p:cNvGrpSpPr/>
            <p:nvPr/>
          </p:nvGrpSpPr>
          <p:grpSpPr>
            <a:xfrm flipH="1">
              <a:off x="1413868" y="309105"/>
              <a:ext cx="237508" cy="247359"/>
              <a:chOff x="2650925" y="4637475"/>
              <a:chExt cx="120550" cy="125550"/>
            </a:xfrm>
          </p:grpSpPr>
          <p:sp>
            <p:nvSpPr>
              <p:cNvPr id="9093" name="Google Shape;9093;p27"/>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7"/>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27"/>
            <p:cNvGrpSpPr/>
            <p:nvPr/>
          </p:nvGrpSpPr>
          <p:grpSpPr>
            <a:xfrm>
              <a:off x="2253297" y="51031"/>
              <a:ext cx="241941" cy="218741"/>
              <a:chOff x="2097025" y="4644575"/>
              <a:chExt cx="122800" cy="111025"/>
            </a:xfrm>
          </p:grpSpPr>
          <p:sp>
            <p:nvSpPr>
              <p:cNvPr id="9096" name="Google Shape;9096;p27"/>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7"/>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27"/>
            <p:cNvGrpSpPr/>
            <p:nvPr/>
          </p:nvGrpSpPr>
          <p:grpSpPr>
            <a:xfrm flipH="1">
              <a:off x="-136244" y="-88574"/>
              <a:ext cx="4270606" cy="1104740"/>
              <a:chOff x="2637925" y="3469400"/>
              <a:chExt cx="2167600" cy="560725"/>
            </a:xfrm>
          </p:grpSpPr>
          <p:sp>
            <p:nvSpPr>
              <p:cNvPr id="9099" name="Google Shape;9099;p27"/>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7"/>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7"/>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7"/>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7"/>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27"/>
            <p:cNvGrpSpPr/>
            <p:nvPr/>
          </p:nvGrpSpPr>
          <p:grpSpPr>
            <a:xfrm>
              <a:off x="7904349" y="0"/>
              <a:ext cx="1239650" cy="1639847"/>
              <a:chOff x="4119175" y="4625900"/>
              <a:chExt cx="629200" cy="832325"/>
            </a:xfrm>
          </p:grpSpPr>
          <p:sp>
            <p:nvSpPr>
              <p:cNvPr id="9105" name="Google Shape;9105;p27"/>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7"/>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7"/>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7"/>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7"/>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7"/>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7"/>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7"/>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7"/>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7"/>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7"/>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7"/>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7"/>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7"/>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7"/>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7"/>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7"/>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7"/>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7"/>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7"/>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7"/>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7"/>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7"/>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7"/>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7"/>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7"/>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7"/>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7"/>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7"/>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7"/>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7"/>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7"/>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7"/>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7"/>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7"/>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7"/>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7"/>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27"/>
            <p:cNvGrpSpPr/>
            <p:nvPr/>
          </p:nvGrpSpPr>
          <p:grpSpPr>
            <a:xfrm flipH="1">
              <a:off x="3697581" y="4374903"/>
              <a:ext cx="768082" cy="1156015"/>
              <a:chOff x="4700366" y="4156978"/>
              <a:chExt cx="768082" cy="1156015"/>
            </a:xfrm>
          </p:grpSpPr>
          <p:sp>
            <p:nvSpPr>
              <p:cNvPr id="9143" name="Google Shape;9143;p27"/>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7"/>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7"/>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7"/>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7"/>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7"/>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7"/>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7"/>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7"/>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7"/>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7"/>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7"/>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7"/>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7"/>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7"/>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7"/>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7"/>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7"/>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7"/>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27"/>
            <p:cNvGrpSpPr/>
            <p:nvPr/>
          </p:nvGrpSpPr>
          <p:grpSpPr>
            <a:xfrm flipH="1">
              <a:off x="6560632" y="4374903"/>
              <a:ext cx="766999" cy="1154931"/>
              <a:chOff x="1838400" y="4151553"/>
              <a:chExt cx="766999" cy="1154931"/>
            </a:xfrm>
          </p:grpSpPr>
          <p:sp>
            <p:nvSpPr>
              <p:cNvPr id="9163" name="Google Shape;9163;p27"/>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7"/>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7"/>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7"/>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7"/>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7"/>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7"/>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7"/>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7"/>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7"/>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7"/>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7"/>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7"/>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7"/>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7"/>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7"/>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7"/>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7"/>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7"/>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7"/>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27"/>
            <p:cNvGrpSpPr/>
            <p:nvPr/>
          </p:nvGrpSpPr>
          <p:grpSpPr>
            <a:xfrm flipH="1">
              <a:off x="5663009" y="4451103"/>
              <a:ext cx="769215" cy="1154931"/>
              <a:chOff x="2733806" y="4380153"/>
              <a:chExt cx="769215" cy="1154931"/>
            </a:xfrm>
          </p:grpSpPr>
          <p:sp>
            <p:nvSpPr>
              <p:cNvPr id="9184" name="Google Shape;9184;p27"/>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7"/>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7"/>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7"/>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7"/>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7"/>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7"/>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7"/>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7"/>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7"/>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7"/>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7"/>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7"/>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7"/>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7"/>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7"/>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7"/>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7"/>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7"/>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7"/>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27"/>
            <p:cNvGrpSpPr/>
            <p:nvPr/>
          </p:nvGrpSpPr>
          <p:grpSpPr>
            <a:xfrm flipH="1">
              <a:off x="4670272" y="4527303"/>
              <a:ext cx="788129" cy="1014456"/>
              <a:chOff x="3707629" y="4456362"/>
              <a:chExt cx="788129" cy="1014456"/>
            </a:xfrm>
          </p:grpSpPr>
          <p:sp>
            <p:nvSpPr>
              <p:cNvPr id="9205" name="Google Shape;9205;p27"/>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7"/>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7"/>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7"/>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7"/>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7"/>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7"/>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7"/>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7"/>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7"/>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7"/>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7"/>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7"/>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7"/>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7"/>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7"/>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7"/>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7"/>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7"/>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7"/>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27"/>
            <p:cNvGrpSpPr/>
            <p:nvPr/>
          </p:nvGrpSpPr>
          <p:grpSpPr>
            <a:xfrm flipH="1">
              <a:off x="1898142" y="4374903"/>
              <a:ext cx="768082" cy="1156015"/>
              <a:chOff x="6499806" y="4156978"/>
              <a:chExt cx="768082" cy="1156015"/>
            </a:xfrm>
          </p:grpSpPr>
          <p:sp>
            <p:nvSpPr>
              <p:cNvPr id="9226" name="Google Shape;9226;p27"/>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7"/>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7"/>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7"/>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7"/>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7"/>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7"/>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7"/>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7"/>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7"/>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7"/>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7"/>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7"/>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7"/>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7"/>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7"/>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7"/>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7"/>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7"/>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27"/>
            <p:cNvGrpSpPr/>
            <p:nvPr/>
          </p:nvGrpSpPr>
          <p:grpSpPr>
            <a:xfrm flipH="1">
              <a:off x="2723758" y="4451103"/>
              <a:ext cx="769215" cy="1154931"/>
              <a:chOff x="5673057" y="4303953"/>
              <a:chExt cx="769215" cy="1154931"/>
            </a:xfrm>
          </p:grpSpPr>
          <p:sp>
            <p:nvSpPr>
              <p:cNvPr id="9246" name="Google Shape;9246;p27"/>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7"/>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7"/>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7"/>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7"/>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7"/>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7"/>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7"/>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7"/>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7"/>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7"/>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7"/>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7"/>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7"/>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7"/>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7"/>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7"/>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7"/>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7"/>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27"/>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27"/>
            <p:cNvGrpSpPr/>
            <p:nvPr/>
          </p:nvGrpSpPr>
          <p:grpSpPr>
            <a:xfrm flipH="1">
              <a:off x="981605" y="4603503"/>
              <a:ext cx="788129" cy="1014456"/>
              <a:chOff x="7396296" y="4303962"/>
              <a:chExt cx="788129" cy="1014456"/>
            </a:xfrm>
          </p:grpSpPr>
          <p:sp>
            <p:nvSpPr>
              <p:cNvPr id="9267" name="Google Shape;9267;p27"/>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7"/>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7"/>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7"/>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7"/>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7"/>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7"/>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7"/>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7"/>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7"/>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7"/>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7"/>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7"/>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7"/>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7"/>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7"/>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7"/>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7"/>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7"/>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7"/>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27"/>
            <p:cNvGrpSpPr/>
            <p:nvPr/>
          </p:nvGrpSpPr>
          <p:grpSpPr>
            <a:xfrm flipH="1">
              <a:off x="7385164" y="4603503"/>
              <a:ext cx="788129" cy="1014456"/>
              <a:chOff x="992737" y="4303962"/>
              <a:chExt cx="788129" cy="1014456"/>
            </a:xfrm>
          </p:grpSpPr>
          <p:sp>
            <p:nvSpPr>
              <p:cNvPr id="9288" name="Google Shape;9288;p27"/>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7"/>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7"/>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7"/>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7"/>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7"/>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7"/>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7"/>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7"/>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7"/>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7"/>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7"/>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7"/>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7"/>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7"/>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7"/>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7"/>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7"/>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7"/>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7"/>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27"/>
            <p:cNvGrpSpPr/>
            <p:nvPr/>
          </p:nvGrpSpPr>
          <p:grpSpPr>
            <a:xfrm flipH="1">
              <a:off x="8377901" y="4374903"/>
              <a:ext cx="788129" cy="1014456"/>
              <a:chOff x="0" y="4380162"/>
              <a:chExt cx="788129" cy="1014456"/>
            </a:xfrm>
          </p:grpSpPr>
          <p:sp>
            <p:nvSpPr>
              <p:cNvPr id="9309" name="Google Shape;9309;p27"/>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7"/>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7"/>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7"/>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7"/>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7"/>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7"/>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7"/>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7"/>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7"/>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7"/>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7"/>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7"/>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7"/>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7"/>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7"/>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7"/>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7"/>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7"/>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7"/>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27"/>
            <p:cNvGrpSpPr/>
            <p:nvPr/>
          </p:nvGrpSpPr>
          <p:grpSpPr>
            <a:xfrm flipH="1">
              <a:off x="0" y="4374903"/>
              <a:ext cx="769215" cy="1154931"/>
              <a:chOff x="8396815" y="4456353"/>
              <a:chExt cx="769215" cy="1154931"/>
            </a:xfrm>
          </p:grpSpPr>
          <p:sp>
            <p:nvSpPr>
              <p:cNvPr id="9330" name="Google Shape;9330;p27"/>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7"/>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7"/>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7"/>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7"/>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7"/>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7"/>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7"/>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7"/>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7"/>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7"/>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7"/>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27"/>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7"/>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7"/>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7"/>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7"/>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7"/>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7"/>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7"/>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27"/>
            <p:cNvGrpSpPr/>
            <p:nvPr/>
          </p:nvGrpSpPr>
          <p:grpSpPr>
            <a:xfrm>
              <a:off x="2501689" y="-314431"/>
              <a:ext cx="949833" cy="732422"/>
              <a:chOff x="4866600" y="2956225"/>
              <a:chExt cx="482100" cy="371750"/>
            </a:xfrm>
          </p:grpSpPr>
          <p:sp>
            <p:nvSpPr>
              <p:cNvPr id="9351" name="Google Shape;9351;p27"/>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7"/>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7"/>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7"/>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7"/>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7"/>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7"/>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7"/>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27"/>
            <p:cNvGrpSpPr/>
            <p:nvPr/>
          </p:nvGrpSpPr>
          <p:grpSpPr>
            <a:xfrm>
              <a:off x="8496000" y="-589188"/>
              <a:ext cx="520625" cy="3756728"/>
              <a:chOff x="9510963" y="-893988"/>
              <a:chExt cx="520625" cy="3756728"/>
            </a:xfrm>
          </p:grpSpPr>
          <p:sp>
            <p:nvSpPr>
              <p:cNvPr id="9360" name="Google Shape;9360;p27"/>
              <p:cNvSpPr/>
              <p:nvPr/>
            </p:nvSpPr>
            <p:spPr>
              <a:xfrm flipH="1">
                <a:off x="9856536" y="-308740"/>
                <a:ext cx="138259" cy="190666"/>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7"/>
              <p:cNvSpPr/>
              <p:nvPr/>
            </p:nvSpPr>
            <p:spPr>
              <a:xfrm flipH="1">
                <a:off x="9874367" y="-298692"/>
                <a:ext cx="121561" cy="162788"/>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7"/>
              <p:cNvSpPr/>
              <p:nvPr/>
            </p:nvSpPr>
            <p:spPr>
              <a:xfrm flipH="1">
                <a:off x="9707146" y="-559547"/>
                <a:ext cx="126044" cy="117079"/>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7"/>
              <p:cNvSpPr/>
              <p:nvPr/>
            </p:nvSpPr>
            <p:spPr>
              <a:xfrm flipH="1">
                <a:off x="9717194" y="-557330"/>
                <a:ext cx="101515" cy="103731"/>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7"/>
              <p:cNvSpPr/>
              <p:nvPr/>
            </p:nvSpPr>
            <p:spPr>
              <a:xfrm>
                <a:off x="9760637" y="2256266"/>
                <a:ext cx="113730" cy="11043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7"/>
              <p:cNvSpPr/>
              <p:nvPr/>
            </p:nvSpPr>
            <p:spPr>
              <a:xfrm flipH="1">
                <a:off x="9819743" y="-604122"/>
                <a:ext cx="85901" cy="123778"/>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7"/>
              <p:cNvSpPr/>
              <p:nvPr/>
            </p:nvSpPr>
            <p:spPr>
              <a:xfrm>
                <a:off x="9695296" y="1901136"/>
                <a:ext cx="104815" cy="156138"/>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7"/>
              <p:cNvSpPr/>
              <p:nvPr/>
            </p:nvSpPr>
            <p:spPr>
              <a:xfrm>
                <a:off x="9696379" y="1914534"/>
                <a:ext cx="91467" cy="118212"/>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7"/>
              <p:cNvSpPr/>
              <p:nvPr/>
            </p:nvSpPr>
            <p:spPr>
              <a:xfrm flipH="1">
                <a:off x="9833146" y="1657523"/>
                <a:ext cx="104815" cy="121512"/>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7"/>
              <p:cNvSpPr/>
              <p:nvPr/>
            </p:nvSpPr>
            <p:spPr>
              <a:xfrm flipH="1">
                <a:off x="9853192" y="1670871"/>
                <a:ext cx="71420" cy="42409"/>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7"/>
              <p:cNvSpPr/>
              <p:nvPr/>
            </p:nvSpPr>
            <p:spPr>
              <a:xfrm flipH="1">
                <a:off x="9846543" y="1700966"/>
                <a:ext cx="89201" cy="58022"/>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7"/>
              <p:cNvSpPr/>
              <p:nvPr/>
            </p:nvSpPr>
            <p:spPr>
              <a:xfrm flipH="1">
                <a:off x="9718327" y="-50102"/>
                <a:ext cx="156089" cy="105948"/>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7"/>
              <p:cNvSpPr/>
              <p:nvPr/>
            </p:nvSpPr>
            <p:spPr>
              <a:xfrm flipH="1">
                <a:off x="9510963" y="-871675"/>
                <a:ext cx="394680" cy="3734416"/>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7"/>
              <p:cNvSpPr/>
              <p:nvPr/>
            </p:nvSpPr>
            <p:spPr>
              <a:xfrm flipH="1">
                <a:off x="9739507" y="719064"/>
                <a:ext cx="292082" cy="1726782"/>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7"/>
              <p:cNvSpPr/>
              <p:nvPr/>
            </p:nvSpPr>
            <p:spPr>
              <a:xfrm flipH="1">
                <a:off x="9771818" y="-893988"/>
                <a:ext cx="111513" cy="1613101"/>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27"/>
            <p:cNvGrpSpPr/>
            <p:nvPr/>
          </p:nvGrpSpPr>
          <p:grpSpPr>
            <a:xfrm>
              <a:off x="1291123" y="-315002"/>
              <a:ext cx="950917" cy="733555"/>
              <a:chOff x="2920825" y="1027400"/>
              <a:chExt cx="482650" cy="372325"/>
            </a:xfrm>
          </p:grpSpPr>
          <p:sp>
            <p:nvSpPr>
              <p:cNvPr id="9376" name="Google Shape;9376;p27"/>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7"/>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7"/>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7"/>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7"/>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7"/>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7"/>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27"/>
            <p:cNvGrpSpPr/>
            <p:nvPr/>
          </p:nvGrpSpPr>
          <p:grpSpPr>
            <a:xfrm>
              <a:off x="76193" y="-386822"/>
              <a:ext cx="1362295" cy="1920846"/>
              <a:chOff x="4877350" y="4482750"/>
              <a:chExt cx="691450" cy="974950"/>
            </a:xfrm>
          </p:grpSpPr>
          <p:sp>
            <p:nvSpPr>
              <p:cNvPr id="9384" name="Google Shape;9384;p27"/>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7"/>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7"/>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7"/>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27"/>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27"/>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7"/>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7"/>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7"/>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7"/>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7"/>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7"/>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7"/>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7"/>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7"/>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7"/>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7"/>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7"/>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7"/>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7"/>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7"/>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7"/>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7"/>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7"/>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7"/>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7"/>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7"/>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7"/>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7"/>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7"/>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27"/>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7"/>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7"/>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417" name="Google Shape;9417;p27"/>
          <p:cNvSpPr txBox="1">
            <a:spLocks noGrp="1"/>
          </p:cNvSpPr>
          <p:nvPr>
            <p:ph type="title"/>
          </p:nvPr>
        </p:nvSpPr>
        <p:spPr>
          <a:xfrm>
            <a:off x="720000" y="1688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418" name="Google Shape;9418;p27"/>
          <p:cNvSpPr txBox="1">
            <a:spLocks noGrp="1"/>
          </p:cNvSpPr>
          <p:nvPr>
            <p:ph type="title" idx="2" hasCustomPrompt="1"/>
          </p:nvPr>
        </p:nvSpPr>
        <p:spPr>
          <a:xfrm>
            <a:off x="1591200" y="13500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419" name="Google Shape;9419;p27"/>
          <p:cNvSpPr txBox="1">
            <a:spLocks noGrp="1"/>
          </p:cNvSpPr>
          <p:nvPr>
            <p:ph type="subTitle" idx="1"/>
          </p:nvPr>
        </p:nvSpPr>
        <p:spPr>
          <a:xfrm>
            <a:off x="720000" y="2026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420" name="Google Shape;9420;p27"/>
          <p:cNvSpPr txBox="1">
            <a:spLocks noGrp="1"/>
          </p:cNvSpPr>
          <p:nvPr>
            <p:ph type="title" idx="3"/>
          </p:nvPr>
        </p:nvSpPr>
        <p:spPr>
          <a:xfrm>
            <a:off x="3448800" y="1688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421" name="Google Shape;9421;p27"/>
          <p:cNvSpPr txBox="1">
            <a:spLocks noGrp="1"/>
          </p:cNvSpPr>
          <p:nvPr>
            <p:ph type="title" idx="4" hasCustomPrompt="1"/>
          </p:nvPr>
        </p:nvSpPr>
        <p:spPr>
          <a:xfrm>
            <a:off x="4320000" y="13500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422" name="Google Shape;9422;p27"/>
          <p:cNvSpPr txBox="1">
            <a:spLocks noGrp="1"/>
          </p:cNvSpPr>
          <p:nvPr>
            <p:ph type="subTitle" idx="5"/>
          </p:nvPr>
        </p:nvSpPr>
        <p:spPr>
          <a:xfrm>
            <a:off x="3448800" y="2026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423" name="Google Shape;9423;p27"/>
          <p:cNvSpPr txBox="1">
            <a:spLocks noGrp="1"/>
          </p:cNvSpPr>
          <p:nvPr>
            <p:ph type="title" idx="6"/>
          </p:nvPr>
        </p:nvSpPr>
        <p:spPr>
          <a:xfrm>
            <a:off x="6177600" y="1688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424" name="Google Shape;9424;p27"/>
          <p:cNvSpPr txBox="1">
            <a:spLocks noGrp="1"/>
          </p:cNvSpPr>
          <p:nvPr>
            <p:ph type="title" idx="7" hasCustomPrompt="1"/>
          </p:nvPr>
        </p:nvSpPr>
        <p:spPr>
          <a:xfrm>
            <a:off x="7048800" y="13500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425" name="Google Shape;9425;p27"/>
          <p:cNvSpPr txBox="1">
            <a:spLocks noGrp="1"/>
          </p:cNvSpPr>
          <p:nvPr>
            <p:ph type="subTitle" idx="8"/>
          </p:nvPr>
        </p:nvSpPr>
        <p:spPr>
          <a:xfrm>
            <a:off x="6177600" y="2026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426" name="Google Shape;9426;p27"/>
          <p:cNvSpPr txBox="1">
            <a:spLocks noGrp="1"/>
          </p:cNvSpPr>
          <p:nvPr>
            <p:ph type="title" idx="9"/>
          </p:nvPr>
        </p:nvSpPr>
        <p:spPr>
          <a:xfrm>
            <a:off x="720000" y="31788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427" name="Google Shape;9427;p27"/>
          <p:cNvSpPr txBox="1">
            <a:spLocks noGrp="1"/>
          </p:cNvSpPr>
          <p:nvPr>
            <p:ph type="title" idx="13" hasCustomPrompt="1"/>
          </p:nvPr>
        </p:nvSpPr>
        <p:spPr>
          <a:xfrm>
            <a:off x="1591200" y="28404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428" name="Google Shape;9428;p27"/>
          <p:cNvSpPr txBox="1">
            <a:spLocks noGrp="1"/>
          </p:cNvSpPr>
          <p:nvPr>
            <p:ph type="subTitle" idx="14"/>
          </p:nvPr>
        </p:nvSpPr>
        <p:spPr>
          <a:xfrm>
            <a:off x="720000" y="35172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429" name="Google Shape;9429;p27"/>
          <p:cNvSpPr txBox="1">
            <a:spLocks noGrp="1"/>
          </p:cNvSpPr>
          <p:nvPr>
            <p:ph type="title" idx="15"/>
          </p:nvPr>
        </p:nvSpPr>
        <p:spPr>
          <a:xfrm>
            <a:off x="3448800" y="31788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430" name="Google Shape;9430;p27"/>
          <p:cNvSpPr txBox="1">
            <a:spLocks noGrp="1"/>
          </p:cNvSpPr>
          <p:nvPr>
            <p:ph type="title" idx="16" hasCustomPrompt="1"/>
          </p:nvPr>
        </p:nvSpPr>
        <p:spPr>
          <a:xfrm>
            <a:off x="4320000" y="28404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431" name="Google Shape;9431;p27"/>
          <p:cNvSpPr txBox="1">
            <a:spLocks noGrp="1"/>
          </p:cNvSpPr>
          <p:nvPr>
            <p:ph type="subTitle" idx="17"/>
          </p:nvPr>
        </p:nvSpPr>
        <p:spPr>
          <a:xfrm>
            <a:off x="3448800" y="35172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432" name="Google Shape;9432;p27"/>
          <p:cNvSpPr txBox="1">
            <a:spLocks noGrp="1"/>
          </p:cNvSpPr>
          <p:nvPr>
            <p:ph type="title" idx="18"/>
          </p:nvPr>
        </p:nvSpPr>
        <p:spPr>
          <a:xfrm>
            <a:off x="6177600" y="31788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433" name="Google Shape;9433;p27"/>
          <p:cNvSpPr txBox="1">
            <a:spLocks noGrp="1"/>
          </p:cNvSpPr>
          <p:nvPr>
            <p:ph type="title" idx="19" hasCustomPrompt="1"/>
          </p:nvPr>
        </p:nvSpPr>
        <p:spPr>
          <a:xfrm>
            <a:off x="7048800" y="2840400"/>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434" name="Google Shape;9434;p27"/>
          <p:cNvSpPr txBox="1">
            <a:spLocks noGrp="1"/>
          </p:cNvSpPr>
          <p:nvPr>
            <p:ph type="subTitle" idx="20"/>
          </p:nvPr>
        </p:nvSpPr>
        <p:spPr>
          <a:xfrm>
            <a:off x="6177600" y="35172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9435" name="Google Shape;9435;p27"/>
          <p:cNvSpPr txBox="1">
            <a:spLocks noGrp="1"/>
          </p:cNvSpPr>
          <p:nvPr>
            <p:ph type="title" idx="21"/>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9436"/>
        <p:cNvGrpSpPr/>
        <p:nvPr/>
      </p:nvGrpSpPr>
      <p:grpSpPr>
        <a:xfrm>
          <a:off x="0" y="0"/>
          <a:ext cx="0" cy="0"/>
          <a:chOff x="0" y="0"/>
          <a:chExt cx="0" cy="0"/>
        </a:xfrm>
      </p:grpSpPr>
      <p:grpSp>
        <p:nvGrpSpPr>
          <p:cNvPr id="9437" name="Google Shape;9437;p28"/>
          <p:cNvGrpSpPr/>
          <p:nvPr/>
        </p:nvGrpSpPr>
        <p:grpSpPr>
          <a:xfrm>
            <a:off x="-136244" y="-531697"/>
            <a:ext cx="9432655" cy="6142982"/>
            <a:chOff x="-136244" y="-531697"/>
            <a:chExt cx="9432655" cy="6142982"/>
          </a:xfrm>
        </p:grpSpPr>
        <p:grpSp>
          <p:nvGrpSpPr>
            <p:cNvPr id="9438" name="Google Shape;9438;p28"/>
            <p:cNvGrpSpPr/>
            <p:nvPr/>
          </p:nvGrpSpPr>
          <p:grpSpPr>
            <a:xfrm flipH="1">
              <a:off x="16159" y="-12374"/>
              <a:ext cx="4270606" cy="1104740"/>
              <a:chOff x="2637925" y="3469400"/>
              <a:chExt cx="2167600" cy="560725"/>
            </a:xfrm>
          </p:grpSpPr>
          <p:sp>
            <p:nvSpPr>
              <p:cNvPr id="9439" name="Google Shape;9439;p28"/>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8"/>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8"/>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8"/>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8"/>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28"/>
            <p:cNvGrpSpPr/>
            <p:nvPr/>
          </p:nvGrpSpPr>
          <p:grpSpPr>
            <a:xfrm flipH="1">
              <a:off x="1159179" y="-104325"/>
              <a:ext cx="520625" cy="3756728"/>
              <a:chOff x="3700500" y="670375"/>
              <a:chExt cx="264250" cy="1906775"/>
            </a:xfrm>
          </p:grpSpPr>
          <p:sp>
            <p:nvSpPr>
              <p:cNvPr id="9445" name="Google Shape;9445;p28"/>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8"/>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8"/>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8"/>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8"/>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8"/>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8"/>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8"/>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8"/>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8"/>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8"/>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8"/>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8"/>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8"/>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8"/>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28"/>
            <p:cNvGrpSpPr/>
            <p:nvPr/>
          </p:nvGrpSpPr>
          <p:grpSpPr>
            <a:xfrm flipH="1">
              <a:off x="3453782" y="-203525"/>
              <a:ext cx="292131" cy="1327718"/>
              <a:chOff x="2806525" y="620025"/>
              <a:chExt cx="148275" cy="673900"/>
            </a:xfrm>
          </p:grpSpPr>
          <p:sp>
            <p:nvSpPr>
              <p:cNvPr id="9461" name="Google Shape;9461;p28"/>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8"/>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8"/>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8"/>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8"/>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8"/>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8"/>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8"/>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28"/>
            <p:cNvGrpSpPr/>
            <p:nvPr/>
          </p:nvGrpSpPr>
          <p:grpSpPr>
            <a:xfrm flipH="1">
              <a:off x="8531712" y="-238789"/>
              <a:ext cx="476050" cy="2908409"/>
              <a:chOff x="2022900" y="563450"/>
              <a:chExt cx="241625" cy="1476200"/>
            </a:xfrm>
          </p:grpSpPr>
          <p:sp>
            <p:nvSpPr>
              <p:cNvPr id="9470" name="Google Shape;9470;p28"/>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8"/>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8"/>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8"/>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8"/>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8"/>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8"/>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8"/>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8"/>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8"/>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28"/>
            <p:cNvGrpSpPr/>
            <p:nvPr/>
          </p:nvGrpSpPr>
          <p:grpSpPr>
            <a:xfrm flipH="1">
              <a:off x="800657" y="-99961"/>
              <a:ext cx="380199" cy="2861617"/>
              <a:chOff x="3345725" y="238675"/>
              <a:chExt cx="192975" cy="1452450"/>
            </a:xfrm>
          </p:grpSpPr>
          <p:sp>
            <p:nvSpPr>
              <p:cNvPr id="9481" name="Google Shape;9481;p28"/>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8"/>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8"/>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8"/>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8"/>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8"/>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8"/>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8"/>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8"/>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8"/>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8"/>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28"/>
            <p:cNvGrpSpPr/>
            <p:nvPr/>
          </p:nvGrpSpPr>
          <p:grpSpPr>
            <a:xfrm flipH="1">
              <a:off x="4040916" y="156705"/>
              <a:ext cx="237508" cy="247359"/>
              <a:chOff x="2650925" y="4637475"/>
              <a:chExt cx="120550" cy="125550"/>
            </a:xfrm>
          </p:grpSpPr>
          <p:sp>
            <p:nvSpPr>
              <p:cNvPr id="9493" name="Google Shape;9493;p28"/>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8"/>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28"/>
            <p:cNvGrpSpPr/>
            <p:nvPr/>
          </p:nvGrpSpPr>
          <p:grpSpPr>
            <a:xfrm flipH="1">
              <a:off x="2416145" y="-85831"/>
              <a:ext cx="949833" cy="732422"/>
              <a:chOff x="4866600" y="2956225"/>
              <a:chExt cx="482100" cy="371750"/>
            </a:xfrm>
          </p:grpSpPr>
          <p:sp>
            <p:nvSpPr>
              <p:cNvPr id="9496" name="Google Shape;9496;p28"/>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8"/>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8"/>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8"/>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8"/>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8"/>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8"/>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8"/>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28"/>
            <p:cNvGrpSpPr/>
            <p:nvPr/>
          </p:nvGrpSpPr>
          <p:grpSpPr>
            <a:xfrm flipH="1">
              <a:off x="-136244" y="-152407"/>
              <a:ext cx="3804702" cy="3830266"/>
              <a:chOff x="3667100" y="238125"/>
              <a:chExt cx="1931125" cy="1944100"/>
            </a:xfrm>
          </p:grpSpPr>
          <p:sp>
            <p:nvSpPr>
              <p:cNvPr id="9505" name="Google Shape;9505;p28"/>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8"/>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8"/>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8"/>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8"/>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8"/>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8"/>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8"/>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8"/>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8"/>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8"/>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8"/>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8"/>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8"/>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8"/>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8"/>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8"/>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8"/>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8"/>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8"/>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8"/>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8"/>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8"/>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28"/>
            <p:cNvGrpSpPr/>
            <p:nvPr/>
          </p:nvGrpSpPr>
          <p:grpSpPr>
            <a:xfrm flipH="1">
              <a:off x="-12777" y="-85850"/>
              <a:ext cx="950917" cy="732471"/>
              <a:chOff x="4850200" y="2392675"/>
              <a:chExt cx="482650" cy="371775"/>
            </a:xfrm>
          </p:grpSpPr>
          <p:sp>
            <p:nvSpPr>
              <p:cNvPr id="9529" name="Google Shape;9529;p28"/>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8"/>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8"/>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8"/>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8"/>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8"/>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8"/>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28"/>
            <p:cNvGrpSpPr/>
            <p:nvPr/>
          </p:nvGrpSpPr>
          <p:grpSpPr>
            <a:xfrm flipH="1">
              <a:off x="1122003" y="-86402"/>
              <a:ext cx="950917" cy="733555"/>
              <a:chOff x="2920825" y="1027400"/>
              <a:chExt cx="482650" cy="372325"/>
            </a:xfrm>
          </p:grpSpPr>
          <p:sp>
            <p:nvSpPr>
              <p:cNvPr id="9537" name="Google Shape;9537;p28"/>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8"/>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8"/>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8"/>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8"/>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8"/>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8"/>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28"/>
            <p:cNvGrpSpPr/>
            <p:nvPr/>
          </p:nvGrpSpPr>
          <p:grpSpPr>
            <a:xfrm flipH="1">
              <a:off x="3691718" y="4156978"/>
              <a:ext cx="768082" cy="1156015"/>
              <a:chOff x="4700366" y="4156978"/>
              <a:chExt cx="768082" cy="1156015"/>
            </a:xfrm>
          </p:grpSpPr>
          <p:sp>
            <p:nvSpPr>
              <p:cNvPr id="9545" name="Google Shape;9545;p28"/>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8"/>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8"/>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8"/>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8"/>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8"/>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8"/>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8"/>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8"/>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8"/>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8"/>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8"/>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8"/>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8"/>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8"/>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8"/>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8"/>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8"/>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8"/>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28"/>
            <p:cNvGrpSpPr/>
            <p:nvPr/>
          </p:nvGrpSpPr>
          <p:grpSpPr>
            <a:xfrm flipH="1">
              <a:off x="6554769" y="4151553"/>
              <a:ext cx="766999" cy="1154931"/>
              <a:chOff x="1838400" y="4151553"/>
              <a:chExt cx="766999" cy="1154931"/>
            </a:xfrm>
          </p:grpSpPr>
          <p:sp>
            <p:nvSpPr>
              <p:cNvPr id="9565" name="Google Shape;9565;p28"/>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8"/>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8"/>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8"/>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8"/>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8"/>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8"/>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8"/>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8"/>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8"/>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8"/>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8"/>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8"/>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8"/>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8"/>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8"/>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8"/>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8"/>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8"/>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8"/>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28"/>
            <p:cNvGrpSpPr/>
            <p:nvPr/>
          </p:nvGrpSpPr>
          <p:grpSpPr>
            <a:xfrm flipH="1">
              <a:off x="5657146" y="4380153"/>
              <a:ext cx="769215" cy="1154931"/>
              <a:chOff x="2733806" y="4380153"/>
              <a:chExt cx="769215" cy="1154931"/>
            </a:xfrm>
          </p:grpSpPr>
          <p:sp>
            <p:nvSpPr>
              <p:cNvPr id="9586" name="Google Shape;9586;p28"/>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8"/>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8"/>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8"/>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8"/>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8"/>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8"/>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8"/>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8"/>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8"/>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8"/>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8"/>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8"/>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8"/>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8"/>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8"/>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8"/>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8"/>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8"/>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8"/>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28"/>
            <p:cNvGrpSpPr/>
            <p:nvPr/>
          </p:nvGrpSpPr>
          <p:grpSpPr>
            <a:xfrm flipH="1">
              <a:off x="4664409" y="4456362"/>
              <a:ext cx="788129" cy="1014456"/>
              <a:chOff x="3707629" y="4456362"/>
              <a:chExt cx="788129" cy="1014456"/>
            </a:xfrm>
          </p:grpSpPr>
          <p:sp>
            <p:nvSpPr>
              <p:cNvPr id="9607" name="Google Shape;9607;p28"/>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8"/>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8"/>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8"/>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8"/>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8"/>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8"/>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8"/>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8"/>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8"/>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8"/>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8"/>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8"/>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8"/>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8"/>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8"/>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8"/>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8"/>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8"/>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8"/>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28"/>
            <p:cNvGrpSpPr/>
            <p:nvPr/>
          </p:nvGrpSpPr>
          <p:grpSpPr>
            <a:xfrm flipH="1">
              <a:off x="1892279" y="4156978"/>
              <a:ext cx="768082" cy="1156015"/>
              <a:chOff x="6499806" y="4156978"/>
              <a:chExt cx="768082" cy="1156015"/>
            </a:xfrm>
          </p:grpSpPr>
          <p:sp>
            <p:nvSpPr>
              <p:cNvPr id="9628" name="Google Shape;9628;p28"/>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8"/>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8"/>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8"/>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8"/>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8"/>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8"/>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8"/>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8"/>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8"/>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8"/>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8"/>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8"/>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8"/>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8"/>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8"/>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8"/>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8"/>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8"/>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28"/>
            <p:cNvGrpSpPr/>
            <p:nvPr/>
          </p:nvGrpSpPr>
          <p:grpSpPr>
            <a:xfrm flipH="1">
              <a:off x="2717895" y="4303953"/>
              <a:ext cx="769215" cy="1154931"/>
              <a:chOff x="5673057" y="4303953"/>
              <a:chExt cx="769215" cy="1154931"/>
            </a:xfrm>
          </p:grpSpPr>
          <p:sp>
            <p:nvSpPr>
              <p:cNvPr id="9648" name="Google Shape;9648;p28"/>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8"/>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8"/>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8"/>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8"/>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8"/>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8"/>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8"/>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8"/>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8"/>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8"/>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8"/>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8"/>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8"/>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8"/>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8"/>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8"/>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8"/>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8"/>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8"/>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28"/>
            <p:cNvGrpSpPr/>
            <p:nvPr/>
          </p:nvGrpSpPr>
          <p:grpSpPr>
            <a:xfrm flipH="1">
              <a:off x="975742" y="4303962"/>
              <a:ext cx="788129" cy="1014456"/>
              <a:chOff x="7396296" y="4303962"/>
              <a:chExt cx="788129" cy="1014456"/>
            </a:xfrm>
          </p:grpSpPr>
          <p:sp>
            <p:nvSpPr>
              <p:cNvPr id="9669" name="Google Shape;9669;p28"/>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8"/>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8"/>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8"/>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8"/>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8"/>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8"/>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8"/>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8"/>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8"/>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8"/>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8"/>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8"/>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8"/>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8"/>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8"/>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8"/>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8"/>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8"/>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8"/>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28"/>
            <p:cNvGrpSpPr/>
            <p:nvPr/>
          </p:nvGrpSpPr>
          <p:grpSpPr>
            <a:xfrm flipH="1">
              <a:off x="7379301" y="4303962"/>
              <a:ext cx="788129" cy="1014456"/>
              <a:chOff x="992737" y="4303962"/>
              <a:chExt cx="788129" cy="1014456"/>
            </a:xfrm>
          </p:grpSpPr>
          <p:sp>
            <p:nvSpPr>
              <p:cNvPr id="9690" name="Google Shape;9690;p28"/>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8"/>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8"/>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8"/>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8"/>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8"/>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8"/>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8"/>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8"/>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8"/>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8"/>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8"/>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8"/>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8"/>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8"/>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8"/>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8"/>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8"/>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8"/>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8"/>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28"/>
            <p:cNvGrpSpPr/>
            <p:nvPr/>
          </p:nvGrpSpPr>
          <p:grpSpPr>
            <a:xfrm flipH="1">
              <a:off x="8372038" y="4380162"/>
              <a:ext cx="788129" cy="1014456"/>
              <a:chOff x="0" y="4380162"/>
              <a:chExt cx="788129" cy="1014456"/>
            </a:xfrm>
          </p:grpSpPr>
          <p:sp>
            <p:nvSpPr>
              <p:cNvPr id="9711" name="Google Shape;9711;p28"/>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8"/>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8"/>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8"/>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8"/>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8"/>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8"/>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8"/>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8"/>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8"/>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8"/>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8"/>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8"/>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8"/>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8"/>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8"/>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8"/>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8"/>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8"/>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8"/>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28"/>
            <p:cNvGrpSpPr/>
            <p:nvPr/>
          </p:nvGrpSpPr>
          <p:grpSpPr>
            <a:xfrm flipH="1">
              <a:off x="-5863" y="4456353"/>
              <a:ext cx="769215" cy="1154931"/>
              <a:chOff x="8396815" y="4456353"/>
              <a:chExt cx="769215" cy="1154931"/>
            </a:xfrm>
          </p:grpSpPr>
          <p:sp>
            <p:nvSpPr>
              <p:cNvPr id="9732" name="Google Shape;9732;p28"/>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8"/>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8"/>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8"/>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8"/>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8"/>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8"/>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8"/>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8"/>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8"/>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8"/>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8"/>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8"/>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8"/>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8"/>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8"/>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8"/>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8"/>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8"/>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8"/>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28"/>
            <p:cNvGrpSpPr/>
            <p:nvPr/>
          </p:nvGrpSpPr>
          <p:grpSpPr>
            <a:xfrm flipH="1">
              <a:off x="615205" y="2094306"/>
              <a:ext cx="241941" cy="218741"/>
              <a:chOff x="2097025" y="4644575"/>
              <a:chExt cx="122800" cy="111025"/>
            </a:xfrm>
          </p:grpSpPr>
          <p:sp>
            <p:nvSpPr>
              <p:cNvPr id="9753" name="Google Shape;9753;p2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28"/>
            <p:cNvGrpSpPr/>
            <p:nvPr/>
          </p:nvGrpSpPr>
          <p:grpSpPr>
            <a:xfrm flipH="1">
              <a:off x="3172380" y="646606"/>
              <a:ext cx="241941" cy="218741"/>
              <a:chOff x="2097025" y="4644575"/>
              <a:chExt cx="122800" cy="111025"/>
            </a:xfrm>
          </p:grpSpPr>
          <p:sp>
            <p:nvSpPr>
              <p:cNvPr id="9756" name="Google Shape;9756;p2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28"/>
            <p:cNvGrpSpPr/>
            <p:nvPr/>
          </p:nvGrpSpPr>
          <p:grpSpPr>
            <a:xfrm flipH="1">
              <a:off x="1590504" y="598117"/>
              <a:ext cx="541806" cy="382373"/>
              <a:chOff x="674132" y="5262167"/>
              <a:chExt cx="541806" cy="382373"/>
            </a:xfrm>
          </p:grpSpPr>
          <p:sp>
            <p:nvSpPr>
              <p:cNvPr id="9759" name="Google Shape;9759;p28"/>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8"/>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8"/>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8"/>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8"/>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8"/>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8"/>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28"/>
            <p:cNvGrpSpPr/>
            <p:nvPr/>
          </p:nvGrpSpPr>
          <p:grpSpPr>
            <a:xfrm>
              <a:off x="5025806" y="-12374"/>
              <a:ext cx="4270606" cy="1104740"/>
              <a:chOff x="2637925" y="3469400"/>
              <a:chExt cx="2167600" cy="560725"/>
            </a:xfrm>
          </p:grpSpPr>
          <p:sp>
            <p:nvSpPr>
              <p:cNvPr id="9767" name="Google Shape;9767;p28"/>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8"/>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8"/>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8"/>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8"/>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28"/>
            <p:cNvGrpSpPr/>
            <p:nvPr/>
          </p:nvGrpSpPr>
          <p:grpSpPr>
            <a:xfrm flipH="1">
              <a:off x="5784845" y="-85831"/>
              <a:ext cx="949833" cy="732422"/>
              <a:chOff x="4866600" y="2956225"/>
              <a:chExt cx="482100" cy="371750"/>
            </a:xfrm>
          </p:grpSpPr>
          <p:sp>
            <p:nvSpPr>
              <p:cNvPr id="9773" name="Google Shape;9773;p28"/>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8"/>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8"/>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8"/>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8"/>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8"/>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8"/>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8"/>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28"/>
            <p:cNvGrpSpPr/>
            <p:nvPr/>
          </p:nvGrpSpPr>
          <p:grpSpPr>
            <a:xfrm flipH="1">
              <a:off x="4708328" y="-315002"/>
              <a:ext cx="950917" cy="733555"/>
              <a:chOff x="2920825" y="1027400"/>
              <a:chExt cx="482650" cy="372325"/>
            </a:xfrm>
          </p:grpSpPr>
          <p:sp>
            <p:nvSpPr>
              <p:cNvPr id="9782" name="Google Shape;9782;p28"/>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8"/>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8"/>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8"/>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8"/>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8"/>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8"/>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28"/>
            <p:cNvGrpSpPr/>
            <p:nvPr/>
          </p:nvGrpSpPr>
          <p:grpSpPr>
            <a:xfrm>
              <a:off x="8148032" y="-203525"/>
              <a:ext cx="292131" cy="1327718"/>
              <a:chOff x="2806525" y="620025"/>
              <a:chExt cx="148275" cy="673900"/>
            </a:xfrm>
          </p:grpSpPr>
          <p:sp>
            <p:nvSpPr>
              <p:cNvPr id="9790" name="Google Shape;9790;p28"/>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8"/>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8"/>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8"/>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8"/>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8"/>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8"/>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8"/>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28"/>
            <p:cNvGrpSpPr/>
            <p:nvPr/>
          </p:nvGrpSpPr>
          <p:grpSpPr>
            <a:xfrm>
              <a:off x="7889791" y="156705"/>
              <a:ext cx="237508" cy="247359"/>
              <a:chOff x="2650925" y="4637475"/>
              <a:chExt cx="120550" cy="125550"/>
            </a:xfrm>
          </p:grpSpPr>
          <p:sp>
            <p:nvSpPr>
              <p:cNvPr id="9799" name="Google Shape;9799;p28"/>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8"/>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28"/>
            <p:cNvGrpSpPr/>
            <p:nvPr/>
          </p:nvGrpSpPr>
          <p:grpSpPr>
            <a:xfrm flipH="1">
              <a:off x="8440180" y="1501506"/>
              <a:ext cx="241941" cy="218741"/>
              <a:chOff x="2097025" y="4644575"/>
              <a:chExt cx="122800" cy="111025"/>
            </a:xfrm>
          </p:grpSpPr>
          <p:sp>
            <p:nvSpPr>
              <p:cNvPr id="9802" name="Google Shape;9802;p2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28"/>
            <p:cNvGrpSpPr/>
            <p:nvPr/>
          </p:nvGrpSpPr>
          <p:grpSpPr>
            <a:xfrm flipH="1">
              <a:off x="5979130" y="51031"/>
              <a:ext cx="241941" cy="218741"/>
              <a:chOff x="2097025" y="4644575"/>
              <a:chExt cx="122800" cy="111025"/>
            </a:xfrm>
          </p:grpSpPr>
          <p:sp>
            <p:nvSpPr>
              <p:cNvPr id="9805" name="Google Shape;9805;p2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28"/>
            <p:cNvGrpSpPr/>
            <p:nvPr/>
          </p:nvGrpSpPr>
          <p:grpSpPr>
            <a:xfrm flipH="1">
              <a:off x="3785395" y="-85831"/>
              <a:ext cx="949833" cy="732422"/>
              <a:chOff x="4866600" y="2956225"/>
              <a:chExt cx="482100" cy="371750"/>
            </a:xfrm>
          </p:grpSpPr>
          <p:sp>
            <p:nvSpPr>
              <p:cNvPr id="9808" name="Google Shape;9808;p28"/>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8"/>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8"/>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28"/>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28"/>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8"/>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8"/>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8"/>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28"/>
            <p:cNvGrpSpPr/>
            <p:nvPr/>
          </p:nvGrpSpPr>
          <p:grpSpPr>
            <a:xfrm flipH="1">
              <a:off x="6693342" y="-531697"/>
              <a:ext cx="1362295" cy="1920846"/>
              <a:chOff x="4877350" y="4482750"/>
              <a:chExt cx="691450" cy="974950"/>
            </a:xfrm>
          </p:grpSpPr>
          <p:sp>
            <p:nvSpPr>
              <p:cNvPr id="9817" name="Google Shape;9817;p28"/>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8"/>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8"/>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8"/>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8"/>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8"/>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8"/>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8"/>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8"/>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8"/>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8"/>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8"/>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8"/>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8"/>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8"/>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8"/>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8"/>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8"/>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8"/>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8"/>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8"/>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8"/>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8"/>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8"/>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8"/>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8"/>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8"/>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8"/>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8"/>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8"/>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8"/>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8"/>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8"/>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50" name="Google Shape;9850;p28"/>
          <p:cNvSpPr txBox="1">
            <a:spLocks noGrp="1"/>
          </p:cNvSpPr>
          <p:nvPr>
            <p:ph type="title" hasCustomPrompt="1"/>
          </p:nvPr>
        </p:nvSpPr>
        <p:spPr>
          <a:xfrm>
            <a:off x="1688788" y="1091925"/>
            <a:ext cx="57780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851" name="Google Shape;9851;p28"/>
          <p:cNvSpPr txBox="1">
            <a:spLocks noGrp="1"/>
          </p:cNvSpPr>
          <p:nvPr>
            <p:ph type="subTitle" idx="1"/>
          </p:nvPr>
        </p:nvSpPr>
        <p:spPr>
          <a:xfrm>
            <a:off x="1688788" y="1937925"/>
            <a:ext cx="57780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9pPr>
          </a:lstStyle>
          <a:p>
            <a:endParaRPr/>
          </a:p>
        </p:txBody>
      </p:sp>
      <p:sp>
        <p:nvSpPr>
          <p:cNvPr id="9852" name="Google Shape;9852;p28"/>
          <p:cNvSpPr txBox="1">
            <a:spLocks noGrp="1"/>
          </p:cNvSpPr>
          <p:nvPr>
            <p:ph type="title" idx="2" hasCustomPrompt="1"/>
          </p:nvPr>
        </p:nvSpPr>
        <p:spPr>
          <a:xfrm>
            <a:off x="1677213" y="2774013"/>
            <a:ext cx="57780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853" name="Google Shape;9853;p28"/>
          <p:cNvSpPr txBox="1">
            <a:spLocks noGrp="1"/>
          </p:cNvSpPr>
          <p:nvPr>
            <p:ph type="subTitle" idx="3"/>
          </p:nvPr>
        </p:nvSpPr>
        <p:spPr>
          <a:xfrm>
            <a:off x="1677213" y="3620013"/>
            <a:ext cx="57780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CUSTOM_6_1_1">
    <p:spTree>
      <p:nvGrpSpPr>
        <p:cNvPr id="1" name="Shape 9854"/>
        <p:cNvGrpSpPr/>
        <p:nvPr/>
      </p:nvGrpSpPr>
      <p:grpSpPr>
        <a:xfrm>
          <a:off x="0" y="0"/>
          <a:ext cx="0" cy="0"/>
          <a:chOff x="0" y="0"/>
          <a:chExt cx="0" cy="0"/>
        </a:xfrm>
      </p:grpSpPr>
      <p:grpSp>
        <p:nvGrpSpPr>
          <p:cNvPr id="9855" name="Google Shape;9855;p29"/>
          <p:cNvGrpSpPr/>
          <p:nvPr/>
        </p:nvGrpSpPr>
        <p:grpSpPr>
          <a:xfrm>
            <a:off x="0" y="-589188"/>
            <a:ext cx="9296399" cy="6207147"/>
            <a:chOff x="0" y="-589188"/>
            <a:chExt cx="9296399" cy="6207147"/>
          </a:xfrm>
        </p:grpSpPr>
        <p:grpSp>
          <p:nvGrpSpPr>
            <p:cNvPr id="9856" name="Google Shape;9856;p29"/>
            <p:cNvGrpSpPr/>
            <p:nvPr/>
          </p:nvGrpSpPr>
          <p:grpSpPr>
            <a:xfrm flipH="1">
              <a:off x="8440168" y="1501506"/>
              <a:ext cx="241941" cy="218741"/>
              <a:chOff x="2097025" y="4644575"/>
              <a:chExt cx="122800" cy="111025"/>
            </a:xfrm>
          </p:grpSpPr>
          <p:sp>
            <p:nvSpPr>
              <p:cNvPr id="9857" name="Google Shape;9857;p2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29"/>
            <p:cNvGrpSpPr/>
            <p:nvPr/>
          </p:nvGrpSpPr>
          <p:grpSpPr>
            <a:xfrm flipH="1">
              <a:off x="8531700" y="-467389"/>
              <a:ext cx="476050" cy="2908409"/>
              <a:chOff x="2022900" y="563450"/>
              <a:chExt cx="241625" cy="1476200"/>
            </a:xfrm>
          </p:grpSpPr>
          <p:sp>
            <p:nvSpPr>
              <p:cNvPr id="9860" name="Google Shape;9860;p29"/>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9"/>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9"/>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9"/>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9"/>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9"/>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9"/>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9"/>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9"/>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9"/>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29"/>
            <p:cNvGrpSpPr/>
            <p:nvPr/>
          </p:nvGrpSpPr>
          <p:grpSpPr>
            <a:xfrm>
              <a:off x="7508779" y="309105"/>
              <a:ext cx="237508" cy="247359"/>
              <a:chOff x="2650925" y="4637475"/>
              <a:chExt cx="120550" cy="125550"/>
            </a:xfrm>
          </p:grpSpPr>
          <p:sp>
            <p:nvSpPr>
              <p:cNvPr id="9871" name="Google Shape;9871;p29"/>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9"/>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29"/>
            <p:cNvGrpSpPr/>
            <p:nvPr/>
          </p:nvGrpSpPr>
          <p:grpSpPr>
            <a:xfrm flipH="1">
              <a:off x="6664918" y="51031"/>
              <a:ext cx="241941" cy="218741"/>
              <a:chOff x="2097025" y="4644575"/>
              <a:chExt cx="122800" cy="111025"/>
            </a:xfrm>
          </p:grpSpPr>
          <p:sp>
            <p:nvSpPr>
              <p:cNvPr id="9874" name="Google Shape;9874;p2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29"/>
            <p:cNvGrpSpPr/>
            <p:nvPr/>
          </p:nvGrpSpPr>
          <p:grpSpPr>
            <a:xfrm>
              <a:off x="5025794" y="-88574"/>
              <a:ext cx="4270606" cy="1104740"/>
              <a:chOff x="2637925" y="3469400"/>
              <a:chExt cx="2167600" cy="560725"/>
            </a:xfrm>
          </p:grpSpPr>
          <p:sp>
            <p:nvSpPr>
              <p:cNvPr id="9877" name="Google Shape;9877;p29"/>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9"/>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9"/>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9"/>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9"/>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29"/>
            <p:cNvGrpSpPr/>
            <p:nvPr/>
          </p:nvGrpSpPr>
          <p:grpSpPr>
            <a:xfrm flipH="1">
              <a:off x="16156" y="0"/>
              <a:ext cx="1239650" cy="1639847"/>
              <a:chOff x="4119175" y="4625900"/>
              <a:chExt cx="629200" cy="832325"/>
            </a:xfrm>
          </p:grpSpPr>
          <p:sp>
            <p:nvSpPr>
              <p:cNvPr id="9883" name="Google Shape;9883;p29"/>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29"/>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9"/>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9"/>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9"/>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9"/>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29"/>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29"/>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29"/>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29"/>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9"/>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9"/>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9"/>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9"/>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9"/>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9"/>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9"/>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9"/>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9"/>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9"/>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9"/>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9"/>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9"/>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9"/>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9"/>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9"/>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9"/>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9"/>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9"/>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9"/>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9"/>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9"/>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9"/>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9"/>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9"/>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9"/>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9"/>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29"/>
            <p:cNvGrpSpPr/>
            <p:nvPr/>
          </p:nvGrpSpPr>
          <p:grpSpPr>
            <a:xfrm>
              <a:off x="4700366" y="4374903"/>
              <a:ext cx="768082" cy="1156015"/>
              <a:chOff x="4700366" y="4156978"/>
              <a:chExt cx="768082" cy="1156015"/>
            </a:xfrm>
          </p:grpSpPr>
          <p:sp>
            <p:nvSpPr>
              <p:cNvPr id="9921" name="Google Shape;9921;p29"/>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9"/>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29"/>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29"/>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9"/>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9"/>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9"/>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9"/>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9"/>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9"/>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9"/>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9"/>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9"/>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9"/>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9"/>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9"/>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9"/>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9"/>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9"/>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29"/>
            <p:cNvGrpSpPr/>
            <p:nvPr/>
          </p:nvGrpSpPr>
          <p:grpSpPr>
            <a:xfrm>
              <a:off x="1838400" y="4374903"/>
              <a:ext cx="766999" cy="1154931"/>
              <a:chOff x="1838400" y="4151553"/>
              <a:chExt cx="766999" cy="1154931"/>
            </a:xfrm>
          </p:grpSpPr>
          <p:sp>
            <p:nvSpPr>
              <p:cNvPr id="9941" name="Google Shape;9941;p29"/>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9"/>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9"/>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9"/>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9"/>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9"/>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9"/>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9"/>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9"/>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9"/>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9"/>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9"/>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9"/>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9"/>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9"/>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29"/>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9"/>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9"/>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9"/>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29"/>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29"/>
            <p:cNvGrpSpPr/>
            <p:nvPr/>
          </p:nvGrpSpPr>
          <p:grpSpPr>
            <a:xfrm>
              <a:off x="2733806" y="4451103"/>
              <a:ext cx="769215" cy="1154931"/>
              <a:chOff x="2733806" y="4380153"/>
              <a:chExt cx="769215" cy="1154931"/>
            </a:xfrm>
          </p:grpSpPr>
          <p:sp>
            <p:nvSpPr>
              <p:cNvPr id="9962" name="Google Shape;9962;p29"/>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9"/>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9"/>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9"/>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9"/>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9"/>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9"/>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9"/>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9"/>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9"/>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29"/>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9"/>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9"/>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9"/>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9"/>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9"/>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9"/>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9"/>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9"/>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9"/>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29"/>
            <p:cNvGrpSpPr/>
            <p:nvPr/>
          </p:nvGrpSpPr>
          <p:grpSpPr>
            <a:xfrm>
              <a:off x="3707629" y="4527303"/>
              <a:ext cx="788129" cy="1014456"/>
              <a:chOff x="3707629" y="4456362"/>
              <a:chExt cx="788129" cy="1014456"/>
            </a:xfrm>
          </p:grpSpPr>
          <p:sp>
            <p:nvSpPr>
              <p:cNvPr id="9983" name="Google Shape;9983;p29"/>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9"/>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9"/>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9"/>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9"/>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9"/>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9"/>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9"/>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9"/>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9"/>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9"/>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9"/>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9"/>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9"/>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29"/>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9"/>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9"/>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9"/>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9"/>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9"/>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29"/>
            <p:cNvGrpSpPr/>
            <p:nvPr/>
          </p:nvGrpSpPr>
          <p:grpSpPr>
            <a:xfrm>
              <a:off x="6499806" y="4374903"/>
              <a:ext cx="768082" cy="1156015"/>
              <a:chOff x="6499806" y="4156978"/>
              <a:chExt cx="768082" cy="1156015"/>
            </a:xfrm>
          </p:grpSpPr>
          <p:sp>
            <p:nvSpPr>
              <p:cNvPr id="10004" name="Google Shape;10004;p29"/>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9"/>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9"/>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9"/>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9"/>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9"/>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9"/>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9"/>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9"/>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9"/>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9"/>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9"/>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9"/>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9"/>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9"/>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9"/>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9"/>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9"/>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9"/>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29"/>
            <p:cNvGrpSpPr/>
            <p:nvPr/>
          </p:nvGrpSpPr>
          <p:grpSpPr>
            <a:xfrm>
              <a:off x="5673057" y="4451103"/>
              <a:ext cx="769215" cy="1154931"/>
              <a:chOff x="5673057" y="4303953"/>
              <a:chExt cx="769215" cy="1154931"/>
            </a:xfrm>
          </p:grpSpPr>
          <p:sp>
            <p:nvSpPr>
              <p:cNvPr id="10024" name="Google Shape;10024;p29"/>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9"/>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9"/>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29"/>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9"/>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9"/>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29"/>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29"/>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9"/>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9"/>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9"/>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9"/>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9"/>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9"/>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29"/>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29"/>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29"/>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9"/>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9"/>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9"/>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29"/>
            <p:cNvGrpSpPr/>
            <p:nvPr/>
          </p:nvGrpSpPr>
          <p:grpSpPr>
            <a:xfrm>
              <a:off x="7396296" y="4603503"/>
              <a:ext cx="788129" cy="1014456"/>
              <a:chOff x="7396296" y="4303962"/>
              <a:chExt cx="788129" cy="1014456"/>
            </a:xfrm>
          </p:grpSpPr>
          <p:sp>
            <p:nvSpPr>
              <p:cNvPr id="10045" name="Google Shape;10045;p29"/>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9"/>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9"/>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9"/>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9"/>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9"/>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9"/>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9"/>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9"/>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29"/>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29"/>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9"/>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9"/>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9"/>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9"/>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29"/>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29"/>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9"/>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9"/>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9"/>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29"/>
            <p:cNvGrpSpPr/>
            <p:nvPr/>
          </p:nvGrpSpPr>
          <p:grpSpPr>
            <a:xfrm>
              <a:off x="992737" y="4603503"/>
              <a:ext cx="788129" cy="1014456"/>
              <a:chOff x="992737" y="4303962"/>
              <a:chExt cx="788129" cy="1014456"/>
            </a:xfrm>
          </p:grpSpPr>
          <p:sp>
            <p:nvSpPr>
              <p:cNvPr id="10066" name="Google Shape;10066;p29"/>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9"/>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9"/>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9"/>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29"/>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9"/>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9"/>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9"/>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9"/>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9"/>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9"/>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9"/>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9"/>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9"/>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9"/>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9"/>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9"/>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9"/>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9"/>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9"/>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29"/>
            <p:cNvGrpSpPr/>
            <p:nvPr/>
          </p:nvGrpSpPr>
          <p:grpSpPr>
            <a:xfrm>
              <a:off x="0" y="4374903"/>
              <a:ext cx="788129" cy="1014456"/>
              <a:chOff x="0" y="4380162"/>
              <a:chExt cx="788129" cy="1014456"/>
            </a:xfrm>
          </p:grpSpPr>
          <p:sp>
            <p:nvSpPr>
              <p:cNvPr id="10087" name="Google Shape;10087;p29"/>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9"/>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9"/>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29"/>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29"/>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9"/>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9"/>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9"/>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9"/>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9"/>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9"/>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9"/>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9"/>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9"/>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9"/>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9"/>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29"/>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29"/>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29"/>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9"/>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29"/>
            <p:cNvGrpSpPr/>
            <p:nvPr/>
          </p:nvGrpSpPr>
          <p:grpSpPr>
            <a:xfrm>
              <a:off x="8396815" y="4374903"/>
              <a:ext cx="769215" cy="1154931"/>
              <a:chOff x="8396815" y="4456353"/>
              <a:chExt cx="769215" cy="1154931"/>
            </a:xfrm>
          </p:grpSpPr>
          <p:sp>
            <p:nvSpPr>
              <p:cNvPr id="10108" name="Google Shape;10108;p29"/>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9"/>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9"/>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9"/>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9"/>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9"/>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9"/>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9"/>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9"/>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9"/>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9"/>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9"/>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29"/>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29"/>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9"/>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9"/>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9"/>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29"/>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29"/>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9"/>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29"/>
            <p:cNvGrpSpPr/>
            <p:nvPr/>
          </p:nvGrpSpPr>
          <p:grpSpPr>
            <a:xfrm flipH="1">
              <a:off x="5708633" y="-314431"/>
              <a:ext cx="949833" cy="732422"/>
              <a:chOff x="4866600" y="2956225"/>
              <a:chExt cx="482100" cy="371750"/>
            </a:xfrm>
          </p:grpSpPr>
          <p:sp>
            <p:nvSpPr>
              <p:cNvPr id="10129" name="Google Shape;10129;p29"/>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9"/>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9"/>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9"/>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29"/>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29"/>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29"/>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29"/>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29"/>
            <p:cNvGrpSpPr/>
            <p:nvPr/>
          </p:nvGrpSpPr>
          <p:grpSpPr>
            <a:xfrm flipH="1">
              <a:off x="143530" y="-589188"/>
              <a:ext cx="520625" cy="3756728"/>
              <a:chOff x="9510963" y="-893988"/>
              <a:chExt cx="520625" cy="3756728"/>
            </a:xfrm>
          </p:grpSpPr>
          <p:sp>
            <p:nvSpPr>
              <p:cNvPr id="10138" name="Google Shape;10138;p29"/>
              <p:cNvSpPr/>
              <p:nvPr/>
            </p:nvSpPr>
            <p:spPr>
              <a:xfrm flipH="1">
                <a:off x="9856536" y="-308740"/>
                <a:ext cx="138259" cy="190666"/>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9"/>
              <p:cNvSpPr/>
              <p:nvPr/>
            </p:nvSpPr>
            <p:spPr>
              <a:xfrm flipH="1">
                <a:off x="9874367" y="-298692"/>
                <a:ext cx="121561" cy="162788"/>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9"/>
              <p:cNvSpPr/>
              <p:nvPr/>
            </p:nvSpPr>
            <p:spPr>
              <a:xfrm flipH="1">
                <a:off x="9707146" y="-559547"/>
                <a:ext cx="126044" cy="117079"/>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9"/>
              <p:cNvSpPr/>
              <p:nvPr/>
            </p:nvSpPr>
            <p:spPr>
              <a:xfrm flipH="1">
                <a:off x="9717194" y="-557330"/>
                <a:ext cx="101515" cy="103731"/>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9"/>
              <p:cNvSpPr/>
              <p:nvPr/>
            </p:nvSpPr>
            <p:spPr>
              <a:xfrm>
                <a:off x="9760637" y="2256266"/>
                <a:ext cx="113730" cy="11043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9"/>
              <p:cNvSpPr/>
              <p:nvPr/>
            </p:nvSpPr>
            <p:spPr>
              <a:xfrm flipH="1">
                <a:off x="9819743" y="-604122"/>
                <a:ext cx="85901" cy="123778"/>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9"/>
              <p:cNvSpPr/>
              <p:nvPr/>
            </p:nvSpPr>
            <p:spPr>
              <a:xfrm>
                <a:off x="9695296" y="1901136"/>
                <a:ext cx="104815" cy="156138"/>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9"/>
              <p:cNvSpPr/>
              <p:nvPr/>
            </p:nvSpPr>
            <p:spPr>
              <a:xfrm>
                <a:off x="9696379" y="1914534"/>
                <a:ext cx="91467" cy="118212"/>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9"/>
              <p:cNvSpPr/>
              <p:nvPr/>
            </p:nvSpPr>
            <p:spPr>
              <a:xfrm flipH="1">
                <a:off x="9833146" y="1657523"/>
                <a:ext cx="104815" cy="121512"/>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9"/>
              <p:cNvSpPr/>
              <p:nvPr/>
            </p:nvSpPr>
            <p:spPr>
              <a:xfrm flipH="1">
                <a:off x="9853192" y="1670871"/>
                <a:ext cx="71420" cy="42409"/>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9"/>
              <p:cNvSpPr/>
              <p:nvPr/>
            </p:nvSpPr>
            <p:spPr>
              <a:xfrm flipH="1">
                <a:off x="9846543" y="1700966"/>
                <a:ext cx="89201" cy="58022"/>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9"/>
              <p:cNvSpPr/>
              <p:nvPr/>
            </p:nvSpPr>
            <p:spPr>
              <a:xfrm flipH="1">
                <a:off x="9718327" y="-50102"/>
                <a:ext cx="156089" cy="105948"/>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9"/>
              <p:cNvSpPr/>
              <p:nvPr/>
            </p:nvSpPr>
            <p:spPr>
              <a:xfrm flipH="1">
                <a:off x="9510963" y="-871675"/>
                <a:ext cx="394680" cy="3734416"/>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9"/>
              <p:cNvSpPr/>
              <p:nvPr/>
            </p:nvSpPr>
            <p:spPr>
              <a:xfrm flipH="1">
                <a:off x="9739507" y="719064"/>
                <a:ext cx="292082" cy="1726782"/>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9"/>
              <p:cNvSpPr/>
              <p:nvPr/>
            </p:nvSpPr>
            <p:spPr>
              <a:xfrm flipH="1">
                <a:off x="9771818" y="-893988"/>
                <a:ext cx="111513" cy="1613101"/>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29"/>
            <p:cNvGrpSpPr/>
            <p:nvPr/>
          </p:nvGrpSpPr>
          <p:grpSpPr>
            <a:xfrm flipH="1">
              <a:off x="6918116" y="-315002"/>
              <a:ext cx="950917" cy="733555"/>
              <a:chOff x="2920825" y="1027400"/>
              <a:chExt cx="482650" cy="372325"/>
            </a:xfrm>
          </p:grpSpPr>
          <p:sp>
            <p:nvSpPr>
              <p:cNvPr id="10154" name="Google Shape;10154;p29"/>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29"/>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29"/>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9"/>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9"/>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29"/>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29"/>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29"/>
            <p:cNvGrpSpPr/>
            <p:nvPr/>
          </p:nvGrpSpPr>
          <p:grpSpPr>
            <a:xfrm flipH="1">
              <a:off x="7721667" y="-310622"/>
              <a:ext cx="1362295" cy="1920846"/>
              <a:chOff x="4877350" y="4482750"/>
              <a:chExt cx="691450" cy="974950"/>
            </a:xfrm>
          </p:grpSpPr>
          <p:sp>
            <p:nvSpPr>
              <p:cNvPr id="10162" name="Google Shape;10162;p29"/>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9"/>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9"/>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9"/>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9"/>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9"/>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9"/>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29"/>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29"/>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9"/>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9"/>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9"/>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9"/>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9"/>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9"/>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9"/>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9"/>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9"/>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9"/>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9"/>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9"/>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9"/>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29"/>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29"/>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29"/>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29"/>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9"/>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9"/>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9"/>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9"/>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9"/>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9"/>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9"/>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95" name="Google Shape;10195;p29"/>
          <p:cNvSpPr txBox="1">
            <a:spLocks noGrp="1"/>
          </p:cNvSpPr>
          <p:nvPr>
            <p:ph type="title"/>
          </p:nvPr>
        </p:nvSpPr>
        <p:spPr>
          <a:xfrm>
            <a:off x="720000" y="3278388"/>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196" name="Google Shape;10196;p29"/>
          <p:cNvSpPr txBox="1">
            <a:spLocks noGrp="1"/>
          </p:cNvSpPr>
          <p:nvPr>
            <p:ph type="subTitle" idx="1"/>
          </p:nvPr>
        </p:nvSpPr>
        <p:spPr>
          <a:xfrm>
            <a:off x="720000" y="3616788"/>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0197" name="Google Shape;10197;p29"/>
          <p:cNvSpPr txBox="1">
            <a:spLocks noGrp="1"/>
          </p:cNvSpPr>
          <p:nvPr>
            <p:ph type="title" idx="2"/>
          </p:nvPr>
        </p:nvSpPr>
        <p:spPr>
          <a:xfrm>
            <a:off x="3448800" y="3278388"/>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198" name="Google Shape;10198;p29"/>
          <p:cNvSpPr txBox="1">
            <a:spLocks noGrp="1"/>
          </p:cNvSpPr>
          <p:nvPr>
            <p:ph type="subTitle" idx="3"/>
          </p:nvPr>
        </p:nvSpPr>
        <p:spPr>
          <a:xfrm>
            <a:off x="3448800" y="3616788"/>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0199" name="Google Shape;10199;p29"/>
          <p:cNvSpPr txBox="1">
            <a:spLocks noGrp="1"/>
          </p:cNvSpPr>
          <p:nvPr>
            <p:ph type="title" idx="4"/>
          </p:nvPr>
        </p:nvSpPr>
        <p:spPr>
          <a:xfrm>
            <a:off x="6177595" y="3278388"/>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200" name="Google Shape;10200;p29"/>
          <p:cNvSpPr txBox="1">
            <a:spLocks noGrp="1"/>
          </p:cNvSpPr>
          <p:nvPr>
            <p:ph type="subTitle" idx="5"/>
          </p:nvPr>
        </p:nvSpPr>
        <p:spPr>
          <a:xfrm>
            <a:off x="6177595" y="3616788"/>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0201" name="Google Shape;10201;p29"/>
          <p:cNvSpPr txBox="1">
            <a:spLocks noGrp="1"/>
          </p:cNvSpPr>
          <p:nvPr>
            <p:ph type="title" idx="6"/>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02" name="Google Shape;10202;p29"/>
          <p:cNvSpPr txBox="1">
            <a:spLocks noGrp="1"/>
          </p:cNvSpPr>
          <p:nvPr>
            <p:ph type="title" idx="7" hasCustomPrompt="1"/>
          </p:nvPr>
        </p:nvSpPr>
        <p:spPr>
          <a:xfrm>
            <a:off x="1281600" y="2126788"/>
            <a:ext cx="11232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0203" name="Google Shape;10203;p29"/>
          <p:cNvSpPr txBox="1">
            <a:spLocks noGrp="1"/>
          </p:cNvSpPr>
          <p:nvPr>
            <p:ph type="title" idx="8" hasCustomPrompt="1"/>
          </p:nvPr>
        </p:nvSpPr>
        <p:spPr>
          <a:xfrm>
            <a:off x="4010400" y="2126788"/>
            <a:ext cx="11232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0204" name="Google Shape;10204;p29"/>
          <p:cNvSpPr txBox="1">
            <a:spLocks noGrp="1"/>
          </p:cNvSpPr>
          <p:nvPr>
            <p:ph type="title" idx="9" hasCustomPrompt="1"/>
          </p:nvPr>
        </p:nvSpPr>
        <p:spPr>
          <a:xfrm>
            <a:off x="6739195" y="2126838"/>
            <a:ext cx="11232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7">
    <p:spTree>
      <p:nvGrpSpPr>
        <p:cNvPr id="1" name="Shape 10205"/>
        <p:cNvGrpSpPr/>
        <p:nvPr/>
      </p:nvGrpSpPr>
      <p:grpSpPr>
        <a:xfrm>
          <a:off x="0" y="0"/>
          <a:ext cx="0" cy="0"/>
          <a:chOff x="0" y="0"/>
          <a:chExt cx="0" cy="0"/>
        </a:xfrm>
      </p:grpSpPr>
      <p:grpSp>
        <p:nvGrpSpPr>
          <p:cNvPr id="10206" name="Google Shape;10206;p30"/>
          <p:cNvGrpSpPr/>
          <p:nvPr/>
        </p:nvGrpSpPr>
        <p:grpSpPr>
          <a:xfrm>
            <a:off x="-136244" y="-314989"/>
            <a:ext cx="9432655" cy="5926274"/>
            <a:chOff x="-136244" y="-314989"/>
            <a:chExt cx="9432655" cy="5926274"/>
          </a:xfrm>
        </p:grpSpPr>
        <p:grpSp>
          <p:nvGrpSpPr>
            <p:cNvPr id="10207" name="Google Shape;10207;p30"/>
            <p:cNvGrpSpPr/>
            <p:nvPr/>
          </p:nvGrpSpPr>
          <p:grpSpPr>
            <a:xfrm>
              <a:off x="907149" y="685800"/>
              <a:ext cx="1239650" cy="1639847"/>
              <a:chOff x="4119175" y="4625900"/>
              <a:chExt cx="629200" cy="832325"/>
            </a:xfrm>
          </p:grpSpPr>
          <p:sp>
            <p:nvSpPr>
              <p:cNvPr id="10208" name="Google Shape;10208;p30"/>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30"/>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30"/>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30"/>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30"/>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30"/>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30"/>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30"/>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30"/>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30"/>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30"/>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30"/>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30"/>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30"/>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30"/>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30"/>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30"/>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30"/>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30"/>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30"/>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30"/>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30"/>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30"/>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30"/>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30"/>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30"/>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30"/>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30"/>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30"/>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30"/>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30"/>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30"/>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30"/>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30"/>
            <p:cNvGrpSpPr/>
            <p:nvPr/>
          </p:nvGrpSpPr>
          <p:grpSpPr>
            <a:xfrm>
              <a:off x="1498800" y="-131988"/>
              <a:ext cx="520625" cy="3756728"/>
              <a:chOff x="9510963" y="-893988"/>
              <a:chExt cx="520625" cy="3756728"/>
            </a:xfrm>
          </p:grpSpPr>
          <p:sp>
            <p:nvSpPr>
              <p:cNvPr id="10242" name="Google Shape;10242;p30"/>
              <p:cNvSpPr/>
              <p:nvPr/>
            </p:nvSpPr>
            <p:spPr>
              <a:xfrm flipH="1">
                <a:off x="9856536" y="-308740"/>
                <a:ext cx="138259" cy="190666"/>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30"/>
              <p:cNvSpPr/>
              <p:nvPr/>
            </p:nvSpPr>
            <p:spPr>
              <a:xfrm flipH="1">
                <a:off x="9874367" y="-298692"/>
                <a:ext cx="121561" cy="162788"/>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30"/>
              <p:cNvSpPr/>
              <p:nvPr/>
            </p:nvSpPr>
            <p:spPr>
              <a:xfrm flipH="1">
                <a:off x="9707146" y="-559547"/>
                <a:ext cx="126044" cy="117079"/>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30"/>
              <p:cNvSpPr/>
              <p:nvPr/>
            </p:nvSpPr>
            <p:spPr>
              <a:xfrm flipH="1">
                <a:off x="9717194" y="-557330"/>
                <a:ext cx="101515" cy="103731"/>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30"/>
              <p:cNvSpPr/>
              <p:nvPr/>
            </p:nvSpPr>
            <p:spPr>
              <a:xfrm>
                <a:off x="9760637" y="2256266"/>
                <a:ext cx="113730" cy="11043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30"/>
              <p:cNvSpPr/>
              <p:nvPr/>
            </p:nvSpPr>
            <p:spPr>
              <a:xfrm flipH="1">
                <a:off x="9819743" y="-604122"/>
                <a:ext cx="85901" cy="123778"/>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30"/>
              <p:cNvSpPr/>
              <p:nvPr/>
            </p:nvSpPr>
            <p:spPr>
              <a:xfrm>
                <a:off x="9695296" y="1901136"/>
                <a:ext cx="104815" cy="156138"/>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30"/>
              <p:cNvSpPr/>
              <p:nvPr/>
            </p:nvSpPr>
            <p:spPr>
              <a:xfrm>
                <a:off x="9696379" y="1914534"/>
                <a:ext cx="91467" cy="118212"/>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30"/>
              <p:cNvSpPr/>
              <p:nvPr/>
            </p:nvSpPr>
            <p:spPr>
              <a:xfrm flipH="1">
                <a:off x="9833146" y="1657523"/>
                <a:ext cx="104815" cy="121512"/>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30"/>
              <p:cNvSpPr/>
              <p:nvPr/>
            </p:nvSpPr>
            <p:spPr>
              <a:xfrm flipH="1">
                <a:off x="9853192" y="1670871"/>
                <a:ext cx="71420" cy="42409"/>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30"/>
              <p:cNvSpPr/>
              <p:nvPr/>
            </p:nvSpPr>
            <p:spPr>
              <a:xfrm flipH="1">
                <a:off x="9846543" y="1700966"/>
                <a:ext cx="89201" cy="58022"/>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30"/>
              <p:cNvSpPr/>
              <p:nvPr/>
            </p:nvSpPr>
            <p:spPr>
              <a:xfrm flipH="1">
                <a:off x="9718327" y="-50102"/>
                <a:ext cx="156089" cy="105948"/>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30"/>
              <p:cNvSpPr/>
              <p:nvPr/>
            </p:nvSpPr>
            <p:spPr>
              <a:xfrm flipH="1">
                <a:off x="9510963" y="-871675"/>
                <a:ext cx="394680" cy="3734416"/>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30"/>
              <p:cNvSpPr/>
              <p:nvPr/>
            </p:nvSpPr>
            <p:spPr>
              <a:xfrm flipH="1">
                <a:off x="9739507" y="719064"/>
                <a:ext cx="292082" cy="1726782"/>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30"/>
              <p:cNvSpPr/>
              <p:nvPr/>
            </p:nvSpPr>
            <p:spPr>
              <a:xfrm flipH="1">
                <a:off x="9771818" y="-893988"/>
                <a:ext cx="111513" cy="1613101"/>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30"/>
            <p:cNvGrpSpPr/>
            <p:nvPr/>
          </p:nvGrpSpPr>
          <p:grpSpPr>
            <a:xfrm>
              <a:off x="4873403" y="-12374"/>
              <a:ext cx="4270606" cy="1104740"/>
              <a:chOff x="2637925" y="3469400"/>
              <a:chExt cx="2167600" cy="560725"/>
            </a:xfrm>
          </p:grpSpPr>
          <p:sp>
            <p:nvSpPr>
              <p:cNvPr id="10258" name="Google Shape;10258;p30"/>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30"/>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30"/>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30"/>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30"/>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30"/>
            <p:cNvGrpSpPr/>
            <p:nvPr/>
          </p:nvGrpSpPr>
          <p:grpSpPr>
            <a:xfrm>
              <a:off x="7480363" y="-104325"/>
              <a:ext cx="520625" cy="3756728"/>
              <a:chOff x="3700500" y="670375"/>
              <a:chExt cx="264250" cy="1906775"/>
            </a:xfrm>
          </p:grpSpPr>
          <p:sp>
            <p:nvSpPr>
              <p:cNvPr id="10264" name="Google Shape;10264;p30"/>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30"/>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30"/>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30"/>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30"/>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30"/>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30"/>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30"/>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30"/>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30"/>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30"/>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30"/>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30"/>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30"/>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30"/>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30"/>
            <p:cNvGrpSpPr/>
            <p:nvPr/>
          </p:nvGrpSpPr>
          <p:grpSpPr>
            <a:xfrm>
              <a:off x="5414254" y="-203525"/>
              <a:ext cx="292131" cy="1327718"/>
              <a:chOff x="2806525" y="620025"/>
              <a:chExt cx="148275" cy="673900"/>
            </a:xfrm>
          </p:grpSpPr>
          <p:sp>
            <p:nvSpPr>
              <p:cNvPr id="10280" name="Google Shape;10280;p30"/>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30"/>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30"/>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30"/>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30"/>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30"/>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30"/>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30"/>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30"/>
            <p:cNvGrpSpPr/>
            <p:nvPr/>
          </p:nvGrpSpPr>
          <p:grpSpPr>
            <a:xfrm>
              <a:off x="152406" y="-314989"/>
              <a:ext cx="476050" cy="2908409"/>
              <a:chOff x="2022900" y="563450"/>
              <a:chExt cx="241625" cy="1476200"/>
            </a:xfrm>
          </p:grpSpPr>
          <p:sp>
            <p:nvSpPr>
              <p:cNvPr id="10289" name="Google Shape;10289;p30"/>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30"/>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30"/>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30"/>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30"/>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30"/>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30"/>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30"/>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30"/>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30"/>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30"/>
            <p:cNvGrpSpPr/>
            <p:nvPr/>
          </p:nvGrpSpPr>
          <p:grpSpPr>
            <a:xfrm>
              <a:off x="7979311" y="-99961"/>
              <a:ext cx="380199" cy="2861617"/>
              <a:chOff x="3345725" y="238675"/>
              <a:chExt cx="192975" cy="1452450"/>
            </a:xfrm>
          </p:grpSpPr>
          <p:sp>
            <p:nvSpPr>
              <p:cNvPr id="10300" name="Google Shape;10300;p30"/>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30"/>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30"/>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30"/>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30"/>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30"/>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30"/>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30"/>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30"/>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30"/>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30"/>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30"/>
            <p:cNvGrpSpPr/>
            <p:nvPr/>
          </p:nvGrpSpPr>
          <p:grpSpPr>
            <a:xfrm>
              <a:off x="4881743" y="156705"/>
              <a:ext cx="237508" cy="247359"/>
              <a:chOff x="2650925" y="4637475"/>
              <a:chExt cx="120550" cy="125550"/>
            </a:xfrm>
          </p:grpSpPr>
          <p:sp>
            <p:nvSpPr>
              <p:cNvPr id="10312" name="Google Shape;10312;p30"/>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30"/>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30"/>
            <p:cNvGrpSpPr/>
            <p:nvPr/>
          </p:nvGrpSpPr>
          <p:grpSpPr>
            <a:xfrm>
              <a:off x="5794189" y="-85831"/>
              <a:ext cx="949833" cy="732422"/>
              <a:chOff x="4866600" y="2956225"/>
              <a:chExt cx="482100" cy="371750"/>
            </a:xfrm>
          </p:grpSpPr>
          <p:sp>
            <p:nvSpPr>
              <p:cNvPr id="10315" name="Google Shape;10315;p30"/>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30"/>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30"/>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30"/>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30"/>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30"/>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30"/>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30"/>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30"/>
            <p:cNvGrpSpPr/>
            <p:nvPr/>
          </p:nvGrpSpPr>
          <p:grpSpPr>
            <a:xfrm>
              <a:off x="5491709" y="-152407"/>
              <a:ext cx="3804702" cy="3830266"/>
              <a:chOff x="3667100" y="238125"/>
              <a:chExt cx="1931125" cy="1944100"/>
            </a:xfrm>
          </p:grpSpPr>
          <p:sp>
            <p:nvSpPr>
              <p:cNvPr id="10324" name="Google Shape;10324;p30"/>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30"/>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30"/>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30"/>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30"/>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30"/>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30"/>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30"/>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30"/>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30"/>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30"/>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30"/>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30"/>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30"/>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30"/>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30"/>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30"/>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30"/>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30"/>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30"/>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30"/>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30"/>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30"/>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30"/>
            <p:cNvGrpSpPr/>
            <p:nvPr/>
          </p:nvGrpSpPr>
          <p:grpSpPr>
            <a:xfrm>
              <a:off x="8222027" y="-85850"/>
              <a:ext cx="950917" cy="732471"/>
              <a:chOff x="4850200" y="2392675"/>
              <a:chExt cx="482650" cy="371775"/>
            </a:xfrm>
          </p:grpSpPr>
          <p:sp>
            <p:nvSpPr>
              <p:cNvPr id="10348" name="Google Shape;10348;p30"/>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30"/>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30"/>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30"/>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30"/>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30"/>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30"/>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30"/>
            <p:cNvGrpSpPr/>
            <p:nvPr/>
          </p:nvGrpSpPr>
          <p:grpSpPr>
            <a:xfrm>
              <a:off x="7087248" y="-86402"/>
              <a:ext cx="950917" cy="733555"/>
              <a:chOff x="2920825" y="1027400"/>
              <a:chExt cx="482650" cy="372325"/>
            </a:xfrm>
          </p:grpSpPr>
          <p:sp>
            <p:nvSpPr>
              <p:cNvPr id="10356" name="Google Shape;10356;p30"/>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30"/>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30"/>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30"/>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30"/>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30"/>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30"/>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30"/>
            <p:cNvGrpSpPr/>
            <p:nvPr/>
          </p:nvGrpSpPr>
          <p:grpSpPr>
            <a:xfrm>
              <a:off x="4700366" y="4156978"/>
              <a:ext cx="768082" cy="1156015"/>
              <a:chOff x="4700366" y="4156978"/>
              <a:chExt cx="768082" cy="1156015"/>
            </a:xfrm>
          </p:grpSpPr>
          <p:sp>
            <p:nvSpPr>
              <p:cNvPr id="10364" name="Google Shape;10364;p30"/>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30"/>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30"/>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30"/>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30"/>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30"/>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30"/>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30"/>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30"/>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30"/>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30"/>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30"/>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30"/>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30"/>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30"/>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30"/>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30"/>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30"/>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30"/>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30"/>
            <p:cNvGrpSpPr/>
            <p:nvPr/>
          </p:nvGrpSpPr>
          <p:grpSpPr>
            <a:xfrm>
              <a:off x="1838400" y="4151553"/>
              <a:ext cx="766999" cy="1154931"/>
              <a:chOff x="1838400" y="4151553"/>
              <a:chExt cx="766999" cy="1154931"/>
            </a:xfrm>
          </p:grpSpPr>
          <p:sp>
            <p:nvSpPr>
              <p:cNvPr id="10384" name="Google Shape;10384;p30"/>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30"/>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30"/>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30"/>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30"/>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30"/>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30"/>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30"/>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30"/>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30"/>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30"/>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30"/>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30"/>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30"/>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30"/>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30"/>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30"/>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30"/>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30"/>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30"/>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30"/>
            <p:cNvGrpSpPr/>
            <p:nvPr/>
          </p:nvGrpSpPr>
          <p:grpSpPr>
            <a:xfrm>
              <a:off x="2733806" y="4380153"/>
              <a:ext cx="769215" cy="1154931"/>
              <a:chOff x="2733806" y="4380153"/>
              <a:chExt cx="769215" cy="1154931"/>
            </a:xfrm>
          </p:grpSpPr>
          <p:sp>
            <p:nvSpPr>
              <p:cNvPr id="10405" name="Google Shape;10405;p30"/>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30"/>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30"/>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30"/>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30"/>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30"/>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30"/>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30"/>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30"/>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30"/>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30"/>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30"/>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30"/>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30"/>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30"/>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30"/>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30"/>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30"/>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30"/>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30"/>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30"/>
            <p:cNvGrpSpPr/>
            <p:nvPr/>
          </p:nvGrpSpPr>
          <p:grpSpPr>
            <a:xfrm>
              <a:off x="3707629" y="4456362"/>
              <a:ext cx="788129" cy="1014456"/>
              <a:chOff x="3707629" y="4456362"/>
              <a:chExt cx="788129" cy="1014456"/>
            </a:xfrm>
          </p:grpSpPr>
          <p:sp>
            <p:nvSpPr>
              <p:cNvPr id="10426" name="Google Shape;10426;p30"/>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30"/>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30"/>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30"/>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30"/>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30"/>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30"/>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30"/>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30"/>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30"/>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30"/>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30"/>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30"/>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30"/>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30"/>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30"/>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30"/>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30"/>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30"/>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30"/>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30"/>
            <p:cNvGrpSpPr/>
            <p:nvPr/>
          </p:nvGrpSpPr>
          <p:grpSpPr>
            <a:xfrm>
              <a:off x="6499806" y="4156978"/>
              <a:ext cx="768082" cy="1156015"/>
              <a:chOff x="6499806" y="4156978"/>
              <a:chExt cx="768082" cy="1156015"/>
            </a:xfrm>
          </p:grpSpPr>
          <p:sp>
            <p:nvSpPr>
              <p:cNvPr id="10447" name="Google Shape;10447;p30"/>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30"/>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30"/>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30"/>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30"/>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30"/>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30"/>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30"/>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30"/>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30"/>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30"/>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30"/>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30"/>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30"/>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30"/>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30"/>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30"/>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30"/>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30"/>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30"/>
            <p:cNvGrpSpPr/>
            <p:nvPr/>
          </p:nvGrpSpPr>
          <p:grpSpPr>
            <a:xfrm>
              <a:off x="5673057" y="4303953"/>
              <a:ext cx="769215" cy="1154931"/>
              <a:chOff x="5673057" y="4303953"/>
              <a:chExt cx="769215" cy="1154931"/>
            </a:xfrm>
          </p:grpSpPr>
          <p:sp>
            <p:nvSpPr>
              <p:cNvPr id="10467" name="Google Shape;10467;p30"/>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30"/>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30"/>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30"/>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30"/>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30"/>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30"/>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30"/>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30"/>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30"/>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30"/>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30"/>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30"/>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30"/>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30"/>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30"/>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30"/>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30"/>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30"/>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30"/>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30"/>
            <p:cNvGrpSpPr/>
            <p:nvPr/>
          </p:nvGrpSpPr>
          <p:grpSpPr>
            <a:xfrm>
              <a:off x="7396296" y="4303962"/>
              <a:ext cx="788129" cy="1014456"/>
              <a:chOff x="7396296" y="4303962"/>
              <a:chExt cx="788129" cy="1014456"/>
            </a:xfrm>
          </p:grpSpPr>
          <p:sp>
            <p:nvSpPr>
              <p:cNvPr id="10488" name="Google Shape;10488;p30"/>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30"/>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30"/>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30"/>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30"/>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30"/>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30"/>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30"/>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30"/>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30"/>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30"/>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30"/>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30"/>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30"/>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30"/>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30"/>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30"/>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30"/>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30"/>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30"/>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30"/>
            <p:cNvGrpSpPr/>
            <p:nvPr/>
          </p:nvGrpSpPr>
          <p:grpSpPr>
            <a:xfrm>
              <a:off x="992737" y="4303962"/>
              <a:ext cx="788129" cy="1014456"/>
              <a:chOff x="992737" y="4303962"/>
              <a:chExt cx="788129" cy="1014456"/>
            </a:xfrm>
          </p:grpSpPr>
          <p:sp>
            <p:nvSpPr>
              <p:cNvPr id="10509" name="Google Shape;10509;p30"/>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30"/>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30"/>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30"/>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30"/>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30"/>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30"/>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30"/>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30"/>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30"/>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30"/>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30"/>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30"/>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30"/>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30"/>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30"/>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30"/>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30"/>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30"/>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30"/>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30"/>
            <p:cNvGrpSpPr/>
            <p:nvPr/>
          </p:nvGrpSpPr>
          <p:grpSpPr>
            <a:xfrm>
              <a:off x="0" y="4380162"/>
              <a:ext cx="788129" cy="1014456"/>
              <a:chOff x="0" y="4380162"/>
              <a:chExt cx="788129" cy="1014456"/>
            </a:xfrm>
          </p:grpSpPr>
          <p:sp>
            <p:nvSpPr>
              <p:cNvPr id="10530" name="Google Shape;10530;p30"/>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30"/>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30"/>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30"/>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30"/>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30"/>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30"/>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30"/>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30"/>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30"/>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30"/>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30"/>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30"/>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30"/>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30"/>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30"/>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30"/>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30"/>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30"/>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30"/>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30"/>
            <p:cNvGrpSpPr/>
            <p:nvPr/>
          </p:nvGrpSpPr>
          <p:grpSpPr>
            <a:xfrm>
              <a:off x="8396815" y="4456353"/>
              <a:ext cx="769215" cy="1154931"/>
              <a:chOff x="8396815" y="4456353"/>
              <a:chExt cx="769215" cy="1154931"/>
            </a:xfrm>
          </p:grpSpPr>
          <p:sp>
            <p:nvSpPr>
              <p:cNvPr id="10551" name="Google Shape;10551;p30"/>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30"/>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30"/>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30"/>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30"/>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30"/>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30"/>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30"/>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30"/>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30"/>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30"/>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30"/>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30"/>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30"/>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30"/>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30"/>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30"/>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30"/>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30"/>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30"/>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30"/>
            <p:cNvGrpSpPr/>
            <p:nvPr/>
          </p:nvGrpSpPr>
          <p:grpSpPr>
            <a:xfrm>
              <a:off x="8303022" y="2094306"/>
              <a:ext cx="241941" cy="218741"/>
              <a:chOff x="2097025" y="4644575"/>
              <a:chExt cx="122800" cy="111025"/>
            </a:xfrm>
          </p:grpSpPr>
          <p:sp>
            <p:nvSpPr>
              <p:cNvPr id="10572" name="Google Shape;10572;p3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3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30"/>
            <p:cNvGrpSpPr/>
            <p:nvPr/>
          </p:nvGrpSpPr>
          <p:grpSpPr>
            <a:xfrm>
              <a:off x="5745847" y="646606"/>
              <a:ext cx="241941" cy="218741"/>
              <a:chOff x="2097025" y="4644575"/>
              <a:chExt cx="122800" cy="111025"/>
            </a:xfrm>
          </p:grpSpPr>
          <p:sp>
            <p:nvSpPr>
              <p:cNvPr id="10575" name="Google Shape;10575;p3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3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30"/>
            <p:cNvGrpSpPr/>
            <p:nvPr/>
          </p:nvGrpSpPr>
          <p:grpSpPr>
            <a:xfrm>
              <a:off x="8077207" y="4761117"/>
              <a:ext cx="541806" cy="382373"/>
              <a:chOff x="674132" y="5262167"/>
              <a:chExt cx="541806" cy="382373"/>
            </a:xfrm>
          </p:grpSpPr>
          <p:sp>
            <p:nvSpPr>
              <p:cNvPr id="10578" name="Google Shape;10578;p30"/>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30"/>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30"/>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30"/>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30"/>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30"/>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30"/>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5" name="Google Shape;10585;p30"/>
            <p:cNvGrpSpPr/>
            <p:nvPr/>
          </p:nvGrpSpPr>
          <p:grpSpPr>
            <a:xfrm>
              <a:off x="7057272" y="1481243"/>
              <a:ext cx="241941" cy="218741"/>
              <a:chOff x="2097025" y="4644575"/>
              <a:chExt cx="122800" cy="111025"/>
            </a:xfrm>
          </p:grpSpPr>
          <p:sp>
            <p:nvSpPr>
              <p:cNvPr id="10586" name="Google Shape;10586;p3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3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30"/>
            <p:cNvGrpSpPr/>
            <p:nvPr/>
          </p:nvGrpSpPr>
          <p:grpSpPr>
            <a:xfrm flipH="1">
              <a:off x="-136244" y="-12374"/>
              <a:ext cx="4270606" cy="1104740"/>
              <a:chOff x="2637925" y="3469400"/>
              <a:chExt cx="2167600" cy="560725"/>
            </a:xfrm>
          </p:grpSpPr>
          <p:sp>
            <p:nvSpPr>
              <p:cNvPr id="10589" name="Google Shape;10589;p30"/>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30"/>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30"/>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30"/>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30"/>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30"/>
            <p:cNvGrpSpPr/>
            <p:nvPr/>
          </p:nvGrpSpPr>
          <p:grpSpPr>
            <a:xfrm>
              <a:off x="2425489" y="-85831"/>
              <a:ext cx="949833" cy="732422"/>
              <a:chOff x="4866600" y="2956225"/>
              <a:chExt cx="482100" cy="371750"/>
            </a:xfrm>
          </p:grpSpPr>
          <p:sp>
            <p:nvSpPr>
              <p:cNvPr id="10595" name="Google Shape;10595;p30"/>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30"/>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30"/>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30"/>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30"/>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30"/>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30"/>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30"/>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30"/>
            <p:cNvGrpSpPr/>
            <p:nvPr/>
          </p:nvGrpSpPr>
          <p:grpSpPr>
            <a:xfrm flipH="1">
              <a:off x="720004" y="-203525"/>
              <a:ext cx="292131" cy="1327718"/>
              <a:chOff x="2806525" y="620025"/>
              <a:chExt cx="148275" cy="673900"/>
            </a:xfrm>
          </p:grpSpPr>
          <p:sp>
            <p:nvSpPr>
              <p:cNvPr id="10604" name="Google Shape;10604;p30"/>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30"/>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30"/>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30"/>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30"/>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30"/>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30"/>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30"/>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30"/>
            <p:cNvGrpSpPr/>
            <p:nvPr/>
          </p:nvGrpSpPr>
          <p:grpSpPr>
            <a:xfrm flipH="1">
              <a:off x="1032868" y="156705"/>
              <a:ext cx="237508" cy="247359"/>
              <a:chOff x="2650925" y="4637475"/>
              <a:chExt cx="120550" cy="125550"/>
            </a:xfrm>
          </p:grpSpPr>
          <p:sp>
            <p:nvSpPr>
              <p:cNvPr id="10613" name="Google Shape;10613;p30"/>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30"/>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30"/>
            <p:cNvGrpSpPr/>
            <p:nvPr/>
          </p:nvGrpSpPr>
          <p:grpSpPr>
            <a:xfrm>
              <a:off x="478047" y="1425306"/>
              <a:ext cx="241941" cy="218741"/>
              <a:chOff x="2097025" y="4644575"/>
              <a:chExt cx="122800" cy="111025"/>
            </a:xfrm>
          </p:grpSpPr>
          <p:sp>
            <p:nvSpPr>
              <p:cNvPr id="10616" name="Google Shape;10616;p3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3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30"/>
            <p:cNvGrpSpPr/>
            <p:nvPr/>
          </p:nvGrpSpPr>
          <p:grpSpPr>
            <a:xfrm>
              <a:off x="2939097" y="51031"/>
              <a:ext cx="241941" cy="218741"/>
              <a:chOff x="2097025" y="4644575"/>
              <a:chExt cx="122800" cy="111025"/>
            </a:xfrm>
          </p:grpSpPr>
          <p:sp>
            <p:nvSpPr>
              <p:cNvPr id="10619" name="Google Shape;10619;p3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3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30"/>
            <p:cNvGrpSpPr/>
            <p:nvPr/>
          </p:nvGrpSpPr>
          <p:grpSpPr>
            <a:xfrm>
              <a:off x="4424939" y="-85831"/>
              <a:ext cx="949833" cy="732422"/>
              <a:chOff x="4866600" y="2956225"/>
              <a:chExt cx="482100" cy="371750"/>
            </a:xfrm>
          </p:grpSpPr>
          <p:sp>
            <p:nvSpPr>
              <p:cNvPr id="10622" name="Google Shape;10622;p30"/>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30"/>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30"/>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30"/>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30"/>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30"/>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30"/>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30"/>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630" name="Google Shape;10630;p30"/>
          <p:cNvSpPr txBox="1">
            <a:spLocks noGrp="1"/>
          </p:cNvSpPr>
          <p:nvPr>
            <p:ph type="ctrTitle"/>
          </p:nvPr>
        </p:nvSpPr>
        <p:spPr>
          <a:xfrm>
            <a:off x="3128400" y="975025"/>
            <a:ext cx="28872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631" name="Google Shape;10631;p30"/>
          <p:cNvSpPr txBox="1">
            <a:spLocks noGrp="1"/>
          </p:cNvSpPr>
          <p:nvPr>
            <p:ph type="subTitle" idx="1"/>
          </p:nvPr>
        </p:nvSpPr>
        <p:spPr>
          <a:xfrm>
            <a:off x="3128400" y="1651825"/>
            <a:ext cx="2887200" cy="1184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0632" name="Google Shape;10632;p30"/>
          <p:cNvSpPr txBox="1"/>
          <p:nvPr/>
        </p:nvSpPr>
        <p:spPr>
          <a:xfrm>
            <a:off x="2165400" y="3355000"/>
            <a:ext cx="4813200" cy="504000"/>
          </a:xfrm>
          <a:prstGeom prst="rect">
            <a:avLst/>
          </a:prstGeom>
          <a:noFill/>
          <a:ln>
            <a:noFill/>
          </a:ln>
        </p:spPr>
        <p:txBody>
          <a:bodyPr spcFirstLastPara="1" wrap="square" lIns="0" tIns="91425" rIns="0" bIns="91425" anchor="t" anchorCtr="0">
            <a:noAutofit/>
          </a:bodyPr>
          <a:lstStyle/>
          <a:p>
            <a:pPr marL="0" lvl="0" indent="0" algn="ctr" rtl="0">
              <a:lnSpc>
                <a:spcPct val="100000"/>
              </a:lnSpc>
              <a:spcBef>
                <a:spcPts val="300"/>
              </a:spcBef>
              <a:spcAft>
                <a:spcPts val="0"/>
              </a:spcAft>
              <a:buNone/>
            </a:pPr>
            <a:r>
              <a:rPr lang="en" sz="1200" b="1">
                <a:solidFill>
                  <a:schemeClr val="dk1"/>
                </a:solidFill>
                <a:latin typeface="Montserrat"/>
                <a:ea typeface="Montserrat"/>
                <a:cs typeface="Montserrat"/>
                <a:sym typeface="Montserrat"/>
              </a:rPr>
              <a:t>CREDITS:</a:t>
            </a:r>
            <a:r>
              <a:rPr lang="en" sz="1200">
                <a:solidFill>
                  <a:schemeClr val="dk1"/>
                </a:solidFill>
                <a:latin typeface="Montserrat"/>
                <a:ea typeface="Montserrat"/>
                <a:cs typeface="Montserrat"/>
                <a:sym typeface="Montserrat"/>
              </a:rPr>
              <a:t> This presentation template was created by </a:t>
            </a:r>
            <a:r>
              <a:rPr lang="en" sz="1200" b="1">
                <a:solidFill>
                  <a:schemeClr val="dk1"/>
                </a:solidFill>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lang="en" sz="1200">
                <a:solidFill>
                  <a:schemeClr val="dk1"/>
                </a:solidFill>
                <a:latin typeface="Montserrat"/>
                <a:ea typeface="Montserrat"/>
                <a:cs typeface="Montserrat"/>
                <a:sym typeface="Montserrat"/>
              </a:rPr>
              <a:t>, including icons by </a:t>
            </a:r>
            <a:r>
              <a:rPr lang="en" sz="12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lang="en" sz="1200">
                <a:solidFill>
                  <a:schemeClr val="dk1"/>
                </a:solidFill>
                <a:latin typeface="Montserrat"/>
                <a:ea typeface="Montserrat"/>
                <a:cs typeface="Montserrat"/>
                <a:sym typeface="Montserrat"/>
              </a:rPr>
              <a:t>, infographics &amp; images by </a:t>
            </a:r>
            <a:r>
              <a:rPr lang="en" sz="1200" b="1">
                <a:solidFill>
                  <a:schemeClr val="dk1"/>
                </a:solidFill>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endParaRPr sz="1200" b="1">
              <a:solidFill>
                <a:schemeClr val="dk1"/>
              </a:solidFill>
              <a:latin typeface="Montserrat"/>
              <a:ea typeface="Montserrat"/>
              <a:cs typeface="Montserrat"/>
              <a:sym typeface="Montserrat"/>
            </a:endParaRPr>
          </a:p>
        </p:txBody>
      </p:sp>
      <p:sp>
        <p:nvSpPr>
          <p:cNvPr id="10633" name="Google Shape;10633;p30"/>
          <p:cNvSpPr txBox="1"/>
          <p:nvPr/>
        </p:nvSpPr>
        <p:spPr>
          <a:xfrm>
            <a:off x="2165400" y="3859000"/>
            <a:ext cx="4813200" cy="338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sz="1200">
                <a:solidFill>
                  <a:schemeClr val="dk1"/>
                </a:solidFill>
                <a:latin typeface="Montserrat"/>
                <a:ea typeface="Montserrat"/>
                <a:cs typeface="Montserrat"/>
                <a:sym typeface="Montserrat"/>
              </a:rPr>
              <a:t>Please keep this slide for attribution</a:t>
            </a:r>
            <a:endParaRPr sz="1200">
              <a:solidFill>
                <a:schemeClr val="dk1"/>
              </a:solidFill>
              <a:latin typeface="Montserrat"/>
              <a:ea typeface="Montserrat"/>
              <a:cs typeface="Montserrat"/>
              <a:sym typeface="Montserra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77"/>
        <p:cNvGrpSpPr/>
        <p:nvPr/>
      </p:nvGrpSpPr>
      <p:grpSpPr>
        <a:xfrm>
          <a:off x="0" y="0"/>
          <a:ext cx="0" cy="0"/>
          <a:chOff x="0" y="0"/>
          <a:chExt cx="0" cy="0"/>
        </a:xfrm>
      </p:grpSpPr>
      <p:grpSp>
        <p:nvGrpSpPr>
          <p:cNvPr id="878" name="Google Shape;878;p4"/>
          <p:cNvGrpSpPr/>
          <p:nvPr/>
        </p:nvGrpSpPr>
        <p:grpSpPr>
          <a:xfrm>
            <a:off x="-136244" y="-787725"/>
            <a:ext cx="9309188" cy="6405685"/>
            <a:chOff x="-136244" y="-787725"/>
            <a:chExt cx="9309188" cy="6405685"/>
          </a:xfrm>
        </p:grpSpPr>
        <p:grpSp>
          <p:nvGrpSpPr>
            <p:cNvPr id="879" name="Google Shape;879;p4"/>
            <p:cNvGrpSpPr/>
            <p:nvPr/>
          </p:nvGrpSpPr>
          <p:grpSpPr>
            <a:xfrm flipH="1">
              <a:off x="-136244" y="-393374"/>
              <a:ext cx="4270606" cy="1104740"/>
              <a:chOff x="2637925" y="3469400"/>
              <a:chExt cx="2167600" cy="560725"/>
            </a:xfrm>
          </p:grpSpPr>
          <p:sp>
            <p:nvSpPr>
              <p:cNvPr id="880" name="Google Shape;880;p4"/>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2637925" y="3551278"/>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
              <p:cNvSpPr/>
              <p:nvPr/>
            </p:nvSpPr>
            <p:spPr>
              <a:xfrm>
                <a:off x="3016450" y="3631053"/>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2717700" y="3600503"/>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4"/>
            <p:cNvGrpSpPr/>
            <p:nvPr/>
          </p:nvGrpSpPr>
          <p:grpSpPr>
            <a:xfrm>
              <a:off x="4700366" y="4374903"/>
              <a:ext cx="768082" cy="1156015"/>
              <a:chOff x="4700366" y="4156978"/>
              <a:chExt cx="768082" cy="1156015"/>
            </a:xfrm>
          </p:grpSpPr>
          <p:sp>
            <p:nvSpPr>
              <p:cNvPr id="886" name="Google Shape;886;p4"/>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4"/>
            <p:cNvGrpSpPr/>
            <p:nvPr/>
          </p:nvGrpSpPr>
          <p:grpSpPr>
            <a:xfrm>
              <a:off x="1838400" y="4374903"/>
              <a:ext cx="766999" cy="1154931"/>
              <a:chOff x="1838400" y="4151553"/>
              <a:chExt cx="766999" cy="1154931"/>
            </a:xfrm>
          </p:grpSpPr>
          <p:sp>
            <p:nvSpPr>
              <p:cNvPr id="906" name="Google Shape;906;p4"/>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 name="Google Shape;926;p4"/>
            <p:cNvGrpSpPr/>
            <p:nvPr/>
          </p:nvGrpSpPr>
          <p:grpSpPr>
            <a:xfrm>
              <a:off x="2733806" y="4451103"/>
              <a:ext cx="769215" cy="1154931"/>
              <a:chOff x="2733806" y="4380153"/>
              <a:chExt cx="769215" cy="1154931"/>
            </a:xfrm>
          </p:grpSpPr>
          <p:sp>
            <p:nvSpPr>
              <p:cNvPr id="927" name="Google Shape;927;p4"/>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4"/>
            <p:cNvGrpSpPr/>
            <p:nvPr/>
          </p:nvGrpSpPr>
          <p:grpSpPr>
            <a:xfrm>
              <a:off x="3707629" y="4527303"/>
              <a:ext cx="788129" cy="1014456"/>
              <a:chOff x="3707629" y="4456362"/>
              <a:chExt cx="788129" cy="1014456"/>
            </a:xfrm>
          </p:grpSpPr>
          <p:sp>
            <p:nvSpPr>
              <p:cNvPr id="948" name="Google Shape;948;p4"/>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4"/>
            <p:cNvGrpSpPr/>
            <p:nvPr/>
          </p:nvGrpSpPr>
          <p:grpSpPr>
            <a:xfrm>
              <a:off x="6499806" y="4374903"/>
              <a:ext cx="768082" cy="1156015"/>
              <a:chOff x="6499806" y="4156978"/>
              <a:chExt cx="768082" cy="1156015"/>
            </a:xfrm>
          </p:grpSpPr>
          <p:sp>
            <p:nvSpPr>
              <p:cNvPr id="969" name="Google Shape;969;p4"/>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4"/>
            <p:cNvGrpSpPr/>
            <p:nvPr/>
          </p:nvGrpSpPr>
          <p:grpSpPr>
            <a:xfrm>
              <a:off x="5673057" y="4451103"/>
              <a:ext cx="769215" cy="1154931"/>
              <a:chOff x="5673057" y="4303953"/>
              <a:chExt cx="769215" cy="1154931"/>
            </a:xfrm>
          </p:grpSpPr>
          <p:sp>
            <p:nvSpPr>
              <p:cNvPr id="989" name="Google Shape;989;p4"/>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4"/>
            <p:cNvGrpSpPr/>
            <p:nvPr/>
          </p:nvGrpSpPr>
          <p:grpSpPr>
            <a:xfrm>
              <a:off x="7396296" y="4603503"/>
              <a:ext cx="788129" cy="1014456"/>
              <a:chOff x="7396296" y="4303962"/>
              <a:chExt cx="788129" cy="1014456"/>
            </a:xfrm>
          </p:grpSpPr>
          <p:sp>
            <p:nvSpPr>
              <p:cNvPr id="1010" name="Google Shape;1010;p4"/>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4"/>
            <p:cNvGrpSpPr/>
            <p:nvPr/>
          </p:nvGrpSpPr>
          <p:grpSpPr>
            <a:xfrm>
              <a:off x="992737" y="4603503"/>
              <a:ext cx="788129" cy="1014456"/>
              <a:chOff x="992737" y="4303962"/>
              <a:chExt cx="788129" cy="1014456"/>
            </a:xfrm>
          </p:grpSpPr>
          <p:sp>
            <p:nvSpPr>
              <p:cNvPr id="1031" name="Google Shape;1031;p4"/>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 name="Google Shape;1051;p4"/>
            <p:cNvGrpSpPr/>
            <p:nvPr/>
          </p:nvGrpSpPr>
          <p:grpSpPr>
            <a:xfrm>
              <a:off x="0" y="4374903"/>
              <a:ext cx="788129" cy="1014456"/>
              <a:chOff x="0" y="4380162"/>
              <a:chExt cx="788129" cy="1014456"/>
            </a:xfrm>
          </p:grpSpPr>
          <p:sp>
            <p:nvSpPr>
              <p:cNvPr id="1052" name="Google Shape;1052;p4"/>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4"/>
            <p:cNvGrpSpPr/>
            <p:nvPr/>
          </p:nvGrpSpPr>
          <p:grpSpPr>
            <a:xfrm>
              <a:off x="8396815" y="4374903"/>
              <a:ext cx="769215" cy="1154931"/>
              <a:chOff x="8396815" y="4456353"/>
              <a:chExt cx="769215" cy="1154931"/>
            </a:xfrm>
          </p:grpSpPr>
          <p:sp>
            <p:nvSpPr>
              <p:cNvPr id="1073" name="Google Shape;1073;p4"/>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4"/>
            <p:cNvGrpSpPr/>
            <p:nvPr/>
          </p:nvGrpSpPr>
          <p:grpSpPr>
            <a:xfrm>
              <a:off x="4873403" y="-12374"/>
              <a:ext cx="4270606" cy="1104740"/>
              <a:chOff x="2637925" y="3469400"/>
              <a:chExt cx="2167600" cy="560725"/>
            </a:xfrm>
          </p:grpSpPr>
          <p:sp>
            <p:nvSpPr>
              <p:cNvPr id="1094" name="Google Shape;1094;p4"/>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4"/>
            <p:cNvGrpSpPr/>
            <p:nvPr/>
          </p:nvGrpSpPr>
          <p:grpSpPr>
            <a:xfrm>
              <a:off x="5414254" y="-787725"/>
              <a:ext cx="292131" cy="1327718"/>
              <a:chOff x="2806525" y="620025"/>
              <a:chExt cx="148275" cy="673900"/>
            </a:xfrm>
          </p:grpSpPr>
          <p:sp>
            <p:nvSpPr>
              <p:cNvPr id="1100" name="Google Shape;1100;p4"/>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 name="Google Shape;1108;p4"/>
            <p:cNvGrpSpPr/>
            <p:nvPr/>
          </p:nvGrpSpPr>
          <p:grpSpPr>
            <a:xfrm>
              <a:off x="152406" y="-314989"/>
              <a:ext cx="476050" cy="2908409"/>
              <a:chOff x="2022900" y="563450"/>
              <a:chExt cx="241625" cy="1476200"/>
            </a:xfrm>
          </p:grpSpPr>
          <p:sp>
            <p:nvSpPr>
              <p:cNvPr id="1109" name="Google Shape;1109;p4"/>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4"/>
            <p:cNvGrpSpPr/>
            <p:nvPr/>
          </p:nvGrpSpPr>
          <p:grpSpPr>
            <a:xfrm>
              <a:off x="8498598" y="-99961"/>
              <a:ext cx="380199" cy="2861617"/>
              <a:chOff x="3345725" y="238675"/>
              <a:chExt cx="192975" cy="1452450"/>
            </a:xfrm>
          </p:grpSpPr>
          <p:sp>
            <p:nvSpPr>
              <p:cNvPr id="1120" name="Google Shape;1120;p4"/>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4"/>
            <p:cNvGrpSpPr/>
            <p:nvPr/>
          </p:nvGrpSpPr>
          <p:grpSpPr>
            <a:xfrm>
              <a:off x="4655543" y="50105"/>
              <a:ext cx="237508" cy="247359"/>
              <a:chOff x="2650925" y="4637475"/>
              <a:chExt cx="120550" cy="125550"/>
            </a:xfrm>
          </p:grpSpPr>
          <p:sp>
            <p:nvSpPr>
              <p:cNvPr id="1132" name="Google Shape;1132;p4"/>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4"/>
            <p:cNvGrpSpPr/>
            <p:nvPr/>
          </p:nvGrpSpPr>
          <p:grpSpPr>
            <a:xfrm flipH="1">
              <a:off x="5794189" y="-192431"/>
              <a:ext cx="949833" cy="732422"/>
              <a:chOff x="4866600" y="2956225"/>
              <a:chExt cx="482100" cy="371750"/>
            </a:xfrm>
          </p:grpSpPr>
          <p:sp>
            <p:nvSpPr>
              <p:cNvPr id="1135" name="Google Shape;1135;p4"/>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 name="Google Shape;1143;p4"/>
            <p:cNvGrpSpPr/>
            <p:nvPr/>
          </p:nvGrpSpPr>
          <p:grpSpPr>
            <a:xfrm>
              <a:off x="8222027" y="-85850"/>
              <a:ext cx="950917" cy="732471"/>
              <a:chOff x="4850200" y="2392675"/>
              <a:chExt cx="482650" cy="371775"/>
            </a:xfrm>
          </p:grpSpPr>
          <p:sp>
            <p:nvSpPr>
              <p:cNvPr id="1144" name="Google Shape;1144;p4"/>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 name="Google Shape;1151;p4"/>
            <p:cNvGrpSpPr/>
            <p:nvPr/>
          </p:nvGrpSpPr>
          <p:grpSpPr>
            <a:xfrm>
              <a:off x="7087248" y="-86402"/>
              <a:ext cx="950917" cy="733555"/>
              <a:chOff x="2920825" y="1027400"/>
              <a:chExt cx="482650" cy="372325"/>
            </a:xfrm>
          </p:grpSpPr>
          <p:sp>
            <p:nvSpPr>
              <p:cNvPr id="1152" name="Google Shape;1152;p4"/>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4"/>
            <p:cNvGrpSpPr/>
            <p:nvPr/>
          </p:nvGrpSpPr>
          <p:grpSpPr>
            <a:xfrm>
              <a:off x="8822309" y="2094306"/>
              <a:ext cx="241941" cy="218741"/>
              <a:chOff x="2097025" y="4644575"/>
              <a:chExt cx="122800" cy="111025"/>
            </a:xfrm>
          </p:grpSpPr>
          <p:sp>
            <p:nvSpPr>
              <p:cNvPr id="1160" name="Google Shape;1160;p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4"/>
            <p:cNvGrpSpPr/>
            <p:nvPr/>
          </p:nvGrpSpPr>
          <p:grpSpPr>
            <a:xfrm>
              <a:off x="7249232" y="4761717"/>
              <a:ext cx="541806" cy="382373"/>
              <a:chOff x="674132" y="5262167"/>
              <a:chExt cx="541806" cy="382373"/>
            </a:xfrm>
          </p:grpSpPr>
          <p:sp>
            <p:nvSpPr>
              <p:cNvPr id="1163" name="Google Shape;1163;p4"/>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4"/>
            <p:cNvGrpSpPr/>
            <p:nvPr/>
          </p:nvGrpSpPr>
          <p:grpSpPr>
            <a:xfrm>
              <a:off x="8038172" y="327843"/>
              <a:ext cx="241941" cy="218741"/>
              <a:chOff x="2097025" y="4644575"/>
              <a:chExt cx="122800" cy="111025"/>
            </a:xfrm>
          </p:grpSpPr>
          <p:sp>
            <p:nvSpPr>
              <p:cNvPr id="1171" name="Google Shape;1171;p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4"/>
            <p:cNvGrpSpPr/>
            <p:nvPr/>
          </p:nvGrpSpPr>
          <p:grpSpPr>
            <a:xfrm>
              <a:off x="2425489" y="-344831"/>
              <a:ext cx="949833" cy="732422"/>
              <a:chOff x="4866600" y="2956225"/>
              <a:chExt cx="482100" cy="371750"/>
            </a:xfrm>
          </p:grpSpPr>
          <p:sp>
            <p:nvSpPr>
              <p:cNvPr id="1174" name="Google Shape;1174;p4"/>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 name="Google Shape;1182;p4"/>
            <p:cNvGrpSpPr/>
            <p:nvPr/>
          </p:nvGrpSpPr>
          <p:grpSpPr>
            <a:xfrm>
              <a:off x="1291123" y="-192990"/>
              <a:ext cx="950917" cy="733555"/>
              <a:chOff x="2920825" y="1027400"/>
              <a:chExt cx="482650" cy="372325"/>
            </a:xfrm>
          </p:grpSpPr>
          <p:sp>
            <p:nvSpPr>
              <p:cNvPr id="1183" name="Google Shape;1183;p4"/>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 name="Google Shape;1190;p4"/>
            <p:cNvGrpSpPr/>
            <p:nvPr/>
          </p:nvGrpSpPr>
          <p:grpSpPr>
            <a:xfrm flipH="1">
              <a:off x="628443" y="80492"/>
              <a:ext cx="237508" cy="247359"/>
              <a:chOff x="2650925" y="4637475"/>
              <a:chExt cx="120550" cy="125550"/>
            </a:xfrm>
          </p:grpSpPr>
          <p:sp>
            <p:nvSpPr>
              <p:cNvPr id="1191" name="Google Shape;1191;p4"/>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4"/>
            <p:cNvGrpSpPr/>
            <p:nvPr/>
          </p:nvGrpSpPr>
          <p:grpSpPr>
            <a:xfrm>
              <a:off x="1538922" y="64418"/>
              <a:ext cx="241941" cy="218741"/>
              <a:chOff x="2097025" y="4644575"/>
              <a:chExt cx="122800" cy="111025"/>
            </a:xfrm>
          </p:grpSpPr>
          <p:sp>
            <p:nvSpPr>
              <p:cNvPr id="1194" name="Google Shape;1194;p4"/>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4"/>
            <p:cNvGrpSpPr/>
            <p:nvPr/>
          </p:nvGrpSpPr>
          <p:grpSpPr>
            <a:xfrm>
              <a:off x="4424939" y="-192431"/>
              <a:ext cx="949833" cy="732422"/>
              <a:chOff x="4866600" y="2956225"/>
              <a:chExt cx="482100" cy="371750"/>
            </a:xfrm>
          </p:grpSpPr>
          <p:sp>
            <p:nvSpPr>
              <p:cNvPr id="1197" name="Google Shape;1197;p4"/>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05" name="Google Shape;1205;p4"/>
          <p:cNvSpPr txBox="1">
            <a:spLocks noGrp="1"/>
          </p:cNvSpPr>
          <p:nvPr>
            <p:ph type="title"/>
          </p:nvPr>
        </p:nvSpPr>
        <p:spPr>
          <a:xfrm>
            <a:off x="720000" y="540000"/>
            <a:ext cx="7704000" cy="676800"/>
          </a:xfrm>
          <a:prstGeom prst="rect">
            <a:avLst/>
          </a:prstGeom>
        </p:spPr>
        <p:txBody>
          <a:bodyPr spcFirstLastPara="1" wrap="square" lIns="91425" tIns="91425" rIns="91425" bIns="91425" anchor="b" anchorCtr="0">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06" name="Google Shape;1206;p4"/>
          <p:cNvSpPr txBox="1">
            <a:spLocks noGrp="1"/>
          </p:cNvSpPr>
          <p:nvPr>
            <p:ph type="body" idx="1"/>
          </p:nvPr>
        </p:nvSpPr>
        <p:spPr>
          <a:xfrm>
            <a:off x="720000" y="1389150"/>
            <a:ext cx="7704000" cy="28323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AutoNum type="arabicPeriod"/>
              <a:defRPr sz="1150"/>
            </a:lvl1pPr>
            <a:lvl2pPr marL="914400" lvl="1" indent="-317500" rtl="0">
              <a:lnSpc>
                <a:spcPct val="115000"/>
              </a:lnSpc>
              <a:spcBef>
                <a:spcPts val="0"/>
              </a:spcBef>
              <a:spcAft>
                <a:spcPts val="0"/>
              </a:spcAft>
              <a:buSzPts val="1400"/>
              <a:buAutoNum type="alphaLcPeriod"/>
              <a:defRPr/>
            </a:lvl2pPr>
            <a:lvl3pPr marL="1371600" lvl="2" indent="-317500" rtl="0">
              <a:lnSpc>
                <a:spcPct val="115000"/>
              </a:lnSpc>
              <a:spcBef>
                <a:spcPts val="0"/>
              </a:spcBef>
              <a:spcAft>
                <a:spcPts val="0"/>
              </a:spcAft>
              <a:buSzPts val="1400"/>
              <a:buAutoNum type="romanLcPeriod"/>
              <a:defRPr/>
            </a:lvl3pPr>
            <a:lvl4pPr marL="1828800" lvl="3" indent="-317500" rtl="0">
              <a:lnSpc>
                <a:spcPct val="115000"/>
              </a:lnSpc>
              <a:spcBef>
                <a:spcPts val="0"/>
              </a:spcBef>
              <a:spcAft>
                <a:spcPts val="0"/>
              </a:spcAft>
              <a:buSzPts val="1400"/>
              <a:buAutoNum type="arabicPeriod"/>
              <a:defRPr/>
            </a:lvl4pPr>
            <a:lvl5pPr marL="2286000" lvl="4" indent="-317500" rtl="0">
              <a:lnSpc>
                <a:spcPct val="115000"/>
              </a:lnSpc>
              <a:spcBef>
                <a:spcPts val="0"/>
              </a:spcBef>
              <a:spcAft>
                <a:spcPts val="0"/>
              </a:spcAft>
              <a:buSzPts val="1400"/>
              <a:buAutoNum type="alphaLcPeriod"/>
              <a:defRPr/>
            </a:lvl5pPr>
            <a:lvl6pPr marL="2743200" lvl="5" indent="-317500" rtl="0">
              <a:lnSpc>
                <a:spcPct val="115000"/>
              </a:lnSpc>
              <a:spcBef>
                <a:spcPts val="0"/>
              </a:spcBef>
              <a:spcAft>
                <a:spcPts val="0"/>
              </a:spcAft>
              <a:buSzPts val="1400"/>
              <a:buAutoNum type="romanLcPeriod"/>
              <a:defRPr/>
            </a:lvl6pPr>
            <a:lvl7pPr marL="3200400" lvl="6" indent="-317500" rtl="0">
              <a:lnSpc>
                <a:spcPct val="115000"/>
              </a:lnSpc>
              <a:spcBef>
                <a:spcPts val="0"/>
              </a:spcBef>
              <a:spcAft>
                <a:spcPts val="0"/>
              </a:spcAft>
              <a:buSzPts val="1400"/>
              <a:buAutoNum type="arabicPeriod"/>
              <a:defRPr/>
            </a:lvl7pPr>
            <a:lvl8pPr marL="3657600" lvl="7" indent="-317500" rtl="0">
              <a:lnSpc>
                <a:spcPct val="115000"/>
              </a:lnSpc>
              <a:spcBef>
                <a:spcPts val="0"/>
              </a:spcBef>
              <a:spcAft>
                <a:spcPts val="0"/>
              </a:spcAft>
              <a:buSzPts val="1400"/>
              <a:buAutoNum type="alphaLcPeriod"/>
              <a:defRPr/>
            </a:lvl8pPr>
            <a:lvl9pPr marL="4114800" lvl="8" indent="-317500" rtl="0">
              <a:lnSpc>
                <a:spcPct val="115000"/>
              </a:lnSpc>
              <a:spcBef>
                <a:spcPts val="0"/>
              </a:spcBef>
              <a:spcAft>
                <a:spcPts val="0"/>
              </a:spcAft>
              <a:buSzPts val="1400"/>
              <a:buAutoNum type="romanLcPeriod"/>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10634"/>
        <p:cNvGrpSpPr/>
        <p:nvPr/>
      </p:nvGrpSpPr>
      <p:grpSpPr>
        <a:xfrm>
          <a:off x="0" y="0"/>
          <a:ext cx="0" cy="0"/>
          <a:chOff x="0" y="0"/>
          <a:chExt cx="0" cy="0"/>
        </a:xfrm>
      </p:grpSpPr>
      <p:grpSp>
        <p:nvGrpSpPr>
          <p:cNvPr id="10635" name="Google Shape;10635;p31"/>
          <p:cNvGrpSpPr/>
          <p:nvPr/>
        </p:nvGrpSpPr>
        <p:grpSpPr>
          <a:xfrm>
            <a:off x="4873403" y="-12374"/>
            <a:ext cx="4270606" cy="1104740"/>
            <a:chOff x="2637925" y="3469400"/>
            <a:chExt cx="2167600" cy="560725"/>
          </a:xfrm>
        </p:grpSpPr>
        <p:sp>
          <p:nvSpPr>
            <p:cNvPr id="10636" name="Google Shape;10636;p31"/>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31"/>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31"/>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31"/>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31"/>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31"/>
          <p:cNvGrpSpPr/>
          <p:nvPr/>
        </p:nvGrpSpPr>
        <p:grpSpPr>
          <a:xfrm>
            <a:off x="6739649" y="2088850"/>
            <a:ext cx="1239650" cy="1639847"/>
            <a:chOff x="4119175" y="4625900"/>
            <a:chExt cx="629200" cy="832325"/>
          </a:xfrm>
        </p:grpSpPr>
        <p:sp>
          <p:nvSpPr>
            <p:cNvPr id="10642" name="Google Shape;10642;p31"/>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31"/>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31"/>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31"/>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31"/>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31"/>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31"/>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31"/>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31"/>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31"/>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31"/>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31"/>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31"/>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31"/>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31"/>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31"/>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31"/>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31"/>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31"/>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31"/>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31"/>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31"/>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31"/>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31"/>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31"/>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31"/>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31"/>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31"/>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31"/>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31"/>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31"/>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31"/>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31"/>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31"/>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31"/>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31"/>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31"/>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31"/>
          <p:cNvGrpSpPr/>
          <p:nvPr/>
        </p:nvGrpSpPr>
        <p:grpSpPr>
          <a:xfrm>
            <a:off x="7480363" y="-104325"/>
            <a:ext cx="520625" cy="3756728"/>
            <a:chOff x="3700500" y="670375"/>
            <a:chExt cx="264250" cy="1906775"/>
          </a:xfrm>
        </p:grpSpPr>
        <p:sp>
          <p:nvSpPr>
            <p:cNvPr id="10680" name="Google Shape;10680;p31"/>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31"/>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31"/>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31"/>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31"/>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31"/>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31"/>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31"/>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31"/>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31"/>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31"/>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31"/>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31"/>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31"/>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31"/>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31"/>
          <p:cNvGrpSpPr/>
          <p:nvPr/>
        </p:nvGrpSpPr>
        <p:grpSpPr>
          <a:xfrm>
            <a:off x="5414254" y="-203525"/>
            <a:ext cx="292131" cy="1327718"/>
            <a:chOff x="2806525" y="620025"/>
            <a:chExt cx="148275" cy="673900"/>
          </a:xfrm>
        </p:grpSpPr>
        <p:sp>
          <p:nvSpPr>
            <p:cNvPr id="10696" name="Google Shape;10696;p31"/>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31"/>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31"/>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31"/>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31"/>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31"/>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31"/>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31"/>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31"/>
          <p:cNvGrpSpPr/>
          <p:nvPr/>
        </p:nvGrpSpPr>
        <p:grpSpPr>
          <a:xfrm>
            <a:off x="152406" y="-314989"/>
            <a:ext cx="476050" cy="2908409"/>
            <a:chOff x="2022900" y="563450"/>
            <a:chExt cx="241625" cy="1476200"/>
          </a:xfrm>
        </p:grpSpPr>
        <p:sp>
          <p:nvSpPr>
            <p:cNvPr id="10705" name="Google Shape;10705;p31"/>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31"/>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31"/>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31"/>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31"/>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31"/>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31"/>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31"/>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31"/>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31"/>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31"/>
          <p:cNvGrpSpPr/>
          <p:nvPr/>
        </p:nvGrpSpPr>
        <p:grpSpPr>
          <a:xfrm>
            <a:off x="7979311" y="-99961"/>
            <a:ext cx="380199" cy="2861617"/>
            <a:chOff x="3345725" y="238675"/>
            <a:chExt cx="192975" cy="1452450"/>
          </a:xfrm>
        </p:grpSpPr>
        <p:sp>
          <p:nvSpPr>
            <p:cNvPr id="10716" name="Google Shape;10716;p31"/>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31"/>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31"/>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31"/>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31"/>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31"/>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31"/>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31"/>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31"/>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31"/>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31"/>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7" name="Google Shape;10727;p31"/>
          <p:cNvGrpSpPr/>
          <p:nvPr/>
        </p:nvGrpSpPr>
        <p:grpSpPr>
          <a:xfrm>
            <a:off x="4881743" y="156705"/>
            <a:ext cx="237508" cy="247359"/>
            <a:chOff x="2650925" y="4637475"/>
            <a:chExt cx="120550" cy="125550"/>
          </a:xfrm>
        </p:grpSpPr>
        <p:sp>
          <p:nvSpPr>
            <p:cNvPr id="10728" name="Google Shape;10728;p31"/>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31"/>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31"/>
          <p:cNvGrpSpPr/>
          <p:nvPr/>
        </p:nvGrpSpPr>
        <p:grpSpPr>
          <a:xfrm>
            <a:off x="5794189" y="-85831"/>
            <a:ext cx="949833" cy="732422"/>
            <a:chOff x="4866600" y="2956225"/>
            <a:chExt cx="482100" cy="371750"/>
          </a:xfrm>
        </p:grpSpPr>
        <p:sp>
          <p:nvSpPr>
            <p:cNvPr id="10731" name="Google Shape;10731;p31"/>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31"/>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31"/>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31"/>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31"/>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31"/>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31"/>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31"/>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31"/>
          <p:cNvGrpSpPr/>
          <p:nvPr/>
        </p:nvGrpSpPr>
        <p:grpSpPr>
          <a:xfrm>
            <a:off x="5491709" y="-152407"/>
            <a:ext cx="3804702" cy="3830266"/>
            <a:chOff x="3667100" y="238125"/>
            <a:chExt cx="1931125" cy="1944100"/>
          </a:xfrm>
        </p:grpSpPr>
        <p:sp>
          <p:nvSpPr>
            <p:cNvPr id="10740" name="Google Shape;10740;p31"/>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31"/>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31"/>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31"/>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31"/>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31"/>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31"/>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31"/>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31"/>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31"/>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31"/>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31"/>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31"/>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31"/>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31"/>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31"/>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31"/>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31"/>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31"/>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31"/>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31"/>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31"/>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31"/>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31"/>
          <p:cNvGrpSpPr/>
          <p:nvPr/>
        </p:nvGrpSpPr>
        <p:grpSpPr>
          <a:xfrm>
            <a:off x="8222027" y="-85850"/>
            <a:ext cx="950917" cy="732471"/>
            <a:chOff x="4850200" y="2392675"/>
            <a:chExt cx="482650" cy="371775"/>
          </a:xfrm>
        </p:grpSpPr>
        <p:sp>
          <p:nvSpPr>
            <p:cNvPr id="10764" name="Google Shape;10764;p31"/>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31"/>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31"/>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31"/>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31"/>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31"/>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31"/>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31"/>
          <p:cNvGrpSpPr/>
          <p:nvPr/>
        </p:nvGrpSpPr>
        <p:grpSpPr>
          <a:xfrm>
            <a:off x="7087248" y="-86402"/>
            <a:ext cx="950917" cy="733555"/>
            <a:chOff x="2920825" y="1027400"/>
            <a:chExt cx="482650" cy="372325"/>
          </a:xfrm>
        </p:grpSpPr>
        <p:sp>
          <p:nvSpPr>
            <p:cNvPr id="10772" name="Google Shape;10772;p31"/>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31"/>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31"/>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31"/>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31"/>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31"/>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31"/>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31"/>
          <p:cNvGrpSpPr/>
          <p:nvPr/>
        </p:nvGrpSpPr>
        <p:grpSpPr>
          <a:xfrm>
            <a:off x="3070793" y="-162597"/>
            <a:ext cx="1362295" cy="1920846"/>
            <a:chOff x="4877350" y="4482750"/>
            <a:chExt cx="691450" cy="974950"/>
          </a:xfrm>
        </p:grpSpPr>
        <p:sp>
          <p:nvSpPr>
            <p:cNvPr id="10780" name="Google Shape;10780;p31"/>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31"/>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31"/>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31"/>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31"/>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31"/>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31"/>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31"/>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31"/>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31"/>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31"/>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31"/>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31"/>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31"/>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31"/>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31"/>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31"/>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31"/>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31"/>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31"/>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31"/>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31"/>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31"/>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31"/>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31"/>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31"/>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31"/>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31"/>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31"/>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31"/>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31"/>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31"/>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31"/>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31"/>
          <p:cNvGrpSpPr/>
          <p:nvPr/>
        </p:nvGrpSpPr>
        <p:grpSpPr>
          <a:xfrm>
            <a:off x="4700366" y="4156978"/>
            <a:ext cx="768082" cy="1156015"/>
            <a:chOff x="4700366" y="4156978"/>
            <a:chExt cx="768082" cy="1156015"/>
          </a:xfrm>
        </p:grpSpPr>
        <p:sp>
          <p:nvSpPr>
            <p:cNvPr id="10814" name="Google Shape;10814;p31"/>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31"/>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31"/>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31"/>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31"/>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31"/>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31"/>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31"/>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31"/>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31"/>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31"/>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31"/>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31"/>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31"/>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31"/>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31"/>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31"/>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31"/>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31"/>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31"/>
          <p:cNvGrpSpPr/>
          <p:nvPr/>
        </p:nvGrpSpPr>
        <p:grpSpPr>
          <a:xfrm>
            <a:off x="1838400" y="4151553"/>
            <a:ext cx="766999" cy="1154931"/>
            <a:chOff x="1838400" y="4151553"/>
            <a:chExt cx="766999" cy="1154931"/>
          </a:xfrm>
        </p:grpSpPr>
        <p:sp>
          <p:nvSpPr>
            <p:cNvPr id="10834" name="Google Shape;10834;p31"/>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31"/>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31"/>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31"/>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31"/>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31"/>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31"/>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31"/>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31"/>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31"/>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31"/>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31"/>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31"/>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31"/>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31"/>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31"/>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31"/>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31"/>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31"/>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31"/>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31"/>
          <p:cNvGrpSpPr/>
          <p:nvPr/>
        </p:nvGrpSpPr>
        <p:grpSpPr>
          <a:xfrm>
            <a:off x="2733806" y="4380153"/>
            <a:ext cx="769215" cy="1154931"/>
            <a:chOff x="2733806" y="4380153"/>
            <a:chExt cx="769215" cy="1154931"/>
          </a:xfrm>
        </p:grpSpPr>
        <p:sp>
          <p:nvSpPr>
            <p:cNvPr id="10855" name="Google Shape;10855;p31"/>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31"/>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31"/>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31"/>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31"/>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31"/>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31"/>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31"/>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31"/>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31"/>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31"/>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31"/>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31"/>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31"/>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31"/>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31"/>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31"/>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31"/>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31"/>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31"/>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31"/>
          <p:cNvGrpSpPr/>
          <p:nvPr/>
        </p:nvGrpSpPr>
        <p:grpSpPr>
          <a:xfrm>
            <a:off x="3707629" y="4456362"/>
            <a:ext cx="788129" cy="1014456"/>
            <a:chOff x="3707629" y="4456362"/>
            <a:chExt cx="788129" cy="1014456"/>
          </a:xfrm>
        </p:grpSpPr>
        <p:sp>
          <p:nvSpPr>
            <p:cNvPr id="10876" name="Google Shape;10876;p31"/>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31"/>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31"/>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31"/>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31"/>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31"/>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31"/>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31"/>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31"/>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31"/>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31"/>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31"/>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31"/>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31"/>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31"/>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31"/>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31"/>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31"/>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31"/>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31"/>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31"/>
          <p:cNvGrpSpPr/>
          <p:nvPr/>
        </p:nvGrpSpPr>
        <p:grpSpPr>
          <a:xfrm>
            <a:off x="6499806" y="4156978"/>
            <a:ext cx="768082" cy="1156015"/>
            <a:chOff x="6499806" y="4156978"/>
            <a:chExt cx="768082" cy="1156015"/>
          </a:xfrm>
        </p:grpSpPr>
        <p:sp>
          <p:nvSpPr>
            <p:cNvPr id="10897" name="Google Shape;10897;p31"/>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31"/>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31"/>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31"/>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31"/>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31"/>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31"/>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31"/>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31"/>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31"/>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31"/>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31"/>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31"/>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31"/>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31"/>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31"/>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31"/>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31"/>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31"/>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6" name="Google Shape;10916;p31"/>
          <p:cNvGrpSpPr/>
          <p:nvPr/>
        </p:nvGrpSpPr>
        <p:grpSpPr>
          <a:xfrm>
            <a:off x="5673057" y="4303953"/>
            <a:ext cx="769215" cy="1154931"/>
            <a:chOff x="5673057" y="4303953"/>
            <a:chExt cx="769215" cy="1154931"/>
          </a:xfrm>
        </p:grpSpPr>
        <p:sp>
          <p:nvSpPr>
            <p:cNvPr id="10917" name="Google Shape;10917;p31"/>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31"/>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31"/>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31"/>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31"/>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31"/>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31"/>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31"/>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31"/>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31"/>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31"/>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31"/>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31"/>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31"/>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31"/>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31"/>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31"/>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31"/>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31"/>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31"/>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7" name="Google Shape;10937;p31"/>
          <p:cNvGrpSpPr/>
          <p:nvPr/>
        </p:nvGrpSpPr>
        <p:grpSpPr>
          <a:xfrm>
            <a:off x="7396296" y="4303962"/>
            <a:ext cx="788129" cy="1014456"/>
            <a:chOff x="7396296" y="4303962"/>
            <a:chExt cx="788129" cy="1014456"/>
          </a:xfrm>
        </p:grpSpPr>
        <p:sp>
          <p:nvSpPr>
            <p:cNvPr id="10938" name="Google Shape;10938;p31"/>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31"/>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31"/>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31"/>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31"/>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31"/>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31"/>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31"/>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31"/>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31"/>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31"/>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31"/>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31"/>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31"/>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31"/>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31"/>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31"/>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31"/>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31"/>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31"/>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31"/>
          <p:cNvGrpSpPr/>
          <p:nvPr/>
        </p:nvGrpSpPr>
        <p:grpSpPr>
          <a:xfrm>
            <a:off x="992737" y="4303962"/>
            <a:ext cx="788129" cy="1014456"/>
            <a:chOff x="992737" y="4303962"/>
            <a:chExt cx="788129" cy="1014456"/>
          </a:xfrm>
        </p:grpSpPr>
        <p:sp>
          <p:nvSpPr>
            <p:cNvPr id="10959" name="Google Shape;10959;p31"/>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31"/>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31"/>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31"/>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31"/>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31"/>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31"/>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31"/>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31"/>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31"/>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31"/>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31"/>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31"/>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31"/>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31"/>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31"/>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31"/>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31"/>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31"/>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31"/>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31"/>
          <p:cNvGrpSpPr/>
          <p:nvPr/>
        </p:nvGrpSpPr>
        <p:grpSpPr>
          <a:xfrm>
            <a:off x="0" y="4380162"/>
            <a:ext cx="788129" cy="1014456"/>
            <a:chOff x="0" y="4380162"/>
            <a:chExt cx="788129" cy="1014456"/>
          </a:xfrm>
        </p:grpSpPr>
        <p:sp>
          <p:nvSpPr>
            <p:cNvPr id="10980" name="Google Shape;10980;p31"/>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31"/>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31"/>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31"/>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31"/>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31"/>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31"/>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31"/>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31"/>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31"/>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31"/>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31"/>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31"/>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31"/>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31"/>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31"/>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31"/>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31"/>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31"/>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31"/>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31"/>
          <p:cNvGrpSpPr/>
          <p:nvPr/>
        </p:nvGrpSpPr>
        <p:grpSpPr>
          <a:xfrm>
            <a:off x="8396815" y="4456353"/>
            <a:ext cx="769215" cy="1154931"/>
            <a:chOff x="8396815" y="4456353"/>
            <a:chExt cx="769215" cy="1154931"/>
          </a:xfrm>
        </p:grpSpPr>
        <p:sp>
          <p:nvSpPr>
            <p:cNvPr id="11001" name="Google Shape;11001;p31"/>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31"/>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31"/>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31"/>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31"/>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31"/>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31"/>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31"/>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31"/>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31"/>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31"/>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31"/>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31"/>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31"/>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31"/>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31"/>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31"/>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31"/>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31"/>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31"/>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31"/>
          <p:cNvGrpSpPr/>
          <p:nvPr/>
        </p:nvGrpSpPr>
        <p:grpSpPr>
          <a:xfrm>
            <a:off x="8303022" y="2094306"/>
            <a:ext cx="241941" cy="218741"/>
            <a:chOff x="2097025" y="4644575"/>
            <a:chExt cx="122800" cy="111025"/>
          </a:xfrm>
        </p:grpSpPr>
        <p:sp>
          <p:nvSpPr>
            <p:cNvPr id="11022" name="Google Shape;11022;p3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3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31"/>
          <p:cNvGrpSpPr/>
          <p:nvPr/>
        </p:nvGrpSpPr>
        <p:grpSpPr>
          <a:xfrm>
            <a:off x="5745847" y="646606"/>
            <a:ext cx="241941" cy="218741"/>
            <a:chOff x="2097025" y="4644575"/>
            <a:chExt cx="122800" cy="111025"/>
          </a:xfrm>
        </p:grpSpPr>
        <p:sp>
          <p:nvSpPr>
            <p:cNvPr id="11025" name="Google Shape;11025;p3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3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31"/>
          <p:cNvGrpSpPr/>
          <p:nvPr/>
        </p:nvGrpSpPr>
        <p:grpSpPr>
          <a:xfrm>
            <a:off x="7027857" y="598117"/>
            <a:ext cx="541806" cy="382373"/>
            <a:chOff x="674132" y="5262167"/>
            <a:chExt cx="541806" cy="382373"/>
          </a:xfrm>
        </p:grpSpPr>
        <p:sp>
          <p:nvSpPr>
            <p:cNvPr id="11028" name="Google Shape;11028;p31"/>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31"/>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31"/>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31"/>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31"/>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31"/>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31"/>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31"/>
          <p:cNvGrpSpPr/>
          <p:nvPr/>
        </p:nvGrpSpPr>
        <p:grpSpPr>
          <a:xfrm>
            <a:off x="7057272" y="1481243"/>
            <a:ext cx="241941" cy="218741"/>
            <a:chOff x="2097025" y="4644575"/>
            <a:chExt cx="122800" cy="111025"/>
          </a:xfrm>
        </p:grpSpPr>
        <p:sp>
          <p:nvSpPr>
            <p:cNvPr id="11036" name="Google Shape;11036;p3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3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31"/>
          <p:cNvGrpSpPr/>
          <p:nvPr/>
        </p:nvGrpSpPr>
        <p:grpSpPr>
          <a:xfrm flipH="1">
            <a:off x="-136244" y="-12374"/>
            <a:ext cx="4270606" cy="1104740"/>
            <a:chOff x="2637925" y="3469400"/>
            <a:chExt cx="2167600" cy="560725"/>
          </a:xfrm>
        </p:grpSpPr>
        <p:sp>
          <p:nvSpPr>
            <p:cNvPr id="11039" name="Google Shape;11039;p31"/>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31"/>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31"/>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31"/>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31"/>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31"/>
          <p:cNvGrpSpPr/>
          <p:nvPr/>
        </p:nvGrpSpPr>
        <p:grpSpPr>
          <a:xfrm>
            <a:off x="2425489" y="-85831"/>
            <a:ext cx="949833" cy="732422"/>
            <a:chOff x="4866600" y="2956225"/>
            <a:chExt cx="482100" cy="371750"/>
          </a:xfrm>
        </p:grpSpPr>
        <p:sp>
          <p:nvSpPr>
            <p:cNvPr id="11045" name="Google Shape;11045;p31"/>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31"/>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31"/>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31"/>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31"/>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31"/>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31"/>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31"/>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31"/>
          <p:cNvGrpSpPr/>
          <p:nvPr/>
        </p:nvGrpSpPr>
        <p:grpSpPr>
          <a:xfrm>
            <a:off x="1291123" y="-162602"/>
            <a:ext cx="950917" cy="733555"/>
            <a:chOff x="2920825" y="1027400"/>
            <a:chExt cx="482650" cy="372325"/>
          </a:xfrm>
        </p:grpSpPr>
        <p:sp>
          <p:nvSpPr>
            <p:cNvPr id="11054" name="Google Shape;11054;p31"/>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31"/>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31"/>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31"/>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31"/>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31"/>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31"/>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31"/>
          <p:cNvGrpSpPr/>
          <p:nvPr/>
        </p:nvGrpSpPr>
        <p:grpSpPr>
          <a:xfrm flipH="1">
            <a:off x="720004" y="-203525"/>
            <a:ext cx="292131" cy="1327718"/>
            <a:chOff x="2806525" y="620025"/>
            <a:chExt cx="148275" cy="673900"/>
          </a:xfrm>
        </p:grpSpPr>
        <p:sp>
          <p:nvSpPr>
            <p:cNvPr id="11062" name="Google Shape;11062;p31"/>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31"/>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31"/>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31"/>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31"/>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31"/>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31"/>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31"/>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31"/>
          <p:cNvGrpSpPr/>
          <p:nvPr/>
        </p:nvGrpSpPr>
        <p:grpSpPr>
          <a:xfrm flipH="1">
            <a:off x="1032868" y="156705"/>
            <a:ext cx="237508" cy="247359"/>
            <a:chOff x="2650925" y="4637475"/>
            <a:chExt cx="120550" cy="125550"/>
          </a:xfrm>
        </p:grpSpPr>
        <p:sp>
          <p:nvSpPr>
            <p:cNvPr id="11071" name="Google Shape;11071;p31"/>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31"/>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31"/>
          <p:cNvGrpSpPr/>
          <p:nvPr/>
        </p:nvGrpSpPr>
        <p:grpSpPr>
          <a:xfrm>
            <a:off x="478047" y="1425306"/>
            <a:ext cx="241941" cy="218741"/>
            <a:chOff x="2097025" y="4644575"/>
            <a:chExt cx="122800" cy="111025"/>
          </a:xfrm>
        </p:grpSpPr>
        <p:sp>
          <p:nvSpPr>
            <p:cNvPr id="11074" name="Google Shape;11074;p3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3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31"/>
          <p:cNvGrpSpPr/>
          <p:nvPr/>
        </p:nvGrpSpPr>
        <p:grpSpPr>
          <a:xfrm>
            <a:off x="2939097" y="51031"/>
            <a:ext cx="241941" cy="218741"/>
            <a:chOff x="2097025" y="4644575"/>
            <a:chExt cx="122800" cy="111025"/>
          </a:xfrm>
        </p:grpSpPr>
        <p:sp>
          <p:nvSpPr>
            <p:cNvPr id="11077" name="Google Shape;11077;p31"/>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31"/>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31"/>
          <p:cNvGrpSpPr/>
          <p:nvPr/>
        </p:nvGrpSpPr>
        <p:grpSpPr>
          <a:xfrm>
            <a:off x="4424939" y="-85831"/>
            <a:ext cx="949833" cy="732422"/>
            <a:chOff x="4866600" y="2956225"/>
            <a:chExt cx="482100" cy="371750"/>
          </a:xfrm>
        </p:grpSpPr>
        <p:sp>
          <p:nvSpPr>
            <p:cNvPr id="11080" name="Google Shape;11080;p31"/>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31"/>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31"/>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31"/>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31"/>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31"/>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31"/>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31"/>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8_2">
    <p:spTree>
      <p:nvGrpSpPr>
        <p:cNvPr id="1" name="Shape 11088"/>
        <p:cNvGrpSpPr/>
        <p:nvPr/>
      </p:nvGrpSpPr>
      <p:grpSpPr>
        <a:xfrm>
          <a:off x="0" y="0"/>
          <a:ext cx="0" cy="0"/>
          <a:chOff x="0" y="0"/>
          <a:chExt cx="0" cy="0"/>
        </a:xfrm>
      </p:grpSpPr>
      <p:grpSp>
        <p:nvGrpSpPr>
          <p:cNvPr id="11089" name="Google Shape;11089;p32"/>
          <p:cNvGrpSpPr/>
          <p:nvPr/>
        </p:nvGrpSpPr>
        <p:grpSpPr>
          <a:xfrm flipH="1">
            <a:off x="16159" y="-12374"/>
            <a:ext cx="4270606" cy="1104740"/>
            <a:chOff x="2637925" y="3469400"/>
            <a:chExt cx="2167600" cy="560725"/>
          </a:xfrm>
        </p:grpSpPr>
        <p:sp>
          <p:nvSpPr>
            <p:cNvPr id="11090" name="Google Shape;11090;p32"/>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32"/>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32"/>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32"/>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32"/>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32"/>
          <p:cNvGrpSpPr/>
          <p:nvPr/>
        </p:nvGrpSpPr>
        <p:grpSpPr>
          <a:xfrm flipH="1">
            <a:off x="1159179" y="-104325"/>
            <a:ext cx="520625" cy="3756728"/>
            <a:chOff x="3700500" y="670375"/>
            <a:chExt cx="264250" cy="1906775"/>
          </a:xfrm>
        </p:grpSpPr>
        <p:sp>
          <p:nvSpPr>
            <p:cNvPr id="11096" name="Google Shape;11096;p32"/>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32"/>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32"/>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32"/>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32"/>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32"/>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32"/>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32"/>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32"/>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32"/>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32"/>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32"/>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32"/>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32"/>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32"/>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1" name="Google Shape;11111;p32"/>
          <p:cNvGrpSpPr/>
          <p:nvPr/>
        </p:nvGrpSpPr>
        <p:grpSpPr>
          <a:xfrm flipH="1">
            <a:off x="3453782" y="-203525"/>
            <a:ext cx="292131" cy="1327718"/>
            <a:chOff x="2806525" y="620025"/>
            <a:chExt cx="148275" cy="673900"/>
          </a:xfrm>
        </p:grpSpPr>
        <p:sp>
          <p:nvSpPr>
            <p:cNvPr id="11112" name="Google Shape;11112;p32"/>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32"/>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32"/>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32"/>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32"/>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32"/>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32"/>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32"/>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32"/>
          <p:cNvGrpSpPr/>
          <p:nvPr/>
        </p:nvGrpSpPr>
        <p:grpSpPr>
          <a:xfrm flipH="1">
            <a:off x="8531712" y="-238789"/>
            <a:ext cx="476050" cy="2908409"/>
            <a:chOff x="2022900" y="563450"/>
            <a:chExt cx="241625" cy="1476200"/>
          </a:xfrm>
        </p:grpSpPr>
        <p:sp>
          <p:nvSpPr>
            <p:cNvPr id="11121" name="Google Shape;11121;p32"/>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32"/>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32"/>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32"/>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32"/>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32"/>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32"/>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32"/>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32"/>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32"/>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32"/>
          <p:cNvGrpSpPr/>
          <p:nvPr/>
        </p:nvGrpSpPr>
        <p:grpSpPr>
          <a:xfrm flipH="1">
            <a:off x="800657" y="-99961"/>
            <a:ext cx="380199" cy="2861617"/>
            <a:chOff x="3345725" y="238675"/>
            <a:chExt cx="192975" cy="1452450"/>
          </a:xfrm>
        </p:grpSpPr>
        <p:sp>
          <p:nvSpPr>
            <p:cNvPr id="11132" name="Google Shape;11132;p32"/>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32"/>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32"/>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32"/>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32"/>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32"/>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32"/>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32"/>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32"/>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32"/>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32"/>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32"/>
          <p:cNvGrpSpPr/>
          <p:nvPr/>
        </p:nvGrpSpPr>
        <p:grpSpPr>
          <a:xfrm flipH="1">
            <a:off x="4040916" y="156705"/>
            <a:ext cx="237508" cy="247359"/>
            <a:chOff x="2650925" y="4637475"/>
            <a:chExt cx="120550" cy="125550"/>
          </a:xfrm>
        </p:grpSpPr>
        <p:sp>
          <p:nvSpPr>
            <p:cNvPr id="11144" name="Google Shape;11144;p32"/>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32"/>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32"/>
          <p:cNvGrpSpPr/>
          <p:nvPr/>
        </p:nvGrpSpPr>
        <p:grpSpPr>
          <a:xfrm flipH="1">
            <a:off x="2416145" y="-85831"/>
            <a:ext cx="949833" cy="732422"/>
            <a:chOff x="4866600" y="2956225"/>
            <a:chExt cx="482100" cy="371750"/>
          </a:xfrm>
        </p:grpSpPr>
        <p:sp>
          <p:nvSpPr>
            <p:cNvPr id="11147" name="Google Shape;11147;p3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3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3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3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3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3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3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3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32"/>
          <p:cNvGrpSpPr/>
          <p:nvPr/>
        </p:nvGrpSpPr>
        <p:grpSpPr>
          <a:xfrm flipH="1">
            <a:off x="-136244" y="-152407"/>
            <a:ext cx="3804702" cy="3830266"/>
            <a:chOff x="3667100" y="238125"/>
            <a:chExt cx="1931125" cy="1944100"/>
          </a:xfrm>
        </p:grpSpPr>
        <p:sp>
          <p:nvSpPr>
            <p:cNvPr id="11156" name="Google Shape;11156;p32"/>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32"/>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32"/>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32"/>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32"/>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32"/>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32"/>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32"/>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32"/>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32"/>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32"/>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32"/>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32"/>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32"/>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32"/>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32"/>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32"/>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32"/>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32"/>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32"/>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32"/>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32"/>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32"/>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32"/>
          <p:cNvGrpSpPr/>
          <p:nvPr/>
        </p:nvGrpSpPr>
        <p:grpSpPr>
          <a:xfrm flipH="1">
            <a:off x="-12777" y="-85850"/>
            <a:ext cx="950917" cy="732471"/>
            <a:chOff x="4850200" y="2392675"/>
            <a:chExt cx="482650" cy="371775"/>
          </a:xfrm>
        </p:grpSpPr>
        <p:sp>
          <p:nvSpPr>
            <p:cNvPr id="11180" name="Google Shape;11180;p32"/>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32"/>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32"/>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32"/>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32"/>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32"/>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32"/>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32"/>
          <p:cNvGrpSpPr/>
          <p:nvPr/>
        </p:nvGrpSpPr>
        <p:grpSpPr>
          <a:xfrm flipH="1">
            <a:off x="1122003" y="-86402"/>
            <a:ext cx="950917" cy="733555"/>
            <a:chOff x="2920825" y="1027400"/>
            <a:chExt cx="482650" cy="372325"/>
          </a:xfrm>
        </p:grpSpPr>
        <p:sp>
          <p:nvSpPr>
            <p:cNvPr id="11188" name="Google Shape;11188;p32"/>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32"/>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32"/>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32"/>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32"/>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32"/>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32"/>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32"/>
          <p:cNvGrpSpPr/>
          <p:nvPr/>
        </p:nvGrpSpPr>
        <p:grpSpPr>
          <a:xfrm flipH="1">
            <a:off x="3691718" y="4156978"/>
            <a:ext cx="768082" cy="1156015"/>
            <a:chOff x="4700366" y="4156978"/>
            <a:chExt cx="768082" cy="1156015"/>
          </a:xfrm>
        </p:grpSpPr>
        <p:sp>
          <p:nvSpPr>
            <p:cNvPr id="11196" name="Google Shape;11196;p32"/>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32"/>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32"/>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32"/>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32"/>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32"/>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32"/>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32"/>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32"/>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32"/>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32"/>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32"/>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32"/>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32"/>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32"/>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32"/>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32"/>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32"/>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32"/>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32"/>
          <p:cNvGrpSpPr/>
          <p:nvPr/>
        </p:nvGrpSpPr>
        <p:grpSpPr>
          <a:xfrm flipH="1">
            <a:off x="6554769" y="4151553"/>
            <a:ext cx="766999" cy="1154931"/>
            <a:chOff x="1838400" y="4151553"/>
            <a:chExt cx="766999" cy="1154931"/>
          </a:xfrm>
        </p:grpSpPr>
        <p:sp>
          <p:nvSpPr>
            <p:cNvPr id="11216" name="Google Shape;11216;p32"/>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32"/>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32"/>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32"/>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32"/>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32"/>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32"/>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32"/>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32"/>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32"/>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32"/>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32"/>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32"/>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32"/>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32"/>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32"/>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32"/>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32"/>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32"/>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32"/>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32"/>
          <p:cNvGrpSpPr/>
          <p:nvPr/>
        </p:nvGrpSpPr>
        <p:grpSpPr>
          <a:xfrm flipH="1">
            <a:off x="5657146" y="4380153"/>
            <a:ext cx="769215" cy="1154931"/>
            <a:chOff x="2733806" y="4380153"/>
            <a:chExt cx="769215" cy="1154931"/>
          </a:xfrm>
        </p:grpSpPr>
        <p:sp>
          <p:nvSpPr>
            <p:cNvPr id="11237" name="Google Shape;11237;p32"/>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32"/>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32"/>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32"/>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32"/>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32"/>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32"/>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32"/>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32"/>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32"/>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32"/>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32"/>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32"/>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32"/>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32"/>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32"/>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32"/>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32"/>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32"/>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32"/>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32"/>
          <p:cNvGrpSpPr/>
          <p:nvPr/>
        </p:nvGrpSpPr>
        <p:grpSpPr>
          <a:xfrm flipH="1">
            <a:off x="4664409" y="4456362"/>
            <a:ext cx="788129" cy="1014456"/>
            <a:chOff x="3707629" y="4456362"/>
            <a:chExt cx="788129" cy="1014456"/>
          </a:xfrm>
        </p:grpSpPr>
        <p:sp>
          <p:nvSpPr>
            <p:cNvPr id="11258" name="Google Shape;11258;p32"/>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32"/>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32"/>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32"/>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32"/>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32"/>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32"/>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32"/>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32"/>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32"/>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32"/>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32"/>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32"/>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32"/>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32"/>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32"/>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32"/>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32"/>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32"/>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32"/>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32"/>
          <p:cNvGrpSpPr/>
          <p:nvPr/>
        </p:nvGrpSpPr>
        <p:grpSpPr>
          <a:xfrm flipH="1">
            <a:off x="1892279" y="4156978"/>
            <a:ext cx="768082" cy="1156015"/>
            <a:chOff x="6499806" y="4156978"/>
            <a:chExt cx="768082" cy="1156015"/>
          </a:xfrm>
        </p:grpSpPr>
        <p:sp>
          <p:nvSpPr>
            <p:cNvPr id="11279" name="Google Shape;11279;p32"/>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32"/>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32"/>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32"/>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32"/>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32"/>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32"/>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32"/>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32"/>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32"/>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32"/>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32"/>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32"/>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32"/>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32"/>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32"/>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32"/>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32"/>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32"/>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32"/>
          <p:cNvGrpSpPr/>
          <p:nvPr/>
        </p:nvGrpSpPr>
        <p:grpSpPr>
          <a:xfrm flipH="1">
            <a:off x="2717895" y="4303953"/>
            <a:ext cx="769215" cy="1154931"/>
            <a:chOff x="5673057" y="4303953"/>
            <a:chExt cx="769215" cy="1154931"/>
          </a:xfrm>
        </p:grpSpPr>
        <p:sp>
          <p:nvSpPr>
            <p:cNvPr id="11299" name="Google Shape;11299;p32"/>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32"/>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32"/>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32"/>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32"/>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32"/>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32"/>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32"/>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32"/>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32"/>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32"/>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32"/>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32"/>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32"/>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32"/>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32"/>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32"/>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32"/>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32"/>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32"/>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32"/>
          <p:cNvGrpSpPr/>
          <p:nvPr/>
        </p:nvGrpSpPr>
        <p:grpSpPr>
          <a:xfrm flipH="1">
            <a:off x="975742" y="4303962"/>
            <a:ext cx="788129" cy="1014456"/>
            <a:chOff x="7396296" y="4303962"/>
            <a:chExt cx="788129" cy="1014456"/>
          </a:xfrm>
        </p:grpSpPr>
        <p:sp>
          <p:nvSpPr>
            <p:cNvPr id="11320" name="Google Shape;11320;p32"/>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32"/>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32"/>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32"/>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32"/>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32"/>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32"/>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32"/>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32"/>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32"/>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32"/>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32"/>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32"/>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32"/>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32"/>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32"/>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32"/>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32"/>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32"/>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32"/>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0" name="Google Shape;11340;p32"/>
          <p:cNvGrpSpPr/>
          <p:nvPr/>
        </p:nvGrpSpPr>
        <p:grpSpPr>
          <a:xfrm flipH="1">
            <a:off x="7379301" y="4303962"/>
            <a:ext cx="788129" cy="1014456"/>
            <a:chOff x="992737" y="4303962"/>
            <a:chExt cx="788129" cy="1014456"/>
          </a:xfrm>
        </p:grpSpPr>
        <p:sp>
          <p:nvSpPr>
            <p:cNvPr id="11341" name="Google Shape;11341;p32"/>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32"/>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32"/>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32"/>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32"/>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32"/>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32"/>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32"/>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32"/>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32"/>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32"/>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32"/>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32"/>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32"/>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32"/>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32"/>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32"/>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32"/>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32"/>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32"/>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32"/>
          <p:cNvGrpSpPr/>
          <p:nvPr/>
        </p:nvGrpSpPr>
        <p:grpSpPr>
          <a:xfrm flipH="1">
            <a:off x="8372038" y="4380162"/>
            <a:ext cx="788129" cy="1014456"/>
            <a:chOff x="0" y="4380162"/>
            <a:chExt cx="788129" cy="1014456"/>
          </a:xfrm>
        </p:grpSpPr>
        <p:sp>
          <p:nvSpPr>
            <p:cNvPr id="11362" name="Google Shape;11362;p32"/>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32"/>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32"/>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32"/>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32"/>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32"/>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32"/>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32"/>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32"/>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32"/>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32"/>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32"/>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32"/>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32"/>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32"/>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32"/>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32"/>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32"/>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32"/>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32"/>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32"/>
          <p:cNvGrpSpPr/>
          <p:nvPr/>
        </p:nvGrpSpPr>
        <p:grpSpPr>
          <a:xfrm flipH="1">
            <a:off x="-5863" y="4456353"/>
            <a:ext cx="769215" cy="1154931"/>
            <a:chOff x="8396815" y="4456353"/>
            <a:chExt cx="769215" cy="1154931"/>
          </a:xfrm>
        </p:grpSpPr>
        <p:sp>
          <p:nvSpPr>
            <p:cNvPr id="11383" name="Google Shape;11383;p32"/>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32"/>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32"/>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32"/>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32"/>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32"/>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32"/>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32"/>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32"/>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32"/>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32"/>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32"/>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32"/>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32"/>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32"/>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32"/>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32"/>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32"/>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32"/>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32"/>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32"/>
          <p:cNvGrpSpPr/>
          <p:nvPr/>
        </p:nvGrpSpPr>
        <p:grpSpPr>
          <a:xfrm flipH="1">
            <a:off x="615205" y="2094306"/>
            <a:ext cx="241941" cy="218741"/>
            <a:chOff x="2097025" y="4644575"/>
            <a:chExt cx="122800" cy="111025"/>
          </a:xfrm>
        </p:grpSpPr>
        <p:sp>
          <p:nvSpPr>
            <p:cNvPr id="11404" name="Google Shape;11404;p3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3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32"/>
          <p:cNvGrpSpPr/>
          <p:nvPr/>
        </p:nvGrpSpPr>
        <p:grpSpPr>
          <a:xfrm flipH="1">
            <a:off x="3172380" y="646606"/>
            <a:ext cx="241941" cy="218741"/>
            <a:chOff x="2097025" y="4644575"/>
            <a:chExt cx="122800" cy="111025"/>
          </a:xfrm>
        </p:grpSpPr>
        <p:sp>
          <p:nvSpPr>
            <p:cNvPr id="11407" name="Google Shape;11407;p3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3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32"/>
          <p:cNvGrpSpPr/>
          <p:nvPr/>
        </p:nvGrpSpPr>
        <p:grpSpPr>
          <a:xfrm flipH="1">
            <a:off x="1590504" y="598117"/>
            <a:ext cx="541806" cy="382373"/>
            <a:chOff x="674132" y="5262167"/>
            <a:chExt cx="541806" cy="382373"/>
          </a:xfrm>
        </p:grpSpPr>
        <p:sp>
          <p:nvSpPr>
            <p:cNvPr id="11410" name="Google Shape;11410;p32"/>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32"/>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32"/>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32"/>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32"/>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32"/>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32"/>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32"/>
          <p:cNvGrpSpPr/>
          <p:nvPr/>
        </p:nvGrpSpPr>
        <p:grpSpPr>
          <a:xfrm>
            <a:off x="5025806" y="-12374"/>
            <a:ext cx="4270606" cy="1104740"/>
            <a:chOff x="2637925" y="3469400"/>
            <a:chExt cx="2167600" cy="560725"/>
          </a:xfrm>
        </p:grpSpPr>
        <p:sp>
          <p:nvSpPr>
            <p:cNvPr id="11418" name="Google Shape;11418;p32"/>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32"/>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32"/>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32"/>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32"/>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32"/>
          <p:cNvGrpSpPr/>
          <p:nvPr/>
        </p:nvGrpSpPr>
        <p:grpSpPr>
          <a:xfrm flipH="1">
            <a:off x="5784845" y="-85831"/>
            <a:ext cx="949833" cy="732422"/>
            <a:chOff x="4866600" y="2956225"/>
            <a:chExt cx="482100" cy="371750"/>
          </a:xfrm>
        </p:grpSpPr>
        <p:sp>
          <p:nvSpPr>
            <p:cNvPr id="11424" name="Google Shape;11424;p3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3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3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3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3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3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3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3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32"/>
          <p:cNvGrpSpPr/>
          <p:nvPr/>
        </p:nvGrpSpPr>
        <p:grpSpPr>
          <a:xfrm flipH="1">
            <a:off x="4708328" y="-315002"/>
            <a:ext cx="950917" cy="733555"/>
            <a:chOff x="2920825" y="1027400"/>
            <a:chExt cx="482650" cy="372325"/>
          </a:xfrm>
        </p:grpSpPr>
        <p:sp>
          <p:nvSpPr>
            <p:cNvPr id="11433" name="Google Shape;11433;p32"/>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32"/>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32"/>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32"/>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32"/>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32"/>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32"/>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32"/>
          <p:cNvGrpSpPr/>
          <p:nvPr/>
        </p:nvGrpSpPr>
        <p:grpSpPr>
          <a:xfrm>
            <a:off x="8148032" y="-203525"/>
            <a:ext cx="292131" cy="1327718"/>
            <a:chOff x="2806525" y="620025"/>
            <a:chExt cx="148275" cy="673900"/>
          </a:xfrm>
        </p:grpSpPr>
        <p:sp>
          <p:nvSpPr>
            <p:cNvPr id="11441" name="Google Shape;11441;p32"/>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32"/>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32"/>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32"/>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32"/>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32"/>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32"/>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32"/>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32"/>
          <p:cNvGrpSpPr/>
          <p:nvPr/>
        </p:nvGrpSpPr>
        <p:grpSpPr>
          <a:xfrm>
            <a:off x="7889791" y="156705"/>
            <a:ext cx="237508" cy="247359"/>
            <a:chOff x="2650925" y="4637475"/>
            <a:chExt cx="120550" cy="125550"/>
          </a:xfrm>
        </p:grpSpPr>
        <p:sp>
          <p:nvSpPr>
            <p:cNvPr id="11450" name="Google Shape;11450;p32"/>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32"/>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32"/>
          <p:cNvGrpSpPr/>
          <p:nvPr/>
        </p:nvGrpSpPr>
        <p:grpSpPr>
          <a:xfrm flipH="1">
            <a:off x="8440180" y="1501506"/>
            <a:ext cx="241941" cy="218741"/>
            <a:chOff x="2097025" y="4644575"/>
            <a:chExt cx="122800" cy="111025"/>
          </a:xfrm>
        </p:grpSpPr>
        <p:sp>
          <p:nvSpPr>
            <p:cNvPr id="11453" name="Google Shape;11453;p3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3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32"/>
          <p:cNvGrpSpPr/>
          <p:nvPr/>
        </p:nvGrpSpPr>
        <p:grpSpPr>
          <a:xfrm flipH="1">
            <a:off x="5979130" y="51031"/>
            <a:ext cx="241941" cy="218741"/>
            <a:chOff x="2097025" y="4644575"/>
            <a:chExt cx="122800" cy="111025"/>
          </a:xfrm>
        </p:grpSpPr>
        <p:sp>
          <p:nvSpPr>
            <p:cNvPr id="11456" name="Google Shape;11456;p32"/>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32"/>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32"/>
          <p:cNvGrpSpPr/>
          <p:nvPr/>
        </p:nvGrpSpPr>
        <p:grpSpPr>
          <a:xfrm flipH="1">
            <a:off x="3785395" y="-85831"/>
            <a:ext cx="949833" cy="732422"/>
            <a:chOff x="4866600" y="2956225"/>
            <a:chExt cx="482100" cy="371750"/>
          </a:xfrm>
        </p:grpSpPr>
        <p:sp>
          <p:nvSpPr>
            <p:cNvPr id="11459" name="Google Shape;11459;p32"/>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32"/>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32"/>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32"/>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32"/>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32"/>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32"/>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32"/>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32"/>
          <p:cNvGrpSpPr/>
          <p:nvPr/>
        </p:nvGrpSpPr>
        <p:grpSpPr>
          <a:xfrm flipH="1">
            <a:off x="6693342" y="-531697"/>
            <a:ext cx="1362295" cy="1920846"/>
            <a:chOff x="4877350" y="4482750"/>
            <a:chExt cx="691450" cy="974950"/>
          </a:xfrm>
        </p:grpSpPr>
        <p:sp>
          <p:nvSpPr>
            <p:cNvPr id="11468" name="Google Shape;11468;p32"/>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32"/>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32"/>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32"/>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32"/>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32"/>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32"/>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32"/>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32"/>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32"/>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32"/>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32"/>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32"/>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32"/>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32"/>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32"/>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32"/>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32"/>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32"/>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32"/>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32"/>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32"/>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32"/>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32"/>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32"/>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32"/>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32"/>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32"/>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32"/>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32"/>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32"/>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32"/>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32"/>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07"/>
        <p:cNvGrpSpPr/>
        <p:nvPr/>
      </p:nvGrpSpPr>
      <p:grpSpPr>
        <a:xfrm>
          <a:off x="0" y="0"/>
          <a:ext cx="0" cy="0"/>
          <a:chOff x="0" y="0"/>
          <a:chExt cx="0" cy="0"/>
        </a:xfrm>
      </p:grpSpPr>
      <p:grpSp>
        <p:nvGrpSpPr>
          <p:cNvPr id="1208" name="Google Shape;1208;p5"/>
          <p:cNvGrpSpPr/>
          <p:nvPr/>
        </p:nvGrpSpPr>
        <p:grpSpPr>
          <a:xfrm>
            <a:off x="-136244" y="-314989"/>
            <a:ext cx="9432655" cy="5932949"/>
            <a:chOff x="-136244" y="-314989"/>
            <a:chExt cx="9432655" cy="5932949"/>
          </a:xfrm>
        </p:grpSpPr>
        <p:grpSp>
          <p:nvGrpSpPr>
            <p:cNvPr id="1209" name="Google Shape;1209;p5"/>
            <p:cNvGrpSpPr/>
            <p:nvPr/>
          </p:nvGrpSpPr>
          <p:grpSpPr>
            <a:xfrm flipH="1">
              <a:off x="16159" y="-12374"/>
              <a:ext cx="4270606" cy="1104740"/>
              <a:chOff x="2637925" y="3469400"/>
              <a:chExt cx="2167600" cy="560725"/>
            </a:xfrm>
          </p:grpSpPr>
          <p:sp>
            <p:nvSpPr>
              <p:cNvPr id="1210" name="Google Shape;1210;p5"/>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5"/>
            <p:cNvGrpSpPr/>
            <p:nvPr/>
          </p:nvGrpSpPr>
          <p:grpSpPr>
            <a:xfrm flipH="1">
              <a:off x="8531712" y="-314989"/>
              <a:ext cx="476050" cy="2908409"/>
              <a:chOff x="2022900" y="563450"/>
              <a:chExt cx="241625" cy="1476200"/>
            </a:xfrm>
          </p:grpSpPr>
          <p:sp>
            <p:nvSpPr>
              <p:cNvPr id="1216" name="Google Shape;1216;p5"/>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5"/>
            <p:cNvGrpSpPr/>
            <p:nvPr/>
          </p:nvGrpSpPr>
          <p:grpSpPr>
            <a:xfrm flipH="1">
              <a:off x="572057" y="204839"/>
              <a:ext cx="380199" cy="2861617"/>
              <a:chOff x="3345725" y="238675"/>
              <a:chExt cx="192975" cy="1452450"/>
            </a:xfrm>
          </p:grpSpPr>
          <p:sp>
            <p:nvSpPr>
              <p:cNvPr id="1227" name="Google Shape;1227;p5"/>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5"/>
            <p:cNvGrpSpPr/>
            <p:nvPr/>
          </p:nvGrpSpPr>
          <p:grpSpPr>
            <a:xfrm flipH="1">
              <a:off x="4252391" y="52255"/>
              <a:ext cx="237508" cy="247359"/>
              <a:chOff x="2650925" y="4637475"/>
              <a:chExt cx="120550" cy="125550"/>
            </a:xfrm>
          </p:grpSpPr>
          <p:sp>
            <p:nvSpPr>
              <p:cNvPr id="1239" name="Google Shape;1239;p5"/>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5"/>
            <p:cNvGrpSpPr/>
            <p:nvPr/>
          </p:nvGrpSpPr>
          <p:grpSpPr>
            <a:xfrm flipH="1">
              <a:off x="2416145" y="-85831"/>
              <a:ext cx="949833" cy="732422"/>
              <a:chOff x="4866600" y="2956225"/>
              <a:chExt cx="482100" cy="371750"/>
            </a:xfrm>
          </p:grpSpPr>
          <p:sp>
            <p:nvSpPr>
              <p:cNvPr id="1242" name="Google Shape;1242;p5"/>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 name="Google Shape;1250;p5"/>
            <p:cNvGrpSpPr/>
            <p:nvPr/>
          </p:nvGrpSpPr>
          <p:grpSpPr>
            <a:xfrm flipH="1">
              <a:off x="-136244" y="-152407"/>
              <a:ext cx="3804702" cy="3830266"/>
              <a:chOff x="3667100" y="238125"/>
              <a:chExt cx="1931125" cy="1944100"/>
            </a:xfrm>
          </p:grpSpPr>
          <p:sp>
            <p:nvSpPr>
              <p:cNvPr id="1251" name="Google Shape;1251;p5"/>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5"/>
            <p:cNvGrpSpPr/>
            <p:nvPr/>
          </p:nvGrpSpPr>
          <p:grpSpPr>
            <a:xfrm flipH="1">
              <a:off x="-12777" y="-85850"/>
              <a:ext cx="950917" cy="732471"/>
              <a:chOff x="4850200" y="2392675"/>
              <a:chExt cx="482650" cy="371775"/>
            </a:xfrm>
          </p:grpSpPr>
          <p:sp>
            <p:nvSpPr>
              <p:cNvPr id="1275" name="Google Shape;1275;p5"/>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5"/>
            <p:cNvGrpSpPr/>
            <p:nvPr/>
          </p:nvGrpSpPr>
          <p:grpSpPr>
            <a:xfrm flipH="1">
              <a:off x="1122003" y="-86402"/>
              <a:ext cx="950917" cy="733555"/>
              <a:chOff x="2920825" y="1027400"/>
              <a:chExt cx="482650" cy="372325"/>
            </a:xfrm>
          </p:grpSpPr>
          <p:sp>
            <p:nvSpPr>
              <p:cNvPr id="1283" name="Google Shape;1283;p5"/>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 name="Google Shape;1290;p5"/>
            <p:cNvGrpSpPr/>
            <p:nvPr/>
          </p:nvGrpSpPr>
          <p:grpSpPr>
            <a:xfrm flipH="1">
              <a:off x="372480" y="2399106"/>
              <a:ext cx="241941" cy="218741"/>
              <a:chOff x="2097025" y="4644575"/>
              <a:chExt cx="122800" cy="111025"/>
            </a:xfrm>
          </p:grpSpPr>
          <p:sp>
            <p:nvSpPr>
              <p:cNvPr id="1291" name="Google Shape;1291;p5"/>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 name="Google Shape;1293;p5"/>
            <p:cNvGrpSpPr/>
            <p:nvPr/>
          </p:nvGrpSpPr>
          <p:grpSpPr>
            <a:xfrm flipH="1">
              <a:off x="1590504" y="598117"/>
              <a:ext cx="541806" cy="382373"/>
              <a:chOff x="674132" y="5262167"/>
              <a:chExt cx="541806" cy="382373"/>
            </a:xfrm>
          </p:grpSpPr>
          <p:sp>
            <p:nvSpPr>
              <p:cNvPr id="1294" name="Google Shape;1294;p5"/>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301;p5"/>
            <p:cNvGrpSpPr/>
            <p:nvPr/>
          </p:nvGrpSpPr>
          <p:grpSpPr>
            <a:xfrm>
              <a:off x="5025806" y="-12374"/>
              <a:ext cx="4270606" cy="1104740"/>
              <a:chOff x="2637925" y="3469400"/>
              <a:chExt cx="2167600" cy="560725"/>
            </a:xfrm>
          </p:grpSpPr>
          <p:sp>
            <p:nvSpPr>
              <p:cNvPr id="1302" name="Google Shape;1302;p5"/>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5"/>
            <p:cNvGrpSpPr/>
            <p:nvPr/>
          </p:nvGrpSpPr>
          <p:grpSpPr>
            <a:xfrm flipH="1">
              <a:off x="5708645" y="-238231"/>
              <a:ext cx="949833" cy="732422"/>
              <a:chOff x="4866600" y="2956225"/>
              <a:chExt cx="482100" cy="371750"/>
            </a:xfrm>
          </p:grpSpPr>
          <p:sp>
            <p:nvSpPr>
              <p:cNvPr id="1308" name="Google Shape;1308;p5"/>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5"/>
            <p:cNvGrpSpPr/>
            <p:nvPr/>
          </p:nvGrpSpPr>
          <p:grpSpPr>
            <a:xfrm flipH="1">
              <a:off x="6918128" y="-162602"/>
              <a:ext cx="950917" cy="733555"/>
              <a:chOff x="2920825" y="1027400"/>
              <a:chExt cx="482650" cy="372325"/>
            </a:xfrm>
          </p:grpSpPr>
          <p:sp>
            <p:nvSpPr>
              <p:cNvPr id="1317" name="Google Shape;1317;p5"/>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 name="Google Shape;1324;p5"/>
            <p:cNvGrpSpPr/>
            <p:nvPr/>
          </p:nvGrpSpPr>
          <p:grpSpPr>
            <a:xfrm>
              <a:off x="8148032" y="-203525"/>
              <a:ext cx="292131" cy="1327718"/>
              <a:chOff x="2806525" y="620025"/>
              <a:chExt cx="148275" cy="673900"/>
            </a:xfrm>
          </p:grpSpPr>
          <p:sp>
            <p:nvSpPr>
              <p:cNvPr id="1325" name="Google Shape;1325;p5"/>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 name="Google Shape;1333;p5"/>
            <p:cNvGrpSpPr/>
            <p:nvPr/>
          </p:nvGrpSpPr>
          <p:grpSpPr>
            <a:xfrm>
              <a:off x="7889791" y="156705"/>
              <a:ext cx="237508" cy="247359"/>
              <a:chOff x="2650925" y="4637475"/>
              <a:chExt cx="120550" cy="125550"/>
            </a:xfrm>
          </p:grpSpPr>
          <p:sp>
            <p:nvSpPr>
              <p:cNvPr id="1334" name="Google Shape;1334;p5"/>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5"/>
            <p:cNvGrpSpPr/>
            <p:nvPr/>
          </p:nvGrpSpPr>
          <p:grpSpPr>
            <a:xfrm flipH="1">
              <a:off x="8440180" y="1425306"/>
              <a:ext cx="241941" cy="218741"/>
              <a:chOff x="2097025" y="4644575"/>
              <a:chExt cx="122800" cy="111025"/>
            </a:xfrm>
          </p:grpSpPr>
          <p:sp>
            <p:nvSpPr>
              <p:cNvPr id="1337" name="Google Shape;1337;p5"/>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 name="Google Shape;1339;p5"/>
            <p:cNvGrpSpPr/>
            <p:nvPr/>
          </p:nvGrpSpPr>
          <p:grpSpPr>
            <a:xfrm flipH="1">
              <a:off x="4783880" y="35568"/>
              <a:ext cx="241941" cy="218741"/>
              <a:chOff x="2097025" y="4644575"/>
              <a:chExt cx="122800" cy="111025"/>
            </a:xfrm>
          </p:grpSpPr>
          <p:sp>
            <p:nvSpPr>
              <p:cNvPr id="1340" name="Google Shape;1340;p5"/>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5"/>
            <p:cNvGrpSpPr/>
            <p:nvPr/>
          </p:nvGrpSpPr>
          <p:grpSpPr>
            <a:xfrm flipH="1">
              <a:off x="3785395" y="-162031"/>
              <a:ext cx="949833" cy="732422"/>
              <a:chOff x="4866600" y="2956225"/>
              <a:chExt cx="482100" cy="371750"/>
            </a:xfrm>
          </p:grpSpPr>
          <p:sp>
            <p:nvSpPr>
              <p:cNvPr id="1343" name="Google Shape;1343;p5"/>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5"/>
            <p:cNvGrpSpPr/>
            <p:nvPr/>
          </p:nvGrpSpPr>
          <p:grpSpPr>
            <a:xfrm flipH="1">
              <a:off x="3691718" y="4374903"/>
              <a:ext cx="768082" cy="1156015"/>
              <a:chOff x="4700366" y="4156978"/>
              <a:chExt cx="768082" cy="1156015"/>
            </a:xfrm>
          </p:grpSpPr>
          <p:sp>
            <p:nvSpPr>
              <p:cNvPr id="1352" name="Google Shape;1352;p5"/>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5"/>
            <p:cNvGrpSpPr/>
            <p:nvPr/>
          </p:nvGrpSpPr>
          <p:grpSpPr>
            <a:xfrm flipH="1">
              <a:off x="6554769" y="4374903"/>
              <a:ext cx="766999" cy="1154931"/>
              <a:chOff x="1838400" y="4151553"/>
              <a:chExt cx="766999" cy="1154931"/>
            </a:xfrm>
          </p:grpSpPr>
          <p:sp>
            <p:nvSpPr>
              <p:cNvPr id="1372" name="Google Shape;1372;p5"/>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1392;p5"/>
            <p:cNvGrpSpPr/>
            <p:nvPr/>
          </p:nvGrpSpPr>
          <p:grpSpPr>
            <a:xfrm flipH="1">
              <a:off x="5657146" y="4451103"/>
              <a:ext cx="769215" cy="1154931"/>
              <a:chOff x="2733806" y="4380153"/>
              <a:chExt cx="769215" cy="1154931"/>
            </a:xfrm>
          </p:grpSpPr>
          <p:sp>
            <p:nvSpPr>
              <p:cNvPr id="1393" name="Google Shape;1393;p5"/>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 name="Google Shape;1413;p5"/>
            <p:cNvGrpSpPr/>
            <p:nvPr/>
          </p:nvGrpSpPr>
          <p:grpSpPr>
            <a:xfrm flipH="1">
              <a:off x="4664409" y="4527303"/>
              <a:ext cx="788129" cy="1014456"/>
              <a:chOff x="3707629" y="4456362"/>
              <a:chExt cx="788129" cy="1014456"/>
            </a:xfrm>
          </p:grpSpPr>
          <p:sp>
            <p:nvSpPr>
              <p:cNvPr id="1414" name="Google Shape;1414;p5"/>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 name="Google Shape;1434;p5"/>
            <p:cNvGrpSpPr/>
            <p:nvPr/>
          </p:nvGrpSpPr>
          <p:grpSpPr>
            <a:xfrm flipH="1">
              <a:off x="1892279" y="4374903"/>
              <a:ext cx="768082" cy="1156015"/>
              <a:chOff x="6499806" y="4156978"/>
              <a:chExt cx="768082" cy="1156015"/>
            </a:xfrm>
          </p:grpSpPr>
          <p:sp>
            <p:nvSpPr>
              <p:cNvPr id="1435" name="Google Shape;1435;p5"/>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5"/>
            <p:cNvGrpSpPr/>
            <p:nvPr/>
          </p:nvGrpSpPr>
          <p:grpSpPr>
            <a:xfrm flipH="1">
              <a:off x="2717895" y="4451103"/>
              <a:ext cx="769215" cy="1154931"/>
              <a:chOff x="5673057" y="4303953"/>
              <a:chExt cx="769215" cy="1154931"/>
            </a:xfrm>
          </p:grpSpPr>
          <p:sp>
            <p:nvSpPr>
              <p:cNvPr id="1455" name="Google Shape;1455;p5"/>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5"/>
            <p:cNvGrpSpPr/>
            <p:nvPr/>
          </p:nvGrpSpPr>
          <p:grpSpPr>
            <a:xfrm flipH="1">
              <a:off x="975742" y="4603503"/>
              <a:ext cx="788129" cy="1014456"/>
              <a:chOff x="7396296" y="4303962"/>
              <a:chExt cx="788129" cy="1014456"/>
            </a:xfrm>
          </p:grpSpPr>
          <p:sp>
            <p:nvSpPr>
              <p:cNvPr id="1476" name="Google Shape;1476;p5"/>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 name="Google Shape;1496;p5"/>
            <p:cNvGrpSpPr/>
            <p:nvPr/>
          </p:nvGrpSpPr>
          <p:grpSpPr>
            <a:xfrm flipH="1">
              <a:off x="7379301" y="4603503"/>
              <a:ext cx="788129" cy="1014456"/>
              <a:chOff x="992737" y="4303962"/>
              <a:chExt cx="788129" cy="1014456"/>
            </a:xfrm>
          </p:grpSpPr>
          <p:sp>
            <p:nvSpPr>
              <p:cNvPr id="1497" name="Google Shape;1497;p5"/>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 name="Google Shape;1517;p5"/>
            <p:cNvGrpSpPr/>
            <p:nvPr/>
          </p:nvGrpSpPr>
          <p:grpSpPr>
            <a:xfrm flipH="1">
              <a:off x="8372038" y="4374903"/>
              <a:ext cx="788129" cy="1014456"/>
              <a:chOff x="0" y="4380162"/>
              <a:chExt cx="788129" cy="1014456"/>
            </a:xfrm>
          </p:grpSpPr>
          <p:sp>
            <p:nvSpPr>
              <p:cNvPr id="1518" name="Google Shape;1518;p5"/>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 name="Google Shape;1538;p5"/>
            <p:cNvGrpSpPr/>
            <p:nvPr/>
          </p:nvGrpSpPr>
          <p:grpSpPr>
            <a:xfrm flipH="1">
              <a:off x="-5863" y="4374903"/>
              <a:ext cx="769215" cy="1154931"/>
              <a:chOff x="8396815" y="4456353"/>
              <a:chExt cx="769215" cy="1154931"/>
            </a:xfrm>
          </p:grpSpPr>
          <p:sp>
            <p:nvSpPr>
              <p:cNvPr id="1539" name="Google Shape;1539;p5"/>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59" name="Google Shape;1559;p5"/>
          <p:cNvSpPr txBox="1">
            <a:spLocks noGrp="1"/>
          </p:cNvSpPr>
          <p:nvPr>
            <p:ph type="subTitle" idx="1"/>
          </p:nvPr>
        </p:nvSpPr>
        <p:spPr>
          <a:xfrm>
            <a:off x="1364400" y="2228539"/>
            <a:ext cx="2887200" cy="33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2400" b="1">
                <a:solidFill>
                  <a:schemeClr val="accent3"/>
                </a:solidFill>
                <a:latin typeface="Nunito"/>
                <a:ea typeface="Nunito"/>
                <a:cs typeface="Nunito"/>
                <a:sym typeface="Nunito"/>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1560" name="Google Shape;1560;p5"/>
          <p:cNvSpPr txBox="1">
            <a:spLocks noGrp="1"/>
          </p:cNvSpPr>
          <p:nvPr>
            <p:ph type="subTitle" idx="2"/>
          </p:nvPr>
        </p:nvSpPr>
        <p:spPr>
          <a:xfrm>
            <a:off x="4892400" y="2228539"/>
            <a:ext cx="2887200" cy="33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2400" b="1">
                <a:solidFill>
                  <a:schemeClr val="accent3"/>
                </a:solidFill>
                <a:latin typeface="Nunito"/>
                <a:ea typeface="Nunito"/>
                <a:cs typeface="Nunito"/>
                <a:sym typeface="Nunito"/>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1561" name="Google Shape;1561;p5"/>
          <p:cNvSpPr txBox="1">
            <a:spLocks noGrp="1"/>
          </p:cNvSpPr>
          <p:nvPr>
            <p:ph type="subTitle" idx="3"/>
          </p:nvPr>
        </p:nvSpPr>
        <p:spPr>
          <a:xfrm>
            <a:off x="1363200" y="2566939"/>
            <a:ext cx="2887200" cy="1015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562" name="Google Shape;1562;p5"/>
          <p:cNvSpPr txBox="1">
            <a:spLocks noGrp="1"/>
          </p:cNvSpPr>
          <p:nvPr>
            <p:ph type="subTitle" idx="4"/>
          </p:nvPr>
        </p:nvSpPr>
        <p:spPr>
          <a:xfrm>
            <a:off x="4893600" y="2566939"/>
            <a:ext cx="2887200" cy="1015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563" name="Google Shape;1563;p5"/>
          <p:cNvSpPr txBox="1">
            <a:spLocks noGrp="1"/>
          </p:cNvSpPr>
          <p:nvPr>
            <p:ph type="title"/>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64" name="Google Shape;1564;p5"/>
          <p:cNvSpPr txBox="1">
            <a:spLocks noGrp="1"/>
          </p:cNvSpPr>
          <p:nvPr>
            <p:ph type="title" idx="5" hasCustomPrompt="1"/>
          </p:nvPr>
        </p:nvSpPr>
        <p:spPr>
          <a:xfrm>
            <a:off x="2556000" y="1889464"/>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565" name="Google Shape;1565;p5"/>
          <p:cNvSpPr txBox="1">
            <a:spLocks noGrp="1"/>
          </p:cNvSpPr>
          <p:nvPr>
            <p:ph type="title" idx="6" hasCustomPrompt="1"/>
          </p:nvPr>
        </p:nvSpPr>
        <p:spPr>
          <a:xfrm>
            <a:off x="5975175" y="1889464"/>
            <a:ext cx="504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0">
                <a:latin typeface="Nunito Black"/>
                <a:ea typeface="Nunito Black"/>
                <a:cs typeface="Nunito Black"/>
                <a:sym typeface="Nunito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66"/>
        <p:cNvGrpSpPr/>
        <p:nvPr/>
      </p:nvGrpSpPr>
      <p:grpSpPr>
        <a:xfrm>
          <a:off x="0" y="0"/>
          <a:ext cx="0" cy="0"/>
          <a:chOff x="0" y="0"/>
          <a:chExt cx="0" cy="0"/>
        </a:xfrm>
      </p:grpSpPr>
      <p:grpSp>
        <p:nvGrpSpPr>
          <p:cNvPr id="1567" name="Google Shape;1567;p6"/>
          <p:cNvGrpSpPr/>
          <p:nvPr/>
        </p:nvGrpSpPr>
        <p:grpSpPr>
          <a:xfrm>
            <a:off x="-136244" y="-408882"/>
            <a:ext cx="10067480" cy="3830266"/>
            <a:chOff x="-136244" y="-408882"/>
            <a:chExt cx="10067480" cy="3830266"/>
          </a:xfrm>
        </p:grpSpPr>
        <p:grpSp>
          <p:nvGrpSpPr>
            <p:cNvPr id="1568" name="Google Shape;1568;p6"/>
            <p:cNvGrpSpPr/>
            <p:nvPr/>
          </p:nvGrpSpPr>
          <p:grpSpPr>
            <a:xfrm>
              <a:off x="8545747" y="2399106"/>
              <a:ext cx="241941" cy="218741"/>
              <a:chOff x="2097025" y="4644575"/>
              <a:chExt cx="122800" cy="111025"/>
            </a:xfrm>
          </p:grpSpPr>
          <p:sp>
            <p:nvSpPr>
              <p:cNvPr id="1569" name="Google Shape;1569;p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6"/>
            <p:cNvGrpSpPr/>
            <p:nvPr/>
          </p:nvGrpSpPr>
          <p:grpSpPr>
            <a:xfrm>
              <a:off x="478047" y="1425306"/>
              <a:ext cx="241941" cy="218741"/>
              <a:chOff x="2097025" y="4644575"/>
              <a:chExt cx="122800" cy="111025"/>
            </a:xfrm>
          </p:grpSpPr>
          <p:sp>
            <p:nvSpPr>
              <p:cNvPr id="1572" name="Google Shape;1572;p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 name="Google Shape;1574;p6"/>
            <p:cNvGrpSpPr/>
            <p:nvPr/>
          </p:nvGrpSpPr>
          <p:grpSpPr>
            <a:xfrm>
              <a:off x="4873403" y="-12374"/>
              <a:ext cx="4270606" cy="1104740"/>
              <a:chOff x="2637925" y="3469400"/>
              <a:chExt cx="2167600" cy="560725"/>
            </a:xfrm>
          </p:grpSpPr>
          <p:sp>
            <p:nvSpPr>
              <p:cNvPr id="1575" name="Google Shape;1575;p6"/>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 name="Google Shape;1580;p6"/>
            <p:cNvGrpSpPr/>
            <p:nvPr/>
          </p:nvGrpSpPr>
          <p:grpSpPr>
            <a:xfrm>
              <a:off x="152406" y="-314989"/>
              <a:ext cx="476050" cy="2908409"/>
              <a:chOff x="2022900" y="563450"/>
              <a:chExt cx="241625" cy="1476200"/>
            </a:xfrm>
          </p:grpSpPr>
          <p:sp>
            <p:nvSpPr>
              <p:cNvPr id="1581" name="Google Shape;1581;p6"/>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6"/>
            <p:cNvGrpSpPr/>
            <p:nvPr/>
          </p:nvGrpSpPr>
          <p:grpSpPr>
            <a:xfrm>
              <a:off x="8207911" y="204839"/>
              <a:ext cx="380199" cy="2861617"/>
              <a:chOff x="3345725" y="238675"/>
              <a:chExt cx="192975" cy="1452450"/>
            </a:xfrm>
          </p:grpSpPr>
          <p:sp>
            <p:nvSpPr>
              <p:cNvPr id="1592" name="Google Shape;1592;p6"/>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 name="Google Shape;1603;p6"/>
            <p:cNvGrpSpPr/>
            <p:nvPr/>
          </p:nvGrpSpPr>
          <p:grpSpPr>
            <a:xfrm>
              <a:off x="4670268" y="52255"/>
              <a:ext cx="237508" cy="247359"/>
              <a:chOff x="2650925" y="4637475"/>
              <a:chExt cx="120550" cy="125550"/>
            </a:xfrm>
          </p:grpSpPr>
          <p:sp>
            <p:nvSpPr>
              <p:cNvPr id="1604" name="Google Shape;1604;p6"/>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6"/>
            <p:cNvGrpSpPr/>
            <p:nvPr/>
          </p:nvGrpSpPr>
          <p:grpSpPr>
            <a:xfrm>
              <a:off x="5794189" y="-85831"/>
              <a:ext cx="949833" cy="732422"/>
              <a:chOff x="4866600" y="2956225"/>
              <a:chExt cx="482100" cy="371750"/>
            </a:xfrm>
          </p:grpSpPr>
          <p:sp>
            <p:nvSpPr>
              <p:cNvPr id="1607" name="Google Shape;1607;p6"/>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6"/>
            <p:cNvGrpSpPr/>
            <p:nvPr/>
          </p:nvGrpSpPr>
          <p:grpSpPr>
            <a:xfrm>
              <a:off x="6126534" y="-408882"/>
              <a:ext cx="3804702" cy="3830266"/>
              <a:chOff x="3667100" y="238125"/>
              <a:chExt cx="1931125" cy="1944100"/>
            </a:xfrm>
          </p:grpSpPr>
          <p:sp>
            <p:nvSpPr>
              <p:cNvPr id="1616" name="Google Shape;1616;p6"/>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 name="Google Shape;1639;p6"/>
            <p:cNvGrpSpPr/>
            <p:nvPr/>
          </p:nvGrpSpPr>
          <p:grpSpPr>
            <a:xfrm>
              <a:off x="8222027" y="-85850"/>
              <a:ext cx="950917" cy="732471"/>
              <a:chOff x="4850200" y="2392675"/>
              <a:chExt cx="482650" cy="371775"/>
            </a:xfrm>
          </p:grpSpPr>
          <p:sp>
            <p:nvSpPr>
              <p:cNvPr id="1640" name="Google Shape;1640;p6"/>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6"/>
            <p:cNvGrpSpPr/>
            <p:nvPr/>
          </p:nvGrpSpPr>
          <p:grpSpPr>
            <a:xfrm>
              <a:off x="7087248" y="-86402"/>
              <a:ext cx="950917" cy="733555"/>
              <a:chOff x="2920825" y="1027400"/>
              <a:chExt cx="482650" cy="372325"/>
            </a:xfrm>
          </p:grpSpPr>
          <p:sp>
            <p:nvSpPr>
              <p:cNvPr id="1648" name="Google Shape;1648;p6"/>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 name="Google Shape;1655;p6"/>
            <p:cNvGrpSpPr/>
            <p:nvPr/>
          </p:nvGrpSpPr>
          <p:grpSpPr>
            <a:xfrm>
              <a:off x="8222032" y="618142"/>
              <a:ext cx="541806" cy="382373"/>
              <a:chOff x="674132" y="5262167"/>
              <a:chExt cx="541806" cy="382373"/>
            </a:xfrm>
          </p:grpSpPr>
          <p:sp>
            <p:nvSpPr>
              <p:cNvPr id="1656" name="Google Shape;1656;p6"/>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6"/>
            <p:cNvGrpSpPr/>
            <p:nvPr/>
          </p:nvGrpSpPr>
          <p:grpSpPr>
            <a:xfrm flipH="1">
              <a:off x="-136244" y="-12374"/>
              <a:ext cx="4270606" cy="1104740"/>
              <a:chOff x="2637925" y="3469400"/>
              <a:chExt cx="2167600" cy="560725"/>
            </a:xfrm>
          </p:grpSpPr>
          <p:sp>
            <p:nvSpPr>
              <p:cNvPr id="1664" name="Google Shape;1664;p6"/>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6"/>
            <p:cNvGrpSpPr/>
            <p:nvPr/>
          </p:nvGrpSpPr>
          <p:grpSpPr>
            <a:xfrm>
              <a:off x="2501689" y="-238231"/>
              <a:ext cx="949833" cy="732422"/>
              <a:chOff x="4866600" y="2956225"/>
              <a:chExt cx="482100" cy="371750"/>
            </a:xfrm>
          </p:grpSpPr>
          <p:sp>
            <p:nvSpPr>
              <p:cNvPr id="1670" name="Google Shape;1670;p6"/>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 name="Google Shape;1678;p6"/>
            <p:cNvGrpSpPr/>
            <p:nvPr/>
          </p:nvGrpSpPr>
          <p:grpSpPr>
            <a:xfrm>
              <a:off x="1291123" y="-162602"/>
              <a:ext cx="950917" cy="733555"/>
              <a:chOff x="2920825" y="1027400"/>
              <a:chExt cx="482650" cy="372325"/>
            </a:xfrm>
          </p:grpSpPr>
          <p:sp>
            <p:nvSpPr>
              <p:cNvPr id="1679" name="Google Shape;1679;p6"/>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6"/>
            <p:cNvGrpSpPr/>
            <p:nvPr/>
          </p:nvGrpSpPr>
          <p:grpSpPr>
            <a:xfrm flipH="1">
              <a:off x="720004" y="-203525"/>
              <a:ext cx="292131" cy="1327718"/>
              <a:chOff x="2806525" y="620025"/>
              <a:chExt cx="148275" cy="673900"/>
            </a:xfrm>
          </p:grpSpPr>
          <p:sp>
            <p:nvSpPr>
              <p:cNvPr id="1687" name="Google Shape;1687;p6"/>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6"/>
            <p:cNvGrpSpPr/>
            <p:nvPr/>
          </p:nvGrpSpPr>
          <p:grpSpPr>
            <a:xfrm flipH="1">
              <a:off x="1032868" y="156705"/>
              <a:ext cx="237508" cy="247359"/>
              <a:chOff x="2650925" y="4637475"/>
              <a:chExt cx="120550" cy="125550"/>
            </a:xfrm>
          </p:grpSpPr>
          <p:sp>
            <p:nvSpPr>
              <p:cNvPr id="1696" name="Google Shape;1696;p6"/>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6"/>
            <p:cNvGrpSpPr/>
            <p:nvPr/>
          </p:nvGrpSpPr>
          <p:grpSpPr>
            <a:xfrm>
              <a:off x="4134347" y="35568"/>
              <a:ext cx="241941" cy="218741"/>
              <a:chOff x="2097025" y="4644575"/>
              <a:chExt cx="122800" cy="111025"/>
            </a:xfrm>
          </p:grpSpPr>
          <p:sp>
            <p:nvSpPr>
              <p:cNvPr id="1699" name="Google Shape;1699;p6"/>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 name="Google Shape;1701;p6"/>
            <p:cNvGrpSpPr/>
            <p:nvPr/>
          </p:nvGrpSpPr>
          <p:grpSpPr>
            <a:xfrm>
              <a:off x="4424939" y="-162031"/>
              <a:ext cx="949833" cy="732422"/>
              <a:chOff x="4866600" y="2956225"/>
              <a:chExt cx="482100" cy="371750"/>
            </a:xfrm>
          </p:grpSpPr>
          <p:sp>
            <p:nvSpPr>
              <p:cNvPr id="1702" name="Google Shape;1702;p6"/>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0" name="Google Shape;1710;p6"/>
          <p:cNvGrpSpPr/>
          <p:nvPr/>
        </p:nvGrpSpPr>
        <p:grpSpPr>
          <a:xfrm>
            <a:off x="4700366" y="4374903"/>
            <a:ext cx="768082" cy="1156015"/>
            <a:chOff x="4700366" y="4156978"/>
            <a:chExt cx="768082" cy="1156015"/>
          </a:xfrm>
        </p:grpSpPr>
        <p:sp>
          <p:nvSpPr>
            <p:cNvPr id="1711" name="Google Shape;1711;p6"/>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6"/>
          <p:cNvGrpSpPr/>
          <p:nvPr/>
        </p:nvGrpSpPr>
        <p:grpSpPr>
          <a:xfrm>
            <a:off x="1838400" y="4374903"/>
            <a:ext cx="766999" cy="1154931"/>
            <a:chOff x="1838400" y="4151553"/>
            <a:chExt cx="766999" cy="1154931"/>
          </a:xfrm>
        </p:grpSpPr>
        <p:sp>
          <p:nvSpPr>
            <p:cNvPr id="1731" name="Google Shape;1731;p6"/>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6"/>
          <p:cNvGrpSpPr/>
          <p:nvPr/>
        </p:nvGrpSpPr>
        <p:grpSpPr>
          <a:xfrm>
            <a:off x="2733806" y="4451103"/>
            <a:ext cx="769215" cy="1154931"/>
            <a:chOff x="2733806" y="4380153"/>
            <a:chExt cx="769215" cy="1154931"/>
          </a:xfrm>
        </p:grpSpPr>
        <p:sp>
          <p:nvSpPr>
            <p:cNvPr id="1752" name="Google Shape;1752;p6"/>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6"/>
          <p:cNvGrpSpPr/>
          <p:nvPr/>
        </p:nvGrpSpPr>
        <p:grpSpPr>
          <a:xfrm>
            <a:off x="3707629" y="4527303"/>
            <a:ext cx="788129" cy="1014456"/>
            <a:chOff x="3707629" y="4456362"/>
            <a:chExt cx="788129" cy="1014456"/>
          </a:xfrm>
        </p:grpSpPr>
        <p:sp>
          <p:nvSpPr>
            <p:cNvPr id="1773" name="Google Shape;1773;p6"/>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 name="Google Shape;1793;p6"/>
          <p:cNvGrpSpPr/>
          <p:nvPr/>
        </p:nvGrpSpPr>
        <p:grpSpPr>
          <a:xfrm>
            <a:off x="6499806" y="4374903"/>
            <a:ext cx="768082" cy="1156015"/>
            <a:chOff x="6499806" y="4156978"/>
            <a:chExt cx="768082" cy="1156015"/>
          </a:xfrm>
        </p:grpSpPr>
        <p:sp>
          <p:nvSpPr>
            <p:cNvPr id="1794" name="Google Shape;1794;p6"/>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 name="Google Shape;1813;p6"/>
          <p:cNvGrpSpPr/>
          <p:nvPr/>
        </p:nvGrpSpPr>
        <p:grpSpPr>
          <a:xfrm>
            <a:off x="5673057" y="4451103"/>
            <a:ext cx="769215" cy="1154931"/>
            <a:chOff x="5673057" y="4303953"/>
            <a:chExt cx="769215" cy="1154931"/>
          </a:xfrm>
        </p:grpSpPr>
        <p:sp>
          <p:nvSpPr>
            <p:cNvPr id="1814" name="Google Shape;1814;p6"/>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 name="Google Shape;1834;p6"/>
          <p:cNvGrpSpPr/>
          <p:nvPr/>
        </p:nvGrpSpPr>
        <p:grpSpPr>
          <a:xfrm>
            <a:off x="7396296" y="4603503"/>
            <a:ext cx="788129" cy="1014456"/>
            <a:chOff x="7396296" y="4303962"/>
            <a:chExt cx="788129" cy="1014456"/>
          </a:xfrm>
        </p:grpSpPr>
        <p:sp>
          <p:nvSpPr>
            <p:cNvPr id="1835" name="Google Shape;1835;p6"/>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 name="Google Shape;1855;p6"/>
          <p:cNvGrpSpPr/>
          <p:nvPr/>
        </p:nvGrpSpPr>
        <p:grpSpPr>
          <a:xfrm>
            <a:off x="992737" y="4603503"/>
            <a:ext cx="788129" cy="1014456"/>
            <a:chOff x="992737" y="4303962"/>
            <a:chExt cx="788129" cy="1014456"/>
          </a:xfrm>
        </p:grpSpPr>
        <p:sp>
          <p:nvSpPr>
            <p:cNvPr id="1856" name="Google Shape;1856;p6"/>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 name="Google Shape;1876;p6"/>
          <p:cNvGrpSpPr/>
          <p:nvPr/>
        </p:nvGrpSpPr>
        <p:grpSpPr>
          <a:xfrm>
            <a:off x="0" y="4374903"/>
            <a:ext cx="788129" cy="1014456"/>
            <a:chOff x="0" y="4380162"/>
            <a:chExt cx="788129" cy="1014456"/>
          </a:xfrm>
        </p:grpSpPr>
        <p:sp>
          <p:nvSpPr>
            <p:cNvPr id="1877" name="Google Shape;1877;p6"/>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 name="Google Shape;1897;p6"/>
          <p:cNvGrpSpPr/>
          <p:nvPr/>
        </p:nvGrpSpPr>
        <p:grpSpPr>
          <a:xfrm>
            <a:off x="8396815" y="4374903"/>
            <a:ext cx="769215" cy="1154931"/>
            <a:chOff x="8396815" y="4456353"/>
            <a:chExt cx="769215" cy="1154931"/>
          </a:xfrm>
        </p:grpSpPr>
        <p:sp>
          <p:nvSpPr>
            <p:cNvPr id="1898" name="Google Shape;1898;p6"/>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8" name="Google Shape;1918;p6"/>
          <p:cNvSpPr txBox="1">
            <a:spLocks noGrp="1"/>
          </p:cNvSpPr>
          <p:nvPr>
            <p:ph type="title"/>
          </p:nvPr>
        </p:nvSpPr>
        <p:spPr>
          <a:xfrm>
            <a:off x="720000" y="540000"/>
            <a:ext cx="7704000" cy="67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919"/>
        <p:cNvGrpSpPr/>
        <p:nvPr/>
      </p:nvGrpSpPr>
      <p:grpSpPr>
        <a:xfrm>
          <a:off x="0" y="0"/>
          <a:ext cx="0" cy="0"/>
          <a:chOff x="0" y="0"/>
          <a:chExt cx="0" cy="0"/>
        </a:xfrm>
      </p:grpSpPr>
      <p:grpSp>
        <p:nvGrpSpPr>
          <p:cNvPr id="1920" name="Google Shape;1920;p7"/>
          <p:cNvGrpSpPr/>
          <p:nvPr/>
        </p:nvGrpSpPr>
        <p:grpSpPr>
          <a:xfrm>
            <a:off x="-136244" y="-391197"/>
            <a:ext cx="9432655" cy="6009156"/>
            <a:chOff x="-136244" y="-391197"/>
            <a:chExt cx="9432655" cy="6009156"/>
          </a:xfrm>
        </p:grpSpPr>
        <p:grpSp>
          <p:nvGrpSpPr>
            <p:cNvPr id="1921" name="Google Shape;1921;p7"/>
            <p:cNvGrpSpPr/>
            <p:nvPr/>
          </p:nvGrpSpPr>
          <p:grpSpPr>
            <a:xfrm flipH="1">
              <a:off x="16159" y="-12374"/>
              <a:ext cx="4270606" cy="1104740"/>
              <a:chOff x="2637925" y="3469400"/>
              <a:chExt cx="2167600" cy="560725"/>
            </a:xfrm>
          </p:grpSpPr>
          <p:sp>
            <p:nvSpPr>
              <p:cNvPr id="1922" name="Google Shape;1922;p7"/>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 name="Google Shape;1927;p7"/>
            <p:cNvGrpSpPr/>
            <p:nvPr/>
          </p:nvGrpSpPr>
          <p:grpSpPr>
            <a:xfrm flipH="1">
              <a:off x="2691782" y="-203525"/>
              <a:ext cx="292131" cy="1327718"/>
              <a:chOff x="2806525" y="620025"/>
              <a:chExt cx="148275" cy="673900"/>
            </a:xfrm>
          </p:grpSpPr>
          <p:sp>
            <p:nvSpPr>
              <p:cNvPr id="1928" name="Google Shape;1928;p7"/>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 name="Google Shape;1936;p7"/>
            <p:cNvGrpSpPr/>
            <p:nvPr/>
          </p:nvGrpSpPr>
          <p:grpSpPr>
            <a:xfrm flipH="1">
              <a:off x="8531712" y="-314989"/>
              <a:ext cx="476050" cy="2908409"/>
              <a:chOff x="2022900" y="563450"/>
              <a:chExt cx="241625" cy="1476200"/>
            </a:xfrm>
          </p:grpSpPr>
          <p:sp>
            <p:nvSpPr>
              <p:cNvPr id="1937" name="Google Shape;1937;p7"/>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7"/>
            <p:cNvGrpSpPr/>
            <p:nvPr/>
          </p:nvGrpSpPr>
          <p:grpSpPr>
            <a:xfrm flipH="1">
              <a:off x="800657" y="-99961"/>
              <a:ext cx="380199" cy="2861617"/>
              <a:chOff x="3345725" y="238675"/>
              <a:chExt cx="192975" cy="1452450"/>
            </a:xfrm>
          </p:grpSpPr>
          <p:sp>
            <p:nvSpPr>
              <p:cNvPr id="1948" name="Google Shape;1948;p7"/>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 name="Google Shape;1959;p7"/>
            <p:cNvGrpSpPr/>
            <p:nvPr/>
          </p:nvGrpSpPr>
          <p:grpSpPr>
            <a:xfrm flipH="1">
              <a:off x="2179766" y="36717"/>
              <a:ext cx="237508" cy="247359"/>
              <a:chOff x="2650925" y="4637475"/>
              <a:chExt cx="120550" cy="125550"/>
            </a:xfrm>
          </p:grpSpPr>
          <p:sp>
            <p:nvSpPr>
              <p:cNvPr id="1960" name="Google Shape;1960;p7"/>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7"/>
            <p:cNvGrpSpPr/>
            <p:nvPr/>
          </p:nvGrpSpPr>
          <p:grpSpPr>
            <a:xfrm flipH="1">
              <a:off x="1654145" y="-85831"/>
              <a:ext cx="949833" cy="732422"/>
              <a:chOff x="4866600" y="2956225"/>
              <a:chExt cx="482100" cy="371750"/>
            </a:xfrm>
          </p:grpSpPr>
          <p:sp>
            <p:nvSpPr>
              <p:cNvPr id="1963" name="Google Shape;1963;p7"/>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 name="Google Shape;1971;p7"/>
            <p:cNvGrpSpPr/>
            <p:nvPr/>
          </p:nvGrpSpPr>
          <p:grpSpPr>
            <a:xfrm flipH="1">
              <a:off x="-136244" y="-152407"/>
              <a:ext cx="3804702" cy="3830266"/>
              <a:chOff x="3667100" y="238125"/>
              <a:chExt cx="1931125" cy="1944100"/>
            </a:xfrm>
          </p:grpSpPr>
          <p:sp>
            <p:nvSpPr>
              <p:cNvPr id="1972" name="Google Shape;1972;p7"/>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 name="Google Shape;1995;p7"/>
            <p:cNvGrpSpPr/>
            <p:nvPr/>
          </p:nvGrpSpPr>
          <p:grpSpPr>
            <a:xfrm flipH="1">
              <a:off x="4650879" y="-391197"/>
              <a:ext cx="1362295" cy="1920846"/>
              <a:chOff x="4877350" y="4482750"/>
              <a:chExt cx="691450" cy="974950"/>
            </a:xfrm>
          </p:grpSpPr>
          <p:sp>
            <p:nvSpPr>
              <p:cNvPr id="1996" name="Google Shape;1996;p7"/>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7"/>
            <p:cNvGrpSpPr/>
            <p:nvPr/>
          </p:nvGrpSpPr>
          <p:grpSpPr>
            <a:xfrm flipH="1">
              <a:off x="615205" y="2094306"/>
              <a:ext cx="241941" cy="218741"/>
              <a:chOff x="2097025" y="4644575"/>
              <a:chExt cx="122800" cy="111025"/>
            </a:xfrm>
          </p:grpSpPr>
          <p:sp>
            <p:nvSpPr>
              <p:cNvPr id="2030" name="Google Shape;2030;p7"/>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 name="Google Shape;2032;p7"/>
            <p:cNvGrpSpPr/>
            <p:nvPr/>
          </p:nvGrpSpPr>
          <p:grpSpPr>
            <a:xfrm flipH="1">
              <a:off x="1125367" y="873631"/>
              <a:ext cx="241941" cy="218741"/>
              <a:chOff x="2097025" y="4644575"/>
              <a:chExt cx="122800" cy="111025"/>
            </a:xfrm>
          </p:grpSpPr>
          <p:sp>
            <p:nvSpPr>
              <p:cNvPr id="2033" name="Google Shape;2033;p7"/>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7"/>
            <p:cNvGrpSpPr/>
            <p:nvPr/>
          </p:nvGrpSpPr>
          <p:grpSpPr>
            <a:xfrm>
              <a:off x="5025806" y="-12374"/>
              <a:ext cx="4270606" cy="1104740"/>
              <a:chOff x="2637925" y="3469400"/>
              <a:chExt cx="2167600" cy="560725"/>
            </a:xfrm>
          </p:grpSpPr>
          <p:sp>
            <p:nvSpPr>
              <p:cNvPr id="2036" name="Google Shape;2036;p7"/>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 name="Google Shape;2041;p7"/>
            <p:cNvGrpSpPr/>
            <p:nvPr/>
          </p:nvGrpSpPr>
          <p:grpSpPr>
            <a:xfrm flipH="1">
              <a:off x="5784845" y="-85831"/>
              <a:ext cx="949833" cy="732422"/>
              <a:chOff x="4866600" y="2956225"/>
              <a:chExt cx="482100" cy="371750"/>
            </a:xfrm>
          </p:grpSpPr>
          <p:sp>
            <p:nvSpPr>
              <p:cNvPr id="2042" name="Google Shape;2042;p7"/>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 name="Google Shape;2050;p7"/>
            <p:cNvGrpSpPr/>
            <p:nvPr/>
          </p:nvGrpSpPr>
          <p:grpSpPr>
            <a:xfrm flipH="1">
              <a:off x="6918128" y="-162602"/>
              <a:ext cx="950917" cy="733555"/>
              <a:chOff x="2920825" y="1027400"/>
              <a:chExt cx="482650" cy="372325"/>
            </a:xfrm>
          </p:grpSpPr>
          <p:sp>
            <p:nvSpPr>
              <p:cNvPr id="2051" name="Google Shape;2051;p7"/>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7"/>
            <p:cNvGrpSpPr/>
            <p:nvPr/>
          </p:nvGrpSpPr>
          <p:grpSpPr>
            <a:xfrm flipH="1">
              <a:off x="-12777" y="-85850"/>
              <a:ext cx="950917" cy="732471"/>
              <a:chOff x="4850200" y="2392675"/>
              <a:chExt cx="482650" cy="371775"/>
            </a:xfrm>
          </p:grpSpPr>
          <p:sp>
            <p:nvSpPr>
              <p:cNvPr id="2059" name="Google Shape;2059;p7"/>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7"/>
            <p:cNvGrpSpPr/>
            <p:nvPr/>
          </p:nvGrpSpPr>
          <p:grpSpPr>
            <a:xfrm flipH="1">
              <a:off x="1159179" y="-104325"/>
              <a:ext cx="520625" cy="3756728"/>
              <a:chOff x="3700500" y="670375"/>
              <a:chExt cx="264250" cy="1906775"/>
            </a:xfrm>
          </p:grpSpPr>
          <p:sp>
            <p:nvSpPr>
              <p:cNvPr id="2067" name="Google Shape;2067;p7"/>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7"/>
            <p:cNvGrpSpPr/>
            <p:nvPr/>
          </p:nvGrpSpPr>
          <p:grpSpPr>
            <a:xfrm>
              <a:off x="8148032" y="-203525"/>
              <a:ext cx="292131" cy="1327718"/>
              <a:chOff x="2806525" y="620025"/>
              <a:chExt cx="148275" cy="673900"/>
            </a:xfrm>
          </p:grpSpPr>
          <p:sp>
            <p:nvSpPr>
              <p:cNvPr id="2083" name="Google Shape;2083;p7"/>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7"/>
            <p:cNvGrpSpPr/>
            <p:nvPr/>
          </p:nvGrpSpPr>
          <p:grpSpPr>
            <a:xfrm>
              <a:off x="7889791" y="156705"/>
              <a:ext cx="237508" cy="247359"/>
              <a:chOff x="2650925" y="4637475"/>
              <a:chExt cx="120550" cy="125550"/>
            </a:xfrm>
          </p:grpSpPr>
          <p:sp>
            <p:nvSpPr>
              <p:cNvPr id="2092" name="Google Shape;2092;p7"/>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7"/>
            <p:cNvGrpSpPr/>
            <p:nvPr/>
          </p:nvGrpSpPr>
          <p:grpSpPr>
            <a:xfrm flipH="1">
              <a:off x="8440180" y="1425306"/>
              <a:ext cx="241941" cy="218741"/>
              <a:chOff x="2097025" y="4644575"/>
              <a:chExt cx="122800" cy="111025"/>
            </a:xfrm>
          </p:grpSpPr>
          <p:sp>
            <p:nvSpPr>
              <p:cNvPr id="2095" name="Google Shape;2095;p7"/>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7"/>
            <p:cNvGrpSpPr/>
            <p:nvPr/>
          </p:nvGrpSpPr>
          <p:grpSpPr>
            <a:xfrm flipH="1">
              <a:off x="5979130" y="51031"/>
              <a:ext cx="241941" cy="218741"/>
              <a:chOff x="2097025" y="4644575"/>
              <a:chExt cx="122800" cy="111025"/>
            </a:xfrm>
          </p:grpSpPr>
          <p:sp>
            <p:nvSpPr>
              <p:cNvPr id="2098" name="Google Shape;2098;p7"/>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7"/>
            <p:cNvGrpSpPr/>
            <p:nvPr/>
          </p:nvGrpSpPr>
          <p:grpSpPr>
            <a:xfrm flipH="1">
              <a:off x="3023395" y="-85831"/>
              <a:ext cx="949833" cy="732422"/>
              <a:chOff x="4866600" y="2956225"/>
              <a:chExt cx="482100" cy="371750"/>
            </a:xfrm>
          </p:grpSpPr>
          <p:sp>
            <p:nvSpPr>
              <p:cNvPr id="2101" name="Google Shape;2101;p7"/>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7"/>
            <p:cNvGrpSpPr/>
            <p:nvPr/>
          </p:nvGrpSpPr>
          <p:grpSpPr>
            <a:xfrm flipH="1">
              <a:off x="3568252" y="4374903"/>
              <a:ext cx="768082" cy="1156015"/>
              <a:chOff x="4700366" y="4156978"/>
              <a:chExt cx="768082" cy="1156015"/>
            </a:xfrm>
          </p:grpSpPr>
          <p:sp>
            <p:nvSpPr>
              <p:cNvPr id="2110" name="Google Shape;2110;p7"/>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7"/>
            <p:cNvGrpSpPr/>
            <p:nvPr/>
          </p:nvGrpSpPr>
          <p:grpSpPr>
            <a:xfrm flipH="1">
              <a:off x="6431302" y="4374903"/>
              <a:ext cx="766999" cy="1154931"/>
              <a:chOff x="1838400" y="4151553"/>
              <a:chExt cx="766999" cy="1154931"/>
            </a:xfrm>
          </p:grpSpPr>
          <p:sp>
            <p:nvSpPr>
              <p:cNvPr id="2130" name="Google Shape;2130;p7"/>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 name="Google Shape;2150;p7"/>
            <p:cNvGrpSpPr/>
            <p:nvPr/>
          </p:nvGrpSpPr>
          <p:grpSpPr>
            <a:xfrm flipH="1">
              <a:off x="5533679" y="4451103"/>
              <a:ext cx="769215" cy="1154931"/>
              <a:chOff x="2733806" y="4380153"/>
              <a:chExt cx="769215" cy="1154931"/>
            </a:xfrm>
          </p:grpSpPr>
          <p:sp>
            <p:nvSpPr>
              <p:cNvPr id="2151" name="Google Shape;2151;p7"/>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 name="Google Shape;2171;p7"/>
            <p:cNvGrpSpPr/>
            <p:nvPr/>
          </p:nvGrpSpPr>
          <p:grpSpPr>
            <a:xfrm flipH="1">
              <a:off x="4540942" y="4527303"/>
              <a:ext cx="788129" cy="1014456"/>
              <a:chOff x="3707629" y="4456362"/>
              <a:chExt cx="788129" cy="1014456"/>
            </a:xfrm>
          </p:grpSpPr>
          <p:sp>
            <p:nvSpPr>
              <p:cNvPr id="2172" name="Google Shape;2172;p7"/>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7"/>
            <p:cNvGrpSpPr/>
            <p:nvPr/>
          </p:nvGrpSpPr>
          <p:grpSpPr>
            <a:xfrm flipH="1">
              <a:off x="1768812" y="4374903"/>
              <a:ext cx="768082" cy="1156015"/>
              <a:chOff x="6499806" y="4156978"/>
              <a:chExt cx="768082" cy="1156015"/>
            </a:xfrm>
          </p:grpSpPr>
          <p:sp>
            <p:nvSpPr>
              <p:cNvPr id="2193" name="Google Shape;2193;p7"/>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 name="Google Shape;2212;p7"/>
            <p:cNvGrpSpPr/>
            <p:nvPr/>
          </p:nvGrpSpPr>
          <p:grpSpPr>
            <a:xfrm flipH="1">
              <a:off x="2594429" y="4451103"/>
              <a:ext cx="769215" cy="1154931"/>
              <a:chOff x="5673057" y="4303953"/>
              <a:chExt cx="769215" cy="1154931"/>
            </a:xfrm>
          </p:grpSpPr>
          <p:sp>
            <p:nvSpPr>
              <p:cNvPr id="2213" name="Google Shape;2213;p7"/>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7"/>
            <p:cNvGrpSpPr/>
            <p:nvPr/>
          </p:nvGrpSpPr>
          <p:grpSpPr>
            <a:xfrm flipH="1">
              <a:off x="852276" y="4603503"/>
              <a:ext cx="788129" cy="1014456"/>
              <a:chOff x="7396296" y="4303962"/>
              <a:chExt cx="788129" cy="1014456"/>
            </a:xfrm>
          </p:grpSpPr>
          <p:sp>
            <p:nvSpPr>
              <p:cNvPr id="2234" name="Google Shape;2234;p7"/>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 name="Google Shape;2254;p7"/>
            <p:cNvGrpSpPr/>
            <p:nvPr/>
          </p:nvGrpSpPr>
          <p:grpSpPr>
            <a:xfrm flipH="1">
              <a:off x="7255834" y="4603503"/>
              <a:ext cx="788129" cy="1014456"/>
              <a:chOff x="992737" y="4303962"/>
              <a:chExt cx="788129" cy="1014456"/>
            </a:xfrm>
          </p:grpSpPr>
          <p:sp>
            <p:nvSpPr>
              <p:cNvPr id="2255" name="Google Shape;2255;p7"/>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 name="Google Shape;2275;p7"/>
            <p:cNvGrpSpPr/>
            <p:nvPr/>
          </p:nvGrpSpPr>
          <p:grpSpPr>
            <a:xfrm flipH="1">
              <a:off x="8248571" y="4374903"/>
              <a:ext cx="788129" cy="1014456"/>
              <a:chOff x="0" y="4380162"/>
              <a:chExt cx="788129" cy="1014456"/>
            </a:xfrm>
          </p:grpSpPr>
          <p:sp>
            <p:nvSpPr>
              <p:cNvPr id="2276" name="Google Shape;2276;p7"/>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7"/>
            <p:cNvGrpSpPr/>
            <p:nvPr/>
          </p:nvGrpSpPr>
          <p:grpSpPr>
            <a:xfrm flipH="1">
              <a:off x="-129330" y="4374903"/>
              <a:ext cx="769215" cy="1154931"/>
              <a:chOff x="8396815" y="4456353"/>
              <a:chExt cx="769215" cy="1154931"/>
            </a:xfrm>
          </p:grpSpPr>
          <p:sp>
            <p:nvSpPr>
              <p:cNvPr id="2297" name="Google Shape;2297;p7"/>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7"/>
            <p:cNvGrpSpPr/>
            <p:nvPr/>
          </p:nvGrpSpPr>
          <p:grpSpPr>
            <a:xfrm flipH="1">
              <a:off x="1257054" y="4761167"/>
              <a:ext cx="541806" cy="382373"/>
              <a:chOff x="674132" y="5262167"/>
              <a:chExt cx="541806" cy="382373"/>
            </a:xfrm>
          </p:grpSpPr>
          <p:sp>
            <p:nvSpPr>
              <p:cNvPr id="2318" name="Google Shape;2318;p7"/>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25" name="Google Shape;2325;p7"/>
          <p:cNvSpPr txBox="1">
            <a:spLocks noGrp="1"/>
          </p:cNvSpPr>
          <p:nvPr>
            <p:ph type="subTitle" idx="1"/>
          </p:nvPr>
        </p:nvSpPr>
        <p:spPr>
          <a:xfrm>
            <a:off x="5259350" y="2953950"/>
            <a:ext cx="3165000" cy="1046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326" name="Google Shape;2326;p7"/>
          <p:cNvSpPr txBox="1">
            <a:spLocks noGrp="1"/>
          </p:cNvSpPr>
          <p:nvPr>
            <p:ph type="title"/>
          </p:nvPr>
        </p:nvSpPr>
        <p:spPr>
          <a:xfrm>
            <a:off x="5258900" y="1191211"/>
            <a:ext cx="3165000" cy="169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327"/>
        <p:cNvGrpSpPr/>
        <p:nvPr/>
      </p:nvGrpSpPr>
      <p:grpSpPr>
        <a:xfrm>
          <a:off x="0" y="0"/>
          <a:ext cx="0" cy="0"/>
          <a:chOff x="0" y="0"/>
          <a:chExt cx="0" cy="0"/>
        </a:xfrm>
      </p:grpSpPr>
      <p:grpSp>
        <p:nvGrpSpPr>
          <p:cNvPr id="2328" name="Google Shape;2328;p8"/>
          <p:cNvGrpSpPr/>
          <p:nvPr/>
        </p:nvGrpSpPr>
        <p:grpSpPr>
          <a:xfrm flipH="1">
            <a:off x="-136244" y="-531684"/>
            <a:ext cx="9432655" cy="6142969"/>
            <a:chOff x="-136244" y="-531684"/>
            <a:chExt cx="9432655" cy="6142969"/>
          </a:xfrm>
        </p:grpSpPr>
        <p:grpSp>
          <p:nvGrpSpPr>
            <p:cNvPr id="2329" name="Google Shape;2329;p8"/>
            <p:cNvGrpSpPr/>
            <p:nvPr/>
          </p:nvGrpSpPr>
          <p:grpSpPr>
            <a:xfrm>
              <a:off x="4873403" y="-12374"/>
              <a:ext cx="4270606" cy="1104740"/>
              <a:chOff x="2637925" y="3469400"/>
              <a:chExt cx="2167600" cy="560725"/>
            </a:xfrm>
          </p:grpSpPr>
          <p:sp>
            <p:nvSpPr>
              <p:cNvPr id="2330" name="Google Shape;2330;p8"/>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8"/>
            <p:cNvGrpSpPr/>
            <p:nvPr/>
          </p:nvGrpSpPr>
          <p:grpSpPr>
            <a:xfrm>
              <a:off x="495524" y="2088850"/>
              <a:ext cx="1239650" cy="1639847"/>
              <a:chOff x="4119175" y="4625900"/>
              <a:chExt cx="629200" cy="832325"/>
            </a:xfrm>
          </p:grpSpPr>
          <p:sp>
            <p:nvSpPr>
              <p:cNvPr id="2336" name="Google Shape;2336;p8"/>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8"/>
            <p:cNvGrpSpPr/>
            <p:nvPr/>
          </p:nvGrpSpPr>
          <p:grpSpPr>
            <a:xfrm>
              <a:off x="1236238" y="-104325"/>
              <a:ext cx="520625" cy="3756728"/>
              <a:chOff x="3700500" y="670375"/>
              <a:chExt cx="264250" cy="1906775"/>
            </a:xfrm>
          </p:grpSpPr>
          <p:sp>
            <p:nvSpPr>
              <p:cNvPr id="2374" name="Google Shape;2374;p8"/>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8"/>
            <p:cNvGrpSpPr/>
            <p:nvPr/>
          </p:nvGrpSpPr>
          <p:grpSpPr>
            <a:xfrm>
              <a:off x="5414254" y="-203525"/>
              <a:ext cx="292131" cy="1327718"/>
              <a:chOff x="2806525" y="620025"/>
              <a:chExt cx="148275" cy="673900"/>
            </a:xfrm>
          </p:grpSpPr>
          <p:sp>
            <p:nvSpPr>
              <p:cNvPr id="2390" name="Google Shape;2390;p8"/>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8"/>
            <p:cNvGrpSpPr/>
            <p:nvPr/>
          </p:nvGrpSpPr>
          <p:grpSpPr>
            <a:xfrm>
              <a:off x="152406" y="-314989"/>
              <a:ext cx="476050" cy="2908409"/>
              <a:chOff x="2022900" y="563450"/>
              <a:chExt cx="241625" cy="1476200"/>
            </a:xfrm>
          </p:grpSpPr>
          <p:sp>
            <p:nvSpPr>
              <p:cNvPr id="2399" name="Google Shape;2399;p8"/>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8"/>
            <p:cNvGrpSpPr/>
            <p:nvPr/>
          </p:nvGrpSpPr>
          <p:grpSpPr>
            <a:xfrm>
              <a:off x="7979311" y="-99961"/>
              <a:ext cx="380199" cy="2861617"/>
              <a:chOff x="3345725" y="238675"/>
              <a:chExt cx="192975" cy="1452450"/>
            </a:xfrm>
          </p:grpSpPr>
          <p:sp>
            <p:nvSpPr>
              <p:cNvPr id="2410" name="Google Shape;2410;p8"/>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8"/>
            <p:cNvGrpSpPr/>
            <p:nvPr/>
          </p:nvGrpSpPr>
          <p:grpSpPr>
            <a:xfrm>
              <a:off x="4881743" y="156705"/>
              <a:ext cx="237508" cy="247359"/>
              <a:chOff x="2650925" y="4637475"/>
              <a:chExt cx="120550" cy="125550"/>
            </a:xfrm>
          </p:grpSpPr>
          <p:sp>
            <p:nvSpPr>
              <p:cNvPr id="2422" name="Google Shape;2422;p8"/>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8"/>
            <p:cNvGrpSpPr/>
            <p:nvPr/>
          </p:nvGrpSpPr>
          <p:grpSpPr>
            <a:xfrm>
              <a:off x="5794189" y="-85831"/>
              <a:ext cx="949833" cy="732422"/>
              <a:chOff x="4866600" y="2956225"/>
              <a:chExt cx="482100" cy="371750"/>
            </a:xfrm>
          </p:grpSpPr>
          <p:sp>
            <p:nvSpPr>
              <p:cNvPr id="2425" name="Google Shape;2425;p8"/>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8"/>
            <p:cNvGrpSpPr/>
            <p:nvPr/>
          </p:nvGrpSpPr>
          <p:grpSpPr>
            <a:xfrm>
              <a:off x="5491709" y="-152407"/>
              <a:ext cx="3804702" cy="3830266"/>
              <a:chOff x="3667100" y="238125"/>
              <a:chExt cx="1931125" cy="1944100"/>
            </a:xfrm>
          </p:grpSpPr>
          <p:sp>
            <p:nvSpPr>
              <p:cNvPr id="2434" name="Google Shape;2434;p8"/>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8"/>
            <p:cNvGrpSpPr/>
            <p:nvPr/>
          </p:nvGrpSpPr>
          <p:grpSpPr>
            <a:xfrm>
              <a:off x="8222027" y="-85850"/>
              <a:ext cx="950917" cy="732471"/>
              <a:chOff x="4850200" y="2392675"/>
              <a:chExt cx="482650" cy="371775"/>
            </a:xfrm>
          </p:grpSpPr>
          <p:sp>
            <p:nvSpPr>
              <p:cNvPr id="2458" name="Google Shape;2458;p8"/>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5" name="Google Shape;2465;p8"/>
            <p:cNvGrpSpPr/>
            <p:nvPr/>
          </p:nvGrpSpPr>
          <p:grpSpPr>
            <a:xfrm>
              <a:off x="7087248" y="-86402"/>
              <a:ext cx="950917" cy="733555"/>
              <a:chOff x="2920825" y="1027400"/>
              <a:chExt cx="482650" cy="372325"/>
            </a:xfrm>
          </p:grpSpPr>
          <p:sp>
            <p:nvSpPr>
              <p:cNvPr id="2466" name="Google Shape;2466;p8"/>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3" name="Google Shape;2473;p8"/>
            <p:cNvGrpSpPr/>
            <p:nvPr/>
          </p:nvGrpSpPr>
          <p:grpSpPr>
            <a:xfrm>
              <a:off x="4700366" y="4156978"/>
              <a:ext cx="768082" cy="1156015"/>
              <a:chOff x="4700366" y="4156978"/>
              <a:chExt cx="768082" cy="1156015"/>
            </a:xfrm>
          </p:grpSpPr>
          <p:sp>
            <p:nvSpPr>
              <p:cNvPr id="2474" name="Google Shape;2474;p8"/>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8"/>
            <p:cNvGrpSpPr/>
            <p:nvPr/>
          </p:nvGrpSpPr>
          <p:grpSpPr>
            <a:xfrm>
              <a:off x="1838400" y="4151553"/>
              <a:ext cx="766999" cy="1154931"/>
              <a:chOff x="1838400" y="4151553"/>
              <a:chExt cx="766999" cy="1154931"/>
            </a:xfrm>
          </p:grpSpPr>
          <p:sp>
            <p:nvSpPr>
              <p:cNvPr id="2494" name="Google Shape;2494;p8"/>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8"/>
            <p:cNvGrpSpPr/>
            <p:nvPr/>
          </p:nvGrpSpPr>
          <p:grpSpPr>
            <a:xfrm>
              <a:off x="2733806" y="4380153"/>
              <a:ext cx="769215" cy="1154931"/>
              <a:chOff x="2733806" y="4380153"/>
              <a:chExt cx="769215" cy="1154931"/>
            </a:xfrm>
          </p:grpSpPr>
          <p:sp>
            <p:nvSpPr>
              <p:cNvPr id="2515" name="Google Shape;2515;p8"/>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8"/>
            <p:cNvGrpSpPr/>
            <p:nvPr/>
          </p:nvGrpSpPr>
          <p:grpSpPr>
            <a:xfrm>
              <a:off x="3707629" y="4456362"/>
              <a:ext cx="788129" cy="1014456"/>
              <a:chOff x="3707629" y="4456362"/>
              <a:chExt cx="788129" cy="1014456"/>
            </a:xfrm>
          </p:grpSpPr>
          <p:sp>
            <p:nvSpPr>
              <p:cNvPr id="2536" name="Google Shape;2536;p8"/>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8"/>
            <p:cNvGrpSpPr/>
            <p:nvPr/>
          </p:nvGrpSpPr>
          <p:grpSpPr>
            <a:xfrm>
              <a:off x="6499806" y="4156978"/>
              <a:ext cx="768082" cy="1156015"/>
              <a:chOff x="6499806" y="4156978"/>
              <a:chExt cx="768082" cy="1156015"/>
            </a:xfrm>
          </p:grpSpPr>
          <p:sp>
            <p:nvSpPr>
              <p:cNvPr id="2557" name="Google Shape;2557;p8"/>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8"/>
            <p:cNvGrpSpPr/>
            <p:nvPr/>
          </p:nvGrpSpPr>
          <p:grpSpPr>
            <a:xfrm>
              <a:off x="5673057" y="4303953"/>
              <a:ext cx="769215" cy="1154931"/>
              <a:chOff x="5673057" y="4303953"/>
              <a:chExt cx="769215" cy="1154931"/>
            </a:xfrm>
          </p:grpSpPr>
          <p:sp>
            <p:nvSpPr>
              <p:cNvPr id="2577" name="Google Shape;2577;p8"/>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7" name="Google Shape;2597;p8"/>
            <p:cNvGrpSpPr/>
            <p:nvPr/>
          </p:nvGrpSpPr>
          <p:grpSpPr>
            <a:xfrm>
              <a:off x="7396296" y="4303962"/>
              <a:ext cx="788129" cy="1014456"/>
              <a:chOff x="7396296" y="4303962"/>
              <a:chExt cx="788129" cy="1014456"/>
            </a:xfrm>
          </p:grpSpPr>
          <p:sp>
            <p:nvSpPr>
              <p:cNvPr id="2598" name="Google Shape;2598;p8"/>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8" name="Google Shape;2618;p8"/>
            <p:cNvGrpSpPr/>
            <p:nvPr/>
          </p:nvGrpSpPr>
          <p:grpSpPr>
            <a:xfrm>
              <a:off x="992737" y="4303962"/>
              <a:ext cx="788129" cy="1014456"/>
              <a:chOff x="992737" y="4303962"/>
              <a:chExt cx="788129" cy="1014456"/>
            </a:xfrm>
          </p:grpSpPr>
          <p:sp>
            <p:nvSpPr>
              <p:cNvPr id="2619" name="Google Shape;2619;p8"/>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8"/>
            <p:cNvGrpSpPr/>
            <p:nvPr/>
          </p:nvGrpSpPr>
          <p:grpSpPr>
            <a:xfrm>
              <a:off x="0" y="4380162"/>
              <a:ext cx="788129" cy="1014456"/>
              <a:chOff x="0" y="4380162"/>
              <a:chExt cx="788129" cy="1014456"/>
            </a:xfrm>
          </p:grpSpPr>
          <p:sp>
            <p:nvSpPr>
              <p:cNvPr id="2640" name="Google Shape;2640;p8"/>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8"/>
            <p:cNvGrpSpPr/>
            <p:nvPr/>
          </p:nvGrpSpPr>
          <p:grpSpPr>
            <a:xfrm>
              <a:off x="8396815" y="4456353"/>
              <a:ext cx="769215" cy="1154931"/>
              <a:chOff x="8396815" y="4456353"/>
              <a:chExt cx="769215" cy="1154931"/>
            </a:xfrm>
          </p:grpSpPr>
          <p:sp>
            <p:nvSpPr>
              <p:cNvPr id="2661" name="Google Shape;2661;p8"/>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8"/>
            <p:cNvGrpSpPr/>
            <p:nvPr/>
          </p:nvGrpSpPr>
          <p:grpSpPr>
            <a:xfrm>
              <a:off x="8303022" y="2094306"/>
              <a:ext cx="241941" cy="218741"/>
              <a:chOff x="2097025" y="4644575"/>
              <a:chExt cx="122800" cy="111025"/>
            </a:xfrm>
          </p:grpSpPr>
          <p:sp>
            <p:nvSpPr>
              <p:cNvPr id="2682" name="Google Shape;2682;p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4" name="Google Shape;2684;p8"/>
            <p:cNvGrpSpPr/>
            <p:nvPr/>
          </p:nvGrpSpPr>
          <p:grpSpPr>
            <a:xfrm>
              <a:off x="5745847" y="646606"/>
              <a:ext cx="241941" cy="218741"/>
              <a:chOff x="2097025" y="4644575"/>
              <a:chExt cx="122800" cy="111025"/>
            </a:xfrm>
          </p:grpSpPr>
          <p:sp>
            <p:nvSpPr>
              <p:cNvPr id="2685" name="Google Shape;2685;p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7" name="Google Shape;2687;p8"/>
            <p:cNvGrpSpPr/>
            <p:nvPr/>
          </p:nvGrpSpPr>
          <p:grpSpPr>
            <a:xfrm>
              <a:off x="6875457" y="564792"/>
              <a:ext cx="541806" cy="382373"/>
              <a:chOff x="674132" y="5262167"/>
              <a:chExt cx="541806" cy="382373"/>
            </a:xfrm>
          </p:grpSpPr>
          <p:sp>
            <p:nvSpPr>
              <p:cNvPr id="2688" name="Google Shape;2688;p8"/>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8"/>
            <p:cNvGrpSpPr/>
            <p:nvPr/>
          </p:nvGrpSpPr>
          <p:grpSpPr>
            <a:xfrm flipH="1">
              <a:off x="-136244" y="-12374"/>
              <a:ext cx="4270606" cy="1104740"/>
              <a:chOff x="2637925" y="3469400"/>
              <a:chExt cx="2167600" cy="560725"/>
            </a:xfrm>
          </p:grpSpPr>
          <p:sp>
            <p:nvSpPr>
              <p:cNvPr id="2696" name="Google Shape;2696;p8"/>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8"/>
            <p:cNvGrpSpPr/>
            <p:nvPr/>
          </p:nvGrpSpPr>
          <p:grpSpPr>
            <a:xfrm>
              <a:off x="2425489" y="-85831"/>
              <a:ext cx="949833" cy="732422"/>
              <a:chOff x="4866600" y="2956225"/>
              <a:chExt cx="482100" cy="371750"/>
            </a:xfrm>
          </p:grpSpPr>
          <p:sp>
            <p:nvSpPr>
              <p:cNvPr id="2702" name="Google Shape;2702;p8"/>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8"/>
            <p:cNvGrpSpPr/>
            <p:nvPr/>
          </p:nvGrpSpPr>
          <p:grpSpPr>
            <a:xfrm flipH="1">
              <a:off x="720004" y="-203525"/>
              <a:ext cx="292131" cy="1327718"/>
              <a:chOff x="2806525" y="620025"/>
              <a:chExt cx="148275" cy="673900"/>
            </a:xfrm>
          </p:grpSpPr>
          <p:sp>
            <p:nvSpPr>
              <p:cNvPr id="2711" name="Google Shape;2711;p8"/>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9" name="Google Shape;2719;p8"/>
            <p:cNvGrpSpPr/>
            <p:nvPr/>
          </p:nvGrpSpPr>
          <p:grpSpPr>
            <a:xfrm flipH="1">
              <a:off x="1032868" y="156705"/>
              <a:ext cx="237508" cy="247359"/>
              <a:chOff x="2650925" y="4637475"/>
              <a:chExt cx="120550" cy="125550"/>
            </a:xfrm>
          </p:grpSpPr>
          <p:sp>
            <p:nvSpPr>
              <p:cNvPr id="2720" name="Google Shape;2720;p8"/>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2" name="Google Shape;2722;p8"/>
            <p:cNvGrpSpPr/>
            <p:nvPr/>
          </p:nvGrpSpPr>
          <p:grpSpPr>
            <a:xfrm>
              <a:off x="478047" y="1425306"/>
              <a:ext cx="241941" cy="218741"/>
              <a:chOff x="2097025" y="4644575"/>
              <a:chExt cx="122800" cy="111025"/>
            </a:xfrm>
          </p:grpSpPr>
          <p:sp>
            <p:nvSpPr>
              <p:cNvPr id="2723" name="Google Shape;2723;p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8"/>
            <p:cNvGrpSpPr/>
            <p:nvPr/>
          </p:nvGrpSpPr>
          <p:grpSpPr>
            <a:xfrm>
              <a:off x="2939097" y="51031"/>
              <a:ext cx="241941" cy="218741"/>
              <a:chOff x="2097025" y="4644575"/>
              <a:chExt cx="122800" cy="111025"/>
            </a:xfrm>
          </p:grpSpPr>
          <p:sp>
            <p:nvSpPr>
              <p:cNvPr id="2726" name="Google Shape;2726;p8"/>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2728;p8"/>
            <p:cNvGrpSpPr/>
            <p:nvPr/>
          </p:nvGrpSpPr>
          <p:grpSpPr>
            <a:xfrm>
              <a:off x="4424939" y="-85831"/>
              <a:ext cx="949833" cy="732422"/>
              <a:chOff x="4866600" y="2956225"/>
              <a:chExt cx="482100" cy="371750"/>
            </a:xfrm>
          </p:grpSpPr>
          <p:sp>
            <p:nvSpPr>
              <p:cNvPr id="2729" name="Google Shape;2729;p8"/>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7" name="Google Shape;2737;p8"/>
            <p:cNvGrpSpPr/>
            <p:nvPr/>
          </p:nvGrpSpPr>
          <p:grpSpPr>
            <a:xfrm>
              <a:off x="1443523" y="-238802"/>
              <a:ext cx="950917" cy="733555"/>
              <a:chOff x="2920825" y="1027400"/>
              <a:chExt cx="482650" cy="372325"/>
            </a:xfrm>
          </p:grpSpPr>
          <p:sp>
            <p:nvSpPr>
              <p:cNvPr id="2738" name="Google Shape;2738;p8"/>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5" name="Google Shape;2745;p8"/>
            <p:cNvGrpSpPr/>
            <p:nvPr/>
          </p:nvGrpSpPr>
          <p:grpSpPr>
            <a:xfrm flipH="1">
              <a:off x="3375593" y="-531684"/>
              <a:ext cx="1362295" cy="1920846"/>
              <a:chOff x="4877350" y="4482750"/>
              <a:chExt cx="691450" cy="974950"/>
            </a:xfrm>
          </p:grpSpPr>
          <p:sp>
            <p:nvSpPr>
              <p:cNvPr id="2746" name="Google Shape;2746;p8"/>
              <p:cNvSpPr/>
              <p:nvPr/>
            </p:nvSpPr>
            <p:spPr>
              <a:xfrm>
                <a:off x="4877350" y="5100600"/>
                <a:ext cx="257475" cy="102025"/>
              </a:xfrm>
              <a:custGeom>
                <a:avLst/>
                <a:gdLst/>
                <a:ahLst/>
                <a:cxnLst/>
                <a:rect l="l" t="t" r="r" b="b"/>
                <a:pathLst>
                  <a:path w="10299" h="4081" extrusionOk="0">
                    <a:moveTo>
                      <a:pt x="1968" y="0"/>
                    </a:moveTo>
                    <a:cubicBezTo>
                      <a:pt x="1145" y="0"/>
                      <a:pt x="387" y="156"/>
                      <a:pt x="114" y="702"/>
                    </a:cubicBezTo>
                    <a:cubicBezTo>
                      <a:pt x="1" y="906"/>
                      <a:pt x="69" y="1178"/>
                      <a:pt x="205" y="1381"/>
                    </a:cubicBezTo>
                    <a:cubicBezTo>
                      <a:pt x="499" y="1811"/>
                      <a:pt x="997" y="2015"/>
                      <a:pt x="1495" y="2196"/>
                    </a:cubicBezTo>
                    <a:cubicBezTo>
                      <a:pt x="2875" y="2807"/>
                      <a:pt x="4346" y="3373"/>
                      <a:pt x="5840" y="3735"/>
                    </a:cubicBezTo>
                    <a:cubicBezTo>
                      <a:pt x="6474" y="3871"/>
                      <a:pt x="7085" y="3984"/>
                      <a:pt x="7741" y="4052"/>
                    </a:cubicBezTo>
                    <a:cubicBezTo>
                      <a:pt x="7944" y="4065"/>
                      <a:pt x="8147" y="4081"/>
                      <a:pt x="8345" y="4081"/>
                    </a:cubicBezTo>
                    <a:cubicBezTo>
                      <a:pt x="8808" y="4081"/>
                      <a:pt x="9241" y="3996"/>
                      <a:pt x="9574" y="3599"/>
                    </a:cubicBezTo>
                    <a:cubicBezTo>
                      <a:pt x="10298" y="2762"/>
                      <a:pt x="9755" y="2173"/>
                      <a:pt x="8918" y="1743"/>
                    </a:cubicBezTo>
                    <a:cubicBezTo>
                      <a:pt x="7492" y="997"/>
                      <a:pt x="5930" y="499"/>
                      <a:pt x="4324" y="250"/>
                    </a:cubicBezTo>
                    <a:cubicBezTo>
                      <a:pt x="3808" y="179"/>
                      <a:pt x="2851"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
              <p:cNvSpPr/>
              <p:nvPr/>
            </p:nvSpPr>
            <p:spPr>
              <a:xfrm>
                <a:off x="4883025" y="5086450"/>
                <a:ext cx="258025" cy="114325"/>
              </a:xfrm>
              <a:custGeom>
                <a:avLst/>
                <a:gdLst/>
                <a:ahLst/>
                <a:cxnLst/>
                <a:rect l="l" t="t" r="r" b="b"/>
                <a:pathLst>
                  <a:path w="10321" h="4573" fill="none" extrusionOk="0">
                    <a:moveTo>
                      <a:pt x="5884" y="4165"/>
                    </a:moveTo>
                    <a:cubicBezTo>
                      <a:pt x="6496" y="4301"/>
                      <a:pt x="7129" y="4414"/>
                      <a:pt x="7763" y="4459"/>
                    </a:cubicBezTo>
                    <a:cubicBezTo>
                      <a:pt x="8442" y="4527"/>
                      <a:pt x="9121" y="4573"/>
                      <a:pt x="9619" y="4007"/>
                    </a:cubicBezTo>
                    <a:cubicBezTo>
                      <a:pt x="10320" y="3192"/>
                      <a:pt x="9800" y="2423"/>
                      <a:pt x="8962" y="2015"/>
                    </a:cubicBezTo>
                    <a:cubicBezTo>
                      <a:pt x="7514" y="1246"/>
                      <a:pt x="5930" y="816"/>
                      <a:pt x="4345" y="567"/>
                    </a:cubicBezTo>
                    <a:cubicBezTo>
                      <a:pt x="3350" y="431"/>
                      <a:pt x="702" y="1"/>
                      <a:pt x="113" y="1133"/>
                    </a:cubicBezTo>
                    <a:cubicBezTo>
                      <a:pt x="0" y="1336"/>
                      <a:pt x="68" y="1608"/>
                      <a:pt x="204" y="1811"/>
                    </a:cubicBezTo>
                    <a:cubicBezTo>
                      <a:pt x="498" y="2241"/>
                      <a:pt x="1019" y="2423"/>
                      <a:pt x="1494" y="2626"/>
                    </a:cubicBezTo>
                    <a:cubicBezTo>
                      <a:pt x="2897" y="3192"/>
                      <a:pt x="4368" y="3780"/>
                      <a:pt x="5884" y="416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
              <p:cNvSpPr/>
              <p:nvPr/>
            </p:nvSpPr>
            <p:spPr>
              <a:xfrm>
                <a:off x="5238350" y="4482875"/>
                <a:ext cx="321950" cy="527225"/>
              </a:xfrm>
              <a:custGeom>
                <a:avLst/>
                <a:gdLst/>
                <a:ahLst/>
                <a:cxnLst/>
                <a:rect l="l" t="t" r="r" b="b"/>
                <a:pathLst>
                  <a:path w="12878" h="21089" extrusionOk="0">
                    <a:moveTo>
                      <a:pt x="10759" y="1"/>
                    </a:moveTo>
                    <a:cubicBezTo>
                      <a:pt x="10638" y="1"/>
                      <a:pt x="10514" y="14"/>
                      <a:pt x="10388" y="41"/>
                    </a:cubicBezTo>
                    <a:cubicBezTo>
                      <a:pt x="8691" y="403"/>
                      <a:pt x="8125" y="2530"/>
                      <a:pt x="7808" y="4001"/>
                    </a:cubicBezTo>
                    <a:cubicBezTo>
                      <a:pt x="7242" y="6763"/>
                      <a:pt x="6858" y="9343"/>
                      <a:pt x="5545" y="11923"/>
                    </a:cubicBezTo>
                    <a:cubicBezTo>
                      <a:pt x="4278" y="14412"/>
                      <a:pt x="2557" y="16653"/>
                      <a:pt x="453" y="18463"/>
                    </a:cubicBezTo>
                    <a:cubicBezTo>
                      <a:pt x="0" y="18848"/>
                      <a:pt x="272" y="20296"/>
                      <a:pt x="294" y="20840"/>
                    </a:cubicBezTo>
                    <a:cubicBezTo>
                      <a:pt x="294" y="20953"/>
                      <a:pt x="317" y="21043"/>
                      <a:pt x="430" y="21089"/>
                    </a:cubicBezTo>
                    <a:cubicBezTo>
                      <a:pt x="475" y="21089"/>
                      <a:pt x="543" y="21043"/>
                      <a:pt x="611" y="20998"/>
                    </a:cubicBezTo>
                    <a:cubicBezTo>
                      <a:pt x="2784" y="19074"/>
                      <a:pt x="4640" y="16811"/>
                      <a:pt x="6111" y="14299"/>
                    </a:cubicBezTo>
                    <a:cubicBezTo>
                      <a:pt x="7197" y="12443"/>
                      <a:pt x="7989" y="10452"/>
                      <a:pt x="8600" y="8415"/>
                    </a:cubicBezTo>
                    <a:cubicBezTo>
                      <a:pt x="9166" y="6581"/>
                      <a:pt x="8872" y="4386"/>
                      <a:pt x="9913" y="2711"/>
                    </a:cubicBezTo>
                    <a:cubicBezTo>
                      <a:pt x="10071" y="2440"/>
                      <a:pt x="10343" y="2146"/>
                      <a:pt x="10614" y="2010"/>
                    </a:cubicBezTo>
                    <a:cubicBezTo>
                      <a:pt x="10799" y="1910"/>
                      <a:pt x="10970" y="1867"/>
                      <a:pt x="11128" y="1867"/>
                    </a:cubicBezTo>
                    <a:cubicBezTo>
                      <a:pt x="11475" y="1867"/>
                      <a:pt x="11762" y="2077"/>
                      <a:pt x="11995" y="2372"/>
                    </a:cubicBezTo>
                    <a:cubicBezTo>
                      <a:pt x="12186" y="2615"/>
                      <a:pt x="12361" y="2715"/>
                      <a:pt x="12503" y="2715"/>
                    </a:cubicBezTo>
                    <a:cubicBezTo>
                      <a:pt x="12732" y="2715"/>
                      <a:pt x="12878" y="2458"/>
                      <a:pt x="12878" y="2123"/>
                    </a:cubicBezTo>
                    <a:cubicBezTo>
                      <a:pt x="12878" y="2010"/>
                      <a:pt x="12878" y="1897"/>
                      <a:pt x="12832" y="1783"/>
                    </a:cubicBezTo>
                    <a:cubicBezTo>
                      <a:pt x="12550" y="856"/>
                      <a:pt x="11747" y="1"/>
                      <a:pt x="10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
              <p:cNvSpPr/>
              <p:nvPr/>
            </p:nvSpPr>
            <p:spPr>
              <a:xfrm>
                <a:off x="5242875" y="4482750"/>
                <a:ext cx="325925" cy="522825"/>
              </a:xfrm>
              <a:custGeom>
                <a:avLst/>
                <a:gdLst/>
                <a:ahLst/>
                <a:cxnLst/>
                <a:rect l="l" t="t" r="r" b="b"/>
                <a:pathLst>
                  <a:path w="13037" h="20913" fill="none" extrusionOk="0">
                    <a:moveTo>
                      <a:pt x="13036" y="2354"/>
                    </a:moveTo>
                    <a:cubicBezTo>
                      <a:pt x="13036" y="2241"/>
                      <a:pt x="13036" y="2128"/>
                      <a:pt x="12991" y="2015"/>
                    </a:cubicBezTo>
                    <a:cubicBezTo>
                      <a:pt x="12674" y="974"/>
                      <a:pt x="11701" y="1"/>
                      <a:pt x="10547" y="272"/>
                    </a:cubicBezTo>
                    <a:cubicBezTo>
                      <a:pt x="8849" y="634"/>
                      <a:pt x="7944" y="2648"/>
                      <a:pt x="7627" y="4120"/>
                    </a:cubicBezTo>
                    <a:cubicBezTo>
                      <a:pt x="7061" y="6881"/>
                      <a:pt x="6020" y="10162"/>
                      <a:pt x="4730" y="12742"/>
                    </a:cubicBezTo>
                    <a:cubicBezTo>
                      <a:pt x="3440" y="15232"/>
                      <a:pt x="2716" y="16884"/>
                      <a:pt x="589" y="18695"/>
                    </a:cubicBezTo>
                    <a:cubicBezTo>
                      <a:pt x="136" y="19079"/>
                      <a:pt x="0" y="20120"/>
                      <a:pt x="0" y="20664"/>
                    </a:cubicBezTo>
                    <a:cubicBezTo>
                      <a:pt x="0" y="20777"/>
                      <a:pt x="23" y="20890"/>
                      <a:pt x="136" y="20913"/>
                    </a:cubicBezTo>
                    <a:cubicBezTo>
                      <a:pt x="181" y="20913"/>
                      <a:pt x="249" y="20890"/>
                      <a:pt x="294" y="20845"/>
                    </a:cubicBezTo>
                    <a:cubicBezTo>
                      <a:pt x="2490" y="18921"/>
                      <a:pt x="4029" y="17382"/>
                      <a:pt x="5477" y="14870"/>
                    </a:cubicBezTo>
                    <a:cubicBezTo>
                      <a:pt x="6563" y="13014"/>
                      <a:pt x="7808" y="11407"/>
                      <a:pt x="8555" y="8691"/>
                    </a:cubicBezTo>
                    <a:cubicBezTo>
                      <a:pt x="9098" y="6858"/>
                      <a:pt x="8962" y="4663"/>
                      <a:pt x="10003" y="2988"/>
                    </a:cubicBezTo>
                    <a:cubicBezTo>
                      <a:pt x="10185" y="2694"/>
                      <a:pt x="10433" y="2422"/>
                      <a:pt x="10705" y="2264"/>
                    </a:cubicBezTo>
                    <a:cubicBezTo>
                      <a:pt x="11316" y="1970"/>
                      <a:pt x="11769" y="2196"/>
                      <a:pt x="12108" y="2648"/>
                    </a:cubicBezTo>
                    <a:cubicBezTo>
                      <a:pt x="12606" y="3237"/>
                      <a:pt x="13014" y="2897"/>
                      <a:pt x="13036" y="235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
              <p:cNvSpPr/>
              <p:nvPr/>
            </p:nvSpPr>
            <p:spPr>
              <a:xfrm>
                <a:off x="5395075" y="4886175"/>
                <a:ext cx="80925" cy="90550"/>
              </a:xfrm>
              <a:custGeom>
                <a:avLst/>
                <a:gdLst/>
                <a:ahLst/>
                <a:cxnLst/>
                <a:rect l="l" t="t" r="r" b="b"/>
                <a:pathLst>
                  <a:path w="3237" h="3622" fill="none" extrusionOk="0">
                    <a:moveTo>
                      <a:pt x="3169" y="1992"/>
                    </a:moveTo>
                    <a:cubicBezTo>
                      <a:pt x="3236" y="1607"/>
                      <a:pt x="3191" y="1200"/>
                      <a:pt x="2988" y="860"/>
                    </a:cubicBezTo>
                    <a:cubicBezTo>
                      <a:pt x="2490" y="0"/>
                      <a:pt x="1539" y="68"/>
                      <a:pt x="702" y="362"/>
                    </a:cubicBezTo>
                    <a:cubicBezTo>
                      <a:pt x="0" y="815"/>
                      <a:pt x="475" y="2558"/>
                      <a:pt x="928" y="3055"/>
                    </a:cubicBezTo>
                    <a:cubicBezTo>
                      <a:pt x="1426" y="3621"/>
                      <a:pt x="2218" y="3191"/>
                      <a:pt x="2671" y="2807"/>
                    </a:cubicBezTo>
                    <a:cubicBezTo>
                      <a:pt x="2897" y="2580"/>
                      <a:pt x="3078" y="2286"/>
                      <a:pt x="3169" y="1992"/>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
              <p:cNvSpPr/>
              <p:nvPr/>
            </p:nvSpPr>
            <p:spPr>
              <a:xfrm>
                <a:off x="5396200" y="4894475"/>
                <a:ext cx="81500" cy="79025"/>
              </a:xfrm>
              <a:custGeom>
                <a:avLst/>
                <a:gdLst/>
                <a:ahLst/>
                <a:cxnLst/>
                <a:rect l="l" t="t" r="r" b="b"/>
                <a:pathLst>
                  <a:path w="3260" h="3161" extrusionOk="0">
                    <a:moveTo>
                      <a:pt x="1741" y="1"/>
                    </a:moveTo>
                    <a:cubicBezTo>
                      <a:pt x="1404" y="1"/>
                      <a:pt x="1047" y="84"/>
                      <a:pt x="702" y="211"/>
                    </a:cubicBezTo>
                    <a:cubicBezTo>
                      <a:pt x="0" y="664"/>
                      <a:pt x="476" y="2384"/>
                      <a:pt x="928" y="2882"/>
                    </a:cubicBezTo>
                    <a:cubicBezTo>
                      <a:pt x="1112" y="3082"/>
                      <a:pt x="1330" y="3160"/>
                      <a:pt x="1554" y="3160"/>
                    </a:cubicBezTo>
                    <a:cubicBezTo>
                      <a:pt x="1966" y="3160"/>
                      <a:pt x="2401" y="2897"/>
                      <a:pt x="2694" y="2633"/>
                    </a:cubicBezTo>
                    <a:cubicBezTo>
                      <a:pt x="2943" y="2452"/>
                      <a:pt x="3124" y="2135"/>
                      <a:pt x="3169" y="1818"/>
                    </a:cubicBezTo>
                    <a:cubicBezTo>
                      <a:pt x="3259" y="1456"/>
                      <a:pt x="3191" y="1026"/>
                      <a:pt x="3010" y="687"/>
                    </a:cubicBezTo>
                    <a:cubicBezTo>
                      <a:pt x="2699" y="186"/>
                      <a:pt x="2242" y="1"/>
                      <a:pt x="1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
              <p:cNvSpPr/>
              <p:nvPr/>
            </p:nvSpPr>
            <p:spPr>
              <a:xfrm>
                <a:off x="5200425" y="4798925"/>
                <a:ext cx="90000" cy="71875"/>
              </a:xfrm>
              <a:custGeom>
                <a:avLst/>
                <a:gdLst/>
                <a:ahLst/>
                <a:cxnLst/>
                <a:rect l="l" t="t" r="r" b="b"/>
                <a:pathLst>
                  <a:path w="3600" h="2875" extrusionOk="0">
                    <a:moveTo>
                      <a:pt x="1604" y="1"/>
                    </a:moveTo>
                    <a:cubicBezTo>
                      <a:pt x="1347" y="1"/>
                      <a:pt x="1088" y="62"/>
                      <a:pt x="838" y="209"/>
                    </a:cubicBezTo>
                    <a:cubicBezTo>
                      <a:pt x="1" y="729"/>
                      <a:pt x="23" y="1657"/>
                      <a:pt x="340" y="2494"/>
                    </a:cubicBezTo>
                    <a:cubicBezTo>
                      <a:pt x="504" y="2769"/>
                      <a:pt x="856" y="2875"/>
                      <a:pt x="1259" y="2875"/>
                    </a:cubicBezTo>
                    <a:cubicBezTo>
                      <a:pt x="1918" y="2875"/>
                      <a:pt x="2711" y="2594"/>
                      <a:pt x="3033" y="2313"/>
                    </a:cubicBezTo>
                    <a:cubicBezTo>
                      <a:pt x="3599" y="1793"/>
                      <a:pt x="3192" y="1001"/>
                      <a:pt x="2784" y="525"/>
                    </a:cubicBezTo>
                    <a:cubicBezTo>
                      <a:pt x="2603" y="299"/>
                      <a:pt x="2309" y="118"/>
                      <a:pt x="2015" y="50"/>
                    </a:cubicBezTo>
                    <a:cubicBezTo>
                      <a:pt x="1880" y="18"/>
                      <a:pt x="1742"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
              <p:cNvSpPr/>
              <p:nvPr/>
            </p:nvSpPr>
            <p:spPr>
              <a:xfrm>
                <a:off x="5192500" y="4797900"/>
                <a:ext cx="90000" cy="81500"/>
              </a:xfrm>
              <a:custGeom>
                <a:avLst/>
                <a:gdLst/>
                <a:ahLst/>
                <a:cxnLst/>
                <a:rect l="l" t="t" r="r" b="b"/>
                <a:pathLst>
                  <a:path w="3600" h="3260" fill="none" extrusionOk="0">
                    <a:moveTo>
                      <a:pt x="2015" y="91"/>
                    </a:moveTo>
                    <a:cubicBezTo>
                      <a:pt x="1653" y="1"/>
                      <a:pt x="1223" y="23"/>
                      <a:pt x="838" y="250"/>
                    </a:cubicBezTo>
                    <a:cubicBezTo>
                      <a:pt x="1" y="770"/>
                      <a:pt x="23" y="1698"/>
                      <a:pt x="340" y="2535"/>
                    </a:cubicBezTo>
                    <a:cubicBezTo>
                      <a:pt x="770" y="3260"/>
                      <a:pt x="2513" y="2807"/>
                      <a:pt x="3034" y="2354"/>
                    </a:cubicBezTo>
                    <a:cubicBezTo>
                      <a:pt x="3599" y="1834"/>
                      <a:pt x="3192" y="1042"/>
                      <a:pt x="2807" y="566"/>
                    </a:cubicBezTo>
                    <a:cubicBezTo>
                      <a:pt x="2604" y="295"/>
                      <a:pt x="2332" y="136"/>
                      <a:pt x="2015" y="9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
              <p:cNvSpPr/>
              <p:nvPr/>
            </p:nvSpPr>
            <p:spPr>
              <a:xfrm>
                <a:off x="5146125" y="4806950"/>
                <a:ext cx="297050" cy="324800"/>
              </a:xfrm>
              <a:custGeom>
                <a:avLst/>
                <a:gdLst/>
                <a:ahLst/>
                <a:cxnLst/>
                <a:rect l="l" t="t" r="r" b="b"/>
                <a:pathLst>
                  <a:path w="11882" h="12992" fill="none" extrusionOk="0">
                    <a:moveTo>
                      <a:pt x="9324" y="2830"/>
                    </a:moveTo>
                    <a:cubicBezTo>
                      <a:pt x="9845" y="3577"/>
                      <a:pt x="10479" y="3871"/>
                      <a:pt x="11090" y="4482"/>
                    </a:cubicBezTo>
                    <a:cubicBezTo>
                      <a:pt x="11882" y="5229"/>
                      <a:pt x="11723" y="6519"/>
                      <a:pt x="11542" y="7469"/>
                    </a:cubicBezTo>
                    <a:cubicBezTo>
                      <a:pt x="11339" y="8442"/>
                      <a:pt x="10931" y="9370"/>
                      <a:pt x="10320" y="10140"/>
                    </a:cubicBezTo>
                    <a:cubicBezTo>
                      <a:pt x="9573" y="11045"/>
                      <a:pt x="8532" y="11452"/>
                      <a:pt x="7627" y="12109"/>
                    </a:cubicBezTo>
                    <a:cubicBezTo>
                      <a:pt x="6405" y="12991"/>
                      <a:pt x="4979" y="12810"/>
                      <a:pt x="3780" y="12018"/>
                    </a:cubicBezTo>
                    <a:cubicBezTo>
                      <a:pt x="1267" y="10389"/>
                      <a:pt x="0" y="6587"/>
                      <a:pt x="1335" y="3825"/>
                    </a:cubicBezTo>
                    <a:cubicBezTo>
                      <a:pt x="2739" y="1042"/>
                      <a:pt x="7378" y="1"/>
                      <a:pt x="932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
              <p:cNvSpPr/>
              <p:nvPr/>
            </p:nvSpPr>
            <p:spPr>
              <a:xfrm>
                <a:off x="5143850" y="4841025"/>
                <a:ext cx="292550" cy="290750"/>
              </a:xfrm>
              <a:custGeom>
                <a:avLst/>
                <a:gdLst/>
                <a:ahLst/>
                <a:cxnLst/>
                <a:rect l="l" t="t" r="r" b="b"/>
                <a:pathLst>
                  <a:path w="11702" h="11630" extrusionOk="0">
                    <a:moveTo>
                      <a:pt x="5752" y="0"/>
                    </a:moveTo>
                    <a:cubicBezTo>
                      <a:pt x="5608" y="0"/>
                      <a:pt x="5465" y="6"/>
                      <a:pt x="5319" y="18"/>
                    </a:cubicBezTo>
                    <a:cubicBezTo>
                      <a:pt x="5228" y="18"/>
                      <a:pt x="5183" y="63"/>
                      <a:pt x="5093" y="63"/>
                    </a:cubicBezTo>
                    <a:cubicBezTo>
                      <a:pt x="4550" y="131"/>
                      <a:pt x="4074" y="312"/>
                      <a:pt x="3622" y="561"/>
                    </a:cubicBezTo>
                    <a:cubicBezTo>
                      <a:pt x="2694" y="1105"/>
                      <a:pt x="1924" y="1942"/>
                      <a:pt x="1449" y="2825"/>
                    </a:cubicBezTo>
                    <a:cubicBezTo>
                      <a:pt x="1" y="5495"/>
                      <a:pt x="928" y="9162"/>
                      <a:pt x="3644" y="10950"/>
                    </a:cubicBezTo>
                    <a:cubicBezTo>
                      <a:pt x="4311" y="11366"/>
                      <a:pt x="4978" y="11629"/>
                      <a:pt x="5676" y="11629"/>
                    </a:cubicBezTo>
                    <a:cubicBezTo>
                      <a:pt x="6115" y="11629"/>
                      <a:pt x="6567" y="11525"/>
                      <a:pt x="7039" y="11289"/>
                    </a:cubicBezTo>
                    <a:cubicBezTo>
                      <a:pt x="7605" y="10995"/>
                      <a:pt x="8080" y="10610"/>
                      <a:pt x="8533" y="10203"/>
                    </a:cubicBezTo>
                    <a:cubicBezTo>
                      <a:pt x="8985" y="9841"/>
                      <a:pt x="9438" y="9456"/>
                      <a:pt x="9845" y="9026"/>
                    </a:cubicBezTo>
                    <a:cubicBezTo>
                      <a:pt x="10909" y="7872"/>
                      <a:pt x="11701" y="6310"/>
                      <a:pt x="11656" y="4771"/>
                    </a:cubicBezTo>
                    <a:cubicBezTo>
                      <a:pt x="11633" y="3934"/>
                      <a:pt x="11317" y="3164"/>
                      <a:pt x="10773" y="2508"/>
                    </a:cubicBezTo>
                    <a:cubicBezTo>
                      <a:pt x="10683" y="2372"/>
                      <a:pt x="10615" y="2259"/>
                      <a:pt x="10502" y="2146"/>
                    </a:cubicBezTo>
                    <a:cubicBezTo>
                      <a:pt x="9981" y="1580"/>
                      <a:pt x="9302" y="1059"/>
                      <a:pt x="8578" y="697"/>
                    </a:cubicBezTo>
                    <a:cubicBezTo>
                      <a:pt x="8058" y="448"/>
                      <a:pt x="7492" y="222"/>
                      <a:pt x="6926" y="109"/>
                    </a:cubicBezTo>
                    <a:cubicBezTo>
                      <a:pt x="6528" y="42"/>
                      <a:pt x="6143" y="0"/>
                      <a:pt x="5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
              <p:cNvSpPr/>
              <p:nvPr/>
            </p:nvSpPr>
            <p:spPr>
              <a:xfrm>
                <a:off x="5266075" y="4840450"/>
                <a:ext cx="147675" cy="74225"/>
              </a:xfrm>
              <a:custGeom>
                <a:avLst/>
                <a:gdLst/>
                <a:ahLst/>
                <a:cxnLst/>
                <a:rect l="l" t="t" r="r" b="b"/>
                <a:pathLst>
                  <a:path w="5907" h="2969" extrusionOk="0">
                    <a:moveTo>
                      <a:pt x="863" y="1"/>
                    </a:moveTo>
                    <a:cubicBezTo>
                      <a:pt x="719" y="1"/>
                      <a:pt x="576" y="6"/>
                      <a:pt x="430" y="19"/>
                    </a:cubicBezTo>
                    <a:cubicBezTo>
                      <a:pt x="339" y="19"/>
                      <a:pt x="294" y="41"/>
                      <a:pt x="204" y="41"/>
                    </a:cubicBezTo>
                    <a:cubicBezTo>
                      <a:pt x="136" y="86"/>
                      <a:pt x="68" y="132"/>
                      <a:pt x="0" y="154"/>
                    </a:cubicBezTo>
                    <a:cubicBezTo>
                      <a:pt x="317" y="1128"/>
                      <a:pt x="1154" y="1920"/>
                      <a:pt x="2150" y="2418"/>
                    </a:cubicBezTo>
                    <a:cubicBezTo>
                      <a:pt x="2557" y="2621"/>
                      <a:pt x="2965" y="2802"/>
                      <a:pt x="3395" y="2870"/>
                    </a:cubicBezTo>
                    <a:cubicBezTo>
                      <a:pt x="3706" y="2939"/>
                      <a:pt x="4017" y="2969"/>
                      <a:pt x="4328" y="2969"/>
                    </a:cubicBezTo>
                    <a:cubicBezTo>
                      <a:pt x="4425" y="2969"/>
                      <a:pt x="4521" y="2966"/>
                      <a:pt x="4617" y="2961"/>
                    </a:cubicBezTo>
                    <a:cubicBezTo>
                      <a:pt x="5092" y="2916"/>
                      <a:pt x="5522" y="2757"/>
                      <a:pt x="5907" y="2531"/>
                    </a:cubicBezTo>
                    <a:cubicBezTo>
                      <a:pt x="5839" y="2395"/>
                      <a:pt x="5726" y="2282"/>
                      <a:pt x="5613" y="2146"/>
                    </a:cubicBezTo>
                    <a:cubicBezTo>
                      <a:pt x="5092" y="1580"/>
                      <a:pt x="4413" y="1060"/>
                      <a:pt x="3689" y="698"/>
                    </a:cubicBezTo>
                    <a:cubicBezTo>
                      <a:pt x="3169" y="449"/>
                      <a:pt x="2603" y="222"/>
                      <a:pt x="2037" y="109"/>
                    </a:cubicBezTo>
                    <a:cubicBezTo>
                      <a:pt x="1639" y="43"/>
                      <a:pt x="1254"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
              <p:cNvSpPr/>
              <p:nvPr/>
            </p:nvSpPr>
            <p:spPr>
              <a:xfrm>
                <a:off x="5241175" y="5175500"/>
                <a:ext cx="88850" cy="282200"/>
              </a:xfrm>
              <a:custGeom>
                <a:avLst/>
                <a:gdLst/>
                <a:ahLst/>
                <a:cxnLst/>
                <a:rect l="l" t="t" r="r" b="b"/>
                <a:pathLst>
                  <a:path w="3554" h="11288" extrusionOk="0">
                    <a:moveTo>
                      <a:pt x="1322" y="1"/>
                    </a:moveTo>
                    <a:cubicBezTo>
                      <a:pt x="459" y="1"/>
                      <a:pt x="222" y="1872"/>
                      <a:pt x="159" y="2753"/>
                    </a:cubicBezTo>
                    <a:cubicBezTo>
                      <a:pt x="0" y="4360"/>
                      <a:pt x="181" y="5990"/>
                      <a:pt x="611" y="7574"/>
                    </a:cubicBezTo>
                    <a:cubicBezTo>
                      <a:pt x="860" y="8547"/>
                      <a:pt x="1426" y="11172"/>
                      <a:pt x="2693" y="11286"/>
                    </a:cubicBezTo>
                    <a:cubicBezTo>
                      <a:pt x="2706" y="11287"/>
                      <a:pt x="2719" y="11287"/>
                      <a:pt x="2732" y="11287"/>
                    </a:cubicBezTo>
                    <a:cubicBezTo>
                      <a:pt x="2945" y="11287"/>
                      <a:pt x="3153" y="11115"/>
                      <a:pt x="3259" y="10923"/>
                    </a:cubicBezTo>
                    <a:cubicBezTo>
                      <a:pt x="3553" y="10493"/>
                      <a:pt x="3508" y="9950"/>
                      <a:pt x="3508" y="9452"/>
                    </a:cubicBezTo>
                    <a:cubicBezTo>
                      <a:pt x="3486" y="7891"/>
                      <a:pt x="3440" y="6306"/>
                      <a:pt x="3169" y="4790"/>
                    </a:cubicBezTo>
                    <a:cubicBezTo>
                      <a:pt x="3056" y="4156"/>
                      <a:pt x="2241" y="264"/>
                      <a:pt x="1539" y="37"/>
                    </a:cubicBezTo>
                    <a:cubicBezTo>
                      <a:pt x="1463" y="12"/>
                      <a:pt x="1390" y="1"/>
                      <a:pt x="1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
              <p:cNvSpPr/>
              <p:nvPr/>
            </p:nvSpPr>
            <p:spPr>
              <a:xfrm>
                <a:off x="5223625" y="5180950"/>
                <a:ext cx="101875" cy="271600"/>
              </a:xfrm>
              <a:custGeom>
                <a:avLst/>
                <a:gdLst/>
                <a:ahLst/>
                <a:cxnLst/>
                <a:rect l="l" t="t" r="r" b="b"/>
                <a:pathLst>
                  <a:path w="4075" h="10864" fill="none" extrusionOk="0">
                    <a:moveTo>
                      <a:pt x="3237" y="3395"/>
                    </a:moveTo>
                    <a:cubicBezTo>
                      <a:pt x="3056" y="2784"/>
                      <a:pt x="2830" y="2196"/>
                      <a:pt x="2581" y="1630"/>
                    </a:cubicBezTo>
                    <a:cubicBezTo>
                      <a:pt x="2286" y="996"/>
                      <a:pt x="2015" y="385"/>
                      <a:pt x="1313" y="227"/>
                    </a:cubicBezTo>
                    <a:cubicBezTo>
                      <a:pt x="227" y="0"/>
                      <a:pt x="1" y="770"/>
                      <a:pt x="23" y="1698"/>
                    </a:cubicBezTo>
                    <a:cubicBezTo>
                      <a:pt x="91" y="4504"/>
                      <a:pt x="815" y="7107"/>
                      <a:pt x="1879" y="9687"/>
                    </a:cubicBezTo>
                    <a:cubicBezTo>
                      <a:pt x="2060" y="10185"/>
                      <a:pt x="2513" y="10864"/>
                      <a:pt x="3146" y="10841"/>
                    </a:cubicBezTo>
                    <a:cubicBezTo>
                      <a:pt x="3373" y="10841"/>
                      <a:pt x="3576" y="10638"/>
                      <a:pt x="3690" y="10411"/>
                    </a:cubicBezTo>
                    <a:cubicBezTo>
                      <a:pt x="3916" y="9959"/>
                      <a:pt x="4074" y="8646"/>
                      <a:pt x="4029" y="8125"/>
                    </a:cubicBezTo>
                    <a:cubicBezTo>
                      <a:pt x="3803" y="6609"/>
                      <a:pt x="3644" y="4912"/>
                      <a:pt x="3237" y="339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
              <p:cNvSpPr/>
              <p:nvPr/>
            </p:nvSpPr>
            <p:spPr>
              <a:xfrm>
                <a:off x="5027300" y="4954625"/>
                <a:ext cx="342325" cy="361000"/>
              </a:xfrm>
              <a:custGeom>
                <a:avLst/>
                <a:gdLst/>
                <a:ahLst/>
                <a:cxnLst/>
                <a:rect l="l" t="t" r="r" b="b"/>
                <a:pathLst>
                  <a:path w="13693" h="14440" fill="none" extrusionOk="0">
                    <a:moveTo>
                      <a:pt x="13512" y="7650"/>
                    </a:moveTo>
                    <a:cubicBezTo>
                      <a:pt x="13534" y="7854"/>
                      <a:pt x="13580" y="8080"/>
                      <a:pt x="13602" y="8261"/>
                    </a:cubicBezTo>
                    <a:cubicBezTo>
                      <a:pt x="13693" y="9235"/>
                      <a:pt x="13602" y="10230"/>
                      <a:pt x="13195" y="11090"/>
                    </a:cubicBezTo>
                    <a:cubicBezTo>
                      <a:pt x="12742" y="12064"/>
                      <a:pt x="12018" y="12675"/>
                      <a:pt x="11135" y="13240"/>
                    </a:cubicBezTo>
                    <a:cubicBezTo>
                      <a:pt x="9913" y="14033"/>
                      <a:pt x="8623" y="14440"/>
                      <a:pt x="7197" y="14214"/>
                    </a:cubicBezTo>
                    <a:cubicBezTo>
                      <a:pt x="5364" y="13897"/>
                      <a:pt x="3463" y="13467"/>
                      <a:pt x="2082" y="12177"/>
                    </a:cubicBezTo>
                    <a:cubicBezTo>
                      <a:pt x="1313" y="11475"/>
                      <a:pt x="928" y="10615"/>
                      <a:pt x="611" y="9619"/>
                    </a:cubicBezTo>
                    <a:cubicBezTo>
                      <a:pt x="0" y="7650"/>
                      <a:pt x="181" y="5410"/>
                      <a:pt x="1403" y="3690"/>
                    </a:cubicBezTo>
                    <a:cubicBezTo>
                      <a:pt x="2105" y="2694"/>
                      <a:pt x="3056" y="1879"/>
                      <a:pt x="4097" y="1291"/>
                    </a:cubicBezTo>
                    <a:cubicBezTo>
                      <a:pt x="5138" y="680"/>
                      <a:pt x="6790" y="1"/>
                      <a:pt x="7989" y="227"/>
                    </a:cubicBezTo>
                    <a:cubicBezTo>
                      <a:pt x="8963" y="408"/>
                      <a:pt x="10026" y="1472"/>
                      <a:pt x="10683" y="2128"/>
                    </a:cubicBezTo>
                    <a:cubicBezTo>
                      <a:pt x="12176" y="3667"/>
                      <a:pt x="13195" y="5613"/>
                      <a:pt x="13512" y="765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
              <p:cNvSpPr/>
              <p:nvPr/>
            </p:nvSpPr>
            <p:spPr>
              <a:xfrm>
                <a:off x="5298875" y="5106850"/>
                <a:ext cx="170325" cy="163525"/>
              </a:xfrm>
              <a:custGeom>
                <a:avLst/>
                <a:gdLst/>
                <a:ahLst/>
                <a:cxnLst/>
                <a:rect l="l" t="t" r="r" b="b"/>
                <a:pathLst>
                  <a:path w="6813" h="6541" extrusionOk="0">
                    <a:moveTo>
                      <a:pt x="3613" y="0"/>
                    </a:moveTo>
                    <a:cubicBezTo>
                      <a:pt x="3101" y="0"/>
                      <a:pt x="2598" y="161"/>
                      <a:pt x="2105" y="430"/>
                    </a:cubicBezTo>
                    <a:cubicBezTo>
                      <a:pt x="815" y="1131"/>
                      <a:pt x="1" y="2783"/>
                      <a:pt x="1" y="4209"/>
                    </a:cubicBezTo>
                    <a:cubicBezTo>
                      <a:pt x="1" y="4730"/>
                      <a:pt x="136" y="5273"/>
                      <a:pt x="499" y="5658"/>
                    </a:cubicBezTo>
                    <a:cubicBezTo>
                      <a:pt x="1008" y="6226"/>
                      <a:pt x="1875" y="6540"/>
                      <a:pt x="2642" y="6540"/>
                    </a:cubicBezTo>
                    <a:cubicBezTo>
                      <a:pt x="2761" y="6540"/>
                      <a:pt x="2876" y="6533"/>
                      <a:pt x="2988" y="6518"/>
                    </a:cubicBezTo>
                    <a:cubicBezTo>
                      <a:pt x="3667" y="6427"/>
                      <a:pt x="4369" y="6133"/>
                      <a:pt x="5025" y="5748"/>
                    </a:cubicBezTo>
                    <a:cubicBezTo>
                      <a:pt x="5772" y="5273"/>
                      <a:pt x="6292" y="4526"/>
                      <a:pt x="6587" y="3711"/>
                    </a:cubicBezTo>
                    <a:cubicBezTo>
                      <a:pt x="6813" y="2964"/>
                      <a:pt x="6700" y="2399"/>
                      <a:pt x="6292" y="1720"/>
                    </a:cubicBezTo>
                    <a:cubicBezTo>
                      <a:pt x="5885" y="995"/>
                      <a:pt x="5206" y="430"/>
                      <a:pt x="4414" y="135"/>
                    </a:cubicBezTo>
                    <a:cubicBezTo>
                      <a:pt x="4144" y="43"/>
                      <a:pt x="3878"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
              <p:cNvSpPr/>
              <p:nvPr/>
            </p:nvSpPr>
            <p:spPr>
              <a:xfrm>
                <a:off x="5304525" y="5085900"/>
                <a:ext cx="166950" cy="193525"/>
              </a:xfrm>
              <a:custGeom>
                <a:avLst/>
                <a:gdLst/>
                <a:ahLst/>
                <a:cxnLst/>
                <a:rect l="l" t="t" r="r" b="b"/>
                <a:pathLst>
                  <a:path w="6678" h="7741" fill="none" extrusionOk="0">
                    <a:moveTo>
                      <a:pt x="4980" y="6450"/>
                    </a:moveTo>
                    <a:cubicBezTo>
                      <a:pt x="3667" y="7424"/>
                      <a:pt x="1698" y="7740"/>
                      <a:pt x="499" y="6473"/>
                    </a:cubicBezTo>
                    <a:cubicBezTo>
                      <a:pt x="137" y="6066"/>
                      <a:pt x="1" y="5545"/>
                      <a:pt x="1" y="5025"/>
                    </a:cubicBezTo>
                    <a:cubicBezTo>
                      <a:pt x="1" y="4187"/>
                      <a:pt x="295" y="3395"/>
                      <a:pt x="589" y="2603"/>
                    </a:cubicBezTo>
                    <a:cubicBezTo>
                      <a:pt x="838" y="1879"/>
                      <a:pt x="1608" y="1245"/>
                      <a:pt x="2264" y="928"/>
                    </a:cubicBezTo>
                    <a:cubicBezTo>
                      <a:pt x="4188" y="0"/>
                      <a:pt x="6677" y="1313"/>
                      <a:pt x="6519" y="3554"/>
                    </a:cubicBezTo>
                    <a:cubicBezTo>
                      <a:pt x="6474" y="4459"/>
                      <a:pt x="6112" y="5364"/>
                      <a:pt x="5478" y="602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
              <p:cNvSpPr/>
              <p:nvPr/>
            </p:nvSpPr>
            <p:spPr>
              <a:xfrm>
                <a:off x="5307925" y="5129925"/>
                <a:ext cx="126200" cy="113050"/>
              </a:xfrm>
              <a:custGeom>
                <a:avLst/>
                <a:gdLst/>
                <a:ahLst/>
                <a:cxnLst/>
                <a:rect l="l" t="t" r="r" b="b"/>
                <a:pathLst>
                  <a:path w="5048" h="4522" extrusionOk="0">
                    <a:moveTo>
                      <a:pt x="2591" y="0"/>
                    </a:moveTo>
                    <a:cubicBezTo>
                      <a:pt x="2197" y="0"/>
                      <a:pt x="1806" y="91"/>
                      <a:pt x="1472" y="276"/>
                    </a:cubicBezTo>
                    <a:cubicBezTo>
                      <a:pt x="567" y="751"/>
                      <a:pt x="1" y="1883"/>
                      <a:pt x="1" y="2901"/>
                    </a:cubicBezTo>
                    <a:cubicBezTo>
                      <a:pt x="23" y="3264"/>
                      <a:pt x="114" y="3671"/>
                      <a:pt x="363" y="3920"/>
                    </a:cubicBezTo>
                    <a:cubicBezTo>
                      <a:pt x="739" y="4316"/>
                      <a:pt x="1322" y="4521"/>
                      <a:pt x="1857" y="4521"/>
                    </a:cubicBezTo>
                    <a:cubicBezTo>
                      <a:pt x="1933" y="4521"/>
                      <a:pt x="2009" y="4517"/>
                      <a:pt x="2083" y="4508"/>
                    </a:cubicBezTo>
                    <a:cubicBezTo>
                      <a:pt x="2581" y="4463"/>
                      <a:pt x="3056" y="4259"/>
                      <a:pt x="3509" y="3965"/>
                    </a:cubicBezTo>
                    <a:cubicBezTo>
                      <a:pt x="4075" y="3626"/>
                      <a:pt x="4550" y="3128"/>
                      <a:pt x="4776" y="2585"/>
                    </a:cubicBezTo>
                    <a:cubicBezTo>
                      <a:pt x="5048" y="1974"/>
                      <a:pt x="4640" y="978"/>
                      <a:pt x="4142" y="548"/>
                    </a:cubicBezTo>
                    <a:cubicBezTo>
                      <a:pt x="3729" y="187"/>
                      <a:pt x="3157" y="0"/>
                      <a:pt x="2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
              <p:cNvSpPr/>
              <p:nvPr/>
            </p:nvSpPr>
            <p:spPr>
              <a:xfrm>
                <a:off x="5006350" y="4927075"/>
                <a:ext cx="165825" cy="178225"/>
              </a:xfrm>
              <a:custGeom>
                <a:avLst/>
                <a:gdLst/>
                <a:ahLst/>
                <a:cxnLst/>
                <a:rect l="l" t="t" r="r" b="b"/>
                <a:pathLst>
                  <a:path w="6633" h="7129" extrusionOk="0">
                    <a:moveTo>
                      <a:pt x="2896" y="0"/>
                    </a:moveTo>
                    <a:cubicBezTo>
                      <a:pt x="2737" y="0"/>
                      <a:pt x="2579" y="13"/>
                      <a:pt x="2423" y="39"/>
                    </a:cubicBezTo>
                    <a:cubicBezTo>
                      <a:pt x="1472" y="175"/>
                      <a:pt x="205" y="1057"/>
                      <a:pt x="91" y="2053"/>
                    </a:cubicBezTo>
                    <a:cubicBezTo>
                      <a:pt x="1" y="2845"/>
                      <a:pt x="205" y="3796"/>
                      <a:pt x="612" y="4679"/>
                    </a:cubicBezTo>
                    <a:cubicBezTo>
                      <a:pt x="906" y="5357"/>
                      <a:pt x="1359" y="5969"/>
                      <a:pt x="1902" y="6421"/>
                    </a:cubicBezTo>
                    <a:cubicBezTo>
                      <a:pt x="2430" y="6843"/>
                      <a:pt x="3162" y="7129"/>
                      <a:pt x="3866" y="7129"/>
                    </a:cubicBezTo>
                    <a:cubicBezTo>
                      <a:pt x="4068" y="7129"/>
                      <a:pt x="4268" y="7105"/>
                      <a:pt x="4459" y="7055"/>
                    </a:cubicBezTo>
                    <a:cubicBezTo>
                      <a:pt x="4957" y="6919"/>
                      <a:pt x="5387" y="6534"/>
                      <a:pt x="5659" y="6127"/>
                    </a:cubicBezTo>
                    <a:cubicBezTo>
                      <a:pt x="6451" y="4905"/>
                      <a:pt x="6632" y="3072"/>
                      <a:pt x="5931" y="1782"/>
                    </a:cubicBezTo>
                    <a:cubicBezTo>
                      <a:pt x="5350" y="740"/>
                      <a:pt x="4114" y="0"/>
                      <a:pt x="2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
              <p:cNvSpPr/>
              <p:nvPr/>
            </p:nvSpPr>
            <p:spPr>
              <a:xfrm>
                <a:off x="4999575" y="4930300"/>
                <a:ext cx="173725" cy="171450"/>
              </a:xfrm>
              <a:custGeom>
                <a:avLst/>
                <a:gdLst/>
                <a:ahLst/>
                <a:cxnLst/>
                <a:rect l="l" t="t" r="r" b="b"/>
                <a:pathLst>
                  <a:path w="6949" h="6858" fill="none" extrusionOk="0">
                    <a:moveTo>
                      <a:pt x="5772" y="5704"/>
                    </a:moveTo>
                    <a:cubicBezTo>
                      <a:pt x="6654" y="4346"/>
                      <a:pt x="6948" y="1766"/>
                      <a:pt x="5364" y="793"/>
                    </a:cubicBezTo>
                    <a:cubicBezTo>
                      <a:pt x="5025" y="589"/>
                      <a:pt x="4685" y="408"/>
                      <a:pt x="4323" y="295"/>
                    </a:cubicBezTo>
                    <a:cubicBezTo>
                      <a:pt x="3961" y="182"/>
                      <a:pt x="3554" y="68"/>
                      <a:pt x="3146" y="46"/>
                    </a:cubicBezTo>
                    <a:cubicBezTo>
                      <a:pt x="2241" y="0"/>
                      <a:pt x="1336" y="340"/>
                      <a:pt x="679" y="951"/>
                    </a:cubicBezTo>
                    <a:cubicBezTo>
                      <a:pt x="272" y="1358"/>
                      <a:pt x="46" y="1947"/>
                      <a:pt x="23" y="2490"/>
                    </a:cubicBezTo>
                    <a:cubicBezTo>
                      <a:pt x="0" y="2943"/>
                      <a:pt x="91" y="3350"/>
                      <a:pt x="204" y="3780"/>
                    </a:cubicBezTo>
                    <a:cubicBezTo>
                      <a:pt x="453" y="4685"/>
                      <a:pt x="1019" y="5591"/>
                      <a:pt x="1856" y="6021"/>
                    </a:cubicBezTo>
                    <a:cubicBezTo>
                      <a:pt x="2694" y="6451"/>
                      <a:pt x="3599" y="6858"/>
                      <a:pt x="4527" y="6609"/>
                    </a:cubicBezTo>
                    <a:cubicBezTo>
                      <a:pt x="5070" y="6496"/>
                      <a:pt x="5477" y="6134"/>
                      <a:pt x="5772" y="5704"/>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
              <p:cNvSpPr/>
              <p:nvPr/>
            </p:nvSpPr>
            <p:spPr>
              <a:xfrm>
                <a:off x="5035775" y="4962475"/>
                <a:ext cx="131300" cy="142175"/>
              </a:xfrm>
              <a:custGeom>
                <a:avLst/>
                <a:gdLst/>
                <a:ahLst/>
                <a:cxnLst/>
                <a:rect l="l" t="t" r="r" b="b"/>
                <a:pathLst>
                  <a:path w="5252" h="5687" extrusionOk="0">
                    <a:moveTo>
                      <a:pt x="2277" y="0"/>
                    </a:moveTo>
                    <a:cubicBezTo>
                      <a:pt x="2158" y="0"/>
                      <a:pt x="2041" y="9"/>
                      <a:pt x="1925" y="26"/>
                    </a:cubicBezTo>
                    <a:cubicBezTo>
                      <a:pt x="1178" y="139"/>
                      <a:pt x="159" y="818"/>
                      <a:pt x="69" y="1610"/>
                    </a:cubicBezTo>
                    <a:cubicBezTo>
                      <a:pt x="1" y="2289"/>
                      <a:pt x="159" y="3059"/>
                      <a:pt x="476" y="3738"/>
                    </a:cubicBezTo>
                    <a:cubicBezTo>
                      <a:pt x="725" y="4281"/>
                      <a:pt x="1087" y="4779"/>
                      <a:pt x="1517" y="5118"/>
                    </a:cubicBezTo>
                    <a:cubicBezTo>
                      <a:pt x="1948" y="5460"/>
                      <a:pt x="2536" y="5687"/>
                      <a:pt x="3100" y="5687"/>
                    </a:cubicBezTo>
                    <a:cubicBezTo>
                      <a:pt x="3246" y="5687"/>
                      <a:pt x="3391" y="5672"/>
                      <a:pt x="3531" y="5639"/>
                    </a:cubicBezTo>
                    <a:cubicBezTo>
                      <a:pt x="3916" y="5526"/>
                      <a:pt x="4256" y="5231"/>
                      <a:pt x="4482" y="4869"/>
                    </a:cubicBezTo>
                    <a:cubicBezTo>
                      <a:pt x="5116" y="3919"/>
                      <a:pt x="5251" y="2470"/>
                      <a:pt x="4686" y="1407"/>
                    </a:cubicBezTo>
                    <a:cubicBezTo>
                      <a:pt x="4242" y="560"/>
                      <a:pt x="3242" y="0"/>
                      <a:pt x="2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
              <p:cNvSpPr/>
              <p:nvPr/>
            </p:nvSpPr>
            <p:spPr>
              <a:xfrm>
                <a:off x="5027300" y="4931425"/>
                <a:ext cx="368925" cy="368000"/>
              </a:xfrm>
              <a:custGeom>
                <a:avLst/>
                <a:gdLst/>
                <a:ahLst/>
                <a:cxnLst/>
                <a:rect l="l" t="t" r="r" b="b"/>
                <a:pathLst>
                  <a:path w="14757" h="14720" extrusionOk="0">
                    <a:moveTo>
                      <a:pt x="9687" y="1"/>
                    </a:moveTo>
                    <a:cubicBezTo>
                      <a:pt x="9890" y="227"/>
                      <a:pt x="10049" y="476"/>
                      <a:pt x="10139" y="770"/>
                    </a:cubicBezTo>
                    <a:cubicBezTo>
                      <a:pt x="10210" y="946"/>
                      <a:pt x="10130" y="1012"/>
                      <a:pt x="10007" y="1012"/>
                    </a:cubicBezTo>
                    <a:cubicBezTo>
                      <a:pt x="9971" y="1012"/>
                      <a:pt x="9931" y="1007"/>
                      <a:pt x="9890" y="997"/>
                    </a:cubicBezTo>
                    <a:cubicBezTo>
                      <a:pt x="9239" y="777"/>
                      <a:pt x="8567" y="676"/>
                      <a:pt x="7895" y="676"/>
                    </a:cubicBezTo>
                    <a:cubicBezTo>
                      <a:pt x="6558" y="676"/>
                      <a:pt x="5218" y="1073"/>
                      <a:pt x="4029" y="1721"/>
                    </a:cubicBezTo>
                    <a:cubicBezTo>
                      <a:pt x="2988" y="2332"/>
                      <a:pt x="2060" y="3147"/>
                      <a:pt x="1358" y="4142"/>
                    </a:cubicBezTo>
                    <a:cubicBezTo>
                      <a:pt x="611" y="5183"/>
                      <a:pt x="295" y="6315"/>
                      <a:pt x="159" y="7582"/>
                    </a:cubicBezTo>
                    <a:cubicBezTo>
                      <a:pt x="0" y="9031"/>
                      <a:pt x="702" y="10321"/>
                      <a:pt x="1585" y="11407"/>
                    </a:cubicBezTo>
                    <a:cubicBezTo>
                      <a:pt x="2082" y="12018"/>
                      <a:pt x="2716" y="12584"/>
                      <a:pt x="3350" y="13082"/>
                    </a:cubicBezTo>
                    <a:cubicBezTo>
                      <a:pt x="3916" y="13489"/>
                      <a:pt x="4549" y="13829"/>
                      <a:pt x="5206" y="14100"/>
                    </a:cubicBezTo>
                    <a:cubicBezTo>
                      <a:pt x="5817" y="14327"/>
                      <a:pt x="6473" y="14508"/>
                      <a:pt x="7152" y="14621"/>
                    </a:cubicBezTo>
                    <a:cubicBezTo>
                      <a:pt x="7539" y="14685"/>
                      <a:pt x="7932" y="14720"/>
                      <a:pt x="8323" y="14720"/>
                    </a:cubicBezTo>
                    <a:cubicBezTo>
                      <a:pt x="9327" y="14720"/>
                      <a:pt x="10324" y="14489"/>
                      <a:pt x="11203" y="13919"/>
                    </a:cubicBezTo>
                    <a:cubicBezTo>
                      <a:pt x="12357" y="13150"/>
                      <a:pt x="13240" y="12018"/>
                      <a:pt x="13851" y="10819"/>
                    </a:cubicBezTo>
                    <a:cubicBezTo>
                      <a:pt x="14100" y="10321"/>
                      <a:pt x="14281" y="9755"/>
                      <a:pt x="14417" y="9257"/>
                    </a:cubicBezTo>
                    <a:cubicBezTo>
                      <a:pt x="14530" y="8782"/>
                      <a:pt x="14621" y="8284"/>
                      <a:pt x="14643" y="7809"/>
                    </a:cubicBezTo>
                    <a:cubicBezTo>
                      <a:pt x="14756" y="6021"/>
                      <a:pt x="14145" y="4210"/>
                      <a:pt x="12923" y="2943"/>
                    </a:cubicBezTo>
                    <a:cubicBezTo>
                      <a:pt x="12584" y="2558"/>
                      <a:pt x="12176" y="2219"/>
                      <a:pt x="11746" y="1902"/>
                    </a:cubicBezTo>
                    <a:cubicBezTo>
                      <a:pt x="11611" y="1811"/>
                      <a:pt x="11452" y="1721"/>
                      <a:pt x="11339" y="1608"/>
                    </a:cubicBezTo>
                    <a:cubicBezTo>
                      <a:pt x="11181" y="1494"/>
                      <a:pt x="11181" y="1427"/>
                      <a:pt x="11362" y="1336"/>
                    </a:cubicBezTo>
                    <a:cubicBezTo>
                      <a:pt x="11633" y="1155"/>
                      <a:pt x="11973" y="1110"/>
                      <a:pt x="12289" y="1087"/>
                    </a:cubicBezTo>
                    <a:cubicBezTo>
                      <a:pt x="12384" y="1077"/>
                      <a:pt x="12478" y="1072"/>
                      <a:pt x="12570" y="1072"/>
                    </a:cubicBezTo>
                    <a:cubicBezTo>
                      <a:pt x="12874" y="1072"/>
                      <a:pt x="13166" y="1120"/>
                      <a:pt x="13444" y="1155"/>
                    </a:cubicBezTo>
                    <a:cubicBezTo>
                      <a:pt x="13172" y="861"/>
                      <a:pt x="12765" y="657"/>
                      <a:pt x="12357" y="544"/>
                    </a:cubicBezTo>
                    <a:cubicBezTo>
                      <a:pt x="12202" y="475"/>
                      <a:pt x="12033" y="445"/>
                      <a:pt x="11861" y="445"/>
                    </a:cubicBezTo>
                    <a:cubicBezTo>
                      <a:pt x="11808" y="445"/>
                      <a:pt x="11754" y="448"/>
                      <a:pt x="11701" y="453"/>
                    </a:cubicBezTo>
                    <a:cubicBezTo>
                      <a:pt x="11384" y="476"/>
                      <a:pt x="10818" y="702"/>
                      <a:pt x="10728" y="1019"/>
                    </a:cubicBezTo>
                    <a:cubicBezTo>
                      <a:pt x="10547" y="544"/>
                      <a:pt x="10162" y="182"/>
                      <a:pt x="9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
              <p:cNvSpPr/>
              <p:nvPr/>
            </p:nvSpPr>
            <p:spPr>
              <a:xfrm>
                <a:off x="5021625" y="4943325"/>
                <a:ext cx="368950" cy="368450"/>
              </a:xfrm>
              <a:custGeom>
                <a:avLst/>
                <a:gdLst/>
                <a:ahLst/>
                <a:cxnLst/>
                <a:rect l="l" t="t" r="r" b="b"/>
                <a:pathLst>
                  <a:path w="14758" h="14738" extrusionOk="0">
                    <a:moveTo>
                      <a:pt x="9687" y="0"/>
                    </a:moveTo>
                    <a:cubicBezTo>
                      <a:pt x="9891" y="226"/>
                      <a:pt x="10050" y="498"/>
                      <a:pt x="10140" y="769"/>
                    </a:cubicBezTo>
                    <a:cubicBezTo>
                      <a:pt x="10208" y="940"/>
                      <a:pt x="10135" y="1021"/>
                      <a:pt x="10017" y="1021"/>
                    </a:cubicBezTo>
                    <a:cubicBezTo>
                      <a:pt x="9979" y="1021"/>
                      <a:pt x="9936" y="1012"/>
                      <a:pt x="9891" y="996"/>
                    </a:cubicBezTo>
                    <a:cubicBezTo>
                      <a:pt x="9242" y="777"/>
                      <a:pt x="8573" y="676"/>
                      <a:pt x="7904" y="676"/>
                    </a:cubicBezTo>
                    <a:cubicBezTo>
                      <a:pt x="6564" y="676"/>
                      <a:pt x="5221" y="1079"/>
                      <a:pt x="4029" y="1743"/>
                    </a:cubicBezTo>
                    <a:cubicBezTo>
                      <a:pt x="2988" y="2331"/>
                      <a:pt x="2060" y="3146"/>
                      <a:pt x="1359" y="4142"/>
                    </a:cubicBezTo>
                    <a:cubicBezTo>
                      <a:pt x="612" y="5183"/>
                      <a:pt x="295" y="6314"/>
                      <a:pt x="159" y="7582"/>
                    </a:cubicBezTo>
                    <a:cubicBezTo>
                      <a:pt x="1" y="9030"/>
                      <a:pt x="703" y="10343"/>
                      <a:pt x="1585" y="11407"/>
                    </a:cubicBezTo>
                    <a:cubicBezTo>
                      <a:pt x="2083" y="12040"/>
                      <a:pt x="2717" y="12606"/>
                      <a:pt x="3351" y="13081"/>
                    </a:cubicBezTo>
                    <a:cubicBezTo>
                      <a:pt x="3916" y="13511"/>
                      <a:pt x="4550" y="13851"/>
                      <a:pt x="5206" y="14100"/>
                    </a:cubicBezTo>
                    <a:cubicBezTo>
                      <a:pt x="5817" y="14326"/>
                      <a:pt x="6474" y="14530"/>
                      <a:pt x="7153" y="14643"/>
                    </a:cubicBezTo>
                    <a:cubicBezTo>
                      <a:pt x="7526" y="14704"/>
                      <a:pt x="7904" y="14737"/>
                      <a:pt x="8282" y="14737"/>
                    </a:cubicBezTo>
                    <a:cubicBezTo>
                      <a:pt x="9300" y="14737"/>
                      <a:pt x="10312" y="14497"/>
                      <a:pt x="11204" y="13919"/>
                    </a:cubicBezTo>
                    <a:cubicBezTo>
                      <a:pt x="12358" y="13172"/>
                      <a:pt x="13241" y="12040"/>
                      <a:pt x="13852" y="10818"/>
                    </a:cubicBezTo>
                    <a:cubicBezTo>
                      <a:pt x="14101" y="10343"/>
                      <a:pt x="14282" y="9777"/>
                      <a:pt x="14418" y="9257"/>
                    </a:cubicBezTo>
                    <a:cubicBezTo>
                      <a:pt x="14531" y="8781"/>
                      <a:pt x="14621" y="8306"/>
                      <a:pt x="14644" y="7808"/>
                    </a:cubicBezTo>
                    <a:cubicBezTo>
                      <a:pt x="14757" y="6043"/>
                      <a:pt x="14146" y="4255"/>
                      <a:pt x="12924" y="2942"/>
                    </a:cubicBezTo>
                    <a:cubicBezTo>
                      <a:pt x="12584" y="2557"/>
                      <a:pt x="12177" y="2218"/>
                      <a:pt x="11747" y="1901"/>
                    </a:cubicBezTo>
                    <a:cubicBezTo>
                      <a:pt x="11611" y="1811"/>
                      <a:pt x="11453" y="1743"/>
                      <a:pt x="11340" y="1630"/>
                    </a:cubicBezTo>
                    <a:cubicBezTo>
                      <a:pt x="11181" y="1516"/>
                      <a:pt x="11181" y="1426"/>
                      <a:pt x="11362" y="1335"/>
                    </a:cubicBezTo>
                    <a:cubicBezTo>
                      <a:pt x="11634" y="1177"/>
                      <a:pt x="11973" y="1109"/>
                      <a:pt x="12290" y="1086"/>
                    </a:cubicBezTo>
                    <a:cubicBezTo>
                      <a:pt x="12362" y="1082"/>
                      <a:pt x="12434" y="1080"/>
                      <a:pt x="12505" y="1080"/>
                    </a:cubicBezTo>
                    <a:cubicBezTo>
                      <a:pt x="12833" y="1080"/>
                      <a:pt x="13146" y="1121"/>
                      <a:pt x="13444" y="1177"/>
                    </a:cubicBezTo>
                    <a:cubicBezTo>
                      <a:pt x="13173" y="860"/>
                      <a:pt x="12765" y="656"/>
                      <a:pt x="12358" y="543"/>
                    </a:cubicBezTo>
                    <a:cubicBezTo>
                      <a:pt x="12202" y="474"/>
                      <a:pt x="12034" y="444"/>
                      <a:pt x="11862" y="444"/>
                    </a:cubicBezTo>
                    <a:cubicBezTo>
                      <a:pt x="11809" y="444"/>
                      <a:pt x="11755" y="447"/>
                      <a:pt x="11702" y="453"/>
                    </a:cubicBezTo>
                    <a:cubicBezTo>
                      <a:pt x="11385" y="498"/>
                      <a:pt x="10819" y="724"/>
                      <a:pt x="10729" y="1018"/>
                    </a:cubicBezTo>
                    <a:cubicBezTo>
                      <a:pt x="10548" y="543"/>
                      <a:pt x="10163" y="181"/>
                      <a:pt x="9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
              <p:cNvSpPr/>
              <p:nvPr/>
            </p:nvSpPr>
            <p:spPr>
              <a:xfrm>
                <a:off x="5051050" y="5006600"/>
                <a:ext cx="305000" cy="276125"/>
              </a:xfrm>
              <a:custGeom>
                <a:avLst/>
                <a:gdLst/>
                <a:ahLst/>
                <a:cxnLst/>
                <a:rect l="l" t="t" r="r" b="b"/>
                <a:pathLst>
                  <a:path w="12200" h="11045" extrusionOk="0">
                    <a:moveTo>
                      <a:pt x="4665" y="1"/>
                    </a:moveTo>
                    <a:cubicBezTo>
                      <a:pt x="4264" y="1"/>
                      <a:pt x="3866" y="80"/>
                      <a:pt x="3509" y="230"/>
                    </a:cubicBezTo>
                    <a:cubicBezTo>
                      <a:pt x="2558" y="592"/>
                      <a:pt x="1766" y="1362"/>
                      <a:pt x="1155" y="2176"/>
                    </a:cubicBezTo>
                    <a:cubicBezTo>
                      <a:pt x="544" y="3059"/>
                      <a:pt x="250" y="4010"/>
                      <a:pt x="137" y="5051"/>
                    </a:cubicBezTo>
                    <a:cubicBezTo>
                      <a:pt x="1" y="6250"/>
                      <a:pt x="589" y="7359"/>
                      <a:pt x="1336" y="8264"/>
                    </a:cubicBezTo>
                    <a:cubicBezTo>
                      <a:pt x="1766" y="8785"/>
                      <a:pt x="2264" y="9283"/>
                      <a:pt x="2830" y="9668"/>
                    </a:cubicBezTo>
                    <a:cubicBezTo>
                      <a:pt x="3305" y="10007"/>
                      <a:pt x="3826" y="10301"/>
                      <a:pt x="4369" y="10528"/>
                    </a:cubicBezTo>
                    <a:cubicBezTo>
                      <a:pt x="4889" y="10709"/>
                      <a:pt x="5433" y="10890"/>
                      <a:pt x="5998" y="10980"/>
                    </a:cubicBezTo>
                    <a:cubicBezTo>
                      <a:pt x="6296" y="11021"/>
                      <a:pt x="6599" y="11044"/>
                      <a:pt x="6902" y="11044"/>
                    </a:cubicBezTo>
                    <a:cubicBezTo>
                      <a:pt x="7770" y="11044"/>
                      <a:pt x="8638" y="10856"/>
                      <a:pt x="9393" y="10369"/>
                    </a:cubicBezTo>
                    <a:cubicBezTo>
                      <a:pt x="10389" y="9758"/>
                      <a:pt x="11113" y="8785"/>
                      <a:pt x="11634" y="7767"/>
                    </a:cubicBezTo>
                    <a:cubicBezTo>
                      <a:pt x="12018" y="6974"/>
                      <a:pt x="12200" y="6001"/>
                      <a:pt x="11996" y="5141"/>
                    </a:cubicBezTo>
                    <a:cubicBezTo>
                      <a:pt x="11792" y="4123"/>
                      <a:pt x="11226" y="3240"/>
                      <a:pt x="10253" y="2833"/>
                    </a:cubicBezTo>
                    <a:cubicBezTo>
                      <a:pt x="9970" y="2705"/>
                      <a:pt x="9669" y="2622"/>
                      <a:pt x="9333" y="2622"/>
                    </a:cubicBezTo>
                    <a:cubicBezTo>
                      <a:pt x="9133" y="2622"/>
                      <a:pt x="8920" y="2652"/>
                      <a:pt x="8692" y="2720"/>
                    </a:cubicBezTo>
                    <a:cubicBezTo>
                      <a:pt x="8284" y="2788"/>
                      <a:pt x="7764" y="3127"/>
                      <a:pt x="7764" y="3127"/>
                    </a:cubicBezTo>
                    <a:cubicBezTo>
                      <a:pt x="7764" y="3127"/>
                      <a:pt x="7537" y="2425"/>
                      <a:pt x="7379" y="2086"/>
                    </a:cubicBezTo>
                    <a:cubicBezTo>
                      <a:pt x="7107" y="1294"/>
                      <a:pt x="6632" y="570"/>
                      <a:pt x="5795" y="230"/>
                    </a:cubicBezTo>
                    <a:cubicBezTo>
                      <a:pt x="5439" y="75"/>
                      <a:pt x="5051" y="1"/>
                      <a:pt x="46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
              <p:cNvSpPr/>
              <p:nvPr/>
            </p:nvSpPr>
            <p:spPr>
              <a:xfrm>
                <a:off x="5084450" y="5097100"/>
                <a:ext cx="61700" cy="45200"/>
              </a:xfrm>
              <a:custGeom>
                <a:avLst/>
                <a:gdLst/>
                <a:ahLst/>
                <a:cxnLst/>
                <a:rect l="l" t="t" r="r" b="b"/>
                <a:pathLst>
                  <a:path w="2468" h="1808" extrusionOk="0">
                    <a:moveTo>
                      <a:pt x="956" y="0"/>
                    </a:moveTo>
                    <a:cubicBezTo>
                      <a:pt x="637" y="0"/>
                      <a:pt x="362" y="123"/>
                      <a:pt x="226" y="367"/>
                    </a:cubicBezTo>
                    <a:cubicBezTo>
                      <a:pt x="0" y="752"/>
                      <a:pt x="272" y="1318"/>
                      <a:pt x="838" y="1634"/>
                    </a:cubicBezTo>
                    <a:cubicBezTo>
                      <a:pt x="1062" y="1751"/>
                      <a:pt x="1297" y="1807"/>
                      <a:pt x="1512" y="1807"/>
                    </a:cubicBezTo>
                    <a:cubicBezTo>
                      <a:pt x="1842" y="1807"/>
                      <a:pt x="2127" y="1677"/>
                      <a:pt x="2263" y="1431"/>
                    </a:cubicBezTo>
                    <a:cubicBezTo>
                      <a:pt x="2467" y="1046"/>
                      <a:pt x="2173" y="458"/>
                      <a:pt x="1630" y="163"/>
                    </a:cubicBezTo>
                    <a:cubicBezTo>
                      <a:pt x="1403" y="55"/>
                      <a:pt x="1170" y="0"/>
                      <a:pt x="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
              <p:cNvSpPr/>
              <p:nvPr/>
            </p:nvSpPr>
            <p:spPr>
              <a:xfrm>
                <a:off x="5114425" y="5071775"/>
                <a:ext cx="61700" cy="53750"/>
              </a:xfrm>
              <a:custGeom>
                <a:avLst/>
                <a:gdLst/>
                <a:ahLst/>
                <a:cxnLst/>
                <a:rect l="l" t="t" r="r" b="b"/>
                <a:pathLst>
                  <a:path w="2468" h="2150" extrusionOk="0">
                    <a:moveTo>
                      <a:pt x="1187" y="0"/>
                    </a:moveTo>
                    <a:cubicBezTo>
                      <a:pt x="1008" y="0"/>
                      <a:pt x="826" y="44"/>
                      <a:pt x="657" y="135"/>
                    </a:cubicBezTo>
                    <a:cubicBezTo>
                      <a:pt x="204" y="362"/>
                      <a:pt x="1" y="859"/>
                      <a:pt x="91" y="1312"/>
                    </a:cubicBezTo>
                    <a:cubicBezTo>
                      <a:pt x="566" y="1357"/>
                      <a:pt x="1087" y="1652"/>
                      <a:pt x="1562" y="2150"/>
                    </a:cubicBezTo>
                    <a:cubicBezTo>
                      <a:pt x="1630" y="2150"/>
                      <a:pt x="1675" y="2104"/>
                      <a:pt x="1743" y="2082"/>
                    </a:cubicBezTo>
                    <a:cubicBezTo>
                      <a:pt x="2286" y="1810"/>
                      <a:pt x="2468" y="1131"/>
                      <a:pt x="2173" y="588"/>
                    </a:cubicBezTo>
                    <a:cubicBezTo>
                      <a:pt x="1971" y="214"/>
                      <a:pt x="1585"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
              <p:cNvSpPr/>
              <p:nvPr/>
            </p:nvSpPr>
            <p:spPr>
              <a:xfrm>
                <a:off x="5108200" y="5101725"/>
                <a:ext cx="50950" cy="32850"/>
              </a:xfrm>
              <a:custGeom>
                <a:avLst/>
                <a:gdLst/>
                <a:ahLst/>
                <a:cxnLst/>
                <a:rect l="l" t="t" r="r" b="b"/>
                <a:pathLst>
                  <a:path w="2038" h="1314" fill="none" extrusionOk="0">
                    <a:moveTo>
                      <a:pt x="1" y="159"/>
                    </a:moveTo>
                    <a:cubicBezTo>
                      <a:pt x="1" y="159"/>
                      <a:pt x="1291" y="1"/>
                      <a:pt x="2038" y="131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
              <p:cNvSpPr/>
              <p:nvPr/>
            </p:nvSpPr>
            <p:spPr>
              <a:xfrm>
                <a:off x="5128000" y="5078925"/>
                <a:ext cx="19825" cy="17625"/>
              </a:xfrm>
              <a:custGeom>
                <a:avLst/>
                <a:gdLst/>
                <a:ahLst/>
                <a:cxnLst/>
                <a:rect l="l" t="t" r="r" b="b"/>
                <a:pathLst>
                  <a:path w="793" h="705" extrusionOk="0">
                    <a:moveTo>
                      <a:pt x="393" y="0"/>
                    </a:moveTo>
                    <a:cubicBezTo>
                      <a:pt x="337" y="0"/>
                      <a:pt x="280" y="11"/>
                      <a:pt x="227" y="30"/>
                    </a:cubicBezTo>
                    <a:cubicBezTo>
                      <a:pt x="69" y="121"/>
                      <a:pt x="1" y="347"/>
                      <a:pt x="91" y="528"/>
                    </a:cubicBezTo>
                    <a:cubicBezTo>
                      <a:pt x="154" y="638"/>
                      <a:pt x="282" y="705"/>
                      <a:pt x="408" y="705"/>
                    </a:cubicBezTo>
                    <a:cubicBezTo>
                      <a:pt x="463" y="705"/>
                      <a:pt x="518" y="692"/>
                      <a:pt x="567" y="664"/>
                    </a:cubicBezTo>
                    <a:cubicBezTo>
                      <a:pt x="748" y="573"/>
                      <a:pt x="793" y="347"/>
                      <a:pt x="725" y="189"/>
                    </a:cubicBezTo>
                    <a:cubicBezTo>
                      <a:pt x="661" y="60"/>
                      <a:pt x="529" y="0"/>
                      <a:pt x="3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
              <p:cNvSpPr/>
              <p:nvPr/>
            </p:nvSpPr>
            <p:spPr>
              <a:xfrm>
                <a:off x="5249100" y="5169800"/>
                <a:ext cx="61125" cy="46650"/>
              </a:xfrm>
              <a:custGeom>
                <a:avLst/>
                <a:gdLst/>
                <a:ahLst/>
                <a:cxnLst/>
                <a:rect l="l" t="t" r="r" b="b"/>
                <a:pathLst>
                  <a:path w="2445" h="1866" extrusionOk="0">
                    <a:moveTo>
                      <a:pt x="910" y="1"/>
                    </a:moveTo>
                    <a:cubicBezTo>
                      <a:pt x="609" y="1"/>
                      <a:pt x="354" y="117"/>
                      <a:pt x="226" y="333"/>
                    </a:cubicBezTo>
                    <a:cubicBezTo>
                      <a:pt x="0" y="741"/>
                      <a:pt x="249" y="1306"/>
                      <a:pt x="792" y="1646"/>
                    </a:cubicBezTo>
                    <a:cubicBezTo>
                      <a:pt x="1030" y="1795"/>
                      <a:pt x="1290" y="1865"/>
                      <a:pt x="1525" y="1865"/>
                    </a:cubicBezTo>
                    <a:cubicBezTo>
                      <a:pt x="1828" y="1865"/>
                      <a:pt x="2091" y="1749"/>
                      <a:pt x="2218" y="1533"/>
                    </a:cubicBezTo>
                    <a:cubicBezTo>
                      <a:pt x="2444" y="1125"/>
                      <a:pt x="2173" y="560"/>
                      <a:pt x="1652" y="220"/>
                    </a:cubicBezTo>
                    <a:cubicBezTo>
                      <a:pt x="1404" y="71"/>
                      <a:pt x="1144" y="1"/>
                      <a:pt x="9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
              <p:cNvSpPr/>
              <p:nvPr/>
            </p:nvSpPr>
            <p:spPr>
              <a:xfrm>
                <a:off x="5252475" y="5129450"/>
                <a:ext cx="56625" cy="53775"/>
              </a:xfrm>
              <a:custGeom>
                <a:avLst/>
                <a:gdLst/>
                <a:ahLst/>
                <a:cxnLst/>
                <a:rect l="l" t="t" r="r" b="b"/>
                <a:pathLst>
                  <a:path w="2265" h="2151" extrusionOk="0">
                    <a:moveTo>
                      <a:pt x="1087" y="1"/>
                    </a:moveTo>
                    <a:cubicBezTo>
                      <a:pt x="453" y="24"/>
                      <a:pt x="1" y="567"/>
                      <a:pt x="1" y="1155"/>
                    </a:cubicBezTo>
                    <a:cubicBezTo>
                      <a:pt x="1" y="1223"/>
                      <a:pt x="1" y="1268"/>
                      <a:pt x="46" y="1336"/>
                    </a:cubicBezTo>
                    <a:cubicBezTo>
                      <a:pt x="680" y="1495"/>
                      <a:pt x="1223" y="1789"/>
                      <a:pt x="1517" y="2151"/>
                    </a:cubicBezTo>
                    <a:cubicBezTo>
                      <a:pt x="1970" y="1993"/>
                      <a:pt x="2264" y="1563"/>
                      <a:pt x="2241" y="1087"/>
                    </a:cubicBezTo>
                    <a:cubicBezTo>
                      <a:pt x="2219" y="454"/>
                      <a:pt x="1698"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
              <p:cNvSpPr/>
              <p:nvPr/>
            </p:nvSpPr>
            <p:spPr>
              <a:xfrm>
                <a:off x="5244000" y="5162275"/>
                <a:ext cx="50950" cy="29450"/>
              </a:xfrm>
              <a:custGeom>
                <a:avLst/>
                <a:gdLst/>
                <a:ahLst/>
                <a:cxnLst/>
                <a:rect l="l" t="t" r="r" b="b"/>
                <a:pathLst>
                  <a:path w="2038" h="1178" fill="none" extrusionOk="0">
                    <a:moveTo>
                      <a:pt x="2037" y="1177"/>
                    </a:moveTo>
                    <a:cubicBezTo>
                      <a:pt x="2037" y="1177"/>
                      <a:pt x="1517" y="1"/>
                      <a:pt x="0" y="23"/>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
              <p:cNvSpPr/>
              <p:nvPr/>
            </p:nvSpPr>
            <p:spPr>
              <a:xfrm>
                <a:off x="5285300" y="5148700"/>
                <a:ext cx="17575" cy="17575"/>
              </a:xfrm>
              <a:custGeom>
                <a:avLst/>
                <a:gdLst/>
                <a:ahLst/>
                <a:cxnLst/>
                <a:rect l="l" t="t" r="r" b="b"/>
                <a:pathLst>
                  <a:path w="703" h="703" extrusionOk="0">
                    <a:moveTo>
                      <a:pt x="340" y="0"/>
                    </a:moveTo>
                    <a:cubicBezTo>
                      <a:pt x="159" y="0"/>
                      <a:pt x="1" y="159"/>
                      <a:pt x="1" y="363"/>
                    </a:cubicBezTo>
                    <a:cubicBezTo>
                      <a:pt x="1" y="566"/>
                      <a:pt x="159" y="702"/>
                      <a:pt x="363" y="702"/>
                    </a:cubicBezTo>
                    <a:cubicBezTo>
                      <a:pt x="566" y="702"/>
                      <a:pt x="702" y="544"/>
                      <a:pt x="702" y="340"/>
                    </a:cubicBezTo>
                    <a:cubicBezTo>
                      <a:pt x="702"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
              <p:cNvSpPr/>
              <p:nvPr/>
            </p:nvSpPr>
            <p:spPr>
              <a:xfrm>
                <a:off x="5191375" y="5157150"/>
                <a:ext cx="19825" cy="11950"/>
              </a:xfrm>
              <a:custGeom>
                <a:avLst/>
                <a:gdLst/>
                <a:ahLst/>
                <a:cxnLst/>
                <a:rect l="l" t="t" r="r" b="b"/>
                <a:pathLst>
                  <a:path w="793" h="478" extrusionOk="0">
                    <a:moveTo>
                      <a:pt x="94" y="0"/>
                    </a:moveTo>
                    <a:cubicBezTo>
                      <a:pt x="69" y="0"/>
                      <a:pt x="52" y="7"/>
                      <a:pt x="46" y="25"/>
                    </a:cubicBezTo>
                    <a:cubicBezTo>
                      <a:pt x="1" y="92"/>
                      <a:pt x="68" y="206"/>
                      <a:pt x="114" y="228"/>
                    </a:cubicBezTo>
                    <a:cubicBezTo>
                      <a:pt x="159" y="273"/>
                      <a:pt x="227" y="364"/>
                      <a:pt x="272" y="432"/>
                    </a:cubicBezTo>
                    <a:cubicBezTo>
                      <a:pt x="317" y="466"/>
                      <a:pt x="368" y="477"/>
                      <a:pt x="419" y="477"/>
                    </a:cubicBezTo>
                    <a:cubicBezTo>
                      <a:pt x="470" y="477"/>
                      <a:pt x="521" y="466"/>
                      <a:pt x="566" y="455"/>
                    </a:cubicBezTo>
                    <a:cubicBezTo>
                      <a:pt x="566" y="455"/>
                      <a:pt x="612" y="455"/>
                      <a:pt x="680" y="432"/>
                    </a:cubicBezTo>
                    <a:cubicBezTo>
                      <a:pt x="725" y="387"/>
                      <a:pt x="793" y="364"/>
                      <a:pt x="793" y="296"/>
                    </a:cubicBezTo>
                    <a:cubicBezTo>
                      <a:pt x="725" y="273"/>
                      <a:pt x="634" y="228"/>
                      <a:pt x="589" y="206"/>
                    </a:cubicBezTo>
                    <a:cubicBezTo>
                      <a:pt x="498" y="138"/>
                      <a:pt x="408" y="115"/>
                      <a:pt x="340" y="92"/>
                    </a:cubicBezTo>
                    <a:cubicBezTo>
                      <a:pt x="290" y="59"/>
                      <a:pt x="16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
              <p:cNvSpPr/>
              <p:nvPr/>
            </p:nvSpPr>
            <p:spPr>
              <a:xfrm>
                <a:off x="5177800" y="5213775"/>
                <a:ext cx="36225" cy="12475"/>
              </a:xfrm>
              <a:custGeom>
                <a:avLst/>
                <a:gdLst/>
                <a:ahLst/>
                <a:cxnLst/>
                <a:rect l="l" t="t" r="r" b="b"/>
                <a:pathLst>
                  <a:path w="1449" h="499" fill="none" extrusionOk="0">
                    <a:moveTo>
                      <a:pt x="0" y="0"/>
                    </a:moveTo>
                    <a:cubicBezTo>
                      <a:pt x="363" y="430"/>
                      <a:pt x="883" y="498"/>
                      <a:pt x="1449" y="204"/>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79" name="Google Shape;2779;p8"/>
          <p:cNvSpPr txBox="1">
            <a:spLocks noGrp="1"/>
          </p:cNvSpPr>
          <p:nvPr>
            <p:ph type="title"/>
          </p:nvPr>
        </p:nvSpPr>
        <p:spPr>
          <a:xfrm>
            <a:off x="1683000" y="1097280"/>
            <a:ext cx="5778000" cy="270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200"/>
              <a:buNone/>
              <a:defRPr sz="8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80"/>
        <p:cNvGrpSpPr/>
        <p:nvPr/>
      </p:nvGrpSpPr>
      <p:grpSpPr>
        <a:xfrm>
          <a:off x="0" y="0"/>
          <a:ext cx="0" cy="0"/>
          <a:chOff x="0" y="0"/>
          <a:chExt cx="0" cy="0"/>
        </a:xfrm>
      </p:grpSpPr>
      <p:grpSp>
        <p:nvGrpSpPr>
          <p:cNvPr id="2781" name="Google Shape;2781;p9"/>
          <p:cNvGrpSpPr/>
          <p:nvPr/>
        </p:nvGrpSpPr>
        <p:grpSpPr>
          <a:xfrm>
            <a:off x="-136244" y="-314989"/>
            <a:ext cx="9432655" cy="5926274"/>
            <a:chOff x="-136244" y="-314989"/>
            <a:chExt cx="9432655" cy="5926274"/>
          </a:xfrm>
        </p:grpSpPr>
        <p:grpSp>
          <p:nvGrpSpPr>
            <p:cNvPr id="2782" name="Google Shape;2782;p9"/>
            <p:cNvGrpSpPr/>
            <p:nvPr/>
          </p:nvGrpSpPr>
          <p:grpSpPr>
            <a:xfrm>
              <a:off x="4873403" y="-12374"/>
              <a:ext cx="4270606" cy="1104740"/>
              <a:chOff x="2637925" y="3469400"/>
              <a:chExt cx="2167600" cy="560725"/>
            </a:xfrm>
          </p:grpSpPr>
          <p:sp>
            <p:nvSpPr>
              <p:cNvPr id="2783" name="Google Shape;2783;p9"/>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 name="Google Shape;2788;p9"/>
            <p:cNvGrpSpPr/>
            <p:nvPr/>
          </p:nvGrpSpPr>
          <p:grpSpPr>
            <a:xfrm>
              <a:off x="5414254" y="-203525"/>
              <a:ext cx="292131" cy="1327718"/>
              <a:chOff x="2806525" y="620025"/>
              <a:chExt cx="148275" cy="673900"/>
            </a:xfrm>
          </p:grpSpPr>
          <p:sp>
            <p:nvSpPr>
              <p:cNvPr id="2789" name="Google Shape;2789;p9"/>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9"/>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9"/>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9"/>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9"/>
            <p:cNvGrpSpPr/>
            <p:nvPr/>
          </p:nvGrpSpPr>
          <p:grpSpPr>
            <a:xfrm>
              <a:off x="152406" y="-314989"/>
              <a:ext cx="476050" cy="2908409"/>
              <a:chOff x="2022900" y="563450"/>
              <a:chExt cx="241625" cy="1476200"/>
            </a:xfrm>
          </p:grpSpPr>
          <p:sp>
            <p:nvSpPr>
              <p:cNvPr id="2798" name="Google Shape;2798;p9"/>
              <p:cNvSpPr/>
              <p:nvPr/>
            </p:nvSpPr>
            <p:spPr>
              <a:xfrm>
                <a:off x="2022900" y="574200"/>
                <a:ext cx="241625" cy="1465450"/>
              </a:xfrm>
              <a:custGeom>
                <a:avLst/>
                <a:gdLst/>
                <a:ahLst/>
                <a:cxnLst/>
                <a:rect l="l" t="t" r="r" b="b"/>
                <a:pathLst>
                  <a:path w="9665" h="58618" fill="none" extrusionOk="0">
                    <a:moveTo>
                      <a:pt x="3689" y="58617"/>
                    </a:moveTo>
                    <a:cubicBezTo>
                      <a:pt x="2512" y="58527"/>
                      <a:pt x="1494" y="57576"/>
                      <a:pt x="1154" y="56399"/>
                    </a:cubicBezTo>
                    <a:cubicBezTo>
                      <a:pt x="815" y="55268"/>
                      <a:pt x="1087" y="54000"/>
                      <a:pt x="1720" y="52982"/>
                    </a:cubicBezTo>
                    <a:cubicBezTo>
                      <a:pt x="1879" y="52710"/>
                      <a:pt x="2105" y="52416"/>
                      <a:pt x="2422" y="52303"/>
                    </a:cubicBezTo>
                    <a:cubicBezTo>
                      <a:pt x="3033" y="52077"/>
                      <a:pt x="3735" y="52733"/>
                      <a:pt x="3644" y="53389"/>
                    </a:cubicBezTo>
                    <a:cubicBezTo>
                      <a:pt x="3553" y="54023"/>
                      <a:pt x="2875" y="54476"/>
                      <a:pt x="2218" y="54408"/>
                    </a:cubicBezTo>
                    <a:cubicBezTo>
                      <a:pt x="1585" y="54340"/>
                      <a:pt x="1041" y="53842"/>
                      <a:pt x="792" y="53231"/>
                    </a:cubicBezTo>
                    <a:cubicBezTo>
                      <a:pt x="340" y="52167"/>
                      <a:pt x="747" y="50877"/>
                      <a:pt x="1381" y="49904"/>
                    </a:cubicBezTo>
                    <a:cubicBezTo>
                      <a:pt x="1992" y="48908"/>
                      <a:pt x="2829" y="48003"/>
                      <a:pt x="3282" y="46917"/>
                    </a:cubicBezTo>
                    <a:cubicBezTo>
                      <a:pt x="3780" y="45672"/>
                      <a:pt x="3757" y="44223"/>
                      <a:pt x="3191" y="42956"/>
                    </a:cubicBezTo>
                    <a:cubicBezTo>
                      <a:pt x="2603" y="41711"/>
                      <a:pt x="1494" y="40738"/>
                      <a:pt x="1041" y="39403"/>
                    </a:cubicBezTo>
                    <a:cubicBezTo>
                      <a:pt x="0" y="36370"/>
                      <a:pt x="3214" y="34175"/>
                      <a:pt x="4685" y="31957"/>
                    </a:cubicBezTo>
                    <a:cubicBezTo>
                      <a:pt x="6292" y="29580"/>
                      <a:pt x="6812" y="26503"/>
                      <a:pt x="6066" y="23696"/>
                    </a:cubicBezTo>
                    <a:cubicBezTo>
                      <a:pt x="5364" y="21048"/>
                      <a:pt x="3553" y="18581"/>
                      <a:pt x="3802" y="15843"/>
                    </a:cubicBezTo>
                    <a:cubicBezTo>
                      <a:pt x="4097" y="12629"/>
                      <a:pt x="7039" y="10366"/>
                      <a:pt x="8442" y="7492"/>
                    </a:cubicBezTo>
                    <a:cubicBezTo>
                      <a:pt x="9574" y="5161"/>
                      <a:pt x="9664" y="2377"/>
                      <a:pt x="8714" y="0"/>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
              <p:cNvSpPr/>
              <p:nvPr/>
            </p:nvSpPr>
            <p:spPr>
              <a:xfrm>
                <a:off x="2033650" y="563450"/>
                <a:ext cx="220125" cy="1324575"/>
              </a:xfrm>
              <a:custGeom>
                <a:avLst/>
                <a:gdLst/>
                <a:ahLst/>
                <a:cxnLst/>
                <a:rect l="l" t="t" r="r" b="b"/>
                <a:pathLst>
                  <a:path w="8805" h="52983" fill="none" extrusionOk="0">
                    <a:moveTo>
                      <a:pt x="498" y="52982"/>
                    </a:moveTo>
                    <a:cubicBezTo>
                      <a:pt x="0" y="51330"/>
                      <a:pt x="227" y="49451"/>
                      <a:pt x="1109" y="47935"/>
                    </a:cubicBezTo>
                    <a:cubicBezTo>
                      <a:pt x="2082" y="46260"/>
                      <a:pt x="3870" y="44767"/>
                      <a:pt x="3576" y="42865"/>
                    </a:cubicBezTo>
                    <a:cubicBezTo>
                      <a:pt x="3305" y="40987"/>
                      <a:pt x="1132" y="39946"/>
                      <a:pt x="566" y="38158"/>
                    </a:cubicBezTo>
                    <a:cubicBezTo>
                      <a:pt x="181" y="36913"/>
                      <a:pt x="657" y="35533"/>
                      <a:pt x="1358" y="34424"/>
                    </a:cubicBezTo>
                    <a:cubicBezTo>
                      <a:pt x="2105" y="33337"/>
                      <a:pt x="3078" y="32432"/>
                      <a:pt x="3825" y="31346"/>
                    </a:cubicBezTo>
                    <a:cubicBezTo>
                      <a:pt x="5274" y="29309"/>
                      <a:pt x="5930" y="26729"/>
                      <a:pt x="5636" y="24285"/>
                    </a:cubicBezTo>
                    <a:cubicBezTo>
                      <a:pt x="5500" y="23062"/>
                      <a:pt x="5138" y="21908"/>
                      <a:pt x="4934" y="20686"/>
                    </a:cubicBezTo>
                    <a:cubicBezTo>
                      <a:pt x="4617" y="18694"/>
                      <a:pt x="4798" y="16635"/>
                      <a:pt x="5455" y="14711"/>
                    </a:cubicBezTo>
                    <a:cubicBezTo>
                      <a:pt x="5975" y="13127"/>
                      <a:pt x="6835" y="11679"/>
                      <a:pt x="7446" y="10162"/>
                    </a:cubicBezTo>
                    <a:cubicBezTo>
                      <a:pt x="8170" y="8465"/>
                      <a:pt x="8193" y="6745"/>
                      <a:pt x="8465" y="4979"/>
                    </a:cubicBezTo>
                    <a:cubicBezTo>
                      <a:pt x="8736" y="3395"/>
                      <a:pt x="8804" y="1585"/>
                      <a:pt x="8397" y="0"/>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9"/>
              <p:cNvSpPr/>
              <p:nvPr/>
            </p:nvSpPr>
            <p:spPr>
              <a:xfrm>
                <a:off x="2171125" y="1261025"/>
                <a:ext cx="73600" cy="57800"/>
              </a:xfrm>
              <a:custGeom>
                <a:avLst/>
                <a:gdLst/>
                <a:ahLst/>
                <a:cxnLst/>
                <a:rect l="l" t="t" r="r" b="b"/>
                <a:pathLst>
                  <a:path w="2944" h="2312" extrusionOk="0">
                    <a:moveTo>
                      <a:pt x="2445" y="501"/>
                    </a:moveTo>
                    <a:cubicBezTo>
                      <a:pt x="2468" y="501"/>
                      <a:pt x="2490" y="523"/>
                      <a:pt x="2490" y="591"/>
                    </a:cubicBezTo>
                    <a:cubicBezTo>
                      <a:pt x="2490" y="636"/>
                      <a:pt x="2468" y="727"/>
                      <a:pt x="2445" y="817"/>
                    </a:cubicBezTo>
                    <a:cubicBezTo>
                      <a:pt x="2241" y="1270"/>
                      <a:pt x="1925" y="1496"/>
                      <a:pt x="1449" y="1519"/>
                    </a:cubicBezTo>
                    <a:cubicBezTo>
                      <a:pt x="1155" y="1542"/>
                      <a:pt x="861" y="1587"/>
                      <a:pt x="521" y="1632"/>
                    </a:cubicBezTo>
                    <a:cubicBezTo>
                      <a:pt x="635" y="1044"/>
                      <a:pt x="1087" y="591"/>
                      <a:pt x="1381" y="546"/>
                    </a:cubicBezTo>
                    <a:cubicBezTo>
                      <a:pt x="1434" y="538"/>
                      <a:pt x="1489" y="535"/>
                      <a:pt x="1544" y="535"/>
                    </a:cubicBezTo>
                    <a:cubicBezTo>
                      <a:pt x="1704" y="535"/>
                      <a:pt x="1873" y="560"/>
                      <a:pt x="2045" y="560"/>
                    </a:cubicBezTo>
                    <a:cubicBezTo>
                      <a:pt x="2148" y="560"/>
                      <a:pt x="2251" y="551"/>
                      <a:pt x="2355" y="523"/>
                    </a:cubicBezTo>
                    <a:cubicBezTo>
                      <a:pt x="2355" y="501"/>
                      <a:pt x="2400" y="501"/>
                      <a:pt x="2445" y="501"/>
                    </a:cubicBezTo>
                    <a:close/>
                    <a:moveTo>
                      <a:pt x="1430" y="1"/>
                    </a:moveTo>
                    <a:cubicBezTo>
                      <a:pt x="1334" y="1"/>
                      <a:pt x="1242" y="13"/>
                      <a:pt x="1155" y="48"/>
                    </a:cubicBezTo>
                    <a:cubicBezTo>
                      <a:pt x="680" y="139"/>
                      <a:pt x="114" y="1270"/>
                      <a:pt x="23" y="2153"/>
                    </a:cubicBezTo>
                    <a:cubicBezTo>
                      <a:pt x="1" y="2198"/>
                      <a:pt x="1" y="2266"/>
                      <a:pt x="1" y="2311"/>
                    </a:cubicBezTo>
                    <a:cubicBezTo>
                      <a:pt x="69" y="2289"/>
                      <a:pt x="114" y="2221"/>
                      <a:pt x="182" y="2198"/>
                    </a:cubicBezTo>
                    <a:cubicBezTo>
                      <a:pt x="318" y="2107"/>
                      <a:pt x="431" y="2085"/>
                      <a:pt x="544" y="2062"/>
                    </a:cubicBezTo>
                    <a:cubicBezTo>
                      <a:pt x="684" y="2042"/>
                      <a:pt x="819" y="2036"/>
                      <a:pt x="946" y="2036"/>
                    </a:cubicBezTo>
                    <a:cubicBezTo>
                      <a:pt x="1156" y="2036"/>
                      <a:pt x="1346" y="2053"/>
                      <a:pt x="1513" y="2053"/>
                    </a:cubicBezTo>
                    <a:cubicBezTo>
                      <a:pt x="1587" y="2053"/>
                      <a:pt x="1657" y="2049"/>
                      <a:pt x="1721" y="2040"/>
                    </a:cubicBezTo>
                    <a:cubicBezTo>
                      <a:pt x="2241" y="1994"/>
                      <a:pt x="2604" y="1519"/>
                      <a:pt x="2830" y="817"/>
                    </a:cubicBezTo>
                    <a:cubicBezTo>
                      <a:pt x="2898" y="614"/>
                      <a:pt x="2943" y="410"/>
                      <a:pt x="2943" y="252"/>
                    </a:cubicBezTo>
                    <a:cubicBezTo>
                      <a:pt x="2943" y="79"/>
                      <a:pt x="2862" y="20"/>
                      <a:pt x="2712" y="20"/>
                    </a:cubicBezTo>
                    <a:cubicBezTo>
                      <a:pt x="2686" y="20"/>
                      <a:pt x="2657" y="22"/>
                      <a:pt x="2626" y="25"/>
                    </a:cubicBezTo>
                    <a:cubicBezTo>
                      <a:pt x="2513" y="48"/>
                      <a:pt x="2400" y="71"/>
                      <a:pt x="2309" y="71"/>
                    </a:cubicBezTo>
                    <a:cubicBezTo>
                      <a:pt x="2267" y="75"/>
                      <a:pt x="2225" y="77"/>
                      <a:pt x="2183" y="77"/>
                    </a:cubicBezTo>
                    <a:cubicBezTo>
                      <a:pt x="1923" y="77"/>
                      <a:pt x="1666"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9"/>
              <p:cNvSpPr/>
              <p:nvPr/>
            </p:nvSpPr>
            <p:spPr>
              <a:xfrm>
                <a:off x="2178500" y="1263900"/>
                <a:ext cx="59425" cy="45875"/>
              </a:xfrm>
              <a:custGeom>
                <a:avLst/>
                <a:gdLst/>
                <a:ahLst/>
                <a:cxnLst/>
                <a:rect l="l" t="t" r="r" b="b"/>
                <a:pathLst>
                  <a:path w="2377" h="1835" extrusionOk="0">
                    <a:moveTo>
                      <a:pt x="1291" y="872"/>
                    </a:moveTo>
                    <a:cubicBezTo>
                      <a:pt x="1270" y="890"/>
                      <a:pt x="1258" y="913"/>
                      <a:pt x="1245" y="951"/>
                    </a:cubicBezTo>
                    <a:lnTo>
                      <a:pt x="1200" y="974"/>
                    </a:lnTo>
                    <a:cubicBezTo>
                      <a:pt x="1064" y="1132"/>
                      <a:pt x="905" y="1268"/>
                      <a:pt x="679" y="1314"/>
                    </a:cubicBezTo>
                    <a:cubicBezTo>
                      <a:pt x="842" y="1109"/>
                      <a:pt x="1080" y="979"/>
                      <a:pt x="1291" y="872"/>
                    </a:cubicBezTo>
                    <a:close/>
                    <a:moveTo>
                      <a:pt x="1743" y="1"/>
                    </a:moveTo>
                    <a:cubicBezTo>
                      <a:pt x="1267" y="295"/>
                      <a:pt x="588" y="340"/>
                      <a:pt x="113" y="1314"/>
                    </a:cubicBezTo>
                    <a:cubicBezTo>
                      <a:pt x="0" y="1540"/>
                      <a:pt x="23" y="1744"/>
                      <a:pt x="158" y="1766"/>
                    </a:cubicBezTo>
                    <a:cubicBezTo>
                      <a:pt x="249" y="1811"/>
                      <a:pt x="294" y="1811"/>
                      <a:pt x="362" y="1811"/>
                    </a:cubicBezTo>
                    <a:cubicBezTo>
                      <a:pt x="375" y="1811"/>
                      <a:pt x="388" y="1797"/>
                      <a:pt x="393" y="1797"/>
                    </a:cubicBezTo>
                    <a:cubicBezTo>
                      <a:pt x="396" y="1797"/>
                      <a:pt x="395" y="1805"/>
                      <a:pt x="385" y="1834"/>
                    </a:cubicBezTo>
                    <a:cubicBezTo>
                      <a:pt x="951" y="1834"/>
                      <a:pt x="1267" y="1721"/>
                      <a:pt x="1516" y="1427"/>
                    </a:cubicBezTo>
                    <a:lnTo>
                      <a:pt x="1539" y="1404"/>
                    </a:lnTo>
                    <a:cubicBezTo>
                      <a:pt x="1833" y="1087"/>
                      <a:pt x="2105" y="793"/>
                      <a:pt x="2376" y="295"/>
                    </a:cubicBezTo>
                    <a:cubicBezTo>
                      <a:pt x="2263" y="272"/>
                      <a:pt x="2173" y="227"/>
                      <a:pt x="2060" y="137"/>
                    </a:cubicBezTo>
                    <a:cubicBezTo>
                      <a:pt x="2037" y="182"/>
                      <a:pt x="1969" y="227"/>
                      <a:pt x="1946" y="272"/>
                    </a:cubicBezTo>
                    <a:cubicBezTo>
                      <a:pt x="1879" y="182"/>
                      <a:pt x="1811" y="69"/>
                      <a:pt x="1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9"/>
              <p:cNvSpPr/>
              <p:nvPr/>
            </p:nvSpPr>
            <p:spPr>
              <a:xfrm>
                <a:off x="2094750" y="1580725"/>
                <a:ext cx="60575" cy="75300"/>
              </a:xfrm>
              <a:custGeom>
                <a:avLst/>
                <a:gdLst/>
                <a:ahLst/>
                <a:cxnLst/>
                <a:rect l="l" t="t" r="r" b="b"/>
                <a:pathLst>
                  <a:path w="2423" h="3012" extrusionOk="0">
                    <a:moveTo>
                      <a:pt x="2032" y="514"/>
                    </a:moveTo>
                    <a:cubicBezTo>
                      <a:pt x="2050" y="514"/>
                      <a:pt x="2071" y="539"/>
                      <a:pt x="2105" y="590"/>
                    </a:cubicBezTo>
                    <a:cubicBezTo>
                      <a:pt x="2128" y="681"/>
                      <a:pt x="2105" y="726"/>
                      <a:pt x="2105" y="839"/>
                    </a:cubicBezTo>
                    <a:cubicBezTo>
                      <a:pt x="2037" y="1314"/>
                      <a:pt x="1811" y="1654"/>
                      <a:pt x="1358" y="1835"/>
                    </a:cubicBezTo>
                    <a:cubicBezTo>
                      <a:pt x="1087" y="1948"/>
                      <a:pt x="793" y="2061"/>
                      <a:pt x="476" y="2220"/>
                    </a:cubicBezTo>
                    <a:cubicBezTo>
                      <a:pt x="431" y="1609"/>
                      <a:pt x="702" y="1043"/>
                      <a:pt x="1019" y="884"/>
                    </a:cubicBezTo>
                    <a:cubicBezTo>
                      <a:pt x="1268" y="726"/>
                      <a:pt x="1607" y="726"/>
                      <a:pt x="1924" y="568"/>
                    </a:cubicBezTo>
                    <a:cubicBezTo>
                      <a:pt x="1947" y="568"/>
                      <a:pt x="1992" y="522"/>
                      <a:pt x="2015" y="522"/>
                    </a:cubicBezTo>
                    <a:cubicBezTo>
                      <a:pt x="2020" y="517"/>
                      <a:pt x="2026" y="514"/>
                      <a:pt x="2032" y="514"/>
                    </a:cubicBezTo>
                    <a:close/>
                    <a:moveTo>
                      <a:pt x="2193" y="1"/>
                    </a:moveTo>
                    <a:cubicBezTo>
                      <a:pt x="2144" y="1"/>
                      <a:pt x="2085" y="16"/>
                      <a:pt x="2015" y="47"/>
                    </a:cubicBezTo>
                    <a:cubicBezTo>
                      <a:pt x="1902" y="115"/>
                      <a:pt x="1811" y="160"/>
                      <a:pt x="1721" y="183"/>
                    </a:cubicBezTo>
                    <a:cubicBezTo>
                      <a:pt x="1358" y="364"/>
                      <a:pt x="906" y="296"/>
                      <a:pt x="634" y="522"/>
                    </a:cubicBezTo>
                    <a:cubicBezTo>
                      <a:pt x="204" y="726"/>
                      <a:pt x="1" y="1993"/>
                      <a:pt x="204" y="2853"/>
                    </a:cubicBezTo>
                    <a:cubicBezTo>
                      <a:pt x="204" y="2899"/>
                      <a:pt x="227" y="2967"/>
                      <a:pt x="227" y="3012"/>
                    </a:cubicBezTo>
                    <a:cubicBezTo>
                      <a:pt x="249" y="2967"/>
                      <a:pt x="317" y="2899"/>
                      <a:pt x="340" y="2853"/>
                    </a:cubicBezTo>
                    <a:cubicBezTo>
                      <a:pt x="453" y="2763"/>
                      <a:pt x="544" y="2672"/>
                      <a:pt x="657" y="2627"/>
                    </a:cubicBezTo>
                    <a:cubicBezTo>
                      <a:pt x="1087" y="2401"/>
                      <a:pt x="1494" y="2378"/>
                      <a:pt x="1743" y="2220"/>
                    </a:cubicBezTo>
                    <a:cubicBezTo>
                      <a:pt x="2241" y="2039"/>
                      <a:pt x="2422" y="1473"/>
                      <a:pt x="2422" y="726"/>
                    </a:cubicBezTo>
                    <a:cubicBezTo>
                      <a:pt x="2422" y="522"/>
                      <a:pt x="2422" y="296"/>
                      <a:pt x="2377" y="160"/>
                    </a:cubicBezTo>
                    <a:cubicBezTo>
                      <a:pt x="2347" y="56"/>
                      <a:pt x="2288" y="1"/>
                      <a:pt x="2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9"/>
              <p:cNvSpPr/>
              <p:nvPr/>
            </p:nvSpPr>
            <p:spPr>
              <a:xfrm>
                <a:off x="2102675" y="1587550"/>
                <a:ext cx="48125" cy="55475"/>
              </a:xfrm>
              <a:custGeom>
                <a:avLst/>
                <a:gdLst/>
                <a:ahLst/>
                <a:cxnLst/>
                <a:rect l="l" t="t" r="r" b="b"/>
                <a:pathLst>
                  <a:path w="1925" h="2219" extrusionOk="0">
                    <a:moveTo>
                      <a:pt x="1041" y="974"/>
                    </a:moveTo>
                    <a:cubicBezTo>
                      <a:pt x="1019" y="996"/>
                      <a:pt x="996" y="1041"/>
                      <a:pt x="974" y="1087"/>
                    </a:cubicBezTo>
                    <a:cubicBezTo>
                      <a:pt x="951" y="1087"/>
                      <a:pt x="951" y="1109"/>
                      <a:pt x="951" y="1109"/>
                    </a:cubicBezTo>
                    <a:cubicBezTo>
                      <a:pt x="838" y="1313"/>
                      <a:pt x="725" y="1471"/>
                      <a:pt x="544" y="1607"/>
                    </a:cubicBezTo>
                    <a:cubicBezTo>
                      <a:pt x="679" y="1336"/>
                      <a:pt x="838" y="1132"/>
                      <a:pt x="1041" y="974"/>
                    </a:cubicBezTo>
                    <a:close/>
                    <a:moveTo>
                      <a:pt x="1223" y="0"/>
                    </a:moveTo>
                    <a:cubicBezTo>
                      <a:pt x="838" y="453"/>
                      <a:pt x="227" y="679"/>
                      <a:pt x="46" y="1788"/>
                    </a:cubicBezTo>
                    <a:cubicBezTo>
                      <a:pt x="0" y="2060"/>
                      <a:pt x="91" y="2218"/>
                      <a:pt x="227" y="2218"/>
                    </a:cubicBezTo>
                    <a:cubicBezTo>
                      <a:pt x="272" y="2218"/>
                      <a:pt x="340" y="2218"/>
                      <a:pt x="385" y="2173"/>
                    </a:cubicBezTo>
                    <a:cubicBezTo>
                      <a:pt x="430" y="2150"/>
                      <a:pt x="453" y="2150"/>
                      <a:pt x="476" y="2128"/>
                    </a:cubicBezTo>
                    <a:cubicBezTo>
                      <a:pt x="1019" y="1992"/>
                      <a:pt x="1268" y="1788"/>
                      <a:pt x="1449" y="1426"/>
                    </a:cubicBezTo>
                    <a:cubicBezTo>
                      <a:pt x="1471" y="1426"/>
                      <a:pt x="1471" y="1381"/>
                      <a:pt x="1471" y="1381"/>
                    </a:cubicBezTo>
                    <a:cubicBezTo>
                      <a:pt x="1675" y="1041"/>
                      <a:pt x="1811" y="657"/>
                      <a:pt x="1924" y="114"/>
                    </a:cubicBezTo>
                    <a:cubicBezTo>
                      <a:pt x="1811" y="114"/>
                      <a:pt x="1675" y="91"/>
                      <a:pt x="1562" y="23"/>
                    </a:cubicBezTo>
                    <a:cubicBezTo>
                      <a:pt x="1562" y="91"/>
                      <a:pt x="1517" y="136"/>
                      <a:pt x="1494" y="204"/>
                    </a:cubicBezTo>
                    <a:cubicBezTo>
                      <a:pt x="1404" y="136"/>
                      <a:pt x="1290" y="91"/>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9"/>
              <p:cNvSpPr/>
              <p:nvPr/>
            </p:nvSpPr>
            <p:spPr>
              <a:xfrm>
                <a:off x="2031950" y="1737475"/>
                <a:ext cx="40750" cy="84900"/>
              </a:xfrm>
              <a:custGeom>
                <a:avLst/>
                <a:gdLst/>
                <a:ahLst/>
                <a:cxnLst/>
                <a:rect l="l" t="t" r="r" b="b"/>
                <a:pathLst>
                  <a:path w="1630" h="3396" fill="none" extrusionOk="0">
                    <a:moveTo>
                      <a:pt x="362" y="227"/>
                    </a:moveTo>
                    <a:cubicBezTo>
                      <a:pt x="430" y="182"/>
                      <a:pt x="453" y="91"/>
                      <a:pt x="521" y="69"/>
                    </a:cubicBezTo>
                    <a:cubicBezTo>
                      <a:pt x="679" y="1"/>
                      <a:pt x="838" y="24"/>
                      <a:pt x="996" y="91"/>
                    </a:cubicBezTo>
                    <a:cubicBezTo>
                      <a:pt x="1132" y="137"/>
                      <a:pt x="1177" y="250"/>
                      <a:pt x="1245" y="363"/>
                    </a:cubicBezTo>
                    <a:cubicBezTo>
                      <a:pt x="1517" y="884"/>
                      <a:pt x="1630" y="1449"/>
                      <a:pt x="1607" y="2015"/>
                    </a:cubicBezTo>
                    <a:cubicBezTo>
                      <a:pt x="1607" y="2490"/>
                      <a:pt x="1607" y="3056"/>
                      <a:pt x="1019" y="3396"/>
                    </a:cubicBezTo>
                    <a:cubicBezTo>
                      <a:pt x="362" y="2943"/>
                      <a:pt x="68" y="2128"/>
                      <a:pt x="23" y="1472"/>
                    </a:cubicBezTo>
                    <a:cubicBezTo>
                      <a:pt x="0" y="1087"/>
                      <a:pt x="114" y="635"/>
                      <a:pt x="362" y="227"/>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9"/>
              <p:cNvSpPr/>
              <p:nvPr/>
            </p:nvSpPr>
            <p:spPr>
              <a:xfrm>
                <a:off x="2090225" y="1282575"/>
                <a:ext cx="73575" cy="78100"/>
              </a:xfrm>
              <a:custGeom>
                <a:avLst/>
                <a:gdLst/>
                <a:ahLst/>
                <a:cxnLst/>
                <a:rect l="l" t="t" r="r" b="b"/>
                <a:pathLst>
                  <a:path w="2943" h="3124" fill="none" extrusionOk="0">
                    <a:moveTo>
                      <a:pt x="136" y="385"/>
                    </a:moveTo>
                    <a:cubicBezTo>
                      <a:pt x="272" y="114"/>
                      <a:pt x="770" y="1"/>
                      <a:pt x="1336" y="114"/>
                    </a:cubicBezTo>
                    <a:cubicBezTo>
                      <a:pt x="1992" y="227"/>
                      <a:pt x="2377" y="589"/>
                      <a:pt x="2558" y="906"/>
                    </a:cubicBezTo>
                    <a:cubicBezTo>
                      <a:pt x="2943" y="1540"/>
                      <a:pt x="2694" y="2422"/>
                      <a:pt x="2422" y="3033"/>
                    </a:cubicBezTo>
                    <a:cubicBezTo>
                      <a:pt x="2445" y="3124"/>
                      <a:pt x="2037" y="2717"/>
                      <a:pt x="1902" y="2671"/>
                    </a:cubicBezTo>
                    <a:cubicBezTo>
                      <a:pt x="1562" y="2400"/>
                      <a:pt x="1177" y="2106"/>
                      <a:pt x="657" y="1562"/>
                    </a:cubicBezTo>
                    <a:cubicBezTo>
                      <a:pt x="317" y="1223"/>
                      <a:pt x="0" y="838"/>
                      <a:pt x="91" y="521"/>
                    </a:cubicBezTo>
                    <a:cubicBezTo>
                      <a:pt x="68" y="431"/>
                      <a:pt x="91" y="408"/>
                      <a:pt x="136" y="385"/>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
              <p:cNvSpPr/>
              <p:nvPr/>
            </p:nvSpPr>
            <p:spPr>
              <a:xfrm>
                <a:off x="2172825" y="722450"/>
                <a:ext cx="49825" cy="60550"/>
              </a:xfrm>
              <a:custGeom>
                <a:avLst/>
                <a:gdLst/>
                <a:ahLst/>
                <a:cxnLst/>
                <a:rect l="l" t="t" r="r" b="b"/>
                <a:pathLst>
                  <a:path w="1993" h="2422" fill="none" extrusionOk="0">
                    <a:moveTo>
                      <a:pt x="69" y="634"/>
                    </a:moveTo>
                    <a:cubicBezTo>
                      <a:pt x="182" y="430"/>
                      <a:pt x="476" y="272"/>
                      <a:pt x="793" y="158"/>
                    </a:cubicBezTo>
                    <a:cubicBezTo>
                      <a:pt x="1155" y="0"/>
                      <a:pt x="1404" y="158"/>
                      <a:pt x="1585" y="385"/>
                    </a:cubicBezTo>
                    <a:cubicBezTo>
                      <a:pt x="1879" y="815"/>
                      <a:pt x="1992" y="1856"/>
                      <a:pt x="1766" y="2422"/>
                    </a:cubicBezTo>
                    <a:cubicBezTo>
                      <a:pt x="1743" y="2422"/>
                      <a:pt x="1178" y="2150"/>
                      <a:pt x="1087" y="2195"/>
                    </a:cubicBezTo>
                    <a:cubicBezTo>
                      <a:pt x="748" y="2105"/>
                      <a:pt x="499" y="1924"/>
                      <a:pt x="272" y="1539"/>
                    </a:cubicBezTo>
                    <a:cubicBezTo>
                      <a:pt x="114" y="1245"/>
                      <a:pt x="1" y="951"/>
                      <a:pt x="69" y="724"/>
                    </a:cubicBezTo>
                    <a:cubicBezTo>
                      <a:pt x="46" y="679"/>
                      <a:pt x="46" y="656"/>
                      <a:pt x="69" y="634"/>
                    </a:cubicBezTo>
                    <a:close/>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
              <p:cNvSpPr/>
              <p:nvPr/>
            </p:nvSpPr>
            <p:spPr>
              <a:xfrm>
                <a:off x="2173400" y="735450"/>
                <a:ext cx="45850" cy="39075"/>
              </a:xfrm>
              <a:custGeom>
                <a:avLst/>
                <a:gdLst/>
                <a:ahLst/>
                <a:cxnLst/>
                <a:rect l="l" t="t" r="r" b="b"/>
                <a:pathLst>
                  <a:path w="1834" h="1563" fill="none" extrusionOk="0">
                    <a:moveTo>
                      <a:pt x="0" y="566"/>
                    </a:moveTo>
                    <a:cubicBezTo>
                      <a:pt x="498" y="1132"/>
                      <a:pt x="1041" y="1291"/>
                      <a:pt x="1494" y="1517"/>
                    </a:cubicBezTo>
                    <a:cubicBezTo>
                      <a:pt x="1517" y="1562"/>
                      <a:pt x="1607" y="1562"/>
                      <a:pt x="1675" y="1494"/>
                    </a:cubicBezTo>
                    <a:cubicBezTo>
                      <a:pt x="1698" y="1472"/>
                      <a:pt x="1698" y="1449"/>
                      <a:pt x="1698" y="1404"/>
                    </a:cubicBezTo>
                    <a:cubicBezTo>
                      <a:pt x="1834" y="793"/>
                      <a:pt x="317" y="317"/>
                      <a:pt x="249" y="23"/>
                    </a:cubicBezTo>
                    <a:cubicBezTo>
                      <a:pt x="906" y="1"/>
                      <a:pt x="1245" y="23"/>
                      <a:pt x="1743" y="589"/>
                    </a:cubicBezTo>
                  </a:path>
                </a:pathLst>
              </a:custGeom>
              <a:solidFill>
                <a:schemeClr val="lt2"/>
              </a:solid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 name="Google Shape;2808;p9"/>
            <p:cNvGrpSpPr/>
            <p:nvPr/>
          </p:nvGrpSpPr>
          <p:grpSpPr>
            <a:xfrm>
              <a:off x="7979311" y="-99961"/>
              <a:ext cx="380199" cy="2861617"/>
              <a:chOff x="3345725" y="238675"/>
              <a:chExt cx="192975" cy="1452450"/>
            </a:xfrm>
          </p:grpSpPr>
          <p:sp>
            <p:nvSpPr>
              <p:cNvPr id="2809" name="Google Shape;2809;p9"/>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9"/>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 name="Google Shape;2820;p9"/>
            <p:cNvGrpSpPr/>
            <p:nvPr/>
          </p:nvGrpSpPr>
          <p:grpSpPr>
            <a:xfrm>
              <a:off x="4881743" y="156705"/>
              <a:ext cx="237508" cy="247359"/>
              <a:chOff x="2650925" y="4637475"/>
              <a:chExt cx="120550" cy="125550"/>
            </a:xfrm>
          </p:grpSpPr>
          <p:sp>
            <p:nvSpPr>
              <p:cNvPr id="2821" name="Google Shape;2821;p9"/>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9"/>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9"/>
            <p:cNvGrpSpPr/>
            <p:nvPr/>
          </p:nvGrpSpPr>
          <p:grpSpPr>
            <a:xfrm>
              <a:off x="5794189" y="-85831"/>
              <a:ext cx="949833" cy="732422"/>
              <a:chOff x="4866600" y="2956225"/>
              <a:chExt cx="482100" cy="371750"/>
            </a:xfrm>
          </p:grpSpPr>
          <p:sp>
            <p:nvSpPr>
              <p:cNvPr id="2824" name="Google Shape;2824;p9"/>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9"/>
            <p:cNvGrpSpPr/>
            <p:nvPr/>
          </p:nvGrpSpPr>
          <p:grpSpPr>
            <a:xfrm>
              <a:off x="5491709" y="-152407"/>
              <a:ext cx="3804702" cy="3830266"/>
              <a:chOff x="3667100" y="238125"/>
              <a:chExt cx="1931125" cy="1944100"/>
            </a:xfrm>
          </p:grpSpPr>
          <p:sp>
            <p:nvSpPr>
              <p:cNvPr id="2833" name="Google Shape;2833;p9"/>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9"/>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9"/>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9"/>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9"/>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9"/>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9"/>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9"/>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 name="Google Shape;2856;p9"/>
            <p:cNvGrpSpPr/>
            <p:nvPr/>
          </p:nvGrpSpPr>
          <p:grpSpPr>
            <a:xfrm>
              <a:off x="8222027" y="-85850"/>
              <a:ext cx="950917" cy="732471"/>
              <a:chOff x="4850200" y="2392675"/>
              <a:chExt cx="482650" cy="371775"/>
            </a:xfrm>
          </p:grpSpPr>
          <p:sp>
            <p:nvSpPr>
              <p:cNvPr id="2857" name="Google Shape;2857;p9"/>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9"/>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9"/>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4" name="Google Shape;2864;p9"/>
            <p:cNvGrpSpPr/>
            <p:nvPr/>
          </p:nvGrpSpPr>
          <p:grpSpPr>
            <a:xfrm>
              <a:off x="7087248" y="-86402"/>
              <a:ext cx="950917" cy="733555"/>
              <a:chOff x="2920825" y="1027400"/>
              <a:chExt cx="482650" cy="372325"/>
            </a:xfrm>
          </p:grpSpPr>
          <p:sp>
            <p:nvSpPr>
              <p:cNvPr id="2865" name="Google Shape;2865;p9"/>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9"/>
            <p:cNvGrpSpPr/>
            <p:nvPr/>
          </p:nvGrpSpPr>
          <p:grpSpPr>
            <a:xfrm>
              <a:off x="8303022" y="2094306"/>
              <a:ext cx="241941" cy="218741"/>
              <a:chOff x="2097025" y="4644575"/>
              <a:chExt cx="122800" cy="111025"/>
            </a:xfrm>
          </p:grpSpPr>
          <p:sp>
            <p:nvSpPr>
              <p:cNvPr id="2873" name="Google Shape;2873;p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 name="Google Shape;2875;p9"/>
            <p:cNvGrpSpPr/>
            <p:nvPr/>
          </p:nvGrpSpPr>
          <p:grpSpPr>
            <a:xfrm>
              <a:off x="5745847" y="646606"/>
              <a:ext cx="241941" cy="218741"/>
              <a:chOff x="2097025" y="4644575"/>
              <a:chExt cx="122800" cy="111025"/>
            </a:xfrm>
          </p:grpSpPr>
          <p:sp>
            <p:nvSpPr>
              <p:cNvPr id="2876" name="Google Shape;2876;p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9"/>
            <p:cNvGrpSpPr/>
            <p:nvPr/>
          </p:nvGrpSpPr>
          <p:grpSpPr>
            <a:xfrm>
              <a:off x="7027857" y="598117"/>
              <a:ext cx="541806" cy="382373"/>
              <a:chOff x="674132" y="5262167"/>
              <a:chExt cx="541806" cy="382373"/>
            </a:xfrm>
          </p:grpSpPr>
          <p:sp>
            <p:nvSpPr>
              <p:cNvPr id="2879" name="Google Shape;2879;p9"/>
              <p:cNvSpPr/>
              <p:nvPr/>
            </p:nvSpPr>
            <p:spPr>
              <a:xfrm>
                <a:off x="967353" y="5622179"/>
                <a:ext cx="1133" cy="22362"/>
              </a:xfrm>
              <a:custGeom>
                <a:avLst/>
                <a:gdLst/>
                <a:ahLst/>
                <a:cxnLst/>
                <a:rect l="l" t="t" r="r" b="b"/>
                <a:pathLst>
                  <a:path w="23" h="454" fill="none" extrusionOk="0">
                    <a:moveTo>
                      <a:pt x="23" y="0"/>
                    </a:moveTo>
                    <a:lnTo>
                      <a:pt x="0" y="453"/>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
              <p:cNvSpPr/>
              <p:nvPr/>
            </p:nvSpPr>
            <p:spPr>
              <a:xfrm>
                <a:off x="912728" y="5618829"/>
                <a:ext cx="2266" cy="23445"/>
              </a:xfrm>
              <a:custGeom>
                <a:avLst/>
                <a:gdLst/>
                <a:ahLst/>
                <a:cxnLst/>
                <a:rect l="l" t="t" r="r" b="b"/>
                <a:pathLst>
                  <a:path w="46" h="476" fill="none" extrusionOk="0">
                    <a:moveTo>
                      <a:pt x="45" y="1"/>
                    </a:moveTo>
                    <a:lnTo>
                      <a:pt x="0" y="476"/>
                    </a:lnTo>
                  </a:path>
                </a:pathLst>
              </a:custGeom>
              <a:noFill/>
              <a:ln w="73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
              <p:cNvSpPr/>
              <p:nvPr/>
            </p:nvSpPr>
            <p:spPr>
              <a:xfrm>
                <a:off x="674132" y="5406339"/>
                <a:ext cx="89250" cy="93240"/>
              </a:xfrm>
              <a:custGeom>
                <a:avLst/>
                <a:gdLst/>
                <a:ahLst/>
                <a:cxnLst/>
                <a:rect l="l" t="t" r="r" b="b"/>
                <a:pathLst>
                  <a:path w="1812" h="1893" extrusionOk="0">
                    <a:moveTo>
                      <a:pt x="1234" y="1"/>
                    </a:moveTo>
                    <a:cubicBezTo>
                      <a:pt x="1170" y="1"/>
                      <a:pt x="1098" y="16"/>
                      <a:pt x="1019" y="37"/>
                    </a:cubicBezTo>
                    <a:cubicBezTo>
                      <a:pt x="748" y="82"/>
                      <a:pt x="408" y="150"/>
                      <a:pt x="91" y="218"/>
                    </a:cubicBezTo>
                    <a:cubicBezTo>
                      <a:pt x="69" y="218"/>
                      <a:pt x="23" y="263"/>
                      <a:pt x="23" y="263"/>
                    </a:cubicBezTo>
                    <a:cubicBezTo>
                      <a:pt x="1" y="286"/>
                      <a:pt x="23" y="331"/>
                      <a:pt x="69" y="377"/>
                    </a:cubicBezTo>
                    <a:cubicBezTo>
                      <a:pt x="589" y="942"/>
                      <a:pt x="1223" y="1418"/>
                      <a:pt x="1811" y="1893"/>
                    </a:cubicBezTo>
                    <a:cubicBezTo>
                      <a:pt x="1766" y="1350"/>
                      <a:pt x="1676" y="829"/>
                      <a:pt x="1540" y="286"/>
                    </a:cubicBezTo>
                    <a:cubicBezTo>
                      <a:pt x="1478" y="69"/>
                      <a:pt x="1374"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
              <p:cNvSpPr/>
              <p:nvPr/>
            </p:nvSpPr>
            <p:spPr>
              <a:xfrm>
                <a:off x="728757" y="5262167"/>
                <a:ext cx="487181" cy="346066"/>
              </a:xfrm>
              <a:custGeom>
                <a:avLst/>
                <a:gdLst/>
                <a:ahLst/>
                <a:cxnLst/>
                <a:rect l="l" t="t" r="r" b="b"/>
                <a:pathLst>
                  <a:path w="9891" h="7026" extrusionOk="0">
                    <a:moveTo>
                      <a:pt x="3039" y="0"/>
                    </a:moveTo>
                    <a:cubicBezTo>
                      <a:pt x="2713" y="0"/>
                      <a:pt x="2389" y="58"/>
                      <a:pt x="2083" y="180"/>
                    </a:cubicBezTo>
                    <a:cubicBezTo>
                      <a:pt x="2038" y="180"/>
                      <a:pt x="2015" y="226"/>
                      <a:pt x="1947" y="248"/>
                    </a:cubicBezTo>
                    <a:cubicBezTo>
                      <a:pt x="1336" y="565"/>
                      <a:pt x="770" y="1154"/>
                      <a:pt x="431" y="1719"/>
                    </a:cubicBezTo>
                    <a:cubicBezTo>
                      <a:pt x="227" y="2285"/>
                      <a:pt x="1" y="2693"/>
                      <a:pt x="46" y="3326"/>
                    </a:cubicBezTo>
                    <a:cubicBezTo>
                      <a:pt x="114" y="3869"/>
                      <a:pt x="318" y="4390"/>
                      <a:pt x="589" y="4888"/>
                    </a:cubicBezTo>
                    <a:cubicBezTo>
                      <a:pt x="1155" y="5884"/>
                      <a:pt x="1947" y="6495"/>
                      <a:pt x="3056" y="6789"/>
                    </a:cubicBezTo>
                    <a:cubicBezTo>
                      <a:pt x="3651" y="6943"/>
                      <a:pt x="4263" y="7025"/>
                      <a:pt x="4870" y="7025"/>
                    </a:cubicBezTo>
                    <a:cubicBezTo>
                      <a:pt x="6319" y="7025"/>
                      <a:pt x="7736" y="6554"/>
                      <a:pt x="8805" y="5454"/>
                    </a:cubicBezTo>
                    <a:cubicBezTo>
                      <a:pt x="9054" y="5205"/>
                      <a:pt x="9891" y="4231"/>
                      <a:pt x="9167" y="4141"/>
                    </a:cubicBezTo>
                    <a:cubicBezTo>
                      <a:pt x="8465" y="4096"/>
                      <a:pt x="7831" y="4209"/>
                      <a:pt x="7220" y="3779"/>
                    </a:cubicBezTo>
                    <a:cubicBezTo>
                      <a:pt x="6655" y="3417"/>
                      <a:pt x="6360" y="2738"/>
                      <a:pt x="6089" y="2104"/>
                    </a:cubicBezTo>
                    <a:cubicBezTo>
                      <a:pt x="5704" y="1267"/>
                      <a:pt x="5093" y="610"/>
                      <a:pt x="4210" y="248"/>
                    </a:cubicBezTo>
                    <a:cubicBezTo>
                      <a:pt x="3837" y="87"/>
                      <a:pt x="3437" y="0"/>
                      <a:pt x="30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
              <p:cNvSpPr/>
              <p:nvPr/>
            </p:nvSpPr>
            <p:spPr>
              <a:xfrm>
                <a:off x="731023" y="5266551"/>
                <a:ext cx="448171" cy="355670"/>
              </a:xfrm>
              <a:custGeom>
                <a:avLst/>
                <a:gdLst/>
                <a:ahLst/>
                <a:cxnLst/>
                <a:rect l="l" t="t" r="r" b="b"/>
                <a:pathLst>
                  <a:path w="9099" h="7221" fill="none" extrusionOk="0">
                    <a:moveTo>
                      <a:pt x="1901" y="408"/>
                    </a:moveTo>
                    <a:cubicBezTo>
                      <a:pt x="1969" y="386"/>
                      <a:pt x="1992" y="340"/>
                      <a:pt x="2037" y="340"/>
                    </a:cubicBezTo>
                    <a:cubicBezTo>
                      <a:pt x="2829" y="1"/>
                      <a:pt x="3780" y="159"/>
                      <a:pt x="4526" y="521"/>
                    </a:cubicBezTo>
                    <a:cubicBezTo>
                      <a:pt x="5160" y="838"/>
                      <a:pt x="5635" y="1336"/>
                      <a:pt x="6088" y="1857"/>
                    </a:cubicBezTo>
                    <a:cubicBezTo>
                      <a:pt x="6518" y="2355"/>
                      <a:pt x="6858" y="2988"/>
                      <a:pt x="7355" y="3373"/>
                    </a:cubicBezTo>
                    <a:cubicBezTo>
                      <a:pt x="7650" y="3599"/>
                      <a:pt x="8012" y="3735"/>
                      <a:pt x="8351" y="3939"/>
                    </a:cubicBezTo>
                    <a:cubicBezTo>
                      <a:pt x="8668" y="4120"/>
                      <a:pt x="9098" y="4256"/>
                      <a:pt x="8940" y="4663"/>
                    </a:cubicBezTo>
                    <a:cubicBezTo>
                      <a:pt x="8668" y="5365"/>
                      <a:pt x="8193" y="5998"/>
                      <a:pt x="7559" y="6406"/>
                    </a:cubicBezTo>
                    <a:cubicBezTo>
                      <a:pt x="6880" y="6836"/>
                      <a:pt x="6111" y="7107"/>
                      <a:pt x="5319" y="7175"/>
                    </a:cubicBezTo>
                    <a:cubicBezTo>
                      <a:pt x="4572" y="7220"/>
                      <a:pt x="3802" y="7153"/>
                      <a:pt x="3055" y="6949"/>
                    </a:cubicBezTo>
                    <a:cubicBezTo>
                      <a:pt x="1969" y="6655"/>
                      <a:pt x="1177" y="6044"/>
                      <a:pt x="611" y="5048"/>
                    </a:cubicBezTo>
                    <a:cubicBezTo>
                      <a:pt x="317" y="4572"/>
                      <a:pt x="113" y="4029"/>
                      <a:pt x="68" y="3486"/>
                    </a:cubicBezTo>
                    <a:cubicBezTo>
                      <a:pt x="0" y="2875"/>
                      <a:pt x="226" y="2445"/>
                      <a:pt x="430" y="1879"/>
                    </a:cubicBezTo>
                    <a:cubicBezTo>
                      <a:pt x="724" y="1313"/>
                      <a:pt x="1290" y="725"/>
                      <a:pt x="1901" y="408"/>
                    </a:cubicBezTo>
                    <a:close/>
                  </a:path>
                </a:pathLst>
              </a:custGeom>
              <a:noFill/>
              <a:ln w="51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
              <p:cNvSpPr/>
              <p:nvPr/>
            </p:nvSpPr>
            <p:spPr>
              <a:xfrm>
                <a:off x="865885" y="5389198"/>
                <a:ext cx="148307" cy="131560"/>
              </a:xfrm>
              <a:custGeom>
                <a:avLst/>
                <a:gdLst/>
                <a:ahLst/>
                <a:cxnLst/>
                <a:rect l="l" t="t" r="r" b="b"/>
                <a:pathLst>
                  <a:path w="3011" h="2671" extrusionOk="0">
                    <a:moveTo>
                      <a:pt x="1675" y="0"/>
                    </a:moveTo>
                    <a:lnTo>
                      <a:pt x="1675" y="0"/>
                    </a:lnTo>
                    <a:cubicBezTo>
                      <a:pt x="1743" y="476"/>
                      <a:pt x="1947" y="928"/>
                      <a:pt x="2218" y="1313"/>
                    </a:cubicBezTo>
                    <a:cubicBezTo>
                      <a:pt x="2354" y="1517"/>
                      <a:pt x="2558" y="1652"/>
                      <a:pt x="2648" y="1811"/>
                    </a:cubicBezTo>
                    <a:cubicBezTo>
                      <a:pt x="2762" y="1969"/>
                      <a:pt x="2716" y="2128"/>
                      <a:pt x="2581" y="2241"/>
                    </a:cubicBezTo>
                    <a:cubicBezTo>
                      <a:pt x="2445" y="2377"/>
                      <a:pt x="2241" y="2422"/>
                      <a:pt x="2015" y="2422"/>
                    </a:cubicBezTo>
                    <a:lnTo>
                      <a:pt x="1336" y="2422"/>
                    </a:lnTo>
                    <a:cubicBezTo>
                      <a:pt x="883" y="2422"/>
                      <a:pt x="431" y="2377"/>
                      <a:pt x="1" y="2196"/>
                    </a:cubicBezTo>
                    <a:lnTo>
                      <a:pt x="1" y="2196"/>
                    </a:lnTo>
                    <a:cubicBezTo>
                      <a:pt x="385" y="2467"/>
                      <a:pt x="861" y="2580"/>
                      <a:pt x="1313" y="2648"/>
                    </a:cubicBezTo>
                    <a:cubicBezTo>
                      <a:pt x="1562" y="2648"/>
                      <a:pt x="1788" y="2671"/>
                      <a:pt x="2015" y="2671"/>
                    </a:cubicBezTo>
                    <a:cubicBezTo>
                      <a:pt x="2241" y="2671"/>
                      <a:pt x="2535" y="2648"/>
                      <a:pt x="2762" y="2445"/>
                    </a:cubicBezTo>
                    <a:cubicBezTo>
                      <a:pt x="2875" y="2354"/>
                      <a:pt x="2943" y="2218"/>
                      <a:pt x="2988" y="2082"/>
                    </a:cubicBezTo>
                    <a:cubicBezTo>
                      <a:pt x="3011" y="1901"/>
                      <a:pt x="2965" y="1766"/>
                      <a:pt x="2875" y="1652"/>
                    </a:cubicBezTo>
                    <a:cubicBezTo>
                      <a:pt x="2739" y="1426"/>
                      <a:pt x="2535" y="1313"/>
                      <a:pt x="2400" y="1132"/>
                    </a:cubicBezTo>
                    <a:cubicBezTo>
                      <a:pt x="2105" y="838"/>
                      <a:pt x="1856" y="43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
              <p:cNvSpPr/>
              <p:nvPr/>
            </p:nvSpPr>
            <p:spPr>
              <a:xfrm>
                <a:off x="778949" y="5379150"/>
                <a:ext cx="29011" cy="27928"/>
              </a:xfrm>
              <a:custGeom>
                <a:avLst/>
                <a:gdLst/>
                <a:ahLst/>
                <a:cxnLst/>
                <a:rect l="l" t="t" r="r" b="b"/>
                <a:pathLst>
                  <a:path w="589" h="567" extrusionOk="0">
                    <a:moveTo>
                      <a:pt x="227" y="1"/>
                    </a:moveTo>
                    <a:cubicBezTo>
                      <a:pt x="0" y="114"/>
                      <a:pt x="0" y="566"/>
                      <a:pt x="317" y="566"/>
                    </a:cubicBezTo>
                    <a:cubicBezTo>
                      <a:pt x="430" y="566"/>
                      <a:pt x="498" y="499"/>
                      <a:pt x="543" y="408"/>
                    </a:cubicBezTo>
                    <a:cubicBezTo>
                      <a:pt x="589" y="340"/>
                      <a:pt x="589" y="204"/>
                      <a:pt x="543" y="159"/>
                    </a:cubicBezTo>
                    <a:cubicBezTo>
                      <a:pt x="498" y="136"/>
                      <a:pt x="498" y="114"/>
                      <a:pt x="475" y="69"/>
                    </a:cubicBezTo>
                    <a:cubicBezTo>
                      <a:pt x="453" y="23"/>
                      <a:pt x="36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6" name="Google Shape;2886;p9"/>
            <p:cNvGrpSpPr/>
            <p:nvPr/>
          </p:nvGrpSpPr>
          <p:grpSpPr>
            <a:xfrm flipH="1">
              <a:off x="-136244" y="-12374"/>
              <a:ext cx="4270606" cy="1104740"/>
              <a:chOff x="2637925" y="3469400"/>
              <a:chExt cx="2167600" cy="560725"/>
            </a:xfrm>
          </p:grpSpPr>
          <p:sp>
            <p:nvSpPr>
              <p:cNvPr id="2887" name="Google Shape;2887;p9"/>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2" name="Google Shape;2892;p9"/>
            <p:cNvGrpSpPr/>
            <p:nvPr/>
          </p:nvGrpSpPr>
          <p:grpSpPr>
            <a:xfrm>
              <a:off x="2425489" y="-85831"/>
              <a:ext cx="949833" cy="732422"/>
              <a:chOff x="4866600" y="2956225"/>
              <a:chExt cx="482100" cy="371750"/>
            </a:xfrm>
          </p:grpSpPr>
          <p:sp>
            <p:nvSpPr>
              <p:cNvPr id="2893" name="Google Shape;2893;p9"/>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1" name="Google Shape;2901;p9"/>
            <p:cNvGrpSpPr/>
            <p:nvPr/>
          </p:nvGrpSpPr>
          <p:grpSpPr>
            <a:xfrm>
              <a:off x="1291123" y="-162602"/>
              <a:ext cx="950917" cy="733555"/>
              <a:chOff x="2920825" y="1027400"/>
              <a:chExt cx="482650" cy="372325"/>
            </a:xfrm>
          </p:grpSpPr>
          <p:sp>
            <p:nvSpPr>
              <p:cNvPr id="2902" name="Google Shape;2902;p9"/>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9"/>
            <p:cNvGrpSpPr/>
            <p:nvPr/>
          </p:nvGrpSpPr>
          <p:grpSpPr>
            <a:xfrm flipH="1">
              <a:off x="720004" y="-203525"/>
              <a:ext cx="292131" cy="1327718"/>
              <a:chOff x="2806525" y="620025"/>
              <a:chExt cx="148275" cy="673900"/>
            </a:xfrm>
          </p:grpSpPr>
          <p:sp>
            <p:nvSpPr>
              <p:cNvPr id="2910" name="Google Shape;2910;p9"/>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8" name="Google Shape;2918;p9"/>
            <p:cNvGrpSpPr/>
            <p:nvPr/>
          </p:nvGrpSpPr>
          <p:grpSpPr>
            <a:xfrm flipH="1">
              <a:off x="1032868" y="156705"/>
              <a:ext cx="237508" cy="247359"/>
              <a:chOff x="2650925" y="4637475"/>
              <a:chExt cx="120550" cy="125550"/>
            </a:xfrm>
          </p:grpSpPr>
          <p:sp>
            <p:nvSpPr>
              <p:cNvPr id="2919" name="Google Shape;2919;p9"/>
              <p:cNvSpPr/>
              <p:nvPr/>
            </p:nvSpPr>
            <p:spPr>
              <a:xfrm>
                <a:off x="2650925" y="4637475"/>
                <a:ext cx="120550" cy="125550"/>
              </a:xfrm>
              <a:custGeom>
                <a:avLst/>
                <a:gdLst/>
                <a:ahLst/>
                <a:cxnLst/>
                <a:rect l="l" t="t" r="r" b="b"/>
                <a:pathLst>
                  <a:path w="4822" h="5022" extrusionOk="0">
                    <a:moveTo>
                      <a:pt x="2397" y="1"/>
                    </a:moveTo>
                    <a:cubicBezTo>
                      <a:pt x="2225" y="1"/>
                      <a:pt x="2045" y="71"/>
                      <a:pt x="1879" y="126"/>
                    </a:cubicBezTo>
                    <a:cubicBezTo>
                      <a:pt x="1630" y="216"/>
                      <a:pt x="1359" y="352"/>
                      <a:pt x="1200" y="579"/>
                    </a:cubicBezTo>
                    <a:cubicBezTo>
                      <a:pt x="1087" y="760"/>
                      <a:pt x="1065" y="963"/>
                      <a:pt x="1065" y="1144"/>
                    </a:cubicBezTo>
                    <a:cubicBezTo>
                      <a:pt x="1065" y="1241"/>
                      <a:pt x="1085" y="1541"/>
                      <a:pt x="1146" y="1832"/>
                    </a:cubicBezTo>
                    <a:lnTo>
                      <a:pt x="1146" y="1832"/>
                    </a:lnTo>
                    <a:cubicBezTo>
                      <a:pt x="1049" y="1848"/>
                      <a:pt x="953" y="1876"/>
                      <a:pt x="861" y="1914"/>
                    </a:cubicBezTo>
                    <a:cubicBezTo>
                      <a:pt x="521" y="2095"/>
                      <a:pt x="250" y="2434"/>
                      <a:pt x="114" y="2796"/>
                    </a:cubicBezTo>
                    <a:cubicBezTo>
                      <a:pt x="23" y="3045"/>
                      <a:pt x="1" y="3362"/>
                      <a:pt x="69" y="3611"/>
                    </a:cubicBezTo>
                    <a:cubicBezTo>
                      <a:pt x="159" y="3905"/>
                      <a:pt x="363" y="4132"/>
                      <a:pt x="635" y="4177"/>
                    </a:cubicBezTo>
                    <a:cubicBezTo>
                      <a:pt x="690" y="4194"/>
                      <a:pt x="748" y="4201"/>
                      <a:pt x="807" y="4201"/>
                    </a:cubicBezTo>
                    <a:cubicBezTo>
                      <a:pt x="991" y="4201"/>
                      <a:pt x="1188" y="4132"/>
                      <a:pt x="1359" y="4064"/>
                    </a:cubicBezTo>
                    <a:cubicBezTo>
                      <a:pt x="1510" y="3995"/>
                      <a:pt x="1670" y="3893"/>
                      <a:pt x="1767" y="3762"/>
                    </a:cubicBezTo>
                    <a:lnTo>
                      <a:pt x="1767" y="3762"/>
                    </a:lnTo>
                    <a:cubicBezTo>
                      <a:pt x="1762" y="3931"/>
                      <a:pt x="1826" y="4113"/>
                      <a:pt x="1925" y="4268"/>
                    </a:cubicBezTo>
                    <a:cubicBezTo>
                      <a:pt x="2151" y="4630"/>
                      <a:pt x="2558" y="4924"/>
                      <a:pt x="3011" y="4992"/>
                    </a:cubicBezTo>
                    <a:cubicBezTo>
                      <a:pt x="3095" y="5010"/>
                      <a:pt x="3180" y="5021"/>
                      <a:pt x="3261" y="5021"/>
                    </a:cubicBezTo>
                    <a:cubicBezTo>
                      <a:pt x="3376" y="5021"/>
                      <a:pt x="3484" y="5000"/>
                      <a:pt x="3577" y="4946"/>
                    </a:cubicBezTo>
                    <a:cubicBezTo>
                      <a:pt x="3848" y="4856"/>
                      <a:pt x="4007" y="4630"/>
                      <a:pt x="4120" y="4381"/>
                    </a:cubicBezTo>
                    <a:cubicBezTo>
                      <a:pt x="4233" y="4086"/>
                      <a:pt x="4256" y="3747"/>
                      <a:pt x="4142" y="3475"/>
                    </a:cubicBezTo>
                    <a:cubicBezTo>
                      <a:pt x="4036" y="3198"/>
                      <a:pt x="3768" y="3021"/>
                      <a:pt x="3471" y="3021"/>
                    </a:cubicBezTo>
                    <a:cubicBezTo>
                      <a:pt x="3454" y="3021"/>
                      <a:pt x="3436" y="3021"/>
                      <a:pt x="3418" y="3023"/>
                    </a:cubicBezTo>
                    <a:cubicBezTo>
                      <a:pt x="3735" y="3000"/>
                      <a:pt x="4029" y="2887"/>
                      <a:pt x="4301" y="2706"/>
                    </a:cubicBezTo>
                    <a:cubicBezTo>
                      <a:pt x="4437" y="2615"/>
                      <a:pt x="4572" y="2547"/>
                      <a:pt x="4663" y="2389"/>
                    </a:cubicBezTo>
                    <a:cubicBezTo>
                      <a:pt x="4799" y="2185"/>
                      <a:pt x="4821" y="1936"/>
                      <a:pt x="4799" y="1687"/>
                    </a:cubicBezTo>
                    <a:cubicBezTo>
                      <a:pt x="4754" y="1235"/>
                      <a:pt x="4550" y="760"/>
                      <a:pt x="4120" y="646"/>
                    </a:cubicBezTo>
                    <a:cubicBezTo>
                      <a:pt x="4058" y="624"/>
                      <a:pt x="3993" y="614"/>
                      <a:pt x="3927" y="614"/>
                    </a:cubicBezTo>
                    <a:cubicBezTo>
                      <a:pt x="3731" y="614"/>
                      <a:pt x="3531" y="703"/>
                      <a:pt x="3396" y="805"/>
                    </a:cubicBezTo>
                    <a:cubicBezTo>
                      <a:pt x="3260" y="906"/>
                      <a:pt x="3153" y="1036"/>
                      <a:pt x="3091" y="1174"/>
                    </a:cubicBezTo>
                    <a:lnTo>
                      <a:pt x="3091" y="1174"/>
                    </a:lnTo>
                    <a:cubicBezTo>
                      <a:pt x="3067" y="1008"/>
                      <a:pt x="3013" y="835"/>
                      <a:pt x="2966" y="669"/>
                    </a:cubicBezTo>
                    <a:cubicBezTo>
                      <a:pt x="2875" y="420"/>
                      <a:pt x="2762" y="103"/>
                      <a:pt x="2513" y="13"/>
                    </a:cubicBezTo>
                    <a:cubicBezTo>
                      <a:pt x="2475" y="4"/>
                      <a:pt x="2436" y="1"/>
                      <a:pt x="2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
              <p:cNvSpPr/>
              <p:nvPr/>
            </p:nvSpPr>
            <p:spPr>
              <a:xfrm>
                <a:off x="2684875" y="4675075"/>
                <a:ext cx="52075" cy="45400"/>
              </a:xfrm>
              <a:custGeom>
                <a:avLst/>
                <a:gdLst/>
                <a:ahLst/>
                <a:cxnLst/>
                <a:rect l="l" t="t" r="r" b="b"/>
                <a:pathLst>
                  <a:path w="2083" h="1816" extrusionOk="0">
                    <a:moveTo>
                      <a:pt x="479" y="1636"/>
                    </a:moveTo>
                    <a:lnTo>
                      <a:pt x="1268" y="1677"/>
                    </a:lnTo>
                    <a:cubicBezTo>
                      <a:pt x="1161" y="1720"/>
                      <a:pt x="1047" y="1740"/>
                      <a:pt x="932" y="1740"/>
                    </a:cubicBezTo>
                    <a:cubicBezTo>
                      <a:pt x="776" y="1740"/>
                      <a:pt x="619" y="1703"/>
                      <a:pt x="479" y="1636"/>
                    </a:cubicBezTo>
                    <a:close/>
                    <a:moveTo>
                      <a:pt x="1182" y="0"/>
                    </a:moveTo>
                    <a:cubicBezTo>
                      <a:pt x="796" y="0"/>
                      <a:pt x="377" y="221"/>
                      <a:pt x="182" y="546"/>
                    </a:cubicBezTo>
                    <a:cubicBezTo>
                      <a:pt x="145" y="608"/>
                      <a:pt x="114" y="675"/>
                      <a:pt x="88" y="745"/>
                    </a:cubicBezTo>
                    <a:lnTo>
                      <a:pt x="88" y="745"/>
                    </a:lnTo>
                    <a:cubicBezTo>
                      <a:pt x="224" y="482"/>
                      <a:pt x="531" y="274"/>
                      <a:pt x="838" y="274"/>
                    </a:cubicBezTo>
                    <a:cubicBezTo>
                      <a:pt x="521" y="274"/>
                      <a:pt x="159" y="636"/>
                      <a:pt x="46" y="885"/>
                    </a:cubicBezTo>
                    <a:cubicBezTo>
                      <a:pt x="46" y="885"/>
                      <a:pt x="46" y="885"/>
                      <a:pt x="46" y="885"/>
                    </a:cubicBezTo>
                    <a:lnTo>
                      <a:pt x="46" y="885"/>
                    </a:lnTo>
                    <a:cubicBezTo>
                      <a:pt x="57" y="838"/>
                      <a:pt x="71" y="791"/>
                      <a:pt x="88" y="745"/>
                    </a:cubicBezTo>
                    <a:lnTo>
                      <a:pt x="88" y="745"/>
                    </a:lnTo>
                    <a:cubicBezTo>
                      <a:pt x="54" y="811"/>
                      <a:pt x="30" y="881"/>
                      <a:pt x="20" y="952"/>
                    </a:cubicBezTo>
                    <a:lnTo>
                      <a:pt x="20" y="952"/>
                    </a:lnTo>
                    <a:cubicBezTo>
                      <a:pt x="27" y="929"/>
                      <a:pt x="35" y="907"/>
                      <a:pt x="46" y="885"/>
                    </a:cubicBezTo>
                    <a:lnTo>
                      <a:pt x="46" y="885"/>
                    </a:lnTo>
                    <a:cubicBezTo>
                      <a:pt x="30" y="955"/>
                      <a:pt x="20" y="1025"/>
                      <a:pt x="19" y="1093"/>
                    </a:cubicBezTo>
                    <a:lnTo>
                      <a:pt x="19" y="1093"/>
                    </a:lnTo>
                    <a:cubicBezTo>
                      <a:pt x="13" y="1046"/>
                      <a:pt x="14" y="998"/>
                      <a:pt x="20" y="952"/>
                    </a:cubicBezTo>
                    <a:lnTo>
                      <a:pt x="20" y="952"/>
                    </a:lnTo>
                    <a:cubicBezTo>
                      <a:pt x="1" y="1020"/>
                      <a:pt x="1" y="1088"/>
                      <a:pt x="1" y="1157"/>
                    </a:cubicBezTo>
                    <a:cubicBezTo>
                      <a:pt x="1" y="1202"/>
                      <a:pt x="23" y="1270"/>
                      <a:pt x="46" y="1315"/>
                    </a:cubicBezTo>
                    <a:cubicBezTo>
                      <a:pt x="49" y="1321"/>
                      <a:pt x="52" y="1327"/>
                      <a:pt x="55" y="1333"/>
                    </a:cubicBezTo>
                    <a:lnTo>
                      <a:pt x="55" y="1333"/>
                    </a:lnTo>
                    <a:cubicBezTo>
                      <a:pt x="87" y="1420"/>
                      <a:pt x="141" y="1496"/>
                      <a:pt x="221" y="1552"/>
                    </a:cubicBezTo>
                    <a:lnTo>
                      <a:pt x="221" y="1552"/>
                    </a:lnTo>
                    <a:cubicBezTo>
                      <a:pt x="403" y="1730"/>
                      <a:pt x="647" y="1815"/>
                      <a:pt x="895" y="1815"/>
                    </a:cubicBezTo>
                    <a:cubicBezTo>
                      <a:pt x="1121" y="1815"/>
                      <a:pt x="1350" y="1745"/>
                      <a:pt x="1540" y="1609"/>
                    </a:cubicBezTo>
                    <a:cubicBezTo>
                      <a:pt x="1924" y="1315"/>
                      <a:pt x="2083" y="817"/>
                      <a:pt x="1879" y="410"/>
                    </a:cubicBezTo>
                    <a:cubicBezTo>
                      <a:pt x="1735" y="121"/>
                      <a:pt x="1467" y="0"/>
                      <a:pt x="1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9"/>
            <p:cNvGrpSpPr/>
            <p:nvPr/>
          </p:nvGrpSpPr>
          <p:grpSpPr>
            <a:xfrm>
              <a:off x="2939097" y="51031"/>
              <a:ext cx="241941" cy="218741"/>
              <a:chOff x="2097025" y="4644575"/>
              <a:chExt cx="122800" cy="111025"/>
            </a:xfrm>
          </p:grpSpPr>
          <p:sp>
            <p:nvSpPr>
              <p:cNvPr id="2922" name="Google Shape;2922;p9"/>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4" name="Google Shape;2924;p9"/>
            <p:cNvGrpSpPr/>
            <p:nvPr/>
          </p:nvGrpSpPr>
          <p:grpSpPr>
            <a:xfrm>
              <a:off x="4424939" y="-85831"/>
              <a:ext cx="949833" cy="732422"/>
              <a:chOff x="4866600" y="2956225"/>
              <a:chExt cx="482100" cy="371750"/>
            </a:xfrm>
          </p:grpSpPr>
          <p:sp>
            <p:nvSpPr>
              <p:cNvPr id="2925" name="Google Shape;2925;p9"/>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9"/>
            <p:cNvGrpSpPr/>
            <p:nvPr/>
          </p:nvGrpSpPr>
          <p:grpSpPr>
            <a:xfrm>
              <a:off x="7480363" y="-104325"/>
              <a:ext cx="520625" cy="3756728"/>
              <a:chOff x="3700500" y="670375"/>
              <a:chExt cx="264250" cy="1906775"/>
            </a:xfrm>
          </p:grpSpPr>
          <p:sp>
            <p:nvSpPr>
              <p:cNvPr id="2934" name="Google Shape;2934;p9"/>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9"/>
            <p:cNvGrpSpPr/>
            <p:nvPr/>
          </p:nvGrpSpPr>
          <p:grpSpPr>
            <a:xfrm>
              <a:off x="720004" y="2088850"/>
              <a:ext cx="1239650" cy="1639847"/>
              <a:chOff x="4119175" y="4625900"/>
              <a:chExt cx="629200" cy="832325"/>
            </a:xfrm>
          </p:grpSpPr>
          <p:sp>
            <p:nvSpPr>
              <p:cNvPr id="2950" name="Google Shape;2950;p9"/>
              <p:cNvSpPr/>
              <p:nvPr/>
            </p:nvSpPr>
            <p:spPr>
              <a:xfrm>
                <a:off x="4522600" y="4958400"/>
                <a:ext cx="140350" cy="239425"/>
              </a:xfrm>
              <a:custGeom>
                <a:avLst/>
                <a:gdLst/>
                <a:ahLst/>
                <a:cxnLst/>
                <a:rect l="l" t="t" r="r" b="b"/>
                <a:pathLst>
                  <a:path w="5614" h="9577" extrusionOk="0">
                    <a:moveTo>
                      <a:pt x="4315" y="1"/>
                    </a:moveTo>
                    <a:cubicBezTo>
                      <a:pt x="4176" y="1"/>
                      <a:pt x="4030" y="53"/>
                      <a:pt x="3893" y="121"/>
                    </a:cubicBezTo>
                    <a:cubicBezTo>
                      <a:pt x="3441" y="348"/>
                      <a:pt x="3146" y="823"/>
                      <a:pt x="2920" y="1275"/>
                    </a:cubicBezTo>
                    <a:cubicBezTo>
                      <a:pt x="2151" y="2611"/>
                      <a:pt x="1426" y="3991"/>
                      <a:pt x="861" y="5440"/>
                    </a:cubicBezTo>
                    <a:cubicBezTo>
                      <a:pt x="634" y="6028"/>
                      <a:pt x="431" y="6639"/>
                      <a:pt x="295" y="7273"/>
                    </a:cubicBezTo>
                    <a:cubicBezTo>
                      <a:pt x="159" y="7952"/>
                      <a:pt x="1" y="8608"/>
                      <a:pt x="498" y="9129"/>
                    </a:cubicBezTo>
                    <a:cubicBezTo>
                      <a:pt x="771" y="9444"/>
                      <a:pt x="1032" y="9577"/>
                      <a:pt x="1280" y="9577"/>
                    </a:cubicBezTo>
                    <a:cubicBezTo>
                      <a:pt x="1691" y="9577"/>
                      <a:pt x="2070" y="9215"/>
                      <a:pt x="2422" y="8721"/>
                    </a:cubicBezTo>
                    <a:cubicBezTo>
                      <a:pt x="3350" y="7386"/>
                      <a:pt x="4052" y="5892"/>
                      <a:pt x="4482" y="4331"/>
                    </a:cubicBezTo>
                    <a:cubicBezTo>
                      <a:pt x="4753" y="3358"/>
                      <a:pt x="5613" y="823"/>
                      <a:pt x="4572" y="76"/>
                    </a:cubicBezTo>
                    <a:cubicBezTo>
                      <a:pt x="4492" y="23"/>
                      <a:pt x="4405" y="1"/>
                      <a:pt x="4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
              <p:cNvSpPr/>
              <p:nvPr/>
            </p:nvSpPr>
            <p:spPr>
              <a:xfrm>
                <a:off x="4516375" y="4960275"/>
                <a:ext cx="140350" cy="250675"/>
              </a:xfrm>
              <a:custGeom>
                <a:avLst/>
                <a:gdLst/>
                <a:ahLst/>
                <a:cxnLst/>
                <a:rect l="l" t="t" r="r" b="b"/>
                <a:pathLst>
                  <a:path w="5614" h="10027" fill="none" extrusionOk="0">
                    <a:moveTo>
                      <a:pt x="861" y="5501"/>
                    </a:moveTo>
                    <a:cubicBezTo>
                      <a:pt x="634" y="6089"/>
                      <a:pt x="431" y="6723"/>
                      <a:pt x="295" y="7334"/>
                    </a:cubicBezTo>
                    <a:cubicBezTo>
                      <a:pt x="136" y="8013"/>
                      <a:pt x="1" y="8669"/>
                      <a:pt x="476" y="9212"/>
                    </a:cubicBezTo>
                    <a:cubicBezTo>
                      <a:pt x="1223" y="10027"/>
                      <a:pt x="1834" y="9574"/>
                      <a:pt x="2400" y="8782"/>
                    </a:cubicBezTo>
                    <a:cubicBezTo>
                      <a:pt x="3350" y="7447"/>
                      <a:pt x="4052" y="5953"/>
                      <a:pt x="4482" y="4392"/>
                    </a:cubicBezTo>
                    <a:cubicBezTo>
                      <a:pt x="4753" y="3441"/>
                      <a:pt x="5613" y="884"/>
                      <a:pt x="4550" y="159"/>
                    </a:cubicBezTo>
                    <a:cubicBezTo>
                      <a:pt x="4369" y="1"/>
                      <a:pt x="4097" y="69"/>
                      <a:pt x="3871" y="182"/>
                    </a:cubicBezTo>
                    <a:cubicBezTo>
                      <a:pt x="3418" y="408"/>
                      <a:pt x="3146" y="884"/>
                      <a:pt x="2920" y="1336"/>
                    </a:cubicBezTo>
                    <a:cubicBezTo>
                      <a:pt x="2151" y="2672"/>
                      <a:pt x="1381" y="4029"/>
                      <a:pt x="861" y="550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9"/>
              <p:cNvSpPr/>
              <p:nvPr/>
            </p:nvSpPr>
            <p:spPr>
              <a:xfrm>
                <a:off x="4495450" y="5381800"/>
                <a:ext cx="86025" cy="76425"/>
              </a:xfrm>
              <a:custGeom>
                <a:avLst/>
                <a:gdLst/>
                <a:ahLst/>
                <a:cxnLst/>
                <a:rect l="l" t="t" r="r" b="b"/>
                <a:pathLst>
                  <a:path w="3441" h="3057" fill="none" extrusionOk="0">
                    <a:moveTo>
                      <a:pt x="1154" y="2830"/>
                    </a:moveTo>
                    <a:cubicBezTo>
                      <a:pt x="1494" y="3011"/>
                      <a:pt x="1924" y="3056"/>
                      <a:pt x="2309" y="2920"/>
                    </a:cubicBezTo>
                    <a:cubicBezTo>
                      <a:pt x="3237" y="2626"/>
                      <a:pt x="3440" y="1698"/>
                      <a:pt x="3327" y="793"/>
                    </a:cubicBezTo>
                    <a:cubicBezTo>
                      <a:pt x="3078" y="1"/>
                      <a:pt x="1268" y="69"/>
                      <a:pt x="679" y="363"/>
                    </a:cubicBezTo>
                    <a:cubicBezTo>
                      <a:pt x="0" y="748"/>
                      <a:pt x="181" y="1608"/>
                      <a:pt x="498" y="2151"/>
                    </a:cubicBezTo>
                    <a:cubicBezTo>
                      <a:pt x="611" y="2468"/>
                      <a:pt x="860" y="2694"/>
                      <a:pt x="1154" y="283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9"/>
              <p:cNvSpPr/>
              <p:nvPr/>
            </p:nvSpPr>
            <p:spPr>
              <a:xfrm>
                <a:off x="4399825" y="5117575"/>
                <a:ext cx="269900" cy="297650"/>
              </a:xfrm>
              <a:custGeom>
                <a:avLst/>
                <a:gdLst/>
                <a:ahLst/>
                <a:cxnLst/>
                <a:rect l="l" t="t" r="r" b="b"/>
                <a:pathLst>
                  <a:path w="10796" h="11906" fill="none" extrusionOk="0">
                    <a:moveTo>
                      <a:pt x="6247" y="11113"/>
                    </a:moveTo>
                    <a:cubicBezTo>
                      <a:pt x="3984" y="10977"/>
                      <a:pt x="4391" y="11905"/>
                      <a:pt x="2648" y="11249"/>
                    </a:cubicBezTo>
                    <a:cubicBezTo>
                      <a:pt x="1223" y="10728"/>
                      <a:pt x="385" y="8623"/>
                      <a:pt x="136" y="7062"/>
                    </a:cubicBezTo>
                    <a:cubicBezTo>
                      <a:pt x="46" y="6496"/>
                      <a:pt x="23" y="5908"/>
                      <a:pt x="23" y="5319"/>
                    </a:cubicBezTo>
                    <a:cubicBezTo>
                      <a:pt x="0" y="4685"/>
                      <a:pt x="0" y="4074"/>
                      <a:pt x="114" y="3441"/>
                    </a:cubicBezTo>
                    <a:cubicBezTo>
                      <a:pt x="385" y="2128"/>
                      <a:pt x="1268" y="1404"/>
                      <a:pt x="2490" y="1019"/>
                    </a:cubicBezTo>
                    <a:cubicBezTo>
                      <a:pt x="5568" y="1"/>
                      <a:pt x="9053" y="1585"/>
                      <a:pt x="10207" y="4346"/>
                    </a:cubicBezTo>
                    <a:cubicBezTo>
                      <a:pt x="10796" y="5772"/>
                      <a:pt x="10796" y="6564"/>
                      <a:pt x="10388" y="8239"/>
                    </a:cubicBezTo>
                    <a:cubicBezTo>
                      <a:pt x="9936" y="10072"/>
                      <a:pt x="7582" y="11204"/>
                      <a:pt x="6247" y="1111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
              <p:cNvSpPr/>
              <p:nvPr/>
            </p:nvSpPr>
            <p:spPr>
              <a:xfrm>
                <a:off x="4606900" y="4632550"/>
                <a:ext cx="130550" cy="590375"/>
              </a:xfrm>
              <a:custGeom>
                <a:avLst/>
                <a:gdLst/>
                <a:ahLst/>
                <a:cxnLst/>
                <a:rect l="l" t="t" r="r" b="b"/>
                <a:pathLst>
                  <a:path w="5222" h="23615" extrusionOk="0">
                    <a:moveTo>
                      <a:pt x="2994" y="0"/>
                    </a:moveTo>
                    <a:cubicBezTo>
                      <a:pt x="2643" y="0"/>
                      <a:pt x="2291" y="98"/>
                      <a:pt x="1970" y="323"/>
                    </a:cubicBezTo>
                    <a:cubicBezTo>
                      <a:pt x="567" y="1341"/>
                      <a:pt x="883" y="3514"/>
                      <a:pt x="1223" y="5008"/>
                    </a:cubicBezTo>
                    <a:cubicBezTo>
                      <a:pt x="1811" y="7769"/>
                      <a:pt x="2490" y="10281"/>
                      <a:pt x="2309" y="13155"/>
                    </a:cubicBezTo>
                    <a:cubicBezTo>
                      <a:pt x="2151" y="15916"/>
                      <a:pt x="1472" y="18655"/>
                      <a:pt x="250" y="21190"/>
                    </a:cubicBezTo>
                    <a:cubicBezTo>
                      <a:pt x="1" y="21710"/>
                      <a:pt x="815" y="22932"/>
                      <a:pt x="1042" y="23453"/>
                    </a:cubicBezTo>
                    <a:cubicBezTo>
                      <a:pt x="1062" y="23515"/>
                      <a:pt x="1139" y="23614"/>
                      <a:pt x="1239" y="23614"/>
                    </a:cubicBezTo>
                    <a:cubicBezTo>
                      <a:pt x="1248" y="23614"/>
                      <a:pt x="1258" y="23613"/>
                      <a:pt x="1268" y="23611"/>
                    </a:cubicBezTo>
                    <a:cubicBezTo>
                      <a:pt x="1336" y="23589"/>
                      <a:pt x="1359" y="23521"/>
                      <a:pt x="1381" y="23475"/>
                    </a:cubicBezTo>
                    <a:cubicBezTo>
                      <a:pt x="2626" y="20850"/>
                      <a:pt x="3418" y="18021"/>
                      <a:pt x="3735" y="15124"/>
                    </a:cubicBezTo>
                    <a:cubicBezTo>
                      <a:pt x="3984" y="12997"/>
                      <a:pt x="3893" y="10847"/>
                      <a:pt x="3667" y="8719"/>
                    </a:cubicBezTo>
                    <a:cubicBezTo>
                      <a:pt x="3441" y="6818"/>
                      <a:pt x="2309" y="4962"/>
                      <a:pt x="2603" y="3016"/>
                    </a:cubicBezTo>
                    <a:cubicBezTo>
                      <a:pt x="2649" y="2677"/>
                      <a:pt x="2739" y="2337"/>
                      <a:pt x="2966" y="2088"/>
                    </a:cubicBezTo>
                    <a:cubicBezTo>
                      <a:pt x="3205" y="1798"/>
                      <a:pt x="3465" y="1677"/>
                      <a:pt x="3735" y="1677"/>
                    </a:cubicBezTo>
                    <a:cubicBezTo>
                      <a:pt x="3950" y="1677"/>
                      <a:pt x="4171" y="1754"/>
                      <a:pt x="4391" y="1884"/>
                    </a:cubicBezTo>
                    <a:cubicBezTo>
                      <a:pt x="4561" y="1990"/>
                      <a:pt x="4702" y="2035"/>
                      <a:pt x="4814" y="2035"/>
                    </a:cubicBezTo>
                    <a:cubicBezTo>
                      <a:pt x="5136" y="2035"/>
                      <a:pt x="5221" y="1665"/>
                      <a:pt x="5070" y="1296"/>
                    </a:cubicBezTo>
                    <a:cubicBezTo>
                      <a:pt x="5025" y="1183"/>
                      <a:pt x="4957" y="1092"/>
                      <a:pt x="4889" y="979"/>
                    </a:cubicBezTo>
                    <a:cubicBezTo>
                      <a:pt x="4420" y="403"/>
                      <a:pt x="3706" y="0"/>
                      <a:pt x="2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
              <p:cNvSpPr/>
              <p:nvPr/>
            </p:nvSpPr>
            <p:spPr>
              <a:xfrm>
                <a:off x="4617100" y="4625900"/>
                <a:ext cx="131275" cy="594125"/>
              </a:xfrm>
              <a:custGeom>
                <a:avLst/>
                <a:gdLst/>
                <a:ahLst/>
                <a:cxnLst/>
                <a:rect l="l" t="t" r="r" b="b"/>
                <a:pathLst>
                  <a:path w="5251" h="23765" fill="none" extrusionOk="0">
                    <a:moveTo>
                      <a:pt x="5047" y="1653"/>
                    </a:moveTo>
                    <a:cubicBezTo>
                      <a:pt x="5024" y="1539"/>
                      <a:pt x="4934" y="1449"/>
                      <a:pt x="4889" y="1336"/>
                    </a:cubicBezTo>
                    <a:cubicBezTo>
                      <a:pt x="4187" y="476"/>
                      <a:pt x="2942" y="0"/>
                      <a:pt x="1969" y="679"/>
                    </a:cubicBezTo>
                    <a:cubicBezTo>
                      <a:pt x="566" y="1698"/>
                      <a:pt x="521" y="3916"/>
                      <a:pt x="837" y="5387"/>
                    </a:cubicBezTo>
                    <a:cubicBezTo>
                      <a:pt x="1426" y="8148"/>
                      <a:pt x="1788" y="11565"/>
                      <a:pt x="1630" y="14440"/>
                    </a:cubicBezTo>
                    <a:cubicBezTo>
                      <a:pt x="1471" y="17201"/>
                      <a:pt x="1426" y="19011"/>
                      <a:pt x="249" y="21523"/>
                    </a:cubicBezTo>
                    <a:cubicBezTo>
                      <a:pt x="0" y="22067"/>
                      <a:pt x="272" y="23085"/>
                      <a:pt x="498" y="23560"/>
                    </a:cubicBezTo>
                    <a:cubicBezTo>
                      <a:pt x="521" y="23651"/>
                      <a:pt x="611" y="23764"/>
                      <a:pt x="724" y="23741"/>
                    </a:cubicBezTo>
                    <a:cubicBezTo>
                      <a:pt x="792" y="23719"/>
                      <a:pt x="815" y="23651"/>
                      <a:pt x="837" y="23606"/>
                    </a:cubicBezTo>
                    <a:cubicBezTo>
                      <a:pt x="2082" y="20958"/>
                      <a:pt x="2852" y="18921"/>
                      <a:pt x="3191" y="16047"/>
                    </a:cubicBezTo>
                    <a:cubicBezTo>
                      <a:pt x="3440" y="13919"/>
                      <a:pt x="3915" y="11973"/>
                      <a:pt x="3553" y="9166"/>
                    </a:cubicBezTo>
                    <a:cubicBezTo>
                      <a:pt x="3304" y="7265"/>
                      <a:pt x="2309" y="5296"/>
                      <a:pt x="2603" y="3373"/>
                    </a:cubicBezTo>
                    <a:cubicBezTo>
                      <a:pt x="2648" y="3033"/>
                      <a:pt x="2739" y="2694"/>
                      <a:pt x="2965" y="2445"/>
                    </a:cubicBezTo>
                    <a:cubicBezTo>
                      <a:pt x="3395" y="1924"/>
                      <a:pt x="3893" y="1947"/>
                      <a:pt x="4368" y="2241"/>
                    </a:cubicBezTo>
                    <a:cubicBezTo>
                      <a:pt x="5002" y="2603"/>
                      <a:pt x="5251" y="2128"/>
                      <a:pt x="5047" y="1653"/>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
              <p:cNvSpPr/>
              <p:nvPr/>
            </p:nvSpPr>
            <p:spPr>
              <a:xfrm>
                <a:off x="4398125" y="5127350"/>
                <a:ext cx="273875" cy="279025"/>
              </a:xfrm>
              <a:custGeom>
                <a:avLst/>
                <a:gdLst/>
                <a:ahLst/>
                <a:cxnLst/>
                <a:rect l="l" t="t" r="r" b="b"/>
                <a:pathLst>
                  <a:path w="10955" h="11161" extrusionOk="0">
                    <a:moveTo>
                      <a:pt x="4443" y="1"/>
                    </a:moveTo>
                    <a:cubicBezTo>
                      <a:pt x="3792" y="1"/>
                      <a:pt x="3133" y="100"/>
                      <a:pt x="2490" y="311"/>
                    </a:cubicBezTo>
                    <a:cubicBezTo>
                      <a:pt x="1291" y="696"/>
                      <a:pt x="408" y="1420"/>
                      <a:pt x="114" y="2733"/>
                    </a:cubicBezTo>
                    <a:cubicBezTo>
                      <a:pt x="0" y="3367"/>
                      <a:pt x="0" y="3978"/>
                      <a:pt x="46" y="4611"/>
                    </a:cubicBezTo>
                    <a:cubicBezTo>
                      <a:pt x="46" y="5200"/>
                      <a:pt x="68" y="5811"/>
                      <a:pt x="159" y="6377"/>
                    </a:cubicBezTo>
                    <a:cubicBezTo>
                      <a:pt x="408" y="7916"/>
                      <a:pt x="1132" y="9477"/>
                      <a:pt x="2354" y="10405"/>
                    </a:cubicBezTo>
                    <a:cubicBezTo>
                      <a:pt x="3063" y="10934"/>
                      <a:pt x="3900" y="11161"/>
                      <a:pt x="4774" y="11161"/>
                    </a:cubicBezTo>
                    <a:cubicBezTo>
                      <a:pt x="5659" y="11161"/>
                      <a:pt x="6581" y="10928"/>
                      <a:pt x="7446" y="10541"/>
                    </a:cubicBezTo>
                    <a:cubicBezTo>
                      <a:pt x="7990" y="10292"/>
                      <a:pt x="8488" y="9975"/>
                      <a:pt x="8940" y="9613"/>
                    </a:cubicBezTo>
                    <a:cubicBezTo>
                      <a:pt x="9370" y="9274"/>
                      <a:pt x="9732" y="8889"/>
                      <a:pt x="10004" y="8436"/>
                    </a:cubicBezTo>
                    <a:cubicBezTo>
                      <a:pt x="10954" y="6965"/>
                      <a:pt x="10819" y="5064"/>
                      <a:pt x="10230" y="3638"/>
                    </a:cubicBezTo>
                    <a:cubicBezTo>
                      <a:pt x="9297" y="1450"/>
                      <a:pt x="6929"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
              <p:cNvSpPr/>
              <p:nvPr/>
            </p:nvSpPr>
            <p:spPr>
              <a:xfrm>
                <a:off x="4445075" y="5178575"/>
                <a:ext cx="170900" cy="174250"/>
              </a:xfrm>
              <a:custGeom>
                <a:avLst/>
                <a:gdLst/>
                <a:ahLst/>
                <a:cxnLst/>
                <a:rect l="l" t="t" r="r" b="b"/>
                <a:pathLst>
                  <a:path w="6836" h="6970" extrusionOk="0">
                    <a:moveTo>
                      <a:pt x="2789" y="1"/>
                    </a:moveTo>
                    <a:cubicBezTo>
                      <a:pt x="2387" y="1"/>
                      <a:pt x="1981" y="60"/>
                      <a:pt x="1585" y="186"/>
                    </a:cubicBezTo>
                    <a:cubicBezTo>
                      <a:pt x="816" y="435"/>
                      <a:pt x="250" y="888"/>
                      <a:pt x="91" y="1725"/>
                    </a:cubicBezTo>
                    <a:cubicBezTo>
                      <a:pt x="1" y="2110"/>
                      <a:pt x="24" y="2472"/>
                      <a:pt x="24" y="2879"/>
                    </a:cubicBezTo>
                    <a:cubicBezTo>
                      <a:pt x="46" y="3241"/>
                      <a:pt x="46" y="3603"/>
                      <a:pt x="114" y="3988"/>
                    </a:cubicBezTo>
                    <a:cubicBezTo>
                      <a:pt x="250" y="4939"/>
                      <a:pt x="703" y="5935"/>
                      <a:pt x="1472" y="6500"/>
                    </a:cubicBezTo>
                    <a:cubicBezTo>
                      <a:pt x="1913" y="6828"/>
                      <a:pt x="2434" y="6970"/>
                      <a:pt x="2980" y="6970"/>
                    </a:cubicBezTo>
                    <a:cubicBezTo>
                      <a:pt x="3526" y="6970"/>
                      <a:pt x="4097" y="6828"/>
                      <a:pt x="4641" y="6591"/>
                    </a:cubicBezTo>
                    <a:cubicBezTo>
                      <a:pt x="4980" y="6432"/>
                      <a:pt x="5297" y="6229"/>
                      <a:pt x="5568" y="6025"/>
                    </a:cubicBezTo>
                    <a:cubicBezTo>
                      <a:pt x="5817" y="5821"/>
                      <a:pt x="6044" y="5572"/>
                      <a:pt x="6247" y="5278"/>
                    </a:cubicBezTo>
                    <a:cubicBezTo>
                      <a:pt x="6836" y="4350"/>
                      <a:pt x="6768" y="3151"/>
                      <a:pt x="6383" y="2291"/>
                    </a:cubicBezTo>
                    <a:cubicBezTo>
                      <a:pt x="5826" y="889"/>
                      <a:pt x="4341" y="1"/>
                      <a:pt x="2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
              <p:cNvSpPr/>
              <p:nvPr/>
            </p:nvSpPr>
            <p:spPr>
              <a:xfrm>
                <a:off x="4162175" y="5248275"/>
                <a:ext cx="296525" cy="81150"/>
              </a:xfrm>
              <a:custGeom>
                <a:avLst/>
                <a:gdLst/>
                <a:ahLst/>
                <a:cxnLst/>
                <a:rect l="l" t="t" r="r" b="b"/>
                <a:pathLst>
                  <a:path w="11861" h="3246" extrusionOk="0">
                    <a:moveTo>
                      <a:pt x="4594" y="63"/>
                    </a:moveTo>
                    <a:cubicBezTo>
                      <a:pt x="4459" y="63"/>
                      <a:pt x="4323" y="65"/>
                      <a:pt x="4188" y="69"/>
                    </a:cubicBezTo>
                    <a:cubicBezTo>
                      <a:pt x="3192" y="91"/>
                      <a:pt x="476" y="1"/>
                      <a:pt x="69" y="1223"/>
                    </a:cubicBezTo>
                    <a:cubicBezTo>
                      <a:pt x="1" y="1449"/>
                      <a:pt x="137" y="1698"/>
                      <a:pt x="273" y="1879"/>
                    </a:cubicBezTo>
                    <a:cubicBezTo>
                      <a:pt x="612" y="2241"/>
                      <a:pt x="1155" y="2354"/>
                      <a:pt x="1653" y="2468"/>
                    </a:cubicBezTo>
                    <a:cubicBezTo>
                      <a:pt x="3192" y="2739"/>
                      <a:pt x="4731" y="3079"/>
                      <a:pt x="6270" y="3192"/>
                    </a:cubicBezTo>
                    <a:cubicBezTo>
                      <a:pt x="6495" y="3216"/>
                      <a:pt x="7144" y="3246"/>
                      <a:pt x="7904" y="3246"/>
                    </a:cubicBezTo>
                    <a:cubicBezTo>
                      <a:pt x="9284" y="3246"/>
                      <a:pt x="11032" y="3148"/>
                      <a:pt x="11294" y="2739"/>
                    </a:cubicBezTo>
                    <a:cubicBezTo>
                      <a:pt x="11860" y="1811"/>
                      <a:pt x="9869" y="1042"/>
                      <a:pt x="8986" y="770"/>
                    </a:cubicBezTo>
                    <a:cubicBezTo>
                      <a:pt x="7595" y="293"/>
                      <a:pt x="6091" y="63"/>
                      <a:pt x="4594" y="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
              <p:cNvSpPr/>
              <p:nvPr/>
            </p:nvSpPr>
            <p:spPr>
              <a:xfrm>
                <a:off x="4182550" y="5255075"/>
                <a:ext cx="262550" cy="82625"/>
              </a:xfrm>
              <a:custGeom>
                <a:avLst/>
                <a:gdLst/>
                <a:ahLst/>
                <a:cxnLst/>
                <a:rect l="l" t="t" r="r" b="b"/>
                <a:pathLst>
                  <a:path w="10502" h="3305" fill="none" extrusionOk="0">
                    <a:moveTo>
                      <a:pt x="6292" y="3237"/>
                    </a:moveTo>
                    <a:cubicBezTo>
                      <a:pt x="6903" y="3305"/>
                      <a:pt x="7560" y="3305"/>
                      <a:pt x="8216" y="3237"/>
                    </a:cubicBezTo>
                    <a:cubicBezTo>
                      <a:pt x="8895" y="3169"/>
                      <a:pt x="9574" y="3123"/>
                      <a:pt x="9936" y="2512"/>
                    </a:cubicBezTo>
                    <a:cubicBezTo>
                      <a:pt x="10502" y="1562"/>
                      <a:pt x="9868" y="1087"/>
                      <a:pt x="9008" y="770"/>
                    </a:cubicBezTo>
                    <a:cubicBezTo>
                      <a:pt x="7469" y="272"/>
                      <a:pt x="5840" y="46"/>
                      <a:pt x="4188" y="68"/>
                    </a:cubicBezTo>
                    <a:cubicBezTo>
                      <a:pt x="3192" y="91"/>
                      <a:pt x="476" y="0"/>
                      <a:pt x="91" y="1222"/>
                    </a:cubicBezTo>
                    <a:cubicBezTo>
                      <a:pt x="1" y="1449"/>
                      <a:pt x="136" y="1720"/>
                      <a:pt x="295" y="1879"/>
                    </a:cubicBezTo>
                    <a:cubicBezTo>
                      <a:pt x="634" y="2241"/>
                      <a:pt x="1155" y="2354"/>
                      <a:pt x="1675" y="2467"/>
                    </a:cubicBezTo>
                    <a:cubicBezTo>
                      <a:pt x="3192" y="2784"/>
                      <a:pt x="4731" y="3123"/>
                      <a:pt x="6292" y="323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9"/>
              <p:cNvSpPr/>
              <p:nvPr/>
            </p:nvSpPr>
            <p:spPr>
              <a:xfrm>
                <a:off x="4211400" y="4885600"/>
                <a:ext cx="353650" cy="388175"/>
              </a:xfrm>
              <a:custGeom>
                <a:avLst/>
                <a:gdLst/>
                <a:ahLst/>
                <a:cxnLst/>
                <a:rect l="l" t="t" r="r" b="b"/>
                <a:pathLst>
                  <a:path w="14146" h="15527" fill="none" extrusionOk="0">
                    <a:moveTo>
                      <a:pt x="10231" y="1811"/>
                    </a:moveTo>
                    <a:cubicBezTo>
                      <a:pt x="10638" y="2037"/>
                      <a:pt x="11045" y="2309"/>
                      <a:pt x="11407" y="2626"/>
                    </a:cubicBezTo>
                    <a:cubicBezTo>
                      <a:pt x="11837" y="2965"/>
                      <a:pt x="12222" y="3373"/>
                      <a:pt x="12562" y="3780"/>
                    </a:cubicBezTo>
                    <a:cubicBezTo>
                      <a:pt x="13422" y="4866"/>
                      <a:pt x="13761" y="6156"/>
                      <a:pt x="13965" y="7514"/>
                    </a:cubicBezTo>
                    <a:cubicBezTo>
                      <a:pt x="14146" y="8963"/>
                      <a:pt x="13965" y="10321"/>
                      <a:pt x="13173" y="11475"/>
                    </a:cubicBezTo>
                    <a:cubicBezTo>
                      <a:pt x="12765" y="12041"/>
                      <a:pt x="12313" y="12561"/>
                      <a:pt x="11837" y="13014"/>
                    </a:cubicBezTo>
                    <a:cubicBezTo>
                      <a:pt x="11317" y="13489"/>
                      <a:pt x="10751" y="13897"/>
                      <a:pt x="10140" y="14236"/>
                    </a:cubicBezTo>
                    <a:cubicBezTo>
                      <a:pt x="9438" y="14621"/>
                      <a:pt x="8646" y="14938"/>
                      <a:pt x="7832" y="15141"/>
                    </a:cubicBezTo>
                    <a:cubicBezTo>
                      <a:pt x="6474" y="15481"/>
                      <a:pt x="5003" y="15526"/>
                      <a:pt x="3758" y="14757"/>
                    </a:cubicBezTo>
                    <a:cubicBezTo>
                      <a:pt x="2694" y="14078"/>
                      <a:pt x="1789" y="13331"/>
                      <a:pt x="1178" y="12222"/>
                    </a:cubicBezTo>
                    <a:cubicBezTo>
                      <a:pt x="567" y="11181"/>
                      <a:pt x="227" y="9959"/>
                      <a:pt x="137" y="8759"/>
                    </a:cubicBezTo>
                    <a:cubicBezTo>
                      <a:pt x="1" y="6768"/>
                      <a:pt x="567" y="4640"/>
                      <a:pt x="1993" y="3169"/>
                    </a:cubicBezTo>
                    <a:cubicBezTo>
                      <a:pt x="2128" y="3033"/>
                      <a:pt x="2128" y="2852"/>
                      <a:pt x="1902" y="2830"/>
                    </a:cubicBezTo>
                    <a:cubicBezTo>
                      <a:pt x="1608" y="2807"/>
                      <a:pt x="1314" y="2830"/>
                      <a:pt x="1019" y="2920"/>
                    </a:cubicBezTo>
                    <a:cubicBezTo>
                      <a:pt x="1381" y="2581"/>
                      <a:pt x="1879" y="2377"/>
                      <a:pt x="2377" y="2400"/>
                    </a:cubicBezTo>
                    <a:cubicBezTo>
                      <a:pt x="2128" y="2196"/>
                      <a:pt x="2174" y="1585"/>
                      <a:pt x="2264" y="1291"/>
                    </a:cubicBezTo>
                    <a:cubicBezTo>
                      <a:pt x="2332" y="1064"/>
                      <a:pt x="2468" y="906"/>
                      <a:pt x="2604" y="725"/>
                    </a:cubicBezTo>
                    <a:cubicBezTo>
                      <a:pt x="2898" y="431"/>
                      <a:pt x="3260" y="136"/>
                      <a:pt x="3645" y="1"/>
                    </a:cubicBezTo>
                    <a:cubicBezTo>
                      <a:pt x="3464" y="317"/>
                      <a:pt x="3237" y="657"/>
                      <a:pt x="3079" y="1019"/>
                    </a:cubicBezTo>
                    <a:cubicBezTo>
                      <a:pt x="2966" y="1336"/>
                      <a:pt x="2898" y="1630"/>
                      <a:pt x="2920" y="1970"/>
                    </a:cubicBezTo>
                    <a:cubicBezTo>
                      <a:pt x="2920" y="2173"/>
                      <a:pt x="3011" y="2173"/>
                      <a:pt x="3169" y="2128"/>
                    </a:cubicBezTo>
                    <a:cubicBezTo>
                      <a:pt x="3305" y="2060"/>
                      <a:pt x="3464" y="1947"/>
                      <a:pt x="3599" y="1856"/>
                    </a:cubicBezTo>
                    <a:cubicBezTo>
                      <a:pt x="4052" y="1607"/>
                      <a:pt x="4527" y="1404"/>
                      <a:pt x="5048" y="1268"/>
                    </a:cubicBezTo>
                    <a:cubicBezTo>
                      <a:pt x="6768" y="770"/>
                      <a:pt x="8669" y="951"/>
                      <a:pt x="10231" y="1811"/>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9"/>
              <p:cNvSpPr/>
              <p:nvPr/>
            </p:nvSpPr>
            <p:spPr>
              <a:xfrm>
                <a:off x="4425850" y="4880275"/>
                <a:ext cx="155050" cy="175100"/>
              </a:xfrm>
              <a:custGeom>
                <a:avLst/>
                <a:gdLst/>
                <a:ahLst/>
                <a:cxnLst/>
                <a:rect l="l" t="t" r="r" b="b"/>
                <a:pathLst>
                  <a:path w="6202" h="7004" extrusionOk="0">
                    <a:moveTo>
                      <a:pt x="3308" y="1"/>
                    </a:moveTo>
                    <a:cubicBezTo>
                      <a:pt x="3212" y="1"/>
                      <a:pt x="3113" y="4"/>
                      <a:pt x="3011" y="10"/>
                    </a:cubicBezTo>
                    <a:cubicBezTo>
                      <a:pt x="2151" y="100"/>
                      <a:pt x="1358" y="462"/>
                      <a:pt x="770" y="1051"/>
                    </a:cubicBezTo>
                    <a:cubicBezTo>
                      <a:pt x="182" y="1617"/>
                      <a:pt x="0" y="2409"/>
                      <a:pt x="68" y="3246"/>
                    </a:cubicBezTo>
                    <a:cubicBezTo>
                      <a:pt x="182" y="4717"/>
                      <a:pt x="1268" y="6143"/>
                      <a:pt x="2603" y="6777"/>
                    </a:cubicBezTo>
                    <a:cubicBezTo>
                      <a:pt x="2912" y="6909"/>
                      <a:pt x="3250" y="7003"/>
                      <a:pt x="3591" y="7003"/>
                    </a:cubicBezTo>
                    <a:cubicBezTo>
                      <a:pt x="3775" y="7003"/>
                      <a:pt x="3960" y="6976"/>
                      <a:pt x="4142" y="6913"/>
                    </a:cubicBezTo>
                    <a:cubicBezTo>
                      <a:pt x="4957" y="6641"/>
                      <a:pt x="5658" y="5849"/>
                      <a:pt x="5953" y="5012"/>
                    </a:cubicBezTo>
                    <a:cubicBezTo>
                      <a:pt x="6134" y="4378"/>
                      <a:pt x="6202" y="3608"/>
                      <a:pt x="6111" y="2839"/>
                    </a:cubicBezTo>
                    <a:cubicBezTo>
                      <a:pt x="5998" y="1956"/>
                      <a:pt x="5545" y="1141"/>
                      <a:pt x="4934" y="598"/>
                    </a:cubicBezTo>
                    <a:cubicBezTo>
                      <a:pt x="4442" y="145"/>
                      <a:pt x="3949"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9"/>
              <p:cNvSpPr/>
              <p:nvPr/>
            </p:nvSpPr>
            <p:spPr>
              <a:xfrm>
                <a:off x="4427550" y="4873725"/>
                <a:ext cx="154475" cy="178250"/>
              </a:xfrm>
              <a:custGeom>
                <a:avLst/>
                <a:gdLst/>
                <a:ahLst/>
                <a:cxnLst/>
                <a:rect l="l" t="t" r="r" b="b"/>
                <a:pathLst>
                  <a:path w="6179" h="7130" fill="none" extrusionOk="0">
                    <a:moveTo>
                      <a:pt x="6111" y="2875"/>
                    </a:moveTo>
                    <a:cubicBezTo>
                      <a:pt x="6179" y="3644"/>
                      <a:pt x="6134" y="4414"/>
                      <a:pt x="5930" y="5047"/>
                    </a:cubicBezTo>
                    <a:cubicBezTo>
                      <a:pt x="5658" y="5885"/>
                      <a:pt x="4934" y="6677"/>
                      <a:pt x="4119" y="6948"/>
                    </a:cubicBezTo>
                    <a:cubicBezTo>
                      <a:pt x="3621" y="7129"/>
                      <a:pt x="3078" y="7016"/>
                      <a:pt x="2603" y="6813"/>
                    </a:cubicBezTo>
                    <a:cubicBezTo>
                      <a:pt x="1268" y="6179"/>
                      <a:pt x="159" y="4753"/>
                      <a:pt x="46" y="3282"/>
                    </a:cubicBezTo>
                    <a:cubicBezTo>
                      <a:pt x="0" y="2445"/>
                      <a:pt x="159" y="1652"/>
                      <a:pt x="747" y="1087"/>
                    </a:cubicBezTo>
                    <a:cubicBezTo>
                      <a:pt x="1358" y="498"/>
                      <a:pt x="2150" y="136"/>
                      <a:pt x="2988" y="46"/>
                    </a:cubicBezTo>
                    <a:cubicBezTo>
                      <a:pt x="3780" y="0"/>
                      <a:pt x="4346" y="113"/>
                      <a:pt x="4912" y="634"/>
                    </a:cubicBezTo>
                    <a:cubicBezTo>
                      <a:pt x="5568" y="1177"/>
                      <a:pt x="5998" y="1992"/>
                      <a:pt x="6111" y="2875"/>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9"/>
              <p:cNvSpPr/>
              <p:nvPr/>
            </p:nvSpPr>
            <p:spPr>
              <a:xfrm>
                <a:off x="4440550" y="4912625"/>
                <a:ext cx="108675" cy="127175"/>
              </a:xfrm>
              <a:custGeom>
                <a:avLst/>
                <a:gdLst/>
                <a:ahLst/>
                <a:cxnLst/>
                <a:rect l="l" t="t" r="r" b="b"/>
                <a:pathLst>
                  <a:path w="4347" h="5087" extrusionOk="0">
                    <a:moveTo>
                      <a:pt x="2298" y="1"/>
                    </a:moveTo>
                    <a:cubicBezTo>
                      <a:pt x="1985" y="1"/>
                      <a:pt x="1679" y="58"/>
                      <a:pt x="1449" y="164"/>
                    </a:cubicBezTo>
                    <a:cubicBezTo>
                      <a:pt x="612" y="526"/>
                      <a:pt x="1" y="1545"/>
                      <a:pt x="69" y="2473"/>
                    </a:cubicBezTo>
                    <a:cubicBezTo>
                      <a:pt x="114" y="3491"/>
                      <a:pt x="906" y="4487"/>
                      <a:pt x="1811" y="4917"/>
                    </a:cubicBezTo>
                    <a:cubicBezTo>
                      <a:pt x="2035" y="5021"/>
                      <a:pt x="2288" y="5086"/>
                      <a:pt x="2531" y="5086"/>
                    </a:cubicBezTo>
                    <a:cubicBezTo>
                      <a:pt x="2658" y="5086"/>
                      <a:pt x="2782" y="5069"/>
                      <a:pt x="2898" y="5030"/>
                    </a:cubicBezTo>
                    <a:cubicBezTo>
                      <a:pt x="3486" y="4849"/>
                      <a:pt x="3962" y="4283"/>
                      <a:pt x="4165" y="3718"/>
                    </a:cubicBezTo>
                    <a:cubicBezTo>
                      <a:pt x="4301" y="3265"/>
                      <a:pt x="4346" y="2722"/>
                      <a:pt x="4278" y="2224"/>
                    </a:cubicBezTo>
                    <a:cubicBezTo>
                      <a:pt x="4188" y="1567"/>
                      <a:pt x="3939" y="934"/>
                      <a:pt x="3554" y="459"/>
                    </a:cubicBezTo>
                    <a:cubicBezTo>
                      <a:pt x="3292" y="141"/>
                      <a:pt x="2786" y="1"/>
                      <a:pt x="2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9"/>
              <p:cNvSpPr/>
              <p:nvPr/>
            </p:nvSpPr>
            <p:spPr>
              <a:xfrm>
                <a:off x="4126550" y="5075000"/>
                <a:ext cx="191250" cy="152375"/>
              </a:xfrm>
              <a:custGeom>
                <a:avLst/>
                <a:gdLst/>
                <a:ahLst/>
                <a:cxnLst/>
                <a:rect l="l" t="t" r="r" b="b"/>
                <a:pathLst>
                  <a:path w="7650" h="6095" extrusionOk="0">
                    <a:moveTo>
                      <a:pt x="3572" y="0"/>
                    </a:moveTo>
                    <a:cubicBezTo>
                      <a:pt x="3505" y="0"/>
                      <a:pt x="3439" y="2"/>
                      <a:pt x="3372" y="6"/>
                    </a:cubicBezTo>
                    <a:cubicBezTo>
                      <a:pt x="2014" y="97"/>
                      <a:pt x="679" y="1115"/>
                      <a:pt x="294" y="2405"/>
                    </a:cubicBezTo>
                    <a:cubicBezTo>
                      <a:pt x="0" y="3311"/>
                      <a:pt x="272" y="4850"/>
                      <a:pt x="1109" y="5370"/>
                    </a:cubicBezTo>
                    <a:cubicBezTo>
                      <a:pt x="1811" y="5868"/>
                      <a:pt x="2784" y="6094"/>
                      <a:pt x="3712" y="6094"/>
                    </a:cubicBezTo>
                    <a:cubicBezTo>
                      <a:pt x="4481" y="6094"/>
                      <a:pt x="5228" y="5936"/>
                      <a:pt x="5862" y="5642"/>
                    </a:cubicBezTo>
                    <a:cubicBezTo>
                      <a:pt x="6654" y="5257"/>
                      <a:pt x="7356" y="4465"/>
                      <a:pt x="7537" y="3582"/>
                    </a:cubicBezTo>
                    <a:cubicBezTo>
                      <a:pt x="7650" y="3084"/>
                      <a:pt x="7469" y="2541"/>
                      <a:pt x="7197" y="2088"/>
                    </a:cubicBezTo>
                    <a:cubicBezTo>
                      <a:pt x="6462" y="900"/>
                      <a:pt x="4985" y="0"/>
                      <a:pt x="3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9"/>
              <p:cNvSpPr/>
              <p:nvPr/>
            </p:nvSpPr>
            <p:spPr>
              <a:xfrm>
                <a:off x="4119175" y="5074575"/>
                <a:ext cx="190700" cy="153925"/>
              </a:xfrm>
              <a:custGeom>
                <a:avLst/>
                <a:gdLst/>
                <a:ahLst/>
                <a:cxnLst/>
                <a:rect l="l" t="t" r="r" b="b"/>
                <a:pathLst>
                  <a:path w="7628" h="6157" fill="none" extrusionOk="0">
                    <a:moveTo>
                      <a:pt x="3690" y="6157"/>
                    </a:moveTo>
                    <a:cubicBezTo>
                      <a:pt x="4459" y="6157"/>
                      <a:pt x="5229" y="6021"/>
                      <a:pt x="5840" y="5704"/>
                    </a:cubicBezTo>
                    <a:cubicBezTo>
                      <a:pt x="6632" y="5342"/>
                      <a:pt x="7356" y="4550"/>
                      <a:pt x="7515" y="3667"/>
                    </a:cubicBezTo>
                    <a:cubicBezTo>
                      <a:pt x="7628" y="3169"/>
                      <a:pt x="7469" y="2626"/>
                      <a:pt x="7175" y="2173"/>
                    </a:cubicBezTo>
                    <a:cubicBezTo>
                      <a:pt x="6406" y="929"/>
                      <a:pt x="4822" y="1"/>
                      <a:pt x="3350" y="69"/>
                    </a:cubicBezTo>
                    <a:cubicBezTo>
                      <a:pt x="1993" y="159"/>
                      <a:pt x="680" y="1177"/>
                      <a:pt x="272" y="2490"/>
                    </a:cubicBezTo>
                    <a:cubicBezTo>
                      <a:pt x="1" y="3395"/>
                      <a:pt x="250" y="4912"/>
                      <a:pt x="1087" y="5455"/>
                    </a:cubicBezTo>
                    <a:cubicBezTo>
                      <a:pt x="1789" y="5930"/>
                      <a:pt x="2739" y="6157"/>
                      <a:pt x="3690" y="6157"/>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9"/>
              <p:cNvSpPr/>
              <p:nvPr/>
            </p:nvSpPr>
            <p:spPr>
              <a:xfrm>
                <a:off x="4167850" y="5089175"/>
                <a:ext cx="151075" cy="120100"/>
              </a:xfrm>
              <a:custGeom>
                <a:avLst/>
                <a:gdLst/>
                <a:ahLst/>
                <a:cxnLst/>
                <a:rect l="l" t="t" r="r" b="b"/>
                <a:pathLst>
                  <a:path w="6043" h="4804" extrusionOk="0">
                    <a:moveTo>
                      <a:pt x="2841" y="1"/>
                    </a:moveTo>
                    <a:cubicBezTo>
                      <a:pt x="2791" y="1"/>
                      <a:pt x="2742" y="2"/>
                      <a:pt x="2693" y="5"/>
                    </a:cubicBezTo>
                    <a:cubicBezTo>
                      <a:pt x="1607" y="50"/>
                      <a:pt x="566" y="865"/>
                      <a:pt x="227" y="1884"/>
                    </a:cubicBezTo>
                    <a:cubicBezTo>
                      <a:pt x="0" y="2608"/>
                      <a:pt x="204" y="3807"/>
                      <a:pt x="883" y="4237"/>
                    </a:cubicBezTo>
                    <a:cubicBezTo>
                      <a:pt x="1471" y="4622"/>
                      <a:pt x="2241" y="4780"/>
                      <a:pt x="2965" y="4803"/>
                    </a:cubicBezTo>
                    <a:cubicBezTo>
                      <a:pt x="3553" y="4803"/>
                      <a:pt x="4142" y="4690"/>
                      <a:pt x="4662" y="4464"/>
                    </a:cubicBezTo>
                    <a:cubicBezTo>
                      <a:pt x="5274" y="4192"/>
                      <a:pt x="5839" y="3536"/>
                      <a:pt x="5975" y="2857"/>
                    </a:cubicBezTo>
                    <a:cubicBezTo>
                      <a:pt x="6043" y="2449"/>
                      <a:pt x="5907" y="1997"/>
                      <a:pt x="5704" y="1657"/>
                    </a:cubicBezTo>
                    <a:cubicBezTo>
                      <a:pt x="5140" y="725"/>
                      <a:pt x="3954" y="1"/>
                      <a:pt x="28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9"/>
              <p:cNvSpPr/>
              <p:nvPr/>
            </p:nvSpPr>
            <p:spPr>
              <a:xfrm>
                <a:off x="4205750" y="4891250"/>
                <a:ext cx="361575" cy="384400"/>
              </a:xfrm>
              <a:custGeom>
                <a:avLst/>
                <a:gdLst/>
                <a:ahLst/>
                <a:cxnLst/>
                <a:rect l="l" t="t" r="r" b="b"/>
                <a:pathLst>
                  <a:path w="14463" h="15376" extrusionOk="0">
                    <a:moveTo>
                      <a:pt x="3667" y="1"/>
                    </a:moveTo>
                    <a:cubicBezTo>
                      <a:pt x="3260" y="137"/>
                      <a:pt x="2898" y="431"/>
                      <a:pt x="2603" y="725"/>
                    </a:cubicBezTo>
                    <a:cubicBezTo>
                      <a:pt x="2467" y="906"/>
                      <a:pt x="2332" y="1065"/>
                      <a:pt x="2264" y="1291"/>
                    </a:cubicBezTo>
                    <a:cubicBezTo>
                      <a:pt x="2196" y="1585"/>
                      <a:pt x="2128" y="2196"/>
                      <a:pt x="2377" y="2400"/>
                    </a:cubicBezTo>
                    <a:cubicBezTo>
                      <a:pt x="2349" y="2399"/>
                      <a:pt x="2322" y="2398"/>
                      <a:pt x="2294" y="2398"/>
                    </a:cubicBezTo>
                    <a:cubicBezTo>
                      <a:pt x="1826" y="2398"/>
                      <a:pt x="1382" y="2578"/>
                      <a:pt x="1019" y="2920"/>
                    </a:cubicBezTo>
                    <a:cubicBezTo>
                      <a:pt x="1244" y="2851"/>
                      <a:pt x="1482" y="2822"/>
                      <a:pt x="1703" y="2822"/>
                    </a:cubicBezTo>
                    <a:cubicBezTo>
                      <a:pt x="1771" y="2822"/>
                      <a:pt x="1838" y="2825"/>
                      <a:pt x="1902" y="2830"/>
                    </a:cubicBezTo>
                    <a:cubicBezTo>
                      <a:pt x="2128" y="2852"/>
                      <a:pt x="2128" y="3034"/>
                      <a:pt x="1992" y="3169"/>
                    </a:cubicBezTo>
                    <a:cubicBezTo>
                      <a:pt x="566" y="4640"/>
                      <a:pt x="1" y="6768"/>
                      <a:pt x="159" y="8759"/>
                    </a:cubicBezTo>
                    <a:cubicBezTo>
                      <a:pt x="227" y="9959"/>
                      <a:pt x="566" y="11181"/>
                      <a:pt x="1177" y="12222"/>
                    </a:cubicBezTo>
                    <a:cubicBezTo>
                      <a:pt x="1789" y="13331"/>
                      <a:pt x="2694" y="14078"/>
                      <a:pt x="3780" y="14757"/>
                    </a:cubicBezTo>
                    <a:cubicBezTo>
                      <a:pt x="4501" y="15203"/>
                      <a:pt x="5299" y="15375"/>
                      <a:pt x="6106" y="15375"/>
                    </a:cubicBezTo>
                    <a:cubicBezTo>
                      <a:pt x="6692" y="15375"/>
                      <a:pt x="7283" y="15284"/>
                      <a:pt x="7854" y="15142"/>
                    </a:cubicBezTo>
                    <a:cubicBezTo>
                      <a:pt x="8646" y="14938"/>
                      <a:pt x="9438" y="14621"/>
                      <a:pt x="10140" y="14236"/>
                    </a:cubicBezTo>
                    <a:cubicBezTo>
                      <a:pt x="10751" y="13897"/>
                      <a:pt x="11317" y="13490"/>
                      <a:pt x="11837" y="13014"/>
                    </a:cubicBezTo>
                    <a:cubicBezTo>
                      <a:pt x="12312" y="12562"/>
                      <a:pt x="12765" y="12041"/>
                      <a:pt x="13172" y="11475"/>
                    </a:cubicBezTo>
                    <a:cubicBezTo>
                      <a:pt x="13965" y="10321"/>
                      <a:pt x="14462" y="8963"/>
                      <a:pt x="14259" y="7515"/>
                    </a:cubicBezTo>
                    <a:cubicBezTo>
                      <a:pt x="14100" y="6134"/>
                      <a:pt x="13444" y="4867"/>
                      <a:pt x="12607" y="3780"/>
                    </a:cubicBezTo>
                    <a:cubicBezTo>
                      <a:pt x="12267" y="3373"/>
                      <a:pt x="11860" y="2966"/>
                      <a:pt x="11430" y="2626"/>
                    </a:cubicBezTo>
                    <a:cubicBezTo>
                      <a:pt x="11068" y="2309"/>
                      <a:pt x="10683" y="2038"/>
                      <a:pt x="10253" y="1811"/>
                    </a:cubicBezTo>
                    <a:cubicBezTo>
                      <a:pt x="9264" y="1267"/>
                      <a:pt x="8139" y="994"/>
                      <a:pt x="7004" y="994"/>
                    </a:cubicBezTo>
                    <a:cubicBezTo>
                      <a:pt x="6347" y="994"/>
                      <a:pt x="5687" y="1086"/>
                      <a:pt x="5048" y="1268"/>
                    </a:cubicBezTo>
                    <a:cubicBezTo>
                      <a:pt x="4527" y="1404"/>
                      <a:pt x="4052" y="1608"/>
                      <a:pt x="3599" y="1857"/>
                    </a:cubicBezTo>
                    <a:cubicBezTo>
                      <a:pt x="3463" y="1947"/>
                      <a:pt x="3305" y="2060"/>
                      <a:pt x="3169" y="2128"/>
                    </a:cubicBezTo>
                    <a:cubicBezTo>
                      <a:pt x="3118" y="2143"/>
                      <a:pt x="3075" y="2153"/>
                      <a:pt x="3038" y="2153"/>
                    </a:cubicBezTo>
                    <a:cubicBezTo>
                      <a:pt x="2962" y="2153"/>
                      <a:pt x="2920" y="2108"/>
                      <a:pt x="2920" y="1970"/>
                    </a:cubicBezTo>
                    <a:cubicBezTo>
                      <a:pt x="2898" y="1630"/>
                      <a:pt x="2988" y="1336"/>
                      <a:pt x="3101" y="1019"/>
                    </a:cubicBezTo>
                    <a:cubicBezTo>
                      <a:pt x="3237" y="657"/>
                      <a:pt x="3463" y="318"/>
                      <a:pt x="3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9"/>
              <p:cNvSpPr/>
              <p:nvPr/>
            </p:nvSpPr>
            <p:spPr>
              <a:xfrm>
                <a:off x="4360225" y="5079100"/>
                <a:ext cx="209350" cy="197475"/>
              </a:xfrm>
              <a:custGeom>
                <a:avLst/>
                <a:gdLst/>
                <a:ahLst/>
                <a:cxnLst/>
                <a:rect l="l" t="t" r="r" b="b"/>
                <a:pathLst>
                  <a:path w="8374" h="7899" extrusionOk="0">
                    <a:moveTo>
                      <a:pt x="8125" y="1"/>
                    </a:moveTo>
                    <a:lnTo>
                      <a:pt x="8125" y="1"/>
                    </a:lnTo>
                    <a:cubicBezTo>
                      <a:pt x="8148" y="1064"/>
                      <a:pt x="7831" y="2083"/>
                      <a:pt x="7356" y="2943"/>
                    </a:cubicBezTo>
                    <a:cubicBezTo>
                      <a:pt x="6880" y="3848"/>
                      <a:pt x="6201" y="4640"/>
                      <a:pt x="5454" y="5319"/>
                    </a:cubicBezTo>
                    <a:cubicBezTo>
                      <a:pt x="4753" y="6043"/>
                      <a:pt x="3870" y="6564"/>
                      <a:pt x="2942" y="6994"/>
                    </a:cubicBezTo>
                    <a:cubicBezTo>
                      <a:pt x="2037" y="7424"/>
                      <a:pt x="1041" y="7741"/>
                      <a:pt x="0" y="7877"/>
                    </a:cubicBezTo>
                    <a:cubicBezTo>
                      <a:pt x="166" y="7891"/>
                      <a:pt x="334" y="7898"/>
                      <a:pt x="502" y="7898"/>
                    </a:cubicBezTo>
                    <a:cubicBezTo>
                      <a:pt x="1385" y="7898"/>
                      <a:pt x="2283" y="7706"/>
                      <a:pt x="3101" y="7401"/>
                    </a:cubicBezTo>
                    <a:cubicBezTo>
                      <a:pt x="4097" y="6994"/>
                      <a:pt x="5070" y="6451"/>
                      <a:pt x="5862" y="5727"/>
                    </a:cubicBezTo>
                    <a:cubicBezTo>
                      <a:pt x="6609" y="4980"/>
                      <a:pt x="7288" y="4142"/>
                      <a:pt x="7740" y="3147"/>
                    </a:cubicBezTo>
                    <a:cubicBezTo>
                      <a:pt x="8193" y="2151"/>
                      <a:pt x="8374" y="1019"/>
                      <a:pt x="8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
              <p:cNvSpPr/>
              <p:nvPr/>
            </p:nvSpPr>
            <p:spPr>
              <a:xfrm>
                <a:off x="4240825" y="4963725"/>
                <a:ext cx="297650" cy="282700"/>
              </a:xfrm>
              <a:custGeom>
                <a:avLst/>
                <a:gdLst/>
                <a:ahLst/>
                <a:cxnLst/>
                <a:rect l="l" t="t" r="r" b="b"/>
                <a:pathLst>
                  <a:path w="11906" h="11308" extrusionOk="0">
                    <a:moveTo>
                      <a:pt x="7168" y="0"/>
                    </a:moveTo>
                    <a:cubicBezTo>
                      <a:pt x="6477" y="0"/>
                      <a:pt x="5813" y="215"/>
                      <a:pt x="5274" y="723"/>
                    </a:cubicBezTo>
                    <a:cubicBezTo>
                      <a:pt x="4912" y="1040"/>
                      <a:pt x="4640" y="1447"/>
                      <a:pt x="4527" y="2081"/>
                    </a:cubicBezTo>
                    <a:cubicBezTo>
                      <a:pt x="4437" y="2466"/>
                      <a:pt x="4527" y="3099"/>
                      <a:pt x="4527" y="3099"/>
                    </a:cubicBezTo>
                    <a:cubicBezTo>
                      <a:pt x="4527" y="3099"/>
                      <a:pt x="3758" y="3009"/>
                      <a:pt x="3396" y="2986"/>
                    </a:cubicBezTo>
                    <a:cubicBezTo>
                      <a:pt x="3258" y="2975"/>
                      <a:pt x="3120" y="2969"/>
                      <a:pt x="2983" y="2969"/>
                    </a:cubicBezTo>
                    <a:cubicBezTo>
                      <a:pt x="2282" y="2969"/>
                      <a:pt x="1591" y="3132"/>
                      <a:pt x="1042" y="3643"/>
                    </a:cubicBezTo>
                    <a:cubicBezTo>
                      <a:pt x="476" y="4140"/>
                      <a:pt x="137" y="4933"/>
                      <a:pt x="69" y="5702"/>
                    </a:cubicBezTo>
                    <a:cubicBezTo>
                      <a:pt x="1" y="6720"/>
                      <a:pt x="340" y="7739"/>
                      <a:pt x="838" y="8644"/>
                    </a:cubicBezTo>
                    <a:cubicBezTo>
                      <a:pt x="1359" y="9572"/>
                      <a:pt x="2106" y="10228"/>
                      <a:pt x="3011" y="10794"/>
                    </a:cubicBezTo>
                    <a:cubicBezTo>
                      <a:pt x="3591" y="11168"/>
                      <a:pt x="4245" y="11307"/>
                      <a:pt x="4909" y="11307"/>
                    </a:cubicBezTo>
                    <a:cubicBezTo>
                      <a:pt x="5411" y="11307"/>
                      <a:pt x="5919" y="11228"/>
                      <a:pt x="6406" y="11111"/>
                    </a:cubicBezTo>
                    <a:cubicBezTo>
                      <a:pt x="7062" y="10930"/>
                      <a:pt x="7718" y="10681"/>
                      <a:pt x="8307" y="10342"/>
                    </a:cubicBezTo>
                    <a:cubicBezTo>
                      <a:pt x="8827" y="10047"/>
                      <a:pt x="9303" y="9708"/>
                      <a:pt x="9733" y="9323"/>
                    </a:cubicBezTo>
                    <a:cubicBezTo>
                      <a:pt x="10117" y="8961"/>
                      <a:pt x="10525" y="8531"/>
                      <a:pt x="10819" y="8056"/>
                    </a:cubicBezTo>
                    <a:cubicBezTo>
                      <a:pt x="11475" y="7083"/>
                      <a:pt x="11905" y="5951"/>
                      <a:pt x="11724" y="4729"/>
                    </a:cubicBezTo>
                    <a:cubicBezTo>
                      <a:pt x="11566" y="3597"/>
                      <a:pt x="11023" y="2534"/>
                      <a:pt x="10321" y="1628"/>
                    </a:cubicBezTo>
                    <a:cubicBezTo>
                      <a:pt x="9755" y="927"/>
                      <a:pt x="8940" y="361"/>
                      <a:pt x="8148" y="135"/>
                    </a:cubicBezTo>
                    <a:cubicBezTo>
                      <a:pt x="7823" y="48"/>
                      <a:pt x="7492" y="0"/>
                      <a:pt x="7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
              <p:cNvSpPr/>
              <p:nvPr/>
            </p:nvSpPr>
            <p:spPr>
              <a:xfrm>
                <a:off x="4297975" y="5151025"/>
                <a:ext cx="60000" cy="48000"/>
              </a:xfrm>
              <a:custGeom>
                <a:avLst/>
                <a:gdLst/>
                <a:ahLst/>
                <a:cxnLst/>
                <a:rect l="l" t="t" r="r" b="b"/>
                <a:pathLst>
                  <a:path w="2400" h="1920" extrusionOk="0">
                    <a:moveTo>
                      <a:pt x="1520" y="1"/>
                    </a:moveTo>
                    <a:cubicBezTo>
                      <a:pt x="1260" y="1"/>
                      <a:pt x="966" y="97"/>
                      <a:pt x="702" y="292"/>
                    </a:cubicBezTo>
                    <a:cubicBezTo>
                      <a:pt x="204" y="700"/>
                      <a:pt x="1" y="1288"/>
                      <a:pt x="272" y="1650"/>
                    </a:cubicBezTo>
                    <a:cubicBezTo>
                      <a:pt x="413" y="1834"/>
                      <a:pt x="625" y="1919"/>
                      <a:pt x="866" y="1919"/>
                    </a:cubicBezTo>
                    <a:cubicBezTo>
                      <a:pt x="1129" y="1919"/>
                      <a:pt x="1426" y="1817"/>
                      <a:pt x="1698" y="1627"/>
                    </a:cubicBezTo>
                    <a:cubicBezTo>
                      <a:pt x="2196" y="1243"/>
                      <a:pt x="2400" y="632"/>
                      <a:pt x="2128" y="270"/>
                    </a:cubicBezTo>
                    <a:cubicBezTo>
                      <a:pt x="1994" y="91"/>
                      <a:pt x="1773" y="1"/>
                      <a:pt x="1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
              <p:cNvSpPr/>
              <p:nvPr/>
            </p:nvSpPr>
            <p:spPr>
              <a:xfrm>
                <a:off x="4294575" y="5111900"/>
                <a:ext cx="56625" cy="54375"/>
              </a:xfrm>
              <a:custGeom>
                <a:avLst/>
                <a:gdLst/>
                <a:ahLst/>
                <a:cxnLst/>
                <a:rect l="l" t="t" r="r" b="b"/>
                <a:pathLst>
                  <a:path w="2265" h="2175" extrusionOk="0">
                    <a:moveTo>
                      <a:pt x="1110" y="1"/>
                    </a:moveTo>
                    <a:cubicBezTo>
                      <a:pt x="1095" y="1"/>
                      <a:pt x="1080" y="1"/>
                      <a:pt x="1065" y="1"/>
                    </a:cubicBezTo>
                    <a:cubicBezTo>
                      <a:pt x="453" y="24"/>
                      <a:pt x="1" y="522"/>
                      <a:pt x="23" y="1156"/>
                    </a:cubicBezTo>
                    <a:cubicBezTo>
                      <a:pt x="46" y="1676"/>
                      <a:pt x="408" y="2061"/>
                      <a:pt x="861" y="2174"/>
                    </a:cubicBezTo>
                    <a:cubicBezTo>
                      <a:pt x="1087" y="1789"/>
                      <a:pt x="1630" y="1450"/>
                      <a:pt x="2264" y="1223"/>
                    </a:cubicBezTo>
                    <a:lnTo>
                      <a:pt x="2264" y="1042"/>
                    </a:lnTo>
                    <a:cubicBezTo>
                      <a:pt x="2198" y="446"/>
                      <a:pt x="1722" y="1"/>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
              <p:cNvSpPr/>
              <p:nvPr/>
            </p:nvSpPr>
            <p:spPr>
              <a:xfrm>
                <a:off x="4312125" y="5140775"/>
                <a:ext cx="48125" cy="33975"/>
              </a:xfrm>
              <a:custGeom>
                <a:avLst/>
                <a:gdLst/>
                <a:ahLst/>
                <a:cxnLst/>
                <a:rect l="l" t="t" r="r" b="b"/>
                <a:pathLst>
                  <a:path w="1925" h="1359" fill="none" extrusionOk="0">
                    <a:moveTo>
                      <a:pt x="0" y="1359"/>
                    </a:moveTo>
                    <a:cubicBezTo>
                      <a:pt x="0" y="1359"/>
                      <a:pt x="385" y="136"/>
                      <a:pt x="1924" y="1"/>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
              <p:cNvSpPr/>
              <p:nvPr/>
            </p:nvSpPr>
            <p:spPr>
              <a:xfrm>
                <a:off x="4300800" y="5131725"/>
                <a:ext cx="17575" cy="17575"/>
              </a:xfrm>
              <a:custGeom>
                <a:avLst/>
                <a:gdLst/>
                <a:ahLst/>
                <a:cxnLst/>
                <a:rect l="l" t="t" r="r" b="b"/>
                <a:pathLst>
                  <a:path w="703" h="703" extrusionOk="0">
                    <a:moveTo>
                      <a:pt x="340" y="0"/>
                    </a:moveTo>
                    <a:cubicBezTo>
                      <a:pt x="137" y="0"/>
                      <a:pt x="1" y="159"/>
                      <a:pt x="1" y="363"/>
                    </a:cubicBezTo>
                    <a:cubicBezTo>
                      <a:pt x="1" y="566"/>
                      <a:pt x="159" y="702"/>
                      <a:pt x="363" y="702"/>
                    </a:cubicBezTo>
                    <a:cubicBezTo>
                      <a:pt x="567" y="702"/>
                      <a:pt x="702" y="544"/>
                      <a:pt x="702" y="340"/>
                    </a:cubicBezTo>
                    <a:cubicBezTo>
                      <a:pt x="680" y="136"/>
                      <a:pt x="521"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
              <p:cNvSpPr/>
              <p:nvPr/>
            </p:nvSpPr>
            <p:spPr>
              <a:xfrm>
                <a:off x="4434325" y="5035175"/>
                <a:ext cx="61150" cy="46575"/>
              </a:xfrm>
              <a:custGeom>
                <a:avLst/>
                <a:gdLst/>
                <a:ahLst/>
                <a:cxnLst/>
                <a:rect l="l" t="t" r="r" b="b"/>
                <a:pathLst>
                  <a:path w="2446" h="1863" extrusionOk="0">
                    <a:moveTo>
                      <a:pt x="1546" y="0"/>
                    </a:moveTo>
                    <a:cubicBezTo>
                      <a:pt x="1303" y="0"/>
                      <a:pt x="1029" y="80"/>
                      <a:pt x="770" y="241"/>
                    </a:cubicBezTo>
                    <a:cubicBezTo>
                      <a:pt x="227" y="581"/>
                      <a:pt x="1" y="1169"/>
                      <a:pt x="250" y="1577"/>
                    </a:cubicBezTo>
                    <a:cubicBezTo>
                      <a:pt x="392" y="1766"/>
                      <a:pt x="628" y="1863"/>
                      <a:pt x="898" y="1863"/>
                    </a:cubicBezTo>
                    <a:cubicBezTo>
                      <a:pt x="1143" y="1863"/>
                      <a:pt x="1417" y="1783"/>
                      <a:pt x="1676" y="1622"/>
                    </a:cubicBezTo>
                    <a:cubicBezTo>
                      <a:pt x="2219" y="1282"/>
                      <a:pt x="2445" y="671"/>
                      <a:pt x="2174" y="287"/>
                    </a:cubicBezTo>
                    <a:cubicBezTo>
                      <a:pt x="2043" y="97"/>
                      <a:pt x="1813" y="0"/>
                      <a:pt x="1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
              <p:cNvSpPr/>
              <p:nvPr/>
            </p:nvSpPr>
            <p:spPr>
              <a:xfrm>
                <a:off x="4402075" y="5014225"/>
                <a:ext cx="60000" cy="54725"/>
              </a:xfrm>
              <a:custGeom>
                <a:avLst/>
                <a:gdLst/>
                <a:ahLst/>
                <a:cxnLst/>
                <a:rect l="l" t="t" r="r" b="b"/>
                <a:pathLst>
                  <a:path w="2400" h="2189" extrusionOk="0">
                    <a:moveTo>
                      <a:pt x="1226" y="0"/>
                    </a:moveTo>
                    <a:cubicBezTo>
                      <a:pt x="798" y="0"/>
                      <a:pt x="397" y="247"/>
                      <a:pt x="227" y="672"/>
                    </a:cubicBezTo>
                    <a:cubicBezTo>
                      <a:pt x="1" y="1215"/>
                      <a:pt x="250" y="1871"/>
                      <a:pt x="816" y="2120"/>
                    </a:cubicBezTo>
                    <a:cubicBezTo>
                      <a:pt x="861" y="2143"/>
                      <a:pt x="929" y="2143"/>
                      <a:pt x="974" y="2188"/>
                    </a:cubicBezTo>
                    <a:cubicBezTo>
                      <a:pt x="1404" y="1668"/>
                      <a:pt x="1879" y="1283"/>
                      <a:pt x="2332" y="1215"/>
                    </a:cubicBezTo>
                    <a:cubicBezTo>
                      <a:pt x="2400" y="740"/>
                      <a:pt x="2106" y="287"/>
                      <a:pt x="1653" y="84"/>
                    </a:cubicBezTo>
                    <a:cubicBezTo>
                      <a:pt x="1513" y="27"/>
                      <a:pt x="1368"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
              <p:cNvSpPr/>
              <p:nvPr/>
            </p:nvSpPr>
            <p:spPr>
              <a:xfrm>
                <a:off x="4421900" y="5042325"/>
                <a:ext cx="48100" cy="35100"/>
              </a:xfrm>
              <a:custGeom>
                <a:avLst/>
                <a:gdLst/>
                <a:ahLst/>
                <a:cxnLst/>
                <a:rect l="l" t="t" r="r" b="b"/>
                <a:pathLst>
                  <a:path w="1924" h="1404" fill="none" extrusionOk="0">
                    <a:moveTo>
                      <a:pt x="1924" y="46"/>
                    </a:moveTo>
                    <a:cubicBezTo>
                      <a:pt x="1924" y="46"/>
                      <a:pt x="611" y="1"/>
                      <a:pt x="0" y="1404"/>
                    </a:cubicBezTo>
                  </a:path>
                </a:pathLst>
              </a:custGeom>
              <a:noFill/>
              <a:ln w="3950" cap="rnd" cmpd="sng">
                <a:solidFill>
                  <a:schemeClr val="dk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9"/>
              <p:cNvSpPr/>
              <p:nvPr/>
            </p:nvSpPr>
            <p:spPr>
              <a:xfrm>
                <a:off x="4428675" y="5019950"/>
                <a:ext cx="19825" cy="17625"/>
              </a:xfrm>
              <a:custGeom>
                <a:avLst/>
                <a:gdLst/>
                <a:ahLst/>
                <a:cxnLst/>
                <a:rect l="l" t="t" r="r" b="b"/>
                <a:pathLst>
                  <a:path w="793" h="705" extrusionOk="0">
                    <a:moveTo>
                      <a:pt x="370" y="0"/>
                    </a:moveTo>
                    <a:cubicBezTo>
                      <a:pt x="232" y="0"/>
                      <a:pt x="102" y="84"/>
                      <a:pt x="69" y="217"/>
                    </a:cubicBezTo>
                    <a:cubicBezTo>
                      <a:pt x="1" y="398"/>
                      <a:pt x="91" y="624"/>
                      <a:pt x="250" y="669"/>
                    </a:cubicBezTo>
                    <a:cubicBezTo>
                      <a:pt x="298" y="694"/>
                      <a:pt x="350" y="705"/>
                      <a:pt x="401" y="705"/>
                    </a:cubicBezTo>
                    <a:cubicBezTo>
                      <a:pt x="539" y="705"/>
                      <a:pt x="669" y="621"/>
                      <a:pt x="702" y="488"/>
                    </a:cubicBezTo>
                    <a:cubicBezTo>
                      <a:pt x="793" y="307"/>
                      <a:pt x="702" y="81"/>
                      <a:pt x="521" y="36"/>
                    </a:cubicBezTo>
                    <a:cubicBezTo>
                      <a:pt x="473" y="11"/>
                      <a:pt x="421"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9"/>
              <p:cNvSpPr/>
              <p:nvPr/>
            </p:nvSpPr>
            <p:spPr>
              <a:xfrm>
                <a:off x="4394725" y="5108950"/>
                <a:ext cx="16900" cy="14450"/>
              </a:xfrm>
              <a:custGeom>
                <a:avLst/>
                <a:gdLst/>
                <a:ahLst/>
                <a:cxnLst/>
                <a:rect l="l" t="t" r="r" b="b"/>
                <a:pathLst>
                  <a:path w="676" h="578" extrusionOk="0">
                    <a:moveTo>
                      <a:pt x="620" y="0"/>
                    </a:moveTo>
                    <a:cubicBezTo>
                      <a:pt x="611" y="0"/>
                      <a:pt x="601" y="2"/>
                      <a:pt x="589" y="6"/>
                    </a:cubicBezTo>
                    <a:cubicBezTo>
                      <a:pt x="544" y="6"/>
                      <a:pt x="453" y="97"/>
                      <a:pt x="408" y="119"/>
                    </a:cubicBezTo>
                    <a:lnTo>
                      <a:pt x="204" y="323"/>
                    </a:lnTo>
                    <a:cubicBezTo>
                      <a:pt x="182" y="346"/>
                      <a:pt x="1" y="481"/>
                      <a:pt x="23" y="549"/>
                    </a:cubicBezTo>
                    <a:cubicBezTo>
                      <a:pt x="46" y="572"/>
                      <a:pt x="86" y="578"/>
                      <a:pt x="125" y="578"/>
                    </a:cubicBezTo>
                    <a:cubicBezTo>
                      <a:pt x="165" y="578"/>
                      <a:pt x="204" y="572"/>
                      <a:pt x="227" y="572"/>
                    </a:cubicBezTo>
                    <a:cubicBezTo>
                      <a:pt x="318" y="572"/>
                      <a:pt x="408" y="549"/>
                      <a:pt x="476" y="504"/>
                    </a:cubicBezTo>
                    <a:cubicBezTo>
                      <a:pt x="567" y="459"/>
                      <a:pt x="634" y="368"/>
                      <a:pt x="634" y="255"/>
                    </a:cubicBezTo>
                    <a:cubicBezTo>
                      <a:pt x="634" y="233"/>
                      <a:pt x="657" y="165"/>
                      <a:pt x="657" y="119"/>
                    </a:cubicBezTo>
                    <a:cubicBezTo>
                      <a:pt x="676" y="44"/>
                      <a:pt x="66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
              <p:cNvSpPr/>
              <p:nvPr/>
            </p:nvSpPr>
            <p:spPr>
              <a:xfrm>
                <a:off x="4440000" y="5128325"/>
                <a:ext cx="21525" cy="30025"/>
              </a:xfrm>
              <a:custGeom>
                <a:avLst/>
                <a:gdLst/>
                <a:ahLst/>
                <a:cxnLst/>
                <a:rect l="l" t="t" r="r" b="b"/>
                <a:pathLst>
                  <a:path w="861" h="1201" fill="none" extrusionOk="0">
                    <a:moveTo>
                      <a:pt x="0" y="1200"/>
                    </a:moveTo>
                    <a:cubicBezTo>
                      <a:pt x="543" y="1064"/>
                      <a:pt x="860" y="634"/>
                      <a:pt x="792" y="1"/>
                    </a:cubicBezTo>
                  </a:path>
                </a:pathLst>
              </a:custGeom>
              <a:noFill/>
              <a:ln w="73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
              <p:cNvSpPr/>
              <p:nvPr/>
            </p:nvSpPr>
            <p:spPr>
              <a:xfrm>
                <a:off x="4490350" y="5386650"/>
                <a:ext cx="86025" cy="71000"/>
              </a:xfrm>
              <a:custGeom>
                <a:avLst/>
                <a:gdLst/>
                <a:ahLst/>
                <a:cxnLst/>
                <a:rect l="l" t="t" r="r" b="b"/>
                <a:pathLst>
                  <a:path w="3441" h="2840" extrusionOk="0">
                    <a:moveTo>
                      <a:pt x="1824" y="0"/>
                    </a:moveTo>
                    <a:cubicBezTo>
                      <a:pt x="1365" y="0"/>
                      <a:pt x="920" y="85"/>
                      <a:pt x="679" y="214"/>
                    </a:cubicBezTo>
                    <a:cubicBezTo>
                      <a:pt x="1" y="576"/>
                      <a:pt x="204" y="1459"/>
                      <a:pt x="498" y="1980"/>
                    </a:cubicBezTo>
                    <a:cubicBezTo>
                      <a:pt x="612" y="2296"/>
                      <a:pt x="883" y="2523"/>
                      <a:pt x="1155" y="2681"/>
                    </a:cubicBezTo>
                    <a:cubicBezTo>
                      <a:pt x="1359" y="2777"/>
                      <a:pt x="1597" y="2839"/>
                      <a:pt x="1837" y="2839"/>
                    </a:cubicBezTo>
                    <a:cubicBezTo>
                      <a:pt x="1996" y="2839"/>
                      <a:pt x="2156" y="2812"/>
                      <a:pt x="2309" y="2749"/>
                    </a:cubicBezTo>
                    <a:cubicBezTo>
                      <a:pt x="3260" y="2477"/>
                      <a:pt x="3441" y="1549"/>
                      <a:pt x="3327" y="644"/>
                    </a:cubicBezTo>
                    <a:cubicBezTo>
                      <a:pt x="3180" y="176"/>
                      <a:pt x="2488" y="0"/>
                      <a:pt x="1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
              <p:cNvSpPr/>
              <p:nvPr/>
            </p:nvSpPr>
            <p:spPr>
              <a:xfrm>
                <a:off x="4634075" y="5276575"/>
                <a:ext cx="76400" cy="79325"/>
              </a:xfrm>
              <a:custGeom>
                <a:avLst/>
                <a:gdLst/>
                <a:ahLst/>
                <a:cxnLst/>
                <a:rect l="l" t="t" r="r" b="b"/>
                <a:pathLst>
                  <a:path w="3056" h="3173" extrusionOk="0">
                    <a:moveTo>
                      <a:pt x="1200" y="0"/>
                    </a:moveTo>
                    <a:cubicBezTo>
                      <a:pt x="362" y="68"/>
                      <a:pt x="0" y="1833"/>
                      <a:pt x="158" y="2490"/>
                    </a:cubicBezTo>
                    <a:cubicBezTo>
                      <a:pt x="298" y="3000"/>
                      <a:pt x="754" y="3172"/>
                      <a:pt x="1217" y="3172"/>
                    </a:cubicBezTo>
                    <a:cubicBezTo>
                      <a:pt x="1431" y="3172"/>
                      <a:pt x="1647" y="3136"/>
                      <a:pt x="1833" y="3078"/>
                    </a:cubicBezTo>
                    <a:cubicBezTo>
                      <a:pt x="2173" y="3010"/>
                      <a:pt x="2444" y="2829"/>
                      <a:pt x="2648" y="2580"/>
                    </a:cubicBezTo>
                    <a:cubicBezTo>
                      <a:pt x="2897" y="2286"/>
                      <a:pt x="3055" y="1901"/>
                      <a:pt x="3010" y="1471"/>
                    </a:cubicBezTo>
                    <a:cubicBezTo>
                      <a:pt x="2965" y="476"/>
                      <a:pt x="2105" y="91"/>
                      <a:pt x="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
              <p:cNvSpPr/>
              <p:nvPr/>
            </p:nvSpPr>
            <p:spPr>
              <a:xfrm>
                <a:off x="4638025" y="5270350"/>
                <a:ext cx="76400" cy="81500"/>
              </a:xfrm>
              <a:custGeom>
                <a:avLst/>
                <a:gdLst/>
                <a:ahLst/>
                <a:cxnLst/>
                <a:rect l="l" t="t" r="r" b="b"/>
                <a:pathLst>
                  <a:path w="3056" h="3260" fill="none" extrusionOk="0">
                    <a:moveTo>
                      <a:pt x="2671" y="2580"/>
                    </a:moveTo>
                    <a:cubicBezTo>
                      <a:pt x="2920" y="2286"/>
                      <a:pt x="3056" y="1901"/>
                      <a:pt x="3033" y="1471"/>
                    </a:cubicBezTo>
                    <a:cubicBezTo>
                      <a:pt x="2965" y="476"/>
                      <a:pt x="2128" y="91"/>
                      <a:pt x="1223" y="0"/>
                    </a:cubicBezTo>
                    <a:cubicBezTo>
                      <a:pt x="363" y="46"/>
                      <a:pt x="0" y="1834"/>
                      <a:pt x="182" y="2490"/>
                    </a:cubicBezTo>
                    <a:cubicBezTo>
                      <a:pt x="363" y="3214"/>
                      <a:pt x="1245" y="3259"/>
                      <a:pt x="1834" y="3078"/>
                    </a:cubicBezTo>
                    <a:cubicBezTo>
                      <a:pt x="2173" y="2988"/>
                      <a:pt x="2467" y="2807"/>
                      <a:pt x="2671" y="2580"/>
                    </a:cubicBezTo>
                    <a:close/>
                  </a:path>
                </a:pathLst>
              </a:custGeom>
              <a:noFill/>
              <a:ln w="5100" cap="flat" cmpd="sng">
                <a:solidFill>
                  <a:schemeClr val="dk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
              <p:cNvSpPr/>
              <p:nvPr/>
            </p:nvSpPr>
            <p:spPr>
              <a:xfrm>
                <a:off x="4136150" y="5171325"/>
                <a:ext cx="122825" cy="191625"/>
              </a:xfrm>
              <a:custGeom>
                <a:avLst/>
                <a:gdLst/>
                <a:ahLst/>
                <a:cxnLst/>
                <a:rect l="l" t="t" r="r" b="b"/>
                <a:pathLst>
                  <a:path w="4913" h="7665" extrusionOk="0">
                    <a:moveTo>
                      <a:pt x="3215" y="1"/>
                    </a:moveTo>
                    <a:cubicBezTo>
                      <a:pt x="3192" y="1"/>
                      <a:pt x="3124" y="1"/>
                      <a:pt x="3101" y="23"/>
                    </a:cubicBezTo>
                    <a:cubicBezTo>
                      <a:pt x="3079" y="46"/>
                      <a:pt x="3056" y="114"/>
                      <a:pt x="3056" y="159"/>
                    </a:cubicBezTo>
                    <a:cubicBezTo>
                      <a:pt x="3056" y="227"/>
                      <a:pt x="3079" y="250"/>
                      <a:pt x="3101" y="318"/>
                    </a:cubicBezTo>
                    <a:cubicBezTo>
                      <a:pt x="3124" y="363"/>
                      <a:pt x="3147" y="385"/>
                      <a:pt x="3192" y="453"/>
                    </a:cubicBezTo>
                    <a:cubicBezTo>
                      <a:pt x="3215" y="499"/>
                      <a:pt x="3237" y="544"/>
                      <a:pt x="3283" y="589"/>
                    </a:cubicBezTo>
                    <a:cubicBezTo>
                      <a:pt x="3305" y="770"/>
                      <a:pt x="3056" y="838"/>
                      <a:pt x="2943" y="883"/>
                    </a:cubicBezTo>
                    <a:cubicBezTo>
                      <a:pt x="2739" y="929"/>
                      <a:pt x="2513" y="951"/>
                      <a:pt x="2309" y="1042"/>
                    </a:cubicBezTo>
                    <a:cubicBezTo>
                      <a:pt x="1970" y="1178"/>
                      <a:pt x="1653" y="1359"/>
                      <a:pt x="1381" y="1585"/>
                    </a:cubicBezTo>
                    <a:cubicBezTo>
                      <a:pt x="295" y="2468"/>
                      <a:pt x="1" y="3984"/>
                      <a:pt x="250" y="5319"/>
                    </a:cubicBezTo>
                    <a:cubicBezTo>
                      <a:pt x="363" y="5885"/>
                      <a:pt x="635" y="6496"/>
                      <a:pt x="1132" y="6881"/>
                    </a:cubicBezTo>
                    <a:cubicBezTo>
                      <a:pt x="1746" y="7354"/>
                      <a:pt x="2645" y="7665"/>
                      <a:pt x="3493" y="7665"/>
                    </a:cubicBezTo>
                    <a:cubicBezTo>
                      <a:pt x="3739" y="7665"/>
                      <a:pt x="3981" y="7639"/>
                      <a:pt x="4210" y="7582"/>
                    </a:cubicBezTo>
                    <a:cubicBezTo>
                      <a:pt x="4369" y="7560"/>
                      <a:pt x="4708" y="7401"/>
                      <a:pt x="4776" y="7220"/>
                    </a:cubicBezTo>
                    <a:cubicBezTo>
                      <a:pt x="4821" y="7062"/>
                      <a:pt x="4663" y="6881"/>
                      <a:pt x="4550" y="6768"/>
                    </a:cubicBezTo>
                    <a:cubicBezTo>
                      <a:pt x="4346" y="6496"/>
                      <a:pt x="4120" y="6270"/>
                      <a:pt x="3894" y="6043"/>
                    </a:cubicBezTo>
                    <a:cubicBezTo>
                      <a:pt x="3577" y="5749"/>
                      <a:pt x="3283" y="5432"/>
                      <a:pt x="3011" y="5070"/>
                    </a:cubicBezTo>
                    <a:cubicBezTo>
                      <a:pt x="2377" y="4007"/>
                      <a:pt x="2988" y="2649"/>
                      <a:pt x="3577" y="1698"/>
                    </a:cubicBezTo>
                    <a:cubicBezTo>
                      <a:pt x="3735" y="1494"/>
                      <a:pt x="3871" y="1291"/>
                      <a:pt x="4097" y="1155"/>
                    </a:cubicBezTo>
                    <a:cubicBezTo>
                      <a:pt x="4233" y="1110"/>
                      <a:pt x="4369" y="1110"/>
                      <a:pt x="4482" y="1042"/>
                    </a:cubicBezTo>
                    <a:cubicBezTo>
                      <a:pt x="4595" y="1019"/>
                      <a:pt x="4708" y="1019"/>
                      <a:pt x="4821" y="951"/>
                    </a:cubicBezTo>
                    <a:cubicBezTo>
                      <a:pt x="4867" y="951"/>
                      <a:pt x="4889" y="929"/>
                      <a:pt x="4889" y="906"/>
                    </a:cubicBezTo>
                    <a:cubicBezTo>
                      <a:pt x="4912" y="883"/>
                      <a:pt x="4889" y="838"/>
                      <a:pt x="4844" y="793"/>
                    </a:cubicBezTo>
                    <a:cubicBezTo>
                      <a:pt x="4821" y="725"/>
                      <a:pt x="4799" y="725"/>
                      <a:pt x="4776" y="725"/>
                    </a:cubicBezTo>
                    <a:cubicBezTo>
                      <a:pt x="4505" y="567"/>
                      <a:pt x="4233" y="385"/>
                      <a:pt x="3939" y="250"/>
                    </a:cubicBezTo>
                    <a:cubicBezTo>
                      <a:pt x="3713" y="137"/>
                      <a:pt x="3464" y="1"/>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
              <p:cNvSpPr/>
              <p:nvPr/>
            </p:nvSpPr>
            <p:spPr>
              <a:xfrm>
                <a:off x="4139550" y="5174150"/>
                <a:ext cx="122800" cy="195800"/>
              </a:xfrm>
              <a:custGeom>
                <a:avLst/>
                <a:gdLst/>
                <a:ahLst/>
                <a:cxnLst/>
                <a:rect l="l" t="t" r="r" b="b"/>
                <a:pathLst>
                  <a:path w="4912" h="7832" fill="none" extrusionOk="0">
                    <a:moveTo>
                      <a:pt x="3599" y="1698"/>
                    </a:moveTo>
                    <a:cubicBezTo>
                      <a:pt x="3735" y="1495"/>
                      <a:pt x="3871" y="1291"/>
                      <a:pt x="4097" y="1155"/>
                    </a:cubicBezTo>
                    <a:cubicBezTo>
                      <a:pt x="4233" y="1110"/>
                      <a:pt x="4391" y="1110"/>
                      <a:pt x="4504" y="1042"/>
                    </a:cubicBezTo>
                    <a:cubicBezTo>
                      <a:pt x="4618" y="1019"/>
                      <a:pt x="4731" y="1019"/>
                      <a:pt x="4844" y="951"/>
                    </a:cubicBezTo>
                    <a:cubicBezTo>
                      <a:pt x="4867" y="951"/>
                      <a:pt x="4889" y="929"/>
                      <a:pt x="4889" y="906"/>
                    </a:cubicBezTo>
                    <a:cubicBezTo>
                      <a:pt x="4912" y="884"/>
                      <a:pt x="4889" y="838"/>
                      <a:pt x="4867" y="793"/>
                    </a:cubicBezTo>
                    <a:cubicBezTo>
                      <a:pt x="4821" y="770"/>
                      <a:pt x="4799" y="725"/>
                      <a:pt x="4776" y="725"/>
                    </a:cubicBezTo>
                    <a:cubicBezTo>
                      <a:pt x="4527" y="567"/>
                      <a:pt x="4233" y="386"/>
                      <a:pt x="3961" y="250"/>
                    </a:cubicBezTo>
                    <a:cubicBezTo>
                      <a:pt x="3735" y="137"/>
                      <a:pt x="3486" y="1"/>
                      <a:pt x="3214" y="1"/>
                    </a:cubicBezTo>
                    <a:cubicBezTo>
                      <a:pt x="3192" y="1"/>
                      <a:pt x="3124" y="1"/>
                      <a:pt x="3101" y="24"/>
                    </a:cubicBezTo>
                    <a:cubicBezTo>
                      <a:pt x="3079" y="46"/>
                      <a:pt x="3056" y="114"/>
                      <a:pt x="3056" y="159"/>
                    </a:cubicBezTo>
                    <a:cubicBezTo>
                      <a:pt x="3056" y="227"/>
                      <a:pt x="3079" y="250"/>
                      <a:pt x="3101" y="318"/>
                    </a:cubicBezTo>
                    <a:cubicBezTo>
                      <a:pt x="3147" y="363"/>
                      <a:pt x="3169" y="386"/>
                      <a:pt x="3192" y="454"/>
                    </a:cubicBezTo>
                    <a:cubicBezTo>
                      <a:pt x="3214" y="499"/>
                      <a:pt x="3237" y="544"/>
                      <a:pt x="3282" y="589"/>
                    </a:cubicBezTo>
                    <a:cubicBezTo>
                      <a:pt x="3305" y="770"/>
                      <a:pt x="3056" y="838"/>
                      <a:pt x="2943" y="884"/>
                    </a:cubicBezTo>
                    <a:cubicBezTo>
                      <a:pt x="2739" y="929"/>
                      <a:pt x="2513" y="951"/>
                      <a:pt x="2309" y="1042"/>
                    </a:cubicBezTo>
                    <a:cubicBezTo>
                      <a:pt x="1970" y="1178"/>
                      <a:pt x="1675" y="1359"/>
                      <a:pt x="1381" y="1585"/>
                    </a:cubicBezTo>
                    <a:cubicBezTo>
                      <a:pt x="318" y="2468"/>
                      <a:pt x="1" y="3984"/>
                      <a:pt x="250" y="5319"/>
                    </a:cubicBezTo>
                    <a:cubicBezTo>
                      <a:pt x="363" y="5885"/>
                      <a:pt x="657" y="6496"/>
                      <a:pt x="1132" y="6881"/>
                    </a:cubicBezTo>
                    <a:cubicBezTo>
                      <a:pt x="1924" y="7492"/>
                      <a:pt x="3192" y="7832"/>
                      <a:pt x="4210" y="7583"/>
                    </a:cubicBezTo>
                    <a:cubicBezTo>
                      <a:pt x="4391" y="7560"/>
                      <a:pt x="4731" y="7402"/>
                      <a:pt x="4776" y="7220"/>
                    </a:cubicBezTo>
                    <a:cubicBezTo>
                      <a:pt x="4844" y="7062"/>
                      <a:pt x="4663" y="6881"/>
                      <a:pt x="4550" y="6768"/>
                    </a:cubicBezTo>
                    <a:cubicBezTo>
                      <a:pt x="4346" y="6496"/>
                      <a:pt x="4120" y="6270"/>
                      <a:pt x="3893" y="6044"/>
                    </a:cubicBezTo>
                    <a:cubicBezTo>
                      <a:pt x="3577" y="5749"/>
                      <a:pt x="3282" y="5433"/>
                      <a:pt x="3011" y="5070"/>
                    </a:cubicBezTo>
                    <a:cubicBezTo>
                      <a:pt x="2377" y="4007"/>
                      <a:pt x="2988" y="2649"/>
                      <a:pt x="3599" y="1698"/>
                    </a:cubicBezTo>
                    <a:close/>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
              <p:cNvSpPr/>
              <p:nvPr/>
            </p:nvSpPr>
            <p:spPr>
              <a:xfrm>
                <a:off x="4121450" y="5194525"/>
                <a:ext cx="109225" cy="160150"/>
              </a:xfrm>
              <a:custGeom>
                <a:avLst/>
                <a:gdLst/>
                <a:ahLst/>
                <a:cxnLst/>
                <a:rect l="l" t="t" r="r" b="b"/>
                <a:pathLst>
                  <a:path w="4369" h="6406" fill="none" extrusionOk="0">
                    <a:moveTo>
                      <a:pt x="3689" y="227"/>
                    </a:moveTo>
                    <a:cubicBezTo>
                      <a:pt x="3463" y="1"/>
                      <a:pt x="3010" y="204"/>
                      <a:pt x="2784" y="295"/>
                    </a:cubicBezTo>
                    <a:cubicBezTo>
                      <a:pt x="2445" y="431"/>
                      <a:pt x="2128" y="589"/>
                      <a:pt x="1856" y="815"/>
                    </a:cubicBezTo>
                    <a:cubicBezTo>
                      <a:pt x="408" y="1992"/>
                      <a:pt x="0" y="4957"/>
                      <a:pt x="1811" y="5998"/>
                    </a:cubicBezTo>
                    <a:cubicBezTo>
                      <a:pt x="2354" y="6315"/>
                      <a:pt x="3010" y="6405"/>
                      <a:pt x="3622" y="6315"/>
                    </a:cubicBezTo>
                    <a:cubicBezTo>
                      <a:pt x="3780" y="6292"/>
                      <a:pt x="3916" y="6247"/>
                      <a:pt x="4029" y="6179"/>
                    </a:cubicBezTo>
                    <a:cubicBezTo>
                      <a:pt x="4255" y="5998"/>
                      <a:pt x="4368" y="5523"/>
                      <a:pt x="4278" y="5274"/>
                    </a:cubicBezTo>
                    <a:cubicBezTo>
                      <a:pt x="4233" y="5093"/>
                      <a:pt x="4006" y="4957"/>
                      <a:pt x="3893" y="4821"/>
                    </a:cubicBezTo>
                    <a:cubicBezTo>
                      <a:pt x="3735" y="4663"/>
                      <a:pt x="3599" y="4504"/>
                      <a:pt x="3486" y="4323"/>
                    </a:cubicBezTo>
                  </a:path>
                </a:pathLst>
              </a:custGeom>
              <a:noFill/>
              <a:ln w="3400" cap="flat" cmpd="sng">
                <a:solidFill>
                  <a:schemeClr val="accent3"/>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9"/>
              <p:cNvSpPr/>
              <p:nvPr/>
            </p:nvSpPr>
            <p:spPr>
              <a:xfrm>
                <a:off x="4167850" y="5193950"/>
                <a:ext cx="87150" cy="156775"/>
              </a:xfrm>
              <a:custGeom>
                <a:avLst/>
                <a:gdLst/>
                <a:ahLst/>
                <a:cxnLst/>
                <a:rect l="l" t="t" r="r" b="b"/>
                <a:pathLst>
                  <a:path w="3486" h="6271" fill="none" extrusionOk="0">
                    <a:moveTo>
                      <a:pt x="2377" y="1"/>
                    </a:moveTo>
                    <a:cubicBezTo>
                      <a:pt x="1494" y="318"/>
                      <a:pt x="589" y="1382"/>
                      <a:pt x="249" y="2264"/>
                    </a:cubicBezTo>
                    <a:cubicBezTo>
                      <a:pt x="46" y="2807"/>
                      <a:pt x="0" y="3396"/>
                      <a:pt x="136" y="3939"/>
                    </a:cubicBezTo>
                    <a:cubicBezTo>
                      <a:pt x="657" y="5863"/>
                      <a:pt x="3056" y="6270"/>
                      <a:pt x="3486" y="6270"/>
                    </a:cubicBezTo>
                  </a:path>
                </a:pathLst>
              </a:custGeom>
              <a:solidFill>
                <a:srgbClr val="EC605F"/>
              </a:solidFill>
              <a:ln w="22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9"/>
            <p:cNvGrpSpPr/>
            <p:nvPr/>
          </p:nvGrpSpPr>
          <p:grpSpPr>
            <a:xfrm>
              <a:off x="1460718" y="-104325"/>
              <a:ext cx="520625" cy="3756728"/>
              <a:chOff x="3700500" y="670375"/>
              <a:chExt cx="264250" cy="1906775"/>
            </a:xfrm>
          </p:grpSpPr>
          <p:sp>
            <p:nvSpPr>
              <p:cNvPr id="2988" name="Google Shape;2988;p9"/>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9"/>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9"/>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9"/>
            <p:cNvGrpSpPr/>
            <p:nvPr/>
          </p:nvGrpSpPr>
          <p:grpSpPr>
            <a:xfrm>
              <a:off x="4700366" y="4156978"/>
              <a:ext cx="768082" cy="1156015"/>
              <a:chOff x="4700366" y="4156978"/>
              <a:chExt cx="768082" cy="1156015"/>
            </a:xfrm>
          </p:grpSpPr>
          <p:sp>
            <p:nvSpPr>
              <p:cNvPr id="3004" name="Google Shape;3004;p9"/>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9"/>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3" name="Google Shape;3023;p9"/>
            <p:cNvGrpSpPr/>
            <p:nvPr/>
          </p:nvGrpSpPr>
          <p:grpSpPr>
            <a:xfrm>
              <a:off x="1838400" y="4151553"/>
              <a:ext cx="766999" cy="1154931"/>
              <a:chOff x="1838400" y="4151553"/>
              <a:chExt cx="766999" cy="1154931"/>
            </a:xfrm>
          </p:grpSpPr>
          <p:sp>
            <p:nvSpPr>
              <p:cNvPr id="3024" name="Google Shape;3024;p9"/>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9"/>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9"/>
            <p:cNvGrpSpPr/>
            <p:nvPr/>
          </p:nvGrpSpPr>
          <p:grpSpPr>
            <a:xfrm>
              <a:off x="2733806" y="4380153"/>
              <a:ext cx="769215" cy="1154931"/>
              <a:chOff x="2733806" y="4380153"/>
              <a:chExt cx="769215" cy="1154931"/>
            </a:xfrm>
          </p:grpSpPr>
          <p:sp>
            <p:nvSpPr>
              <p:cNvPr id="3045" name="Google Shape;3045;p9"/>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5" name="Google Shape;3065;p9"/>
            <p:cNvGrpSpPr/>
            <p:nvPr/>
          </p:nvGrpSpPr>
          <p:grpSpPr>
            <a:xfrm>
              <a:off x="3707629" y="4456362"/>
              <a:ext cx="788129" cy="1014456"/>
              <a:chOff x="3707629" y="4456362"/>
              <a:chExt cx="788129" cy="1014456"/>
            </a:xfrm>
          </p:grpSpPr>
          <p:sp>
            <p:nvSpPr>
              <p:cNvPr id="3066" name="Google Shape;3066;p9"/>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6" name="Google Shape;3086;p9"/>
            <p:cNvGrpSpPr/>
            <p:nvPr/>
          </p:nvGrpSpPr>
          <p:grpSpPr>
            <a:xfrm>
              <a:off x="6499806" y="4156978"/>
              <a:ext cx="768082" cy="1156015"/>
              <a:chOff x="6499806" y="4156978"/>
              <a:chExt cx="768082" cy="1156015"/>
            </a:xfrm>
          </p:grpSpPr>
          <p:sp>
            <p:nvSpPr>
              <p:cNvPr id="3087" name="Google Shape;3087;p9"/>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6" name="Google Shape;3106;p9"/>
            <p:cNvGrpSpPr/>
            <p:nvPr/>
          </p:nvGrpSpPr>
          <p:grpSpPr>
            <a:xfrm>
              <a:off x="5673057" y="4303953"/>
              <a:ext cx="769215" cy="1154931"/>
              <a:chOff x="5673057" y="4303953"/>
              <a:chExt cx="769215" cy="1154931"/>
            </a:xfrm>
          </p:grpSpPr>
          <p:sp>
            <p:nvSpPr>
              <p:cNvPr id="3107" name="Google Shape;3107;p9"/>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9"/>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9"/>
            <p:cNvGrpSpPr/>
            <p:nvPr/>
          </p:nvGrpSpPr>
          <p:grpSpPr>
            <a:xfrm>
              <a:off x="7396296" y="4303962"/>
              <a:ext cx="788129" cy="1014456"/>
              <a:chOff x="7396296" y="4303962"/>
              <a:chExt cx="788129" cy="1014456"/>
            </a:xfrm>
          </p:grpSpPr>
          <p:sp>
            <p:nvSpPr>
              <p:cNvPr id="3128" name="Google Shape;3128;p9"/>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9"/>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9"/>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9"/>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9"/>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9"/>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9"/>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 name="Google Shape;3148;p9"/>
            <p:cNvGrpSpPr/>
            <p:nvPr/>
          </p:nvGrpSpPr>
          <p:grpSpPr>
            <a:xfrm>
              <a:off x="992737" y="4303962"/>
              <a:ext cx="788129" cy="1014456"/>
              <a:chOff x="992737" y="4303962"/>
              <a:chExt cx="788129" cy="1014456"/>
            </a:xfrm>
          </p:grpSpPr>
          <p:sp>
            <p:nvSpPr>
              <p:cNvPr id="3149" name="Google Shape;3149;p9"/>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9" name="Google Shape;3169;p9"/>
            <p:cNvGrpSpPr/>
            <p:nvPr/>
          </p:nvGrpSpPr>
          <p:grpSpPr>
            <a:xfrm>
              <a:off x="0" y="4380162"/>
              <a:ext cx="788129" cy="1014456"/>
              <a:chOff x="0" y="4380162"/>
              <a:chExt cx="788129" cy="1014456"/>
            </a:xfrm>
          </p:grpSpPr>
          <p:sp>
            <p:nvSpPr>
              <p:cNvPr id="3170" name="Google Shape;3170;p9"/>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0" name="Google Shape;3190;p9"/>
            <p:cNvGrpSpPr/>
            <p:nvPr/>
          </p:nvGrpSpPr>
          <p:grpSpPr>
            <a:xfrm>
              <a:off x="8396815" y="4456353"/>
              <a:ext cx="769215" cy="1154931"/>
              <a:chOff x="8396815" y="4456353"/>
              <a:chExt cx="769215" cy="1154931"/>
            </a:xfrm>
          </p:grpSpPr>
          <p:sp>
            <p:nvSpPr>
              <p:cNvPr id="3191" name="Google Shape;3191;p9"/>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9"/>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11" name="Google Shape;3211;p9"/>
          <p:cNvSpPr txBox="1">
            <a:spLocks noGrp="1"/>
          </p:cNvSpPr>
          <p:nvPr>
            <p:ph type="subTitle" idx="1"/>
          </p:nvPr>
        </p:nvSpPr>
        <p:spPr>
          <a:xfrm>
            <a:off x="2669700" y="2097150"/>
            <a:ext cx="3804600" cy="1506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600">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3212" name="Google Shape;3212;p9"/>
          <p:cNvSpPr txBox="1">
            <a:spLocks noGrp="1"/>
          </p:cNvSpPr>
          <p:nvPr>
            <p:ph type="title"/>
          </p:nvPr>
        </p:nvSpPr>
        <p:spPr>
          <a:xfrm>
            <a:off x="2669700" y="1420350"/>
            <a:ext cx="38046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4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213"/>
        <p:cNvGrpSpPr/>
        <p:nvPr/>
      </p:nvGrpSpPr>
      <p:grpSpPr>
        <a:xfrm>
          <a:off x="0" y="0"/>
          <a:ext cx="0" cy="0"/>
          <a:chOff x="0" y="0"/>
          <a:chExt cx="0" cy="0"/>
        </a:xfrm>
      </p:grpSpPr>
      <p:sp>
        <p:nvSpPr>
          <p:cNvPr id="3214" name="Google Shape;3214;p10"/>
          <p:cNvSpPr txBox="1">
            <a:spLocks noGrp="1"/>
          </p:cNvSpPr>
          <p:nvPr>
            <p:ph type="title"/>
          </p:nvPr>
        </p:nvSpPr>
        <p:spPr>
          <a:xfrm>
            <a:off x="812400" y="540000"/>
            <a:ext cx="2139300" cy="190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400">
                <a:solidFill>
                  <a:schemeClr val="accent6"/>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3215" name="Google Shape;3215;p10"/>
          <p:cNvGrpSpPr/>
          <p:nvPr/>
        </p:nvGrpSpPr>
        <p:grpSpPr>
          <a:xfrm>
            <a:off x="0" y="-203525"/>
            <a:ext cx="9296411" cy="5814810"/>
            <a:chOff x="0" y="-203525"/>
            <a:chExt cx="9296411" cy="5814810"/>
          </a:xfrm>
        </p:grpSpPr>
        <p:grpSp>
          <p:nvGrpSpPr>
            <p:cNvPr id="3216" name="Google Shape;3216;p10"/>
            <p:cNvGrpSpPr/>
            <p:nvPr/>
          </p:nvGrpSpPr>
          <p:grpSpPr>
            <a:xfrm>
              <a:off x="4873403" y="-12374"/>
              <a:ext cx="4270606" cy="1104740"/>
              <a:chOff x="2637925" y="3469400"/>
              <a:chExt cx="2167600" cy="560725"/>
            </a:xfrm>
          </p:grpSpPr>
          <p:sp>
            <p:nvSpPr>
              <p:cNvPr id="3217" name="Google Shape;3217;p10"/>
              <p:cNvSpPr/>
              <p:nvPr/>
            </p:nvSpPr>
            <p:spPr>
              <a:xfrm>
                <a:off x="2637925" y="3473925"/>
                <a:ext cx="1370400" cy="450975"/>
              </a:xfrm>
              <a:custGeom>
                <a:avLst/>
                <a:gdLst/>
                <a:ahLst/>
                <a:cxnLst/>
                <a:rect l="l" t="t" r="r" b="b"/>
                <a:pathLst>
                  <a:path w="54816" h="18039" fill="none" extrusionOk="0">
                    <a:moveTo>
                      <a:pt x="0" y="1"/>
                    </a:moveTo>
                    <a:cubicBezTo>
                      <a:pt x="0" y="1"/>
                      <a:pt x="24669" y="18038"/>
                      <a:pt x="54815" y="680"/>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0"/>
              <p:cNvSpPr/>
              <p:nvPr/>
            </p:nvSpPr>
            <p:spPr>
              <a:xfrm>
                <a:off x="3016450" y="3553700"/>
                <a:ext cx="877000" cy="273875"/>
              </a:xfrm>
              <a:custGeom>
                <a:avLst/>
                <a:gdLst/>
                <a:ahLst/>
                <a:cxnLst/>
                <a:rect l="l" t="t" r="r" b="b"/>
                <a:pathLst>
                  <a:path w="35080" h="10955" fill="none" extrusionOk="0">
                    <a:moveTo>
                      <a:pt x="0" y="3418"/>
                    </a:moveTo>
                    <a:cubicBezTo>
                      <a:pt x="0" y="3418"/>
                      <a:pt x="19124" y="10955"/>
                      <a:pt x="35080" y="1"/>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0"/>
              <p:cNvSpPr/>
              <p:nvPr/>
            </p:nvSpPr>
            <p:spPr>
              <a:xfrm>
                <a:off x="2717700" y="3523150"/>
                <a:ext cx="845900" cy="195225"/>
              </a:xfrm>
              <a:custGeom>
                <a:avLst/>
                <a:gdLst/>
                <a:ahLst/>
                <a:cxnLst/>
                <a:rect l="l" t="t" r="r" b="b"/>
                <a:pathLst>
                  <a:path w="33836" h="7809" fill="none" extrusionOk="0">
                    <a:moveTo>
                      <a:pt x="0" y="1"/>
                    </a:moveTo>
                    <a:cubicBezTo>
                      <a:pt x="0" y="1"/>
                      <a:pt x="18445" y="7809"/>
                      <a:pt x="33835" y="5410"/>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0"/>
              <p:cNvSpPr/>
              <p:nvPr/>
            </p:nvSpPr>
            <p:spPr>
              <a:xfrm>
                <a:off x="3834600" y="3469400"/>
                <a:ext cx="970925" cy="560725"/>
              </a:xfrm>
              <a:custGeom>
                <a:avLst/>
                <a:gdLst/>
                <a:ahLst/>
                <a:cxnLst/>
                <a:rect l="l" t="t" r="r" b="b"/>
                <a:pathLst>
                  <a:path w="38837" h="22429" fill="none" extrusionOk="0">
                    <a:moveTo>
                      <a:pt x="0" y="1"/>
                    </a:moveTo>
                    <a:cubicBezTo>
                      <a:pt x="0" y="1"/>
                      <a:pt x="15639" y="22429"/>
                      <a:pt x="38837" y="20935"/>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0"/>
              <p:cNvSpPr/>
              <p:nvPr/>
            </p:nvSpPr>
            <p:spPr>
              <a:xfrm>
                <a:off x="3862875" y="3502775"/>
                <a:ext cx="422125" cy="367800"/>
              </a:xfrm>
              <a:custGeom>
                <a:avLst/>
                <a:gdLst/>
                <a:ahLst/>
                <a:cxnLst/>
                <a:rect l="l" t="t" r="r" b="b"/>
                <a:pathLst>
                  <a:path w="16885" h="14712" fill="none" extrusionOk="0">
                    <a:moveTo>
                      <a:pt x="1" y="1"/>
                    </a:moveTo>
                    <a:cubicBezTo>
                      <a:pt x="1" y="1"/>
                      <a:pt x="9597" y="8714"/>
                      <a:pt x="16884" y="14712"/>
                    </a:cubicBezTo>
                  </a:path>
                </a:pathLst>
              </a:custGeom>
              <a:noFill/>
              <a:ln w="5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2" name="Google Shape;3222;p10"/>
            <p:cNvGrpSpPr/>
            <p:nvPr/>
          </p:nvGrpSpPr>
          <p:grpSpPr>
            <a:xfrm>
              <a:off x="7480363" y="-104325"/>
              <a:ext cx="520625" cy="3756728"/>
              <a:chOff x="3700500" y="670375"/>
              <a:chExt cx="264250" cy="1906775"/>
            </a:xfrm>
          </p:grpSpPr>
          <p:sp>
            <p:nvSpPr>
              <p:cNvPr id="3223" name="Google Shape;3223;p10"/>
              <p:cNvSpPr/>
              <p:nvPr/>
            </p:nvSpPr>
            <p:spPr>
              <a:xfrm>
                <a:off x="3719175" y="967425"/>
                <a:ext cx="70175" cy="96775"/>
              </a:xfrm>
              <a:custGeom>
                <a:avLst/>
                <a:gdLst/>
                <a:ahLst/>
                <a:cxnLst/>
                <a:rect l="l" t="t" r="r" b="b"/>
                <a:pathLst>
                  <a:path w="2807" h="3871" fill="none" extrusionOk="0">
                    <a:moveTo>
                      <a:pt x="0" y="453"/>
                    </a:moveTo>
                    <a:cubicBezTo>
                      <a:pt x="0" y="363"/>
                      <a:pt x="0" y="250"/>
                      <a:pt x="68" y="159"/>
                    </a:cubicBezTo>
                    <a:cubicBezTo>
                      <a:pt x="158" y="23"/>
                      <a:pt x="317" y="1"/>
                      <a:pt x="453" y="23"/>
                    </a:cubicBezTo>
                    <a:cubicBezTo>
                      <a:pt x="611" y="46"/>
                      <a:pt x="747" y="159"/>
                      <a:pt x="860" y="250"/>
                    </a:cubicBezTo>
                    <a:cubicBezTo>
                      <a:pt x="1426" y="725"/>
                      <a:pt x="1856" y="1359"/>
                      <a:pt x="2150" y="2015"/>
                    </a:cubicBezTo>
                    <a:cubicBezTo>
                      <a:pt x="2444" y="2581"/>
                      <a:pt x="2806" y="3260"/>
                      <a:pt x="2490" y="3871"/>
                    </a:cubicBezTo>
                    <a:cubicBezTo>
                      <a:pt x="1675" y="3622"/>
                      <a:pt x="905" y="2739"/>
                      <a:pt x="498" y="2038"/>
                    </a:cubicBezTo>
                    <a:cubicBezTo>
                      <a:pt x="181" y="1585"/>
                      <a:pt x="0" y="1019"/>
                      <a:pt x="0"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0"/>
              <p:cNvSpPr/>
              <p:nvPr/>
            </p:nvSpPr>
            <p:spPr>
              <a:xfrm>
                <a:off x="3718600" y="972525"/>
                <a:ext cx="61700" cy="82625"/>
              </a:xfrm>
              <a:custGeom>
                <a:avLst/>
                <a:gdLst/>
                <a:ahLst/>
                <a:cxnLst/>
                <a:rect l="l" t="t" r="r" b="b"/>
                <a:pathLst>
                  <a:path w="2468" h="3305" fill="none" extrusionOk="0">
                    <a:moveTo>
                      <a:pt x="0" y="453"/>
                    </a:moveTo>
                    <a:cubicBezTo>
                      <a:pt x="589" y="1358"/>
                      <a:pt x="1381" y="2399"/>
                      <a:pt x="2173" y="3169"/>
                    </a:cubicBezTo>
                    <a:cubicBezTo>
                      <a:pt x="2241" y="3214"/>
                      <a:pt x="2354" y="3305"/>
                      <a:pt x="2445" y="3214"/>
                    </a:cubicBezTo>
                    <a:cubicBezTo>
                      <a:pt x="2467" y="3191"/>
                      <a:pt x="2467" y="3124"/>
                      <a:pt x="2467" y="3078"/>
                    </a:cubicBezTo>
                    <a:cubicBezTo>
                      <a:pt x="2445" y="2422"/>
                      <a:pt x="1947" y="1947"/>
                      <a:pt x="1472" y="1494"/>
                    </a:cubicBezTo>
                    <a:cubicBezTo>
                      <a:pt x="1019" y="1041"/>
                      <a:pt x="544" y="498"/>
                      <a:pt x="136"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0"/>
              <p:cNvSpPr/>
              <p:nvPr/>
            </p:nvSpPr>
            <p:spPr>
              <a:xfrm>
                <a:off x="3801200" y="840125"/>
                <a:ext cx="63975" cy="59425"/>
              </a:xfrm>
              <a:custGeom>
                <a:avLst/>
                <a:gdLst/>
                <a:ahLst/>
                <a:cxnLst/>
                <a:rect l="l" t="t" r="r" b="b"/>
                <a:pathLst>
                  <a:path w="2559" h="2377" fill="none" extrusionOk="0">
                    <a:moveTo>
                      <a:pt x="2196" y="23"/>
                    </a:moveTo>
                    <a:cubicBezTo>
                      <a:pt x="2241" y="23"/>
                      <a:pt x="2332" y="0"/>
                      <a:pt x="2377" y="23"/>
                    </a:cubicBezTo>
                    <a:cubicBezTo>
                      <a:pt x="2490" y="46"/>
                      <a:pt x="2558" y="204"/>
                      <a:pt x="2535" y="272"/>
                    </a:cubicBezTo>
                    <a:cubicBezTo>
                      <a:pt x="2535" y="385"/>
                      <a:pt x="2468" y="476"/>
                      <a:pt x="2422" y="589"/>
                    </a:cubicBezTo>
                    <a:cubicBezTo>
                      <a:pt x="2128" y="1042"/>
                      <a:pt x="1766" y="1449"/>
                      <a:pt x="1313" y="1743"/>
                    </a:cubicBezTo>
                    <a:cubicBezTo>
                      <a:pt x="951" y="2037"/>
                      <a:pt x="521" y="2377"/>
                      <a:pt x="1" y="2241"/>
                    </a:cubicBezTo>
                    <a:cubicBezTo>
                      <a:pt x="91" y="1607"/>
                      <a:pt x="612" y="951"/>
                      <a:pt x="1064" y="566"/>
                    </a:cubicBezTo>
                    <a:cubicBezTo>
                      <a:pt x="1404" y="317"/>
                      <a:pt x="1766" y="114"/>
                      <a:pt x="2196"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0"/>
              <p:cNvSpPr/>
              <p:nvPr/>
            </p:nvSpPr>
            <p:spPr>
              <a:xfrm>
                <a:off x="3808550" y="841250"/>
                <a:ext cx="51525" cy="52650"/>
              </a:xfrm>
              <a:custGeom>
                <a:avLst/>
                <a:gdLst/>
                <a:ahLst/>
                <a:cxnLst/>
                <a:rect l="l" t="t" r="r" b="b"/>
                <a:pathLst>
                  <a:path w="2061" h="2106" fill="none" extrusionOk="0">
                    <a:moveTo>
                      <a:pt x="1721" y="1"/>
                    </a:moveTo>
                    <a:cubicBezTo>
                      <a:pt x="1155" y="544"/>
                      <a:pt x="499" y="1246"/>
                      <a:pt x="46" y="1902"/>
                    </a:cubicBezTo>
                    <a:cubicBezTo>
                      <a:pt x="24" y="1970"/>
                      <a:pt x="1" y="2038"/>
                      <a:pt x="46" y="2083"/>
                    </a:cubicBezTo>
                    <a:cubicBezTo>
                      <a:pt x="69" y="2106"/>
                      <a:pt x="114" y="2083"/>
                      <a:pt x="137" y="2083"/>
                    </a:cubicBezTo>
                    <a:cubicBezTo>
                      <a:pt x="589" y="1947"/>
                      <a:pt x="884" y="1562"/>
                      <a:pt x="1155" y="1178"/>
                    </a:cubicBezTo>
                    <a:cubicBezTo>
                      <a:pt x="1449" y="770"/>
                      <a:pt x="1744" y="385"/>
                      <a:pt x="2060" y="46"/>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0"/>
              <p:cNvSpPr/>
              <p:nvPr/>
            </p:nvSpPr>
            <p:spPr>
              <a:xfrm>
                <a:off x="3781975" y="1725600"/>
                <a:ext cx="57725" cy="56050"/>
              </a:xfrm>
              <a:custGeom>
                <a:avLst/>
                <a:gdLst/>
                <a:ahLst/>
                <a:cxnLst/>
                <a:rect l="l" t="t" r="r" b="b"/>
                <a:pathLst>
                  <a:path w="2309" h="2242" fill="none" extrusionOk="0">
                    <a:moveTo>
                      <a:pt x="1947" y="23"/>
                    </a:moveTo>
                    <a:cubicBezTo>
                      <a:pt x="1992" y="23"/>
                      <a:pt x="2082" y="1"/>
                      <a:pt x="2128" y="23"/>
                    </a:cubicBezTo>
                    <a:cubicBezTo>
                      <a:pt x="2241" y="91"/>
                      <a:pt x="2309" y="204"/>
                      <a:pt x="2309" y="317"/>
                    </a:cubicBezTo>
                    <a:cubicBezTo>
                      <a:pt x="2309" y="431"/>
                      <a:pt x="2241" y="499"/>
                      <a:pt x="2218" y="589"/>
                    </a:cubicBezTo>
                    <a:cubicBezTo>
                      <a:pt x="1992" y="1019"/>
                      <a:pt x="1630" y="1381"/>
                      <a:pt x="1222" y="1675"/>
                    </a:cubicBezTo>
                    <a:cubicBezTo>
                      <a:pt x="883" y="1924"/>
                      <a:pt x="498" y="2241"/>
                      <a:pt x="0" y="2060"/>
                    </a:cubicBezTo>
                    <a:cubicBezTo>
                      <a:pt x="45" y="1449"/>
                      <a:pt x="521" y="838"/>
                      <a:pt x="951" y="476"/>
                    </a:cubicBezTo>
                    <a:cubicBezTo>
                      <a:pt x="1200" y="250"/>
                      <a:pt x="1539" y="91"/>
                      <a:pt x="1947" y="23"/>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0"/>
              <p:cNvSpPr/>
              <p:nvPr/>
            </p:nvSpPr>
            <p:spPr>
              <a:xfrm>
                <a:off x="3764425" y="817500"/>
                <a:ext cx="43600" cy="62825"/>
              </a:xfrm>
              <a:custGeom>
                <a:avLst/>
                <a:gdLst/>
                <a:ahLst/>
                <a:cxnLst/>
                <a:rect l="l" t="t" r="r" b="b"/>
                <a:pathLst>
                  <a:path w="1744" h="2513" fill="none" extrusionOk="0">
                    <a:moveTo>
                      <a:pt x="182" y="317"/>
                    </a:moveTo>
                    <a:cubicBezTo>
                      <a:pt x="317" y="113"/>
                      <a:pt x="544" y="0"/>
                      <a:pt x="770" y="45"/>
                    </a:cubicBezTo>
                    <a:cubicBezTo>
                      <a:pt x="1064" y="113"/>
                      <a:pt x="1223" y="362"/>
                      <a:pt x="1336" y="611"/>
                    </a:cubicBezTo>
                    <a:cubicBezTo>
                      <a:pt x="1562" y="1132"/>
                      <a:pt x="1743" y="1924"/>
                      <a:pt x="1472" y="2467"/>
                    </a:cubicBezTo>
                    <a:cubicBezTo>
                      <a:pt x="1449" y="2512"/>
                      <a:pt x="838" y="2128"/>
                      <a:pt x="770" y="2060"/>
                    </a:cubicBezTo>
                    <a:cubicBezTo>
                      <a:pt x="453" y="1833"/>
                      <a:pt x="227" y="1584"/>
                      <a:pt x="91" y="1177"/>
                    </a:cubicBezTo>
                    <a:cubicBezTo>
                      <a:pt x="1" y="928"/>
                      <a:pt x="1" y="634"/>
                      <a:pt x="114" y="385"/>
                    </a:cubicBezTo>
                    <a:cubicBezTo>
                      <a:pt x="159" y="362"/>
                      <a:pt x="182" y="340"/>
                      <a:pt x="182" y="317"/>
                    </a:cubicBezTo>
                    <a:close/>
                  </a:path>
                </a:pathLst>
              </a:custGeom>
              <a:noFill/>
              <a:ln w="1132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0"/>
              <p:cNvSpPr/>
              <p:nvPr/>
            </p:nvSpPr>
            <p:spPr>
              <a:xfrm>
                <a:off x="3714650" y="1508900"/>
                <a:ext cx="53200" cy="79250"/>
              </a:xfrm>
              <a:custGeom>
                <a:avLst/>
                <a:gdLst/>
                <a:ahLst/>
                <a:cxnLst/>
                <a:rect l="l" t="t" r="r" b="b"/>
                <a:pathLst>
                  <a:path w="2128" h="3170" fill="none" extrusionOk="0">
                    <a:moveTo>
                      <a:pt x="181" y="408"/>
                    </a:moveTo>
                    <a:cubicBezTo>
                      <a:pt x="362" y="182"/>
                      <a:pt x="679" y="1"/>
                      <a:pt x="951" y="68"/>
                    </a:cubicBezTo>
                    <a:cubicBezTo>
                      <a:pt x="1290" y="159"/>
                      <a:pt x="1516" y="453"/>
                      <a:pt x="1652" y="770"/>
                    </a:cubicBezTo>
                    <a:cubicBezTo>
                      <a:pt x="1946" y="1404"/>
                      <a:pt x="2127" y="2422"/>
                      <a:pt x="1856" y="3101"/>
                    </a:cubicBezTo>
                    <a:cubicBezTo>
                      <a:pt x="1833" y="3169"/>
                      <a:pt x="996" y="2648"/>
                      <a:pt x="951" y="2603"/>
                    </a:cubicBezTo>
                    <a:cubicBezTo>
                      <a:pt x="566" y="2309"/>
                      <a:pt x="272" y="1992"/>
                      <a:pt x="113" y="1517"/>
                    </a:cubicBezTo>
                    <a:cubicBezTo>
                      <a:pt x="0" y="1200"/>
                      <a:pt x="0" y="838"/>
                      <a:pt x="136" y="521"/>
                    </a:cubicBezTo>
                    <a:cubicBezTo>
                      <a:pt x="136" y="453"/>
                      <a:pt x="158" y="431"/>
                      <a:pt x="181" y="40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0"/>
              <p:cNvSpPr/>
              <p:nvPr/>
            </p:nvSpPr>
            <p:spPr>
              <a:xfrm>
                <a:off x="3715200" y="1515700"/>
                <a:ext cx="46425" cy="60000"/>
              </a:xfrm>
              <a:custGeom>
                <a:avLst/>
                <a:gdLst/>
                <a:ahLst/>
                <a:cxnLst/>
                <a:rect l="l" t="t" r="r" b="b"/>
                <a:pathLst>
                  <a:path w="1857" h="2400" fill="none" extrusionOk="0">
                    <a:moveTo>
                      <a:pt x="1" y="679"/>
                    </a:moveTo>
                    <a:cubicBezTo>
                      <a:pt x="431" y="1200"/>
                      <a:pt x="929" y="1946"/>
                      <a:pt x="1517" y="2331"/>
                    </a:cubicBezTo>
                    <a:cubicBezTo>
                      <a:pt x="1585" y="2376"/>
                      <a:pt x="1675" y="2399"/>
                      <a:pt x="1721" y="2331"/>
                    </a:cubicBezTo>
                    <a:cubicBezTo>
                      <a:pt x="1743" y="2309"/>
                      <a:pt x="1743" y="2286"/>
                      <a:pt x="1789" y="2263"/>
                    </a:cubicBezTo>
                    <a:cubicBezTo>
                      <a:pt x="1834" y="1811"/>
                      <a:pt x="317" y="249"/>
                      <a:pt x="408" y="0"/>
                    </a:cubicBezTo>
                    <a:cubicBezTo>
                      <a:pt x="1042" y="136"/>
                      <a:pt x="1268" y="611"/>
                      <a:pt x="1856" y="131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0"/>
              <p:cNvSpPr/>
              <p:nvPr/>
            </p:nvSpPr>
            <p:spPr>
              <a:xfrm>
                <a:off x="3738975" y="1875550"/>
                <a:ext cx="53200" cy="61675"/>
              </a:xfrm>
              <a:custGeom>
                <a:avLst/>
                <a:gdLst/>
                <a:ahLst/>
                <a:cxnLst/>
                <a:rect l="l" t="t" r="r" b="b"/>
                <a:pathLst>
                  <a:path w="2128" h="2467" fill="none" extrusionOk="0">
                    <a:moveTo>
                      <a:pt x="91" y="430"/>
                    </a:moveTo>
                    <a:cubicBezTo>
                      <a:pt x="204" y="204"/>
                      <a:pt x="430" y="0"/>
                      <a:pt x="679" y="0"/>
                    </a:cubicBezTo>
                    <a:cubicBezTo>
                      <a:pt x="996" y="0"/>
                      <a:pt x="1222" y="226"/>
                      <a:pt x="1426" y="453"/>
                    </a:cubicBezTo>
                    <a:cubicBezTo>
                      <a:pt x="1765" y="928"/>
                      <a:pt x="2128" y="1743"/>
                      <a:pt x="1992" y="2376"/>
                    </a:cubicBezTo>
                    <a:cubicBezTo>
                      <a:pt x="1969" y="2467"/>
                      <a:pt x="1200" y="2173"/>
                      <a:pt x="1132" y="2150"/>
                    </a:cubicBezTo>
                    <a:cubicBezTo>
                      <a:pt x="747" y="1969"/>
                      <a:pt x="453" y="1788"/>
                      <a:pt x="227" y="1381"/>
                    </a:cubicBezTo>
                    <a:cubicBezTo>
                      <a:pt x="91" y="1132"/>
                      <a:pt x="0" y="815"/>
                      <a:pt x="91" y="543"/>
                    </a:cubicBezTo>
                    <a:cubicBezTo>
                      <a:pt x="68" y="498"/>
                      <a:pt x="68" y="453"/>
                      <a:pt x="91" y="430"/>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0"/>
              <p:cNvSpPr/>
              <p:nvPr/>
            </p:nvSpPr>
            <p:spPr>
              <a:xfrm>
                <a:off x="3745750" y="1882325"/>
                <a:ext cx="36250" cy="21525"/>
              </a:xfrm>
              <a:custGeom>
                <a:avLst/>
                <a:gdLst/>
                <a:ahLst/>
                <a:cxnLst/>
                <a:rect l="l" t="t" r="r" b="b"/>
                <a:pathLst>
                  <a:path w="1450" h="861" fill="none" extrusionOk="0">
                    <a:moveTo>
                      <a:pt x="567" y="612"/>
                    </a:moveTo>
                    <a:cubicBezTo>
                      <a:pt x="250" y="340"/>
                      <a:pt x="1" y="114"/>
                      <a:pt x="1" y="1"/>
                    </a:cubicBezTo>
                    <a:cubicBezTo>
                      <a:pt x="521" y="1"/>
                      <a:pt x="838" y="385"/>
                      <a:pt x="1449" y="86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0"/>
              <p:cNvSpPr/>
              <p:nvPr/>
            </p:nvSpPr>
            <p:spPr>
              <a:xfrm>
                <a:off x="3740100" y="1897600"/>
                <a:ext cx="45275" cy="29450"/>
              </a:xfrm>
              <a:custGeom>
                <a:avLst/>
                <a:gdLst/>
                <a:ahLst/>
                <a:cxnLst/>
                <a:rect l="l" t="t" r="r" b="b"/>
                <a:pathLst>
                  <a:path w="1811" h="1178" fill="none" extrusionOk="0">
                    <a:moveTo>
                      <a:pt x="0" y="46"/>
                    </a:moveTo>
                    <a:cubicBezTo>
                      <a:pt x="453" y="408"/>
                      <a:pt x="1019" y="929"/>
                      <a:pt x="1607" y="1155"/>
                    </a:cubicBezTo>
                    <a:cubicBezTo>
                      <a:pt x="1653" y="1178"/>
                      <a:pt x="1743" y="1178"/>
                      <a:pt x="1766" y="1132"/>
                    </a:cubicBezTo>
                    <a:cubicBezTo>
                      <a:pt x="1811" y="1087"/>
                      <a:pt x="1811" y="1064"/>
                      <a:pt x="1811" y="1042"/>
                    </a:cubicBezTo>
                    <a:cubicBezTo>
                      <a:pt x="1766" y="816"/>
                      <a:pt x="1245" y="363"/>
                      <a:pt x="793" y="1"/>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0"/>
              <p:cNvSpPr/>
              <p:nvPr/>
            </p:nvSpPr>
            <p:spPr>
              <a:xfrm>
                <a:off x="3780275" y="1098700"/>
                <a:ext cx="79225" cy="53775"/>
              </a:xfrm>
              <a:custGeom>
                <a:avLst/>
                <a:gdLst/>
                <a:ahLst/>
                <a:cxnLst/>
                <a:rect l="l" t="t" r="r" b="b"/>
                <a:pathLst>
                  <a:path w="3169" h="2151" fill="none" extrusionOk="0">
                    <a:moveTo>
                      <a:pt x="2761" y="204"/>
                    </a:moveTo>
                    <a:cubicBezTo>
                      <a:pt x="2988" y="385"/>
                      <a:pt x="3169" y="679"/>
                      <a:pt x="3101" y="974"/>
                    </a:cubicBezTo>
                    <a:cubicBezTo>
                      <a:pt x="3010" y="1313"/>
                      <a:pt x="2716" y="1539"/>
                      <a:pt x="2399" y="1675"/>
                    </a:cubicBezTo>
                    <a:cubicBezTo>
                      <a:pt x="1766" y="1969"/>
                      <a:pt x="747" y="2150"/>
                      <a:pt x="68" y="1879"/>
                    </a:cubicBezTo>
                    <a:cubicBezTo>
                      <a:pt x="0" y="1856"/>
                      <a:pt x="521" y="1019"/>
                      <a:pt x="566" y="974"/>
                    </a:cubicBezTo>
                    <a:cubicBezTo>
                      <a:pt x="860" y="566"/>
                      <a:pt x="1177" y="295"/>
                      <a:pt x="1652" y="113"/>
                    </a:cubicBezTo>
                    <a:cubicBezTo>
                      <a:pt x="1969" y="0"/>
                      <a:pt x="2331" y="0"/>
                      <a:pt x="2648" y="159"/>
                    </a:cubicBezTo>
                    <a:cubicBezTo>
                      <a:pt x="2716" y="159"/>
                      <a:pt x="2739" y="181"/>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0"/>
              <p:cNvSpPr/>
              <p:nvPr/>
            </p:nvSpPr>
            <p:spPr>
              <a:xfrm>
                <a:off x="3764425" y="681700"/>
                <a:ext cx="200325" cy="1895450"/>
              </a:xfrm>
              <a:custGeom>
                <a:avLst/>
                <a:gdLst/>
                <a:ahLst/>
                <a:cxnLst/>
                <a:rect l="l" t="t" r="r" b="b"/>
                <a:pathLst>
                  <a:path w="8013" h="75818" fill="none" extrusionOk="0">
                    <a:moveTo>
                      <a:pt x="2649" y="1"/>
                    </a:moveTo>
                    <a:cubicBezTo>
                      <a:pt x="1811" y="4640"/>
                      <a:pt x="1359" y="9370"/>
                      <a:pt x="974" y="14032"/>
                    </a:cubicBezTo>
                    <a:cubicBezTo>
                      <a:pt x="69" y="25326"/>
                      <a:pt x="1" y="36687"/>
                      <a:pt x="906" y="47980"/>
                    </a:cubicBezTo>
                    <a:cubicBezTo>
                      <a:pt x="1223" y="51851"/>
                      <a:pt x="1653" y="55721"/>
                      <a:pt x="2219" y="59568"/>
                    </a:cubicBezTo>
                    <a:cubicBezTo>
                      <a:pt x="2784" y="63370"/>
                      <a:pt x="3237" y="67353"/>
                      <a:pt x="4097" y="71088"/>
                    </a:cubicBezTo>
                    <a:cubicBezTo>
                      <a:pt x="4255" y="71744"/>
                      <a:pt x="4504" y="72355"/>
                      <a:pt x="4980" y="72808"/>
                    </a:cubicBezTo>
                    <a:cubicBezTo>
                      <a:pt x="5478" y="73260"/>
                      <a:pt x="6202" y="73487"/>
                      <a:pt x="6790" y="73215"/>
                    </a:cubicBezTo>
                    <a:cubicBezTo>
                      <a:pt x="7537" y="72876"/>
                      <a:pt x="7763" y="71789"/>
                      <a:pt x="7243" y="71178"/>
                    </a:cubicBezTo>
                    <a:cubicBezTo>
                      <a:pt x="6745" y="70545"/>
                      <a:pt x="5636" y="70590"/>
                      <a:pt x="5183" y="71224"/>
                    </a:cubicBezTo>
                    <a:cubicBezTo>
                      <a:pt x="4957" y="71540"/>
                      <a:pt x="4867" y="71948"/>
                      <a:pt x="4867" y="72332"/>
                    </a:cubicBezTo>
                    <a:cubicBezTo>
                      <a:pt x="4844" y="74053"/>
                      <a:pt x="6292" y="75682"/>
                      <a:pt x="8012" y="7581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0"/>
              <p:cNvSpPr/>
              <p:nvPr/>
            </p:nvSpPr>
            <p:spPr>
              <a:xfrm>
                <a:off x="3700500" y="1489100"/>
                <a:ext cx="148250" cy="876450"/>
              </a:xfrm>
              <a:custGeom>
                <a:avLst/>
                <a:gdLst/>
                <a:ahLst/>
                <a:cxnLst/>
                <a:rect l="l" t="t" r="r" b="b"/>
                <a:pathLst>
                  <a:path w="5930" h="35058" fill="none" extrusionOk="0">
                    <a:moveTo>
                      <a:pt x="3010" y="0"/>
                    </a:moveTo>
                    <a:cubicBezTo>
                      <a:pt x="3010" y="0"/>
                      <a:pt x="0" y="11294"/>
                      <a:pt x="5930" y="3505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0"/>
              <p:cNvSpPr/>
              <p:nvPr/>
            </p:nvSpPr>
            <p:spPr>
              <a:xfrm>
                <a:off x="3775750" y="670375"/>
                <a:ext cx="56600" cy="818750"/>
              </a:xfrm>
              <a:custGeom>
                <a:avLst/>
                <a:gdLst/>
                <a:ahLst/>
                <a:cxnLst/>
                <a:rect l="l" t="t" r="r" b="b"/>
                <a:pathLst>
                  <a:path w="2264" h="32750" fill="none" extrusionOk="0">
                    <a:moveTo>
                      <a:pt x="2263" y="1"/>
                    </a:moveTo>
                    <a:cubicBezTo>
                      <a:pt x="2263" y="1"/>
                      <a:pt x="1698" y="15889"/>
                      <a:pt x="0" y="32749"/>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8" name="Google Shape;3238;p10"/>
            <p:cNvGrpSpPr/>
            <p:nvPr/>
          </p:nvGrpSpPr>
          <p:grpSpPr>
            <a:xfrm>
              <a:off x="5414254" y="-203525"/>
              <a:ext cx="292131" cy="1327718"/>
              <a:chOff x="2806525" y="620025"/>
              <a:chExt cx="148275" cy="673900"/>
            </a:xfrm>
          </p:grpSpPr>
          <p:sp>
            <p:nvSpPr>
              <p:cNvPr id="3239" name="Google Shape;3239;p10"/>
              <p:cNvSpPr/>
              <p:nvPr/>
            </p:nvSpPr>
            <p:spPr>
              <a:xfrm>
                <a:off x="2867075" y="917075"/>
                <a:ext cx="64525" cy="48125"/>
              </a:xfrm>
              <a:custGeom>
                <a:avLst/>
                <a:gdLst/>
                <a:ahLst/>
                <a:cxnLst/>
                <a:rect l="l" t="t" r="r" b="b"/>
                <a:pathLst>
                  <a:path w="2581" h="1925" fill="none" extrusionOk="0">
                    <a:moveTo>
                      <a:pt x="2241" y="0"/>
                    </a:moveTo>
                    <a:cubicBezTo>
                      <a:pt x="2286" y="0"/>
                      <a:pt x="2377" y="0"/>
                      <a:pt x="2444" y="23"/>
                    </a:cubicBezTo>
                    <a:cubicBezTo>
                      <a:pt x="2512" y="91"/>
                      <a:pt x="2580" y="227"/>
                      <a:pt x="2558" y="317"/>
                    </a:cubicBezTo>
                    <a:cubicBezTo>
                      <a:pt x="2512" y="430"/>
                      <a:pt x="2467" y="521"/>
                      <a:pt x="2399" y="589"/>
                    </a:cubicBezTo>
                    <a:cubicBezTo>
                      <a:pt x="2105" y="996"/>
                      <a:pt x="1698" y="1268"/>
                      <a:pt x="1268" y="1494"/>
                    </a:cubicBezTo>
                    <a:cubicBezTo>
                      <a:pt x="906" y="1698"/>
                      <a:pt x="453" y="1924"/>
                      <a:pt x="0" y="1698"/>
                    </a:cubicBezTo>
                    <a:cubicBezTo>
                      <a:pt x="136" y="1109"/>
                      <a:pt x="679" y="566"/>
                      <a:pt x="1154" y="295"/>
                    </a:cubicBezTo>
                    <a:cubicBezTo>
                      <a:pt x="1494" y="114"/>
                      <a:pt x="1879" y="0"/>
                      <a:pt x="2241" y="0"/>
                    </a:cubicBezTo>
                    <a:close/>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0"/>
              <p:cNvSpPr/>
              <p:nvPr/>
            </p:nvSpPr>
            <p:spPr>
              <a:xfrm>
                <a:off x="2873300" y="917075"/>
                <a:ext cx="53200" cy="43025"/>
              </a:xfrm>
              <a:custGeom>
                <a:avLst/>
                <a:gdLst/>
                <a:ahLst/>
                <a:cxnLst/>
                <a:rect l="l" t="t" r="r" b="b"/>
                <a:pathLst>
                  <a:path w="2128" h="1721" fill="none" extrusionOk="0">
                    <a:moveTo>
                      <a:pt x="1856" y="0"/>
                    </a:moveTo>
                    <a:cubicBezTo>
                      <a:pt x="1245" y="430"/>
                      <a:pt x="566" y="974"/>
                      <a:pt x="91" y="1539"/>
                    </a:cubicBezTo>
                    <a:cubicBezTo>
                      <a:pt x="68" y="1585"/>
                      <a:pt x="0" y="1653"/>
                      <a:pt x="68" y="1698"/>
                    </a:cubicBezTo>
                    <a:cubicBezTo>
                      <a:pt x="91" y="1720"/>
                      <a:pt x="113" y="1720"/>
                      <a:pt x="159" y="1720"/>
                    </a:cubicBezTo>
                    <a:cubicBezTo>
                      <a:pt x="611" y="1720"/>
                      <a:pt x="883" y="1381"/>
                      <a:pt x="1177" y="1042"/>
                    </a:cubicBezTo>
                    <a:cubicBezTo>
                      <a:pt x="1449" y="702"/>
                      <a:pt x="1788" y="408"/>
                      <a:pt x="2128" y="114"/>
                    </a:cubicBezTo>
                  </a:path>
                </a:pathLst>
              </a:custGeom>
              <a:noFill/>
              <a:ln w="10175"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0"/>
              <p:cNvSpPr/>
              <p:nvPr/>
            </p:nvSpPr>
            <p:spPr>
              <a:xfrm>
                <a:off x="2806525" y="703775"/>
                <a:ext cx="47550" cy="83200"/>
              </a:xfrm>
              <a:custGeom>
                <a:avLst/>
                <a:gdLst/>
                <a:ahLst/>
                <a:cxnLst/>
                <a:rect l="l" t="t" r="r" b="b"/>
                <a:pathLst>
                  <a:path w="1902" h="3328" fill="none" extrusionOk="0">
                    <a:moveTo>
                      <a:pt x="340" y="294"/>
                    </a:moveTo>
                    <a:cubicBezTo>
                      <a:pt x="521" y="113"/>
                      <a:pt x="861" y="0"/>
                      <a:pt x="1132" y="113"/>
                    </a:cubicBezTo>
                    <a:cubicBezTo>
                      <a:pt x="1426" y="226"/>
                      <a:pt x="1607" y="589"/>
                      <a:pt x="1698" y="928"/>
                    </a:cubicBezTo>
                    <a:cubicBezTo>
                      <a:pt x="1856" y="1607"/>
                      <a:pt x="1902" y="2625"/>
                      <a:pt x="1517" y="3237"/>
                    </a:cubicBezTo>
                    <a:cubicBezTo>
                      <a:pt x="1472" y="3327"/>
                      <a:pt x="747" y="2671"/>
                      <a:pt x="702" y="2625"/>
                    </a:cubicBezTo>
                    <a:cubicBezTo>
                      <a:pt x="340" y="2263"/>
                      <a:pt x="136" y="1924"/>
                      <a:pt x="46" y="1403"/>
                    </a:cubicBezTo>
                    <a:cubicBezTo>
                      <a:pt x="1" y="1064"/>
                      <a:pt x="23" y="702"/>
                      <a:pt x="204" y="453"/>
                    </a:cubicBezTo>
                    <a:cubicBezTo>
                      <a:pt x="272" y="385"/>
                      <a:pt x="295" y="340"/>
                      <a:pt x="340" y="29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0"/>
              <p:cNvSpPr/>
              <p:nvPr/>
            </p:nvSpPr>
            <p:spPr>
              <a:xfrm>
                <a:off x="2811050" y="956675"/>
                <a:ext cx="66800" cy="46425"/>
              </a:xfrm>
              <a:custGeom>
                <a:avLst/>
                <a:gdLst/>
                <a:ahLst/>
                <a:cxnLst/>
                <a:rect l="l" t="t" r="r" b="b"/>
                <a:pathLst>
                  <a:path w="2672" h="1857" fill="none" extrusionOk="0">
                    <a:moveTo>
                      <a:pt x="46" y="861"/>
                    </a:moveTo>
                    <a:cubicBezTo>
                      <a:pt x="1" y="589"/>
                      <a:pt x="114" y="318"/>
                      <a:pt x="318" y="159"/>
                    </a:cubicBezTo>
                    <a:cubicBezTo>
                      <a:pt x="566" y="1"/>
                      <a:pt x="906" y="91"/>
                      <a:pt x="1178" y="204"/>
                    </a:cubicBezTo>
                    <a:cubicBezTo>
                      <a:pt x="1698" y="453"/>
                      <a:pt x="2445" y="951"/>
                      <a:pt x="2649" y="1585"/>
                    </a:cubicBezTo>
                    <a:cubicBezTo>
                      <a:pt x="2671" y="1675"/>
                      <a:pt x="1856" y="1811"/>
                      <a:pt x="1789" y="1811"/>
                    </a:cubicBezTo>
                    <a:cubicBezTo>
                      <a:pt x="1359" y="1857"/>
                      <a:pt x="996" y="1834"/>
                      <a:pt x="612" y="1608"/>
                    </a:cubicBezTo>
                    <a:cubicBezTo>
                      <a:pt x="340" y="1472"/>
                      <a:pt x="114" y="1245"/>
                      <a:pt x="69" y="951"/>
                    </a:cubicBezTo>
                    <a:cubicBezTo>
                      <a:pt x="69" y="929"/>
                      <a:pt x="46" y="883"/>
                      <a:pt x="46" y="861"/>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0"/>
              <p:cNvSpPr/>
              <p:nvPr/>
            </p:nvSpPr>
            <p:spPr>
              <a:xfrm>
                <a:off x="2821800" y="620025"/>
                <a:ext cx="133000" cy="673900"/>
              </a:xfrm>
              <a:custGeom>
                <a:avLst/>
                <a:gdLst/>
                <a:ahLst/>
                <a:cxnLst/>
                <a:rect l="l" t="t" r="r" b="b"/>
                <a:pathLst>
                  <a:path w="5320" h="26956" fill="none" extrusionOk="0">
                    <a:moveTo>
                      <a:pt x="3916" y="1"/>
                    </a:moveTo>
                    <a:cubicBezTo>
                      <a:pt x="3395" y="3690"/>
                      <a:pt x="1" y="6745"/>
                      <a:pt x="589" y="10615"/>
                    </a:cubicBezTo>
                    <a:cubicBezTo>
                      <a:pt x="996" y="13331"/>
                      <a:pt x="3486" y="15685"/>
                      <a:pt x="2852" y="18355"/>
                    </a:cubicBezTo>
                    <a:cubicBezTo>
                      <a:pt x="2603" y="19487"/>
                      <a:pt x="1811" y="20460"/>
                      <a:pt x="1472" y="21569"/>
                    </a:cubicBezTo>
                    <a:cubicBezTo>
                      <a:pt x="1110" y="22768"/>
                      <a:pt x="1336" y="24172"/>
                      <a:pt x="2060" y="25213"/>
                    </a:cubicBezTo>
                    <a:cubicBezTo>
                      <a:pt x="2807" y="26254"/>
                      <a:pt x="4052" y="26933"/>
                      <a:pt x="5319" y="26955"/>
                    </a:cubicBezTo>
                  </a:path>
                </a:pathLst>
              </a:custGeom>
              <a:noFill/>
              <a:ln w="141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0"/>
              <p:cNvSpPr/>
              <p:nvPr/>
            </p:nvSpPr>
            <p:spPr>
              <a:xfrm>
                <a:off x="2843875" y="668125"/>
                <a:ext cx="102425" cy="621825"/>
              </a:xfrm>
              <a:custGeom>
                <a:avLst/>
                <a:gdLst/>
                <a:ahLst/>
                <a:cxnLst/>
                <a:rect l="l" t="t" r="r" b="b"/>
                <a:pathLst>
                  <a:path w="4097" h="24873" fill="none" extrusionOk="0">
                    <a:moveTo>
                      <a:pt x="2739" y="0"/>
                    </a:moveTo>
                    <a:cubicBezTo>
                      <a:pt x="2286" y="1924"/>
                      <a:pt x="1336" y="3689"/>
                      <a:pt x="611" y="5477"/>
                    </a:cubicBezTo>
                    <a:cubicBezTo>
                      <a:pt x="46" y="6994"/>
                      <a:pt x="0" y="8668"/>
                      <a:pt x="249" y="10230"/>
                    </a:cubicBezTo>
                    <a:cubicBezTo>
                      <a:pt x="453" y="11565"/>
                      <a:pt x="906" y="12833"/>
                      <a:pt x="1177" y="14168"/>
                    </a:cubicBezTo>
                    <a:cubicBezTo>
                      <a:pt x="1404" y="15141"/>
                      <a:pt x="1358" y="16137"/>
                      <a:pt x="1177" y="17110"/>
                    </a:cubicBezTo>
                    <a:cubicBezTo>
                      <a:pt x="1132" y="17540"/>
                      <a:pt x="1019" y="17880"/>
                      <a:pt x="838" y="18287"/>
                    </a:cubicBezTo>
                    <a:cubicBezTo>
                      <a:pt x="679" y="18717"/>
                      <a:pt x="702" y="19260"/>
                      <a:pt x="702" y="19758"/>
                    </a:cubicBezTo>
                    <a:cubicBezTo>
                      <a:pt x="702" y="21184"/>
                      <a:pt x="1177" y="22542"/>
                      <a:pt x="2264" y="23538"/>
                    </a:cubicBezTo>
                    <a:cubicBezTo>
                      <a:pt x="2829" y="24058"/>
                      <a:pt x="3486" y="24466"/>
                      <a:pt x="4097" y="24873"/>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0"/>
              <p:cNvSpPr/>
              <p:nvPr/>
            </p:nvSpPr>
            <p:spPr>
              <a:xfrm>
                <a:off x="2859150" y="1169025"/>
                <a:ext cx="67350" cy="67175"/>
              </a:xfrm>
              <a:custGeom>
                <a:avLst/>
                <a:gdLst/>
                <a:ahLst/>
                <a:cxnLst/>
                <a:rect l="l" t="t" r="r" b="b"/>
                <a:pathLst>
                  <a:path w="2694" h="2687" extrusionOk="0">
                    <a:moveTo>
                      <a:pt x="2196" y="537"/>
                    </a:moveTo>
                    <a:cubicBezTo>
                      <a:pt x="2218" y="537"/>
                      <a:pt x="2241" y="559"/>
                      <a:pt x="2241" y="605"/>
                    </a:cubicBezTo>
                    <a:cubicBezTo>
                      <a:pt x="2264" y="673"/>
                      <a:pt x="2241" y="763"/>
                      <a:pt x="2218" y="854"/>
                    </a:cubicBezTo>
                    <a:cubicBezTo>
                      <a:pt x="2105" y="1284"/>
                      <a:pt x="1788" y="1601"/>
                      <a:pt x="1336" y="1691"/>
                    </a:cubicBezTo>
                    <a:cubicBezTo>
                      <a:pt x="1064" y="1782"/>
                      <a:pt x="770" y="1827"/>
                      <a:pt x="430" y="1940"/>
                    </a:cubicBezTo>
                    <a:cubicBezTo>
                      <a:pt x="498" y="1329"/>
                      <a:pt x="860" y="808"/>
                      <a:pt x="1177" y="763"/>
                    </a:cubicBezTo>
                    <a:cubicBezTo>
                      <a:pt x="1426" y="650"/>
                      <a:pt x="1766" y="673"/>
                      <a:pt x="2105" y="559"/>
                    </a:cubicBezTo>
                    <a:cubicBezTo>
                      <a:pt x="2128" y="559"/>
                      <a:pt x="2150" y="537"/>
                      <a:pt x="2196" y="537"/>
                    </a:cubicBezTo>
                    <a:close/>
                    <a:moveTo>
                      <a:pt x="2448" y="0"/>
                    </a:moveTo>
                    <a:cubicBezTo>
                      <a:pt x="2413" y="0"/>
                      <a:pt x="2374" y="6"/>
                      <a:pt x="2331" y="16"/>
                    </a:cubicBezTo>
                    <a:cubicBezTo>
                      <a:pt x="2218" y="62"/>
                      <a:pt x="2105" y="84"/>
                      <a:pt x="2015" y="107"/>
                    </a:cubicBezTo>
                    <a:cubicBezTo>
                      <a:pt x="1585" y="220"/>
                      <a:pt x="1155" y="84"/>
                      <a:pt x="860" y="288"/>
                    </a:cubicBezTo>
                    <a:cubicBezTo>
                      <a:pt x="408" y="424"/>
                      <a:pt x="0" y="1646"/>
                      <a:pt x="68" y="2506"/>
                    </a:cubicBezTo>
                    <a:lnTo>
                      <a:pt x="68" y="2687"/>
                    </a:lnTo>
                    <a:cubicBezTo>
                      <a:pt x="114" y="2619"/>
                      <a:pt x="159" y="2574"/>
                      <a:pt x="204" y="2551"/>
                    </a:cubicBezTo>
                    <a:cubicBezTo>
                      <a:pt x="317" y="2438"/>
                      <a:pt x="430" y="2370"/>
                      <a:pt x="544" y="2347"/>
                    </a:cubicBezTo>
                    <a:cubicBezTo>
                      <a:pt x="996" y="2234"/>
                      <a:pt x="1426" y="2257"/>
                      <a:pt x="1720" y="2144"/>
                    </a:cubicBezTo>
                    <a:cubicBezTo>
                      <a:pt x="2241" y="2031"/>
                      <a:pt x="2513" y="1487"/>
                      <a:pt x="2626" y="763"/>
                    </a:cubicBezTo>
                    <a:cubicBezTo>
                      <a:pt x="2671" y="559"/>
                      <a:pt x="2694" y="356"/>
                      <a:pt x="2671" y="197"/>
                    </a:cubicBezTo>
                    <a:cubicBezTo>
                      <a:pt x="2636" y="59"/>
                      <a:pt x="2562" y="0"/>
                      <a:pt x="2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0"/>
              <p:cNvSpPr/>
              <p:nvPr/>
            </p:nvSpPr>
            <p:spPr>
              <a:xfrm>
                <a:off x="2864800" y="1173950"/>
                <a:ext cx="54925" cy="50625"/>
              </a:xfrm>
              <a:custGeom>
                <a:avLst/>
                <a:gdLst/>
                <a:ahLst/>
                <a:cxnLst/>
                <a:rect l="l" t="t" r="r" b="b"/>
                <a:pathLst>
                  <a:path w="2197" h="2025" extrusionOk="0">
                    <a:moveTo>
                      <a:pt x="1223" y="906"/>
                    </a:moveTo>
                    <a:lnTo>
                      <a:pt x="1223" y="906"/>
                    </a:lnTo>
                    <a:cubicBezTo>
                      <a:pt x="1200" y="928"/>
                      <a:pt x="1178" y="951"/>
                      <a:pt x="1132" y="1019"/>
                    </a:cubicBezTo>
                    <a:lnTo>
                      <a:pt x="1110" y="1041"/>
                    </a:lnTo>
                    <a:cubicBezTo>
                      <a:pt x="974" y="1223"/>
                      <a:pt x="838" y="1381"/>
                      <a:pt x="634" y="1471"/>
                    </a:cubicBezTo>
                    <a:cubicBezTo>
                      <a:pt x="793" y="1223"/>
                      <a:pt x="997" y="1041"/>
                      <a:pt x="1223" y="906"/>
                    </a:cubicBezTo>
                    <a:close/>
                    <a:moveTo>
                      <a:pt x="1494" y="0"/>
                    </a:moveTo>
                    <a:cubicBezTo>
                      <a:pt x="1087" y="362"/>
                      <a:pt x="431" y="498"/>
                      <a:pt x="91" y="1562"/>
                    </a:cubicBezTo>
                    <a:cubicBezTo>
                      <a:pt x="1" y="1811"/>
                      <a:pt x="69" y="1969"/>
                      <a:pt x="204" y="2015"/>
                    </a:cubicBezTo>
                    <a:cubicBezTo>
                      <a:pt x="235" y="2022"/>
                      <a:pt x="260" y="2025"/>
                      <a:pt x="282" y="2025"/>
                    </a:cubicBezTo>
                    <a:cubicBezTo>
                      <a:pt x="328" y="2025"/>
                      <a:pt x="363" y="2015"/>
                      <a:pt x="408" y="2015"/>
                    </a:cubicBezTo>
                    <a:cubicBezTo>
                      <a:pt x="431" y="1969"/>
                      <a:pt x="453" y="1969"/>
                      <a:pt x="453" y="1969"/>
                    </a:cubicBezTo>
                    <a:cubicBezTo>
                      <a:pt x="1019" y="1924"/>
                      <a:pt x="1313" y="1788"/>
                      <a:pt x="1517" y="1449"/>
                    </a:cubicBezTo>
                    <a:cubicBezTo>
                      <a:pt x="1540" y="1449"/>
                      <a:pt x="1540" y="1404"/>
                      <a:pt x="1540" y="1404"/>
                    </a:cubicBezTo>
                    <a:cubicBezTo>
                      <a:pt x="1789" y="1109"/>
                      <a:pt x="2015" y="770"/>
                      <a:pt x="2196" y="227"/>
                    </a:cubicBezTo>
                    <a:cubicBezTo>
                      <a:pt x="2060" y="204"/>
                      <a:pt x="1970" y="159"/>
                      <a:pt x="1834" y="91"/>
                    </a:cubicBezTo>
                    <a:cubicBezTo>
                      <a:pt x="1811" y="114"/>
                      <a:pt x="1789" y="159"/>
                      <a:pt x="1766" y="227"/>
                    </a:cubicBezTo>
                    <a:cubicBezTo>
                      <a:pt x="1675" y="159"/>
                      <a:pt x="1585" y="91"/>
                      <a:pt x="1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7" name="Google Shape;3247;p10"/>
            <p:cNvGrpSpPr/>
            <p:nvPr/>
          </p:nvGrpSpPr>
          <p:grpSpPr>
            <a:xfrm>
              <a:off x="7979311" y="-99961"/>
              <a:ext cx="380199" cy="2861617"/>
              <a:chOff x="3345725" y="238675"/>
              <a:chExt cx="192975" cy="1452450"/>
            </a:xfrm>
          </p:grpSpPr>
          <p:sp>
            <p:nvSpPr>
              <p:cNvPr id="3248" name="Google Shape;3248;p10"/>
              <p:cNvSpPr/>
              <p:nvPr/>
            </p:nvSpPr>
            <p:spPr>
              <a:xfrm>
                <a:off x="3345725" y="250550"/>
                <a:ext cx="185625" cy="1427550"/>
              </a:xfrm>
              <a:custGeom>
                <a:avLst/>
                <a:gdLst/>
                <a:ahLst/>
                <a:cxnLst/>
                <a:rect l="l" t="t" r="r" b="b"/>
                <a:pathLst>
                  <a:path w="7425" h="57102" fill="none" extrusionOk="0">
                    <a:moveTo>
                      <a:pt x="4233" y="54635"/>
                    </a:moveTo>
                    <a:cubicBezTo>
                      <a:pt x="3599" y="54069"/>
                      <a:pt x="4346" y="53345"/>
                      <a:pt x="4957" y="53322"/>
                    </a:cubicBezTo>
                    <a:cubicBezTo>
                      <a:pt x="7424" y="53254"/>
                      <a:pt x="6293" y="56309"/>
                      <a:pt x="4708" y="56785"/>
                    </a:cubicBezTo>
                    <a:cubicBezTo>
                      <a:pt x="3690" y="57102"/>
                      <a:pt x="2445" y="56604"/>
                      <a:pt x="1993" y="55630"/>
                    </a:cubicBezTo>
                    <a:cubicBezTo>
                      <a:pt x="1744" y="55133"/>
                      <a:pt x="1744" y="54521"/>
                      <a:pt x="1811" y="53956"/>
                    </a:cubicBezTo>
                    <a:cubicBezTo>
                      <a:pt x="2015" y="52801"/>
                      <a:pt x="2581" y="51783"/>
                      <a:pt x="3102" y="50742"/>
                    </a:cubicBezTo>
                    <a:cubicBezTo>
                      <a:pt x="3667" y="49610"/>
                      <a:pt x="4278" y="48479"/>
                      <a:pt x="4618" y="47234"/>
                    </a:cubicBezTo>
                    <a:cubicBezTo>
                      <a:pt x="4957" y="45921"/>
                      <a:pt x="4754" y="44450"/>
                      <a:pt x="4029" y="43319"/>
                    </a:cubicBezTo>
                    <a:cubicBezTo>
                      <a:pt x="3283" y="42164"/>
                      <a:pt x="2038" y="41327"/>
                      <a:pt x="1427" y="40082"/>
                    </a:cubicBezTo>
                    <a:cubicBezTo>
                      <a:pt x="1" y="37208"/>
                      <a:pt x="2898" y="34605"/>
                      <a:pt x="4075" y="32229"/>
                    </a:cubicBezTo>
                    <a:cubicBezTo>
                      <a:pt x="5387" y="29672"/>
                      <a:pt x="5501" y="26526"/>
                      <a:pt x="4392" y="23855"/>
                    </a:cubicBezTo>
                    <a:cubicBezTo>
                      <a:pt x="3350" y="21320"/>
                      <a:pt x="1223" y="19102"/>
                      <a:pt x="1133" y="16364"/>
                    </a:cubicBezTo>
                    <a:cubicBezTo>
                      <a:pt x="997" y="13150"/>
                      <a:pt x="3622" y="10525"/>
                      <a:pt x="4686" y="7469"/>
                    </a:cubicBezTo>
                    <a:cubicBezTo>
                      <a:pt x="5501" y="5048"/>
                      <a:pt x="5206" y="2241"/>
                      <a:pt x="3962" y="1"/>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0"/>
              <p:cNvSpPr/>
              <p:nvPr/>
            </p:nvSpPr>
            <p:spPr>
              <a:xfrm>
                <a:off x="3360103" y="238675"/>
                <a:ext cx="143750" cy="1452450"/>
              </a:xfrm>
              <a:custGeom>
                <a:avLst/>
                <a:gdLst/>
                <a:ahLst/>
                <a:cxnLst/>
                <a:rect l="l" t="t" r="r" b="b"/>
                <a:pathLst>
                  <a:path w="5750" h="58098" fill="none" extrusionOk="0">
                    <a:moveTo>
                      <a:pt x="5749" y="56083"/>
                    </a:moveTo>
                    <a:cubicBezTo>
                      <a:pt x="5432" y="56694"/>
                      <a:pt x="5025" y="57373"/>
                      <a:pt x="4369" y="57667"/>
                    </a:cubicBezTo>
                    <a:cubicBezTo>
                      <a:pt x="3396" y="58029"/>
                      <a:pt x="1970" y="58097"/>
                      <a:pt x="1110" y="57418"/>
                    </a:cubicBezTo>
                    <a:cubicBezTo>
                      <a:pt x="974" y="57260"/>
                      <a:pt x="861" y="57101"/>
                      <a:pt x="748" y="56920"/>
                    </a:cubicBezTo>
                    <a:cubicBezTo>
                      <a:pt x="1" y="55630"/>
                      <a:pt x="612" y="54521"/>
                      <a:pt x="1291" y="53299"/>
                    </a:cubicBezTo>
                    <a:cubicBezTo>
                      <a:pt x="1857" y="52281"/>
                      <a:pt x="2694" y="51421"/>
                      <a:pt x="3305" y="50425"/>
                    </a:cubicBezTo>
                    <a:cubicBezTo>
                      <a:pt x="4618" y="48365"/>
                      <a:pt x="5251" y="45197"/>
                      <a:pt x="4120" y="42934"/>
                    </a:cubicBezTo>
                    <a:cubicBezTo>
                      <a:pt x="3282" y="41281"/>
                      <a:pt x="1359" y="40580"/>
                      <a:pt x="612" y="38905"/>
                    </a:cubicBezTo>
                    <a:cubicBezTo>
                      <a:pt x="46" y="37728"/>
                      <a:pt x="340" y="36280"/>
                      <a:pt x="906" y="35080"/>
                    </a:cubicBezTo>
                    <a:cubicBezTo>
                      <a:pt x="1494" y="33903"/>
                      <a:pt x="2332" y="32885"/>
                      <a:pt x="2943" y="31685"/>
                    </a:cubicBezTo>
                    <a:cubicBezTo>
                      <a:pt x="4142" y="29490"/>
                      <a:pt x="4437" y="26865"/>
                      <a:pt x="3826" y="24421"/>
                    </a:cubicBezTo>
                    <a:cubicBezTo>
                      <a:pt x="3509" y="23244"/>
                      <a:pt x="3011" y="22135"/>
                      <a:pt x="2671" y="20981"/>
                    </a:cubicBezTo>
                    <a:cubicBezTo>
                      <a:pt x="2106" y="19057"/>
                      <a:pt x="2015" y="16952"/>
                      <a:pt x="2400" y="15006"/>
                    </a:cubicBezTo>
                    <a:cubicBezTo>
                      <a:pt x="2739" y="13354"/>
                      <a:pt x="3373" y="11837"/>
                      <a:pt x="3803" y="10230"/>
                    </a:cubicBezTo>
                    <a:cubicBezTo>
                      <a:pt x="4278" y="8442"/>
                      <a:pt x="4074" y="6745"/>
                      <a:pt x="4142" y="4934"/>
                    </a:cubicBezTo>
                    <a:cubicBezTo>
                      <a:pt x="4188" y="3350"/>
                      <a:pt x="4029" y="1517"/>
                      <a:pt x="3418" y="1"/>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0"/>
              <p:cNvSpPr/>
              <p:nvPr/>
            </p:nvSpPr>
            <p:spPr>
              <a:xfrm>
                <a:off x="3471350" y="932250"/>
                <a:ext cx="67350" cy="65750"/>
              </a:xfrm>
              <a:custGeom>
                <a:avLst/>
                <a:gdLst/>
                <a:ahLst/>
                <a:cxnLst/>
                <a:rect l="l" t="t" r="r" b="b"/>
                <a:pathLst>
                  <a:path w="2694" h="2630" extrusionOk="0">
                    <a:moveTo>
                      <a:pt x="2218" y="502"/>
                    </a:moveTo>
                    <a:cubicBezTo>
                      <a:pt x="2263" y="502"/>
                      <a:pt x="2286" y="525"/>
                      <a:pt x="2286" y="593"/>
                    </a:cubicBezTo>
                    <a:cubicBezTo>
                      <a:pt x="2309" y="638"/>
                      <a:pt x="2286" y="729"/>
                      <a:pt x="2263" y="819"/>
                    </a:cubicBezTo>
                    <a:cubicBezTo>
                      <a:pt x="2105" y="1295"/>
                      <a:pt x="1833" y="1566"/>
                      <a:pt x="1358" y="1657"/>
                    </a:cubicBezTo>
                    <a:cubicBezTo>
                      <a:pt x="1041" y="1725"/>
                      <a:pt x="747" y="1770"/>
                      <a:pt x="408" y="1883"/>
                    </a:cubicBezTo>
                    <a:cubicBezTo>
                      <a:pt x="476" y="1295"/>
                      <a:pt x="838" y="774"/>
                      <a:pt x="1200" y="706"/>
                    </a:cubicBezTo>
                    <a:cubicBezTo>
                      <a:pt x="1471" y="593"/>
                      <a:pt x="1811" y="638"/>
                      <a:pt x="2150" y="525"/>
                    </a:cubicBezTo>
                    <a:cubicBezTo>
                      <a:pt x="2173" y="525"/>
                      <a:pt x="2196" y="502"/>
                      <a:pt x="2218" y="502"/>
                    </a:cubicBezTo>
                    <a:close/>
                    <a:moveTo>
                      <a:pt x="2473" y="1"/>
                    </a:moveTo>
                    <a:cubicBezTo>
                      <a:pt x="2432" y="1"/>
                      <a:pt x="2385" y="9"/>
                      <a:pt x="2331" y="27"/>
                    </a:cubicBezTo>
                    <a:cubicBezTo>
                      <a:pt x="2218" y="50"/>
                      <a:pt x="2105" y="72"/>
                      <a:pt x="2037" y="95"/>
                    </a:cubicBezTo>
                    <a:cubicBezTo>
                      <a:pt x="1607" y="208"/>
                      <a:pt x="1177" y="72"/>
                      <a:pt x="860" y="253"/>
                    </a:cubicBezTo>
                    <a:cubicBezTo>
                      <a:pt x="385" y="367"/>
                      <a:pt x="0" y="1566"/>
                      <a:pt x="23" y="2449"/>
                    </a:cubicBezTo>
                    <a:lnTo>
                      <a:pt x="23" y="2630"/>
                    </a:lnTo>
                    <a:cubicBezTo>
                      <a:pt x="68" y="2562"/>
                      <a:pt x="113" y="2494"/>
                      <a:pt x="159" y="2471"/>
                    </a:cubicBezTo>
                    <a:cubicBezTo>
                      <a:pt x="272" y="2404"/>
                      <a:pt x="385" y="2336"/>
                      <a:pt x="498" y="2313"/>
                    </a:cubicBezTo>
                    <a:cubicBezTo>
                      <a:pt x="973" y="2177"/>
                      <a:pt x="1381" y="2222"/>
                      <a:pt x="1720" y="2109"/>
                    </a:cubicBezTo>
                    <a:cubicBezTo>
                      <a:pt x="2218" y="1996"/>
                      <a:pt x="2512" y="1498"/>
                      <a:pt x="2648" y="751"/>
                    </a:cubicBezTo>
                    <a:cubicBezTo>
                      <a:pt x="2671" y="548"/>
                      <a:pt x="2693" y="367"/>
                      <a:pt x="2671" y="186"/>
                    </a:cubicBezTo>
                    <a:cubicBezTo>
                      <a:pt x="2654" y="69"/>
                      <a:pt x="2588" y="1"/>
                      <a:pt x="247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0"/>
              <p:cNvSpPr/>
              <p:nvPr/>
            </p:nvSpPr>
            <p:spPr>
              <a:xfrm>
                <a:off x="3475875" y="936300"/>
                <a:ext cx="55475" cy="50400"/>
              </a:xfrm>
              <a:custGeom>
                <a:avLst/>
                <a:gdLst/>
                <a:ahLst/>
                <a:cxnLst/>
                <a:rect l="l" t="t" r="r" b="b"/>
                <a:pathLst>
                  <a:path w="2219" h="2016" extrusionOk="0">
                    <a:moveTo>
                      <a:pt x="1239" y="938"/>
                    </a:moveTo>
                    <a:cubicBezTo>
                      <a:pt x="1211" y="967"/>
                      <a:pt x="1200" y="1004"/>
                      <a:pt x="1200" y="1019"/>
                    </a:cubicBezTo>
                    <a:lnTo>
                      <a:pt x="1177" y="1042"/>
                    </a:lnTo>
                    <a:cubicBezTo>
                      <a:pt x="1019" y="1223"/>
                      <a:pt x="860" y="1381"/>
                      <a:pt x="657" y="1472"/>
                    </a:cubicBezTo>
                    <a:cubicBezTo>
                      <a:pt x="845" y="1242"/>
                      <a:pt x="1033" y="1070"/>
                      <a:pt x="1239" y="938"/>
                    </a:cubicBezTo>
                    <a:close/>
                    <a:moveTo>
                      <a:pt x="1539" y="1"/>
                    </a:moveTo>
                    <a:cubicBezTo>
                      <a:pt x="1109" y="363"/>
                      <a:pt x="453" y="476"/>
                      <a:pt x="91" y="1517"/>
                    </a:cubicBezTo>
                    <a:cubicBezTo>
                      <a:pt x="0" y="1789"/>
                      <a:pt x="68" y="1947"/>
                      <a:pt x="204" y="1970"/>
                    </a:cubicBezTo>
                    <a:cubicBezTo>
                      <a:pt x="234" y="1985"/>
                      <a:pt x="259" y="1990"/>
                      <a:pt x="282" y="1990"/>
                    </a:cubicBezTo>
                    <a:cubicBezTo>
                      <a:pt x="327" y="1990"/>
                      <a:pt x="362" y="1970"/>
                      <a:pt x="408" y="1970"/>
                    </a:cubicBezTo>
                    <a:cubicBezTo>
                      <a:pt x="453" y="1970"/>
                      <a:pt x="498" y="1970"/>
                      <a:pt x="453" y="2015"/>
                    </a:cubicBezTo>
                    <a:cubicBezTo>
                      <a:pt x="1019" y="1947"/>
                      <a:pt x="1313" y="1789"/>
                      <a:pt x="1539" y="1472"/>
                    </a:cubicBezTo>
                    <a:lnTo>
                      <a:pt x="1562" y="1449"/>
                    </a:lnTo>
                    <a:cubicBezTo>
                      <a:pt x="1788" y="1133"/>
                      <a:pt x="2015" y="770"/>
                      <a:pt x="2218" y="250"/>
                    </a:cubicBezTo>
                    <a:cubicBezTo>
                      <a:pt x="2105" y="227"/>
                      <a:pt x="1992" y="205"/>
                      <a:pt x="1879" y="114"/>
                    </a:cubicBezTo>
                    <a:cubicBezTo>
                      <a:pt x="1856" y="159"/>
                      <a:pt x="1811" y="205"/>
                      <a:pt x="1788" y="250"/>
                    </a:cubicBezTo>
                    <a:lnTo>
                      <a:pt x="1539"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0"/>
              <p:cNvSpPr/>
              <p:nvPr/>
            </p:nvSpPr>
            <p:spPr>
              <a:xfrm>
                <a:off x="3435700" y="1260450"/>
                <a:ext cx="58875" cy="81000"/>
              </a:xfrm>
              <a:custGeom>
                <a:avLst/>
                <a:gdLst/>
                <a:ahLst/>
                <a:cxnLst/>
                <a:rect l="l" t="t" r="r" b="b"/>
                <a:pathLst>
                  <a:path w="2355" h="3240" extrusionOk="0">
                    <a:moveTo>
                      <a:pt x="1834" y="546"/>
                    </a:moveTo>
                    <a:cubicBezTo>
                      <a:pt x="1879" y="546"/>
                      <a:pt x="1902" y="569"/>
                      <a:pt x="1924" y="614"/>
                    </a:cubicBezTo>
                    <a:cubicBezTo>
                      <a:pt x="1947" y="659"/>
                      <a:pt x="1947" y="727"/>
                      <a:pt x="1947" y="840"/>
                    </a:cubicBezTo>
                    <a:cubicBezTo>
                      <a:pt x="1992" y="1338"/>
                      <a:pt x="1788" y="1678"/>
                      <a:pt x="1358" y="1904"/>
                    </a:cubicBezTo>
                    <a:cubicBezTo>
                      <a:pt x="1109" y="2085"/>
                      <a:pt x="815" y="2221"/>
                      <a:pt x="544" y="2425"/>
                    </a:cubicBezTo>
                    <a:cubicBezTo>
                      <a:pt x="408" y="1836"/>
                      <a:pt x="589" y="1225"/>
                      <a:pt x="906" y="1067"/>
                    </a:cubicBezTo>
                    <a:cubicBezTo>
                      <a:pt x="1132" y="863"/>
                      <a:pt x="1472" y="840"/>
                      <a:pt x="1766" y="614"/>
                    </a:cubicBezTo>
                    <a:cubicBezTo>
                      <a:pt x="1788" y="569"/>
                      <a:pt x="1811" y="546"/>
                      <a:pt x="1834" y="546"/>
                    </a:cubicBezTo>
                    <a:close/>
                    <a:moveTo>
                      <a:pt x="1942" y="0"/>
                    </a:moveTo>
                    <a:cubicBezTo>
                      <a:pt x="1890" y="0"/>
                      <a:pt x="1832" y="24"/>
                      <a:pt x="1766" y="71"/>
                    </a:cubicBezTo>
                    <a:lnTo>
                      <a:pt x="1494" y="252"/>
                    </a:lnTo>
                    <a:cubicBezTo>
                      <a:pt x="1155" y="456"/>
                      <a:pt x="702" y="433"/>
                      <a:pt x="453" y="727"/>
                    </a:cubicBezTo>
                    <a:cubicBezTo>
                      <a:pt x="23" y="976"/>
                      <a:pt x="0" y="2244"/>
                      <a:pt x="317" y="3081"/>
                    </a:cubicBezTo>
                    <a:cubicBezTo>
                      <a:pt x="340" y="3126"/>
                      <a:pt x="340" y="3194"/>
                      <a:pt x="363" y="3239"/>
                    </a:cubicBezTo>
                    <a:lnTo>
                      <a:pt x="453" y="3081"/>
                    </a:lnTo>
                    <a:cubicBezTo>
                      <a:pt x="544" y="2923"/>
                      <a:pt x="657" y="2855"/>
                      <a:pt x="747" y="2787"/>
                    </a:cubicBezTo>
                    <a:cubicBezTo>
                      <a:pt x="1132" y="2538"/>
                      <a:pt x="1562" y="2447"/>
                      <a:pt x="1788" y="2244"/>
                    </a:cubicBezTo>
                    <a:cubicBezTo>
                      <a:pt x="2241" y="1995"/>
                      <a:pt x="2354" y="1406"/>
                      <a:pt x="2264" y="659"/>
                    </a:cubicBezTo>
                    <a:cubicBezTo>
                      <a:pt x="2241" y="501"/>
                      <a:pt x="2218" y="275"/>
                      <a:pt x="2128" y="139"/>
                    </a:cubicBezTo>
                    <a:cubicBezTo>
                      <a:pt x="2075" y="46"/>
                      <a:pt x="2015" y="0"/>
                      <a:pt x="19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0"/>
              <p:cNvSpPr/>
              <p:nvPr/>
            </p:nvSpPr>
            <p:spPr>
              <a:xfrm>
                <a:off x="3444750" y="1270125"/>
                <a:ext cx="41325" cy="57250"/>
              </a:xfrm>
              <a:custGeom>
                <a:avLst/>
                <a:gdLst/>
                <a:ahLst/>
                <a:cxnLst/>
                <a:rect l="l" t="t" r="r" b="b"/>
                <a:pathLst>
                  <a:path w="1653" h="2290" extrusionOk="0">
                    <a:moveTo>
                      <a:pt x="883" y="929"/>
                    </a:moveTo>
                    <a:cubicBezTo>
                      <a:pt x="883" y="997"/>
                      <a:pt x="861" y="1019"/>
                      <a:pt x="793" y="1065"/>
                    </a:cubicBezTo>
                    <a:lnTo>
                      <a:pt x="793" y="1087"/>
                    </a:lnTo>
                    <a:cubicBezTo>
                      <a:pt x="725" y="1291"/>
                      <a:pt x="634" y="1495"/>
                      <a:pt x="453" y="1630"/>
                    </a:cubicBezTo>
                    <a:cubicBezTo>
                      <a:pt x="566" y="1359"/>
                      <a:pt x="725" y="1132"/>
                      <a:pt x="883" y="929"/>
                    </a:cubicBezTo>
                    <a:close/>
                    <a:moveTo>
                      <a:pt x="906" y="1"/>
                    </a:moveTo>
                    <a:cubicBezTo>
                      <a:pt x="634" y="476"/>
                      <a:pt x="46" y="793"/>
                      <a:pt x="1" y="1902"/>
                    </a:cubicBezTo>
                    <a:cubicBezTo>
                      <a:pt x="1" y="2154"/>
                      <a:pt x="79" y="2289"/>
                      <a:pt x="198" y="2289"/>
                    </a:cubicBezTo>
                    <a:cubicBezTo>
                      <a:pt x="208" y="2289"/>
                      <a:pt x="217" y="2288"/>
                      <a:pt x="227" y="2287"/>
                    </a:cubicBezTo>
                    <a:cubicBezTo>
                      <a:pt x="295" y="2287"/>
                      <a:pt x="340" y="2264"/>
                      <a:pt x="408" y="2241"/>
                    </a:cubicBezTo>
                    <a:cubicBezTo>
                      <a:pt x="431" y="2196"/>
                      <a:pt x="453" y="2196"/>
                      <a:pt x="521" y="2196"/>
                    </a:cubicBezTo>
                    <a:cubicBezTo>
                      <a:pt x="1019" y="1970"/>
                      <a:pt x="1245" y="1743"/>
                      <a:pt x="1358" y="1381"/>
                    </a:cubicBezTo>
                    <a:lnTo>
                      <a:pt x="1358" y="1359"/>
                    </a:lnTo>
                    <a:cubicBezTo>
                      <a:pt x="1494" y="997"/>
                      <a:pt x="1607" y="589"/>
                      <a:pt x="1653" y="23"/>
                    </a:cubicBezTo>
                    <a:lnTo>
                      <a:pt x="1653" y="23"/>
                    </a:lnTo>
                    <a:cubicBezTo>
                      <a:pt x="1620" y="30"/>
                      <a:pt x="1586" y="33"/>
                      <a:pt x="1552" y="33"/>
                    </a:cubicBezTo>
                    <a:cubicBezTo>
                      <a:pt x="1469" y="33"/>
                      <a:pt x="1380" y="17"/>
                      <a:pt x="1268" y="1"/>
                    </a:cubicBezTo>
                    <a:cubicBezTo>
                      <a:pt x="1245" y="46"/>
                      <a:pt x="1245" y="114"/>
                      <a:pt x="1223" y="159"/>
                    </a:cubicBezTo>
                    <a:cubicBezTo>
                      <a:pt x="1110" y="114"/>
                      <a:pt x="1019" y="46"/>
                      <a:pt x="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0"/>
              <p:cNvSpPr/>
              <p:nvPr/>
            </p:nvSpPr>
            <p:spPr>
              <a:xfrm>
                <a:off x="3390425" y="1428550"/>
                <a:ext cx="47550" cy="82650"/>
              </a:xfrm>
              <a:custGeom>
                <a:avLst/>
                <a:gdLst/>
                <a:ahLst/>
                <a:cxnLst/>
                <a:rect l="l" t="t" r="r" b="b"/>
                <a:pathLst>
                  <a:path w="1902" h="3306" fill="none" extrusionOk="0">
                    <a:moveTo>
                      <a:pt x="295" y="272"/>
                    </a:moveTo>
                    <a:cubicBezTo>
                      <a:pt x="318" y="227"/>
                      <a:pt x="363" y="137"/>
                      <a:pt x="431" y="91"/>
                    </a:cubicBezTo>
                    <a:cubicBezTo>
                      <a:pt x="544" y="1"/>
                      <a:pt x="748" y="1"/>
                      <a:pt x="884" y="46"/>
                    </a:cubicBezTo>
                    <a:cubicBezTo>
                      <a:pt x="1019" y="114"/>
                      <a:pt x="1110" y="204"/>
                      <a:pt x="1155" y="318"/>
                    </a:cubicBezTo>
                    <a:cubicBezTo>
                      <a:pt x="1495" y="793"/>
                      <a:pt x="1676" y="1336"/>
                      <a:pt x="1766" y="1857"/>
                    </a:cubicBezTo>
                    <a:cubicBezTo>
                      <a:pt x="1811" y="2355"/>
                      <a:pt x="1902" y="2920"/>
                      <a:pt x="1359" y="3305"/>
                    </a:cubicBezTo>
                    <a:cubicBezTo>
                      <a:pt x="657" y="2943"/>
                      <a:pt x="250" y="2151"/>
                      <a:pt x="114" y="1517"/>
                    </a:cubicBezTo>
                    <a:cubicBezTo>
                      <a:pt x="1" y="1155"/>
                      <a:pt x="69" y="702"/>
                      <a:pt x="295" y="272"/>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0"/>
              <p:cNvSpPr/>
              <p:nvPr/>
            </p:nvSpPr>
            <p:spPr>
              <a:xfrm>
                <a:off x="3395525" y="1432525"/>
                <a:ext cx="39075" cy="72450"/>
              </a:xfrm>
              <a:custGeom>
                <a:avLst/>
                <a:gdLst/>
                <a:ahLst/>
                <a:cxnLst/>
                <a:rect l="l" t="t" r="r" b="b"/>
                <a:pathLst>
                  <a:path w="1563" h="2898" fill="none" extrusionOk="0">
                    <a:moveTo>
                      <a:pt x="1" y="294"/>
                    </a:moveTo>
                    <a:cubicBezTo>
                      <a:pt x="227" y="1087"/>
                      <a:pt x="566" y="2014"/>
                      <a:pt x="1042" y="2761"/>
                    </a:cubicBezTo>
                    <a:cubicBezTo>
                      <a:pt x="1064" y="2807"/>
                      <a:pt x="1155" y="2897"/>
                      <a:pt x="1245" y="2829"/>
                    </a:cubicBezTo>
                    <a:cubicBezTo>
                      <a:pt x="1291" y="2807"/>
                      <a:pt x="1291" y="2784"/>
                      <a:pt x="1313" y="2761"/>
                    </a:cubicBezTo>
                    <a:cubicBezTo>
                      <a:pt x="1562" y="2263"/>
                      <a:pt x="1268" y="1811"/>
                      <a:pt x="996" y="1403"/>
                    </a:cubicBezTo>
                    <a:cubicBezTo>
                      <a:pt x="725" y="973"/>
                      <a:pt x="476" y="498"/>
                      <a:pt x="317" y="0"/>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0"/>
              <p:cNvSpPr/>
              <p:nvPr/>
            </p:nvSpPr>
            <p:spPr>
              <a:xfrm>
                <a:off x="3389300" y="970250"/>
                <a:ext cx="75275" cy="71325"/>
              </a:xfrm>
              <a:custGeom>
                <a:avLst/>
                <a:gdLst/>
                <a:ahLst/>
                <a:cxnLst/>
                <a:rect l="l" t="t" r="r" b="b"/>
                <a:pathLst>
                  <a:path w="3011" h="2853" fill="none" extrusionOk="0">
                    <a:moveTo>
                      <a:pt x="68" y="453"/>
                    </a:moveTo>
                    <a:cubicBezTo>
                      <a:pt x="182" y="182"/>
                      <a:pt x="702" y="1"/>
                      <a:pt x="1245" y="23"/>
                    </a:cubicBezTo>
                    <a:cubicBezTo>
                      <a:pt x="1924" y="46"/>
                      <a:pt x="2332" y="363"/>
                      <a:pt x="2535" y="657"/>
                    </a:cubicBezTo>
                    <a:cubicBezTo>
                      <a:pt x="3011" y="1223"/>
                      <a:pt x="2875" y="2128"/>
                      <a:pt x="2649" y="2762"/>
                    </a:cubicBezTo>
                    <a:cubicBezTo>
                      <a:pt x="2671" y="2852"/>
                      <a:pt x="2219" y="2513"/>
                      <a:pt x="2105" y="2468"/>
                    </a:cubicBezTo>
                    <a:cubicBezTo>
                      <a:pt x="1743" y="2241"/>
                      <a:pt x="1291" y="1970"/>
                      <a:pt x="725" y="1517"/>
                    </a:cubicBezTo>
                    <a:cubicBezTo>
                      <a:pt x="363" y="1246"/>
                      <a:pt x="1" y="884"/>
                      <a:pt x="23" y="567"/>
                    </a:cubicBezTo>
                    <a:cubicBezTo>
                      <a:pt x="46" y="499"/>
                      <a:pt x="46" y="476"/>
                      <a:pt x="68" y="45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0"/>
              <p:cNvSpPr/>
              <p:nvPr/>
            </p:nvSpPr>
            <p:spPr>
              <a:xfrm>
                <a:off x="3399475" y="403900"/>
                <a:ext cx="52650" cy="57725"/>
              </a:xfrm>
              <a:custGeom>
                <a:avLst/>
                <a:gdLst/>
                <a:ahLst/>
                <a:cxnLst/>
                <a:rect l="l" t="t" r="r" b="b"/>
                <a:pathLst>
                  <a:path w="2106" h="2309" fill="none" extrusionOk="0">
                    <a:moveTo>
                      <a:pt x="46" y="724"/>
                    </a:moveTo>
                    <a:cubicBezTo>
                      <a:pt x="114" y="521"/>
                      <a:pt x="386" y="294"/>
                      <a:pt x="657" y="159"/>
                    </a:cubicBezTo>
                    <a:cubicBezTo>
                      <a:pt x="997" y="0"/>
                      <a:pt x="1291" y="68"/>
                      <a:pt x="1472" y="294"/>
                    </a:cubicBezTo>
                    <a:cubicBezTo>
                      <a:pt x="1857" y="702"/>
                      <a:pt x="2106" y="1720"/>
                      <a:pt x="1925" y="2309"/>
                    </a:cubicBezTo>
                    <a:cubicBezTo>
                      <a:pt x="1902" y="2309"/>
                      <a:pt x="1314" y="2150"/>
                      <a:pt x="1246" y="2195"/>
                    </a:cubicBezTo>
                    <a:cubicBezTo>
                      <a:pt x="906" y="2173"/>
                      <a:pt x="635" y="2037"/>
                      <a:pt x="340" y="1652"/>
                    </a:cubicBezTo>
                    <a:cubicBezTo>
                      <a:pt x="159" y="1403"/>
                      <a:pt x="1" y="1087"/>
                      <a:pt x="46" y="860"/>
                    </a:cubicBezTo>
                    <a:cubicBezTo>
                      <a:pt x="1" y="792"/>
                      <a:pt x="46" y="747"/>
                      <a:pt x="46" y="724"/>
                    </a:cubicBezTo>
                    <a:close/>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0"/>
              <p:cNvSpPr/>
              <p:nvPr/>
            </p:nvSpPr>
            <p:spPr>
              <a:xfrm>
                <a:off x="3401175" y="416350"/>
                <a:ext cx="47550" cy="36800"/>
              </a:xfrm>
              <a:custGeom>
                <a:avLst/>
                <a:gdLst/>
                <a:ahLst/>
                <a:cxnLst/>
                <a:rect l="l" t="t" r="r" b="b"/>
                <a:pathLst>
                  <a:path w="1902" h="1472" fill="none" extrusionOk="0">
                    <a:moveTo>
                      <a:pt x="1" y="679"/>
                    </a:moveTo>
                    <a:cubicBezTo>
                      <a:pt x="589" y="1154"/>
                      <a:pt x="1132" y="1267"/>
                      <a:pt x="1608" y="1449"/>
                    </a:cubicBezTo>
                    <a:cubicBezTo>
                      <a:pt x="1630" y="1449"/>
                      <a:pt x="1721" y="1471"/>
                      <a:pt x="1789" y="1381"/>
                    </a:cubicBezTo>
                    <a:cubicBezTo>
                      <a:pt x="1811" y="1358"/>
                      <a:pt x="1811" y="1335"/>
                      <a:pt x="1811" y="1313"/>
                    </a:cubicBezTo>
                    <a:cubicBezTo>
                      <a:pt x="1902" y="679"/>
                      <a:pt x="272" y="407"/>
                      <a:pt x="205" y="113"/>
                    </a:cubicBezTo>
                    <a:cubicBezTo>
                      <a:pt x="816" y="0"/>
                      <a:pt x="1155" y="0"/>
                      <a:pt x="1744" y="475"/>
                    </a:cubicBezTo>
                  </a:path>
                </a:pathLst>
              </a:custGeom>
              <a:noFill/>
              <a:ln w="124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9" name="Google Shape;3259;p10"/>
            <p:cNvGrpSpPr/>
            <p:nvPr/>
          </p:nvGrpSpPr>
          <p:grpSpPr>
            <a:xfrm>
              <a:off x="5794189" y="-85831"/>
              <a:ext cx="949833" cy="732422"/>
              <a:chOff x="4866600" y="2956225"/>
              <a:chExt cx="482100" cy="371750"/>
            </a:xfrm>
          </p:grpSpPr>
          <p:sp>
            <p:nvSpPr>
              <p:cNvPr id="3260" name="Google Shape;3260;p10"/>
              <p:cNvSpPr/>
              <p:nvPr/>
            </p:nvSpPr>
            <p:spPr>
              <a:xfrm>
                <a:off x="4929400" y="2972625"/>
                <a:ext cx="419300" cy="314050"/>
              </a:xfrm>
              <a:custGeom>
                <a:avLst/>
                <a:gdLst/>
                <a:ahLst/>
                <a:cxnLst/>
                <a:rect l="l" t="t" r="r" b="b"/>
                <a:pathLst>
                  <a:path w="16772" h="12562" fill="none" extrusionOk="0">
                    <a:moveTo>
                      <a:pt x="227" y="1"/>
                    </a:moveTo>
                    <a:cubicBezTo>
                      <a:pt x="46" y="3011"/>
                      <a:pt x="1" y="6247"/>
                      <a:pt x="1608" y="8827"/>
                    </a:cubicBezTo>
                    <a:cubicBezTo>
                      <a:pt x="2807" y="10683"/>
                      <a:pt x="4844" y="11996"/>
                      <a:pt x="7017" y="12267"/>
                    </a:cubicBezTo>
                    <a:cubicBezTo>
                      <a:pt x="9190" y="12561"/>
                      <a:pt x="11521" y="11815"/>
                      <a:pt x="13150" y="10343"/>
                    </a:cubicBezTo>
                    <a:cubicBezTo>
                      <a:pt x="15843" y="7877"/>
                      <a:pt x="16387" y="3916"/>
                      <a:pt x="16771" y="295"/>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0"/>
              <p:cNvSpPr/>
              <p:nvPr/>
            </p:nvSpPr>
            <p:spPr>
              <a:xfrm>
                <a:off x="4908475" y="2956225"/>
                <a:ext cx="419275" cy="314050"/>
              </a:xfrm>
              <a:custGeom>
                <a:avLst/>
                <a:gdLst/>
                <a:ahLst/>
                <a:cxnLst/>
                <a:rect l="l" t="t" r="r" b="b"/>
                <a:pathLst>
                  <a:path w="16771" h="12562" fill="none" extrusionOk="0">
                    <a:moveTo>
                      <a:pt x="227" y="0"/>
                    </a:moveTo>
                    <a:cubicBezTo>
                      <a:pt x="46" y="3033"/>
                      <a:pt x="1" y="6247"/>
                      <a:pt x="1607" y="8827"/>
                    </a:cubicBezTo>
                    <a:cubicBezTo>
                      <a:pt x="2784" y="10683"/>
                      <a:pt x="4821" y="11995"/>
                      <a:pt x="7017" y="12267"/>
                    </a:cubicBezTo>
                    <a:cubicBezTo>
                      <a:pt x="9189" y="12561"/>
                      <a:pt x="11498" y="11814"/>
                      <a:pt x="13150" y="10343"/>
                    </a:cubicBezTo>
                    <a:cubicBezTo>
                      <a:pt x="15843" y="7899"/>
                      <a:pt x="16364" y="3938"/>
                      <a:pt x="16771" y="317"/>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0"/>
              <p:cNvSpPr/>
              <p:nvPr/>
            </p:nvSpPr>
            <p:spPr>
              <a:xfrm>
                <a:off x="5201000" y="3230075"/>
                <a:ext cx="65100" cy="97900"/>
              </a:xfrm>
              <a:custGeom>
                <a:avLst/>
                <a:gdLst/>
                <a:ahLst/>
                <a:cxnLst/>
                <a:rect l="l" t="t" r="r" b="b"/>
                <a:pathLst>
                  <a:path w="2604" h="3916" fill="none" extrusionOk="0">
                    <a:moveTo>
                      <a:pt x="589" y="3848"/>
                    </a:moveTo>
                    <a:cubicBezTo>
                      <a:pt x="521" y="3893"/>
                      <a:pt x="430" y="3916"/>
                      <a:pt x="340" y="3916"/>
                    </a:cubicBezTo>
                    <a:cubicBezTo>
                      <a:pt x="204" y="3916"/>
                      <a:pt x="68" y="3780"/>
                      <a:pt x="23" y="3644"/>
                    </a:cubicBezTo>
                    <a:cubicBezTo>
                      <a:pt x="0" y="3508"/>
                      <a:pt x="0" y="3327"/>
                      <a:pt x="68" y="3191"/>
                    </a:cubicBezTo>
                    <a:cubicBezTo>
                      <a:pt x="227" y="2490"/>
                      <a:pt x="566" y="1811"/>
                      <a:pt x="974" y="1177"/>
                    </a:cubicBezTo>
                    <a:cubicBezTo>
                      <a:pt x="1336" y="634"/>
                      <a:pt x="1766" y="23"/>
                      <a:pt x="2445" y="0"/>
                    </a:cubicBezTo>
                    <a:cubicBezTo>
                      <a:pt x="2603" y="838"/>
                      <a:pt x="2218" y="1924"/>
                      <a:pt x="1788" y="2648"/>
                    </a:cubicBezTo>
                    <a:cubicBezTo>
                      <a:pt x="1494" y="3123"/>
                      <a:pt x="1109" y="3553"/>
                      <a:pt x="589"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0"/>
              <p:cNvSpPr/>
              <p:nvPr/>
            </p:nvSpPr>
            <p:spPr>
              <a:xfrm>
                <a:off x="5209475" y="3237425"/>
                <a:ext cx="45850" cy="87725"/>
              </a:xfrm>
              <a:custGeom>
                <a:avLst/>
                <a:gdLst/>
                <a:ahLst/>
                <a:cxnLst/>
                <a:rect l="l" t="t" r="r" b="b"/>
                <a:pathLst>
                  <a:path w="1834" h="3509" fill="none" extrusionOk="0">
                    <a:moveTo>
                      <a:pt x="453" y="3463"/>
                    </a:moveTo>
                    <a:cubicBezTo>
                      <a:pt x="974" y="2490"/>
                      <a:pt x="1495" y="1313"/>
                      <a:pt x="1811" y="272"/>
                    </a:cubicBezTo>
                    <a:cubicBezTo>
                      <a:pt x="1834" y="181"/>
                      <a:pt x="1834" y="46"/>
                      <a:pt x="1766" y="0"/>
                    </a:cubicBezTo>
                    <a:cubicBezTo>
                      <a:pt x="1698" y="0"/>
                      <a:pt x="1676" y="0"/>
                      <a:pt x="1608" y="46"/>
                    </a:cubicBezTo>
                    <a:cubicBezTo>
                      <a:pt x="1042" y="385"/>
                      <a:pt x="883" y="1019"/>
                      <a:pt x="680" y="1653"/>
                    </a:cubicBezTo>
                    <a:cubicBezTo>
                      <a:pt x="476" y="2264"/>
                      <a:pt x="250" y="2920"/>
                      <a:pt x="1" y="3508"/>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0"/>
              <p:cNvSpPr/>
              <p:nvPr/>
            </p:nvSpPr>
            <p:spPr>
              <a:xfrm>
                <a:off x="4866600" y="3084100"/>
                <a:ext cx="90550" cy="76975"/>
              </a:xfrm>
              <a:custGeom>
                <a:avLst/>
                <a:gdLst/>
                <a:ahLst/>
                <a:cxnLst/>
                <a:rect l="l" t="t" r="r" b="b"/>
                <a:pathLst>
                  <a:path w="3622" h="3079" fill="none" extrusionOk="0">
                    <a:moveTo>
                      <a:pt x="46" y="543"/>
                    </a:moveTo>
                    <a:cubicBezTo>
                      <a:pt x="23" y="453"/>
                      <a:pt x="1" y="362"/>
                      <a:pt x="23" y="249"/>
                    </a:cubicBezTo>
                    <a:cubicBezTo>
                      <a:pt x="46" y="113"/>
                      <a:pt x="227" y="0"/>
                      <a:pt x="363" y="0"/>
                    </a:cubicBezTo>
                    <a:cubicBezTo>
                      <a:pt x="499" y="0"/>
                      <a:pt x="680" y="23"/>
                      <a:pt x="816" y="113"/>
                    </a:cubicBezTo>
                    <a:cubicBezTo>
                      <a:pt x="1495" y="408"/>
                      <a:pt x="2083" y="860"/>
                      <a:pt x="2626" y="1381"/>
                    </a:cubicBezTo>
                    <a:cubicBezTo>
                      <a:pt x="3079" y="1833"/>
                      <a:pt x="3622" y="2376"/>
                      <a:pt x="3531" y="3055"/>
                    </a:cubicBezTo>
                    <a:cubicBezTo>
                      <a:pt x="2649" y="3078"/>
                      <a:pt x="1653" y="2490"/>
                      <a:pt x="1042" y="1924"/>
                    </a:cubicBezTo>
                    <a:cubicBezTo>
                      <a:pt x="589" y="1562"/>
                      <a:pt x="250" y="1086"/>
                      <a:pt x="46" y="543"/>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0"/>
              <p:cNvSpPr/>
              <p:nvPr/>
            </p:nvSpPr>
            <p:spPr>
              <a:xfrm>
                <a:off x="4869425" y="3090325"/>
                <a:ext cx="79825" cy="61675"/>
              </a:xfrm>
              <a:custGeom>
                <a:avLst/>
                <a:gdLst/>
                <a:ahLst/>
                <a:cxnLst/>
                <a:rect l="l" t="t" r="r" b="b"/>
                <a:pathLst>
                  <a:path w="3193" h="2467" fill="none" extrusionOk="0">
                    <a:moveTo>
                      <a:pt x="1" y="498"/>
                    </a:moveTo>
                    <a:cubicBezTo>
                      <a:pt x="838" y="1177"/>
                      <a:pt x="1925" y="1924"/>
                      <a:pt x="2921" y="2422"/>
                    </a:cubicBezTo>
                    <a:cubicBezTo>
                      <a:pt x="2988" y="2444"/>
                      <a:pt x="3102" y="2467"/>
                      <a:pt x="3169" y="2376"/>
                    </a:cubicBezTo>
                    <a:cubicBezTo>
                      <a:pt x="3192" y="2354"/>
                      <a:pt x="3169" y="2309"/>
                      <a:pt x="3169" y="2241"/>
                    </a:cubicBezTo>
                    <a:cubicBezTo>
                      <a:pt x="2943" y="1630"/>
                      <a:pt x="2309" y="1335"/>
                      <a:pt x="1744" y="1019"/>
                    </a:cubicBezTo>
                    <a:cubicBezTo>
                      <a:pt x="1155" y="702"/>
                      <a:pt x="567" y="385"/>
                      <a:pt x="24" y="0"/>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0"/>
              <p:cNvSpPr/>
              <p:nvPr/>
            </p:nvSpPr>
            <p:spPr>
              <a:xfrm>
                <a:off x="5052750" y="3213100"/>
                <a:ext cx="79250" cy="53775"/>
              </a:xfrm>
              <a:custGeom>
                <a:avLst/>
                <a:gdLst/>
                <a:ahLst/>
                <a:cxnLst/>
                <a:rect l="l" t="t" r="r" b="b"/>
                <a:pathLst>
                  <a:path w="3170" h="2151" fill="none" extrusionOk="0">
                    <a:moveTo>
                      <a:pt x="2762" y="181"/>
                    </a:moveTo>
                    <a:cubicBezTo>
                      <a:pt x="2988" y="362"/>
                      <a:pt x="3169" y="679"/>
                      <a:pt x="3101" y="951"/>
                    </a:cubicBezTo>
                    <a:cubicBezTo>
                      <a:pt x="3011" y="1290"/>
                      <a:pt x="2717" y="1517"/>
                      <a:pt x="2400" y="1652"/>
                    </a:cubicBezTo>
                    <a:cubicBezTo>
                      <a:pt x="1766" y="1947"/>
                      <a:pt x="748" y="2150"/>
                      <a:pt x="69" y="1856"/>
                    </a:cubicBezTo>
                    <a:cubicBezTo>
                      <a:pt x="1" y="1833"/>
                      <a:pt x="521" y="1019"/>
                      <a:pt x="567" y="951"/>
                    </a:cubicBezTo>
                    <a:cubicBezTo>
                      <a:pt x="861" y="566"/>
                      <a:pt x="1178" y="272"/>
                      <a:pt x="1653" y="113"/>
                    </a:cubicBezTo>
                    <a:cubicBezTo>
                      <a:pt x="1970" y="0"/>
                      <a:pt x="2332" y="0"/>
                      <a:pt x="2649" y="136"/>
                    </a:cubicBezTo>
                    <a:cubicBezTo>
                      <a:pt x="2671" y="136"/>
                      <a:pt x="2739" y="159"/>
                      <a:pt x="2762" y="181"/>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0"/>
              <p:cNvSpPr/>
              <p:nvPr/>
            </p:nvSpPr>
            <p:spPr>
              <a:xfrm>
                <a:off x="5064650" y="3213100"/>
                <a:ext cx="59425" cy="45850"/>
              </a:xfrm>
              <a:custGeom>
                <a:avLst/>
                <a:gdLst/>
                <a:ahLst/>
                <a:cxnLst/>
                <a:rect l="l" t="t" r="r" b="b"/>
                <a:pathLst>
                  <a:path w="2377" h="1834" fill="none" extrusionOk="0">
                    <a:moveTo>
                      <a:pt x="1720" y="0"/>
                    </a:moveTo>
                    <a:cubicBezTo>
                      <a:pt x="1177" y="408"/>
                      <a:pt x="453" y="928"/>
                      <a:pt x="45" y="1517"/>
                    </a:cubicBezTo>
                    <a:cubicBezTo>
                      <a:pt x="23" y="1584"/>
                      <a:pt x="0" y="1652"/>
                      <a:pt x="45" y="1720"/>
                    </a:cubicBezTo>
                    <a:cubicBezTo>
                      <a:pt x="91" y="1743"/>
                      <a:pt x="113" y="1743"/>
                      <a:pt x="136" y="1766"/>
                    </a:cubicBezTo>
                    <a:cubicBezTo>
                      <a:pt x="588" y="1833"/>
                      <a:pt x="2082" y="294"/>
                      <a:pt x="2376" y="385"/>
                    </a:cubicBezTo>
                    <a:cubicBezTo>
                      <a:pt x="2241" y="1019"/>
                      <a:pt x="1788" y="1245"/>
                      <a:pt x="1064" y="1833"/>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8" name="Google Shape;3268;p10"/>
            <p:cNvGrpSpPr/>
            <p:nvPr/>
          </p:nvGrpSpPr>
          <p:grpSpPr>
            <a:xfrm>
              <a:off x="5491709" y="-152407"/>
              <a:ext cx="3804702" cy="3830266"/>
              <a:chOff x="3667100" y="238125"/>
              <a:chExt cx="1931125" cy="1944100"/>
            </a:xfrm>
          </p:grpSpPr>
          <p:sp>
            <p:nvSpPr>
              <p:cNvPr id="3269" name="Google Shape;3269;p10"/>
              <p:cNvSpPr/>
              <p:nvPr/>
            </p:nvSpPr>
            <p:spPr>
              <a:xfrm>
                <a:off x="5226450" y="255075"/>
                <a:ext cx="321975" cy="980575"/>
              </a:xfrm>
              <a:custGeom>
                <a:avLst/>
                <a:gdLst/>
                <a:ahLst/>
                <a:cxnLst/>
                <a:rect l="l" t="t" r="r" b="b"/>
                <a:pathLst>
                  <a:path w="12879" h="39223" fill="none" extrusionOk="0">
                    <a:moveTo>
                      <a:pt x="6677" y="1"/>
                    </a:moveTo>
                    <a:cubicBezTo>
                      <a:pt x="1811" y="12358"/>
                      <a:pt x="1" y="31663"/>
                      <a:pt x="12878" y="39222"/>
                    </a:cubicBezTo>
                  </a:path>
                </a:pathLst>
              </a:custGeom>
              <a:noFill/>
              <a:ln w="5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0"/>
              <p:cNvSpPr/>
              <p:nvPr/>
            </p:nvSpPr>
            <p:spPr>
              <a:xfrm>
                <a:off x="5142150" y="238125"/>
                <a:ext cx="49250" cy="170325"/>
              </a:xfrm>
              <a:custGeom>
                <a:avLst/>
                <a:gdLst/>
                <a:ahLst/>
                <a:cxnLst/>
                <a:rect l="l" t="t" r="r" b="b"/>
                <a:pathLst>
                  <a:path w="1970" h="6813" fill="none" extrusionOk="0">
                    <a:moveTo>
                      <a:pt x="1" y="0"/>
                    </a:moveTo>
                    <a:cubicBezTo>
                      <a:pt x="159" y="2014"/>
                      <a:pt x="499" y="5454"/>
                      <a:pt x="1970" y="6812"/>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0"/>
              <p:cNvSpPr/>
              <p:nvPr/>
            </p:nvSpPr>
            <p:spPr>
              <a:xfrm>
                <a:off x="4463200" y="263575"/>
                <a:ext cx="684075" cy="737825"/>
              </a:xfrm>
              <a:custGeom>
                <a:avLst/>
                <a:gdLst/>
                <a:ahLst/>
                <a:cxnLst/>
                <a:rect l="l" t="t" r="r" b="b"/>
                <a:pathLst>
                  <a:path w="27363" h="29513" fill="none" extrusionOk="0">
                    <a:moveTo>
                      <a:pt x="20754" y="0"/>
                    </a:moveTo>
                    <a:cubicBezTo>
                      <a:pt x="18943" y="14734"/>
                      <a:pt x="25914" y="28494"/>
                      <a:pt x="27362" y="29513"/>
                    </a:cubicBezTo>
                    <a:cubicBezTo>
                      <a:pt x="24081" y="27793"/>
                      <a:pt x="17631" y="25416"/>
                      <a:pt x="14077" y="24443"/>
                    </a:cubicBezTo>
                    <a:cubicBezTo>
                      <a:pt x="5024" y="21976"/>
                      <a:pt x="2490" y="22429"/>
                      <a:pt x="0" y="20958"/>
                    </a:cubicBezTo>
                  </a:path>
                </a:pathLst>
              </a:custGeom>
              <a:solidFill>
                <a:schemeClr val="dk1"/>
              </a:solid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0"/>
              <p:cNvSpPr/>
              <p:nvPr/>
            </p:nvSpPr>
            <p:spPr>
              <a:xfrm>
                <a:off x="4436600" y="875200"/>
                <a:ext cx="1131050" cy="1307025"/>
              </a:xfrm>
              <a:custGeom>
                <a:avLst/>
                <a:gdLst/>
                <a:ahLst/>
                <a:cxnLst/>
                <a:rect l="l" t="t" r="r" b="b"/>
                <a:pathLst>
                  <a:path w="45242" h="52281" fill="none" extrusionOk="0">
                    <a:moveTo>
                      <a:pt x="0" y="1"/>
                    </a:moveTo>
                    <a:cubicBezTo>
                      <a:pt x="1856" y="1924"/>
                      <a:pt x="3735" y="3486"/>
                      <a:pt x="5545" y="4301"/>
                    </a:cubicBezTo>
                    <a:cubicBezTo>
                      <a:pt x="9393" y="6089"/>
                      <a:pt x="26933" y="15730"/>
                      <a:pt x="30757" y="18174"/>
                    </a:cubicBezTo>
                    <a:cubicBezTo>
                      <a:pt x="32613" y="19351"/>
                      <a:pt x="34401" y="20822"/>
                      <a:pt x="35623" y="22723"/>
                    </a:cubicBezTo>
                    <a:cubicBezTo>
                      <a:pt x="36981" y="24828"/>
                      <a:pt x="37162" y="27838"/>
                      <a:pt x="37728" y="30282"/>
                    </a:cubicBezTo>
                    <a:cubicBezTo>
                      <a:pt x="39493" y="37841"/>
                      <a:pt x="41213" y="45604"/>
                      <a:pt x="45242" y="52281"/>
                    </a:cubicBezTo>
                  </a:path>
                </a:pathLst>
              </a:custGeom>
              <a:noFill/>
              <a:ln w="5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0"/>
              <p:cNvSpPr/>
              <p:nvPr/>
            </p:nvSpPr>
            <p:spPr>
              <a:xfrm>
                <a:off x="3814225" y="252250"/>
                <a:ext cx="482075" cy="458325"/>
              </a:xfrm>
              <a:custGeom>
                <a:avLst/>
                <a:gdLst/>
                <a:ahLst/>
                <a:cxnLst/>
                <a:rect l="l" t="t" r="r" b="b"/>
                <a:pathLst>
                  <a:path w="19283" h="18333" fill="none" extrusionOk="0">
                    <a:moveTo>
                      <a:pt x="0" y="1"/>
                    </a:moveTo>
                    <a:cubicBezTo>
                      <a:pt x="3508" y="1449"/>
                      <a:pt x="7356" y="4889"/>
                      <a:pt x="10117" y="7447"/>
                    </a:cubicBezTo>
                    <a:cubicBezTo>
                      <a:pt x="12946" y="10049"/>
                      <a:pt x="16069" y="14259"/>
                      <a:pt x="19283" y="18333"/>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0"/>
              <p:cNvSpPr/>
              <p:nvPr/>
            </p:nvSpPr>
            <p:spPr>
              <a:xfrm>
                <a:off x="3667100" y="252825"/>
                <a:ext cx="1900550" cy="1916950"/>
              </a:xfrm>
              <a:custGeom>
                <a:avLst/>
                <a:gdLst/>
                <a:ahLst/>
                <a:cxnLst/>
                <a:rect l="l" t="t" r="r" b="b"/>
                <a:pathLst>
                  <a:path w="76022" h="76678" extrusionOk="0">
                    <a:moveTo>
                      <a:pt x="52643" y="0"/>
                    </a:moveTo>
                    <a:lnTo>
                      <a:pt x="52643" y="1539"/>
                    </a:lnTo>
                    <a:cubicBezTo>
                      <a:pt x="52711" y="5862"/>
                      <a:pt x="53186" y="10185"/>
                      <a:pt x="53933" y="14462"/>
                    </a:cubicBezTo>
                    <a:cubicBezTo>
                      <a:pt x="54408" y="16974"/>
                      <a:pt x="54974" y="19464"/>
                      <a:pt x="55676" y="21908"/>
                    </a:cubicBezTo>
                    <a:cubicBezTo>
                      <a:pt x="56038" y="23176"/>
                      <a:pt x="56445" y="24420"/>
                      <a:pt x="56898" y="25643"/>
                    </a:cubicBezTo>
                    <a:cubicBezTo>
                      <a:pt x="57147" y="26321"/>
                      <a:pt x="58210" y="28019"/>
                      <a:pt x="57169" y="28449"/>
                    </a:cubicBezTo>
                    <a:cubicBezTo>
                      <a:pt x="57019" y="28509"/>
                      <a:pt x="56865" y="28529"/>
                      <a:pt x="56708" y="28529"/>
                    </a:cubicBezTo>
                    <a:cubicBezTo>
                      <a:pt x="56510" y="28529"/>
                      <a:pt x="56308" y="28497"/>
                      <a:pt x="56106" y="28472"/>
                    </a:cubicBezTo>
                    <a:cubicBezTo>
                      <a:pt x="55925" y="28449"/>
                      <a:pt x="55721" y="28404"/>
                      <a:pt x="55563" y="28358"/>
                    </a:cubicBezTo>
                    <a:cubicBezTo>
                      <a:pt x="48411" y="26367"/>
                      <a:pt x="41327" y="23809"/>
                      <a:pt x="34221" y="21614"/>
                    </a:cubicBezTo>
                    <a:cubicBezTo>
                      <a:pt x="29626" y="20211"/>
                      <a:pt x="17201" y="9845"/>
                      <a:pt x="11475" y="3780"/>
                    </a:cubicBezTo>
                    <a:cubicBezTo>
                      <a:pt x="10004" y="2218"/>
                      <a:pt x="8081" y="996"/>
                      <a:pt x="6021" y="46"/>
                    </a:cubicBezTo>
                    <a:lnTo>
                      <a:pt x="1" y="46"/>
                    </a:lnTo>
                    <a:cubicBezTo>
                      <a:pt x="13625" y="6179"/>
                      <a:pt x="21184" y="22497"/>
                      <a:pt x="32591" y="27453"/>
                    </a:cubicBezTo>
                    <a:cubicBezTo>
                      <a:pt x="38181" y="29875"/>
                      <a:pt x="42979" y="32115"/>
                      <a:pt x="46646" y="33813"/>
                    </a:cubicBezTo>
                    <a:cubicBezTo>
                      <a:pt x="59387" y="39674"/>
                      <a:pt x="64321" y="45355"/>
                      <a:pt x="66335" y="49610"/>
                    </a:cubicBezTo>
                    <a:cubicBezTo>
                      <a:pt x="73261" y="64230"/>
                      <a:pt x="76022" y="76678"/>
                      <a:pt x="76022" y="76678"/>
                    </a:cubicBezTo>
                    <a:lnTo>
                      <a:pt x="76022" y="76316"/>
                    </a:lnTo>
                    <a:lnTo>
                      <a:pt x="76022" y="64954"/>
                    </a:lnTo>
                    <a:lnTo>
                      <a:pt x="76022" y="47935"/>
                    </a:lnTo>
                    <a:cubicBezTo>
                      <a:pt x="76022" y="45016"/>
                      <a:pt x="75863" y="42028"/>
                      <a:pt x="76022" y="39109"/>
                    </a:cubicBezTo>
                    <a:cubicBezTo>
                      <a:pt x="74958" y="38543"/>
                      <a:pt x="74506" y="37524"/>
                      <a:pt x="74528" y="36280"/>
                    </a:cubicBezTo>
                    <a:cubicBezTo>
                      <a:pt x="74528" y="35284"/>
                      <a:pt x="74754" y="34243"/>
                      <a:pt x="74528" y="33247"/>
                    </a:cubicBezTo>
                    <a:cubicBezTo>
                      <a:pt x="74506" y="33134"/>
                      <a:pt x="74483" y="33021"/>
                      <a:pt x="74392" y="32930"/>
                    </a:cubicBezTo>
                    <a:cubicBezTo>
                      <a:pt x="74302" y="32862"/>
                      <a:pt x="74189" y="32794"/>
                      <a:pt x="74121" y="32772"/>
                    </a:cubicBezTo>
                    <a:cubicBezTo>
                      <a:pt x="73555" y="32545"/>
                      <a:pt x="72944" y="32342"/>
                      <a:pt x="72355" y="32206"/>
                    </a:cubicBezTo>
                    <a:cubicBezTo>
                      <a:pt x="72262" y="32190"/>
                      <a:pt x="72168" y="32164"/>
                      <a:pt x="72067" y="32164"/>
                    </a:cubicBezTo>
                    <a:cubicBezTo>
                      <a:pt x="72022" y="32164"/>
                      <a:pt x="71975" y="32169"/>
                      <a:pt x="71925" y="32183"/>
                    </a:cubicBezTo>
                    <a:cubicBezTo>
                      <a:pt x="71790" y="32206"/>
                      <a:pt x="71677" y="32319"/>
                      <a:pt x="71563" y="32410"/>
                    </a:cubicBezTo>
                    <a:cubicBezTo>
                      <a:pt x="70952" y="32975"/>
                      <a:pt x="70409" y="33609"/>
                      <a:pt x="69957" y="34333"/>
                    </a:cubicBezTo>
                    <a:cubicBezTo>
                      <a:pt x="69640" y="33903"/>
                      <a:pt x="69323" y="33541"/>
                      <a:pt x="69029" y="33134"/>
                    </a:cubicBezTo>
                    <a:cubicBezTo>
                      <a:pt x="63936" y="26435"/>
                      <a:pt x="63416" y="15617"/>
                      <a:pt x="66222" y="7922"/>
                    </a:cubicBezTo>
                    <a:cubicBezTo>
                      <a:pt x="66494" y="7197"/>
                      <a:pt x="68870" y="46"/>
                      <a:pt x="69821" y="46"/>
                    </a:cubicBezTo>
                    <a:lnTo>
                      <a:pt x="63054" y="46"/>
                    </a:lnTo>
                    <a:cubicBezTo>
                      <a:pt x="61900" y="1517"/>
                      <a:pt x="61334" y="3554"/>
                      <a:pt x="60994" y="4685"/>
                    </a:cubicBezTo>
                    <a:cubicBezTo>
                      <a:pt x="60795" y="5329"/>
                      <a:pt x="60548" y="5640"/>
                      <a:pt x="60318" y="5640"/>
                    </a:cubicBezTo>
                    <a:cubicBezTo>
                      <a:pt x="60103" y="5640"/>
                      <a:pt x="59903" y="5368"/>
                      <a:pt x="59772" y="4844"/>
                    </a:cubicBezTo>
                    <a:cubicBezTo>
                      <a:pt x="59297" y="3010"/>
                      <a:pt x="59319" y="725"/>
                      <a:pt x="59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0"/>
              <p:cNvSpPr/>
              <p:nvPr/>
            </p:nvSpPr>
            <p:spPr>
              <a:xfrm>
                <a:off x="5176100" y="253950"/>
                <a:ext cx="106950" cy="171300"/>
              </a:xfrm>
              <a:custGeom>
                <a:avLst/>
                <a:gdLst/>
                <a:ahLst/>
                <a:cxnLst/>
                <a:rect l="l" t="t" r="r" b="b"/>
                <a:pathLst>
                  <a:path w="4278" h="6852" extrusionOk="0">
                    <a:moveTo>
                      <a:pt x="4278" y="1"/>
                    </a:moveTo>
                    <a:cubicBezTo>
                      <a:pt x="3373" y="1"/>
                      <a:pt x="2716" y="1"/>
                      <a:pt x="2762" y="23"/>
                    </a:cubicBezTo>
                    <a:cubicBezTo>
                      <a:pt x="1766" y="1291"/>
                      <a:pt x="770" y="4188"/>
                      <a:pt x="431" y="5342"/>
                    </a:cubicBezTo>
                    <a:cubicBezTo>
                      <a:pt x="1" y="5659"/>
                      <a:pt x="182" y="5840"/>
                      <a:pt x="227" y="6066"/>
                    </a:cubicBezTo>
                    <a:cubicBezTo>
                      <a:pt x="368" y="6585"/>
                      <a:pt x="643" y="6851"/>
                      <a:pt x="934" y="6851"/>
                    </a:cubicBezTo>
                    <a:cubicBezTo>
                      <a:pt x="1251" y="6851"/>
                      <a:pt x="1588" y="6535"/>
                      <a:pt x="1788" y="5885"/>
                    </a:cubicBezTo>
                    <a:cubicBezTo>
                      <a:pt x="2128" y="4753"/>
                      <a:pt x="3124" y="1494"/>
                      <a:pt x="4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0"/>
              <p:cNvSpPr/>
              <p:nvPr/>
            </p:nvSpPr>
            <p:spPr>
              <a:xfrm>
                <a:off x="4536175" y="252825"/>
                <a:ext cx="626925" cy="727375"/>
              </a:xfrm>
              <a:custGeom>
                <a:avLst/>
                <a:gdLst/>
                <a:ahLst/>
                <a:cxnLst/>
                <a:rect l="l" t="t" r="r" b="b"/>
                <a:pathLst>
                  <a:path w="25077" h="29095" extrusionOk="0">
                    <a:moveTo>
                      <a:pt x="17903" y="0"/>
                    </a:moveTo>
                    <a:lnTo>
                      <a:pt x="17903" y="1539"/>
                    </a:lnTo>
                    <a:cubicBezTo>
                      <a:pt x="17971" y="5885"/>
                      <a:pt x="18423" y="10207"/>
                      <a:pt x="19215" y="14485"/>
                    </a:cubicBezTo>
                    <a:cubicBezTo>
                      <a:pt x="19668" y="16997"/>
                      <a:pt x="20234" y="19487"/>
                      <a:pt x="20935" y="21931"/>
                    </a:cubicBezTo>
                    <a:cubicBezTo>
                      <a:pt x="21297" y="23198"/>
                      <a:pt x="21705" y="24443"/>
                      <a:pt x="22157" y="25665"/>
                    </a:cubicBezTo>
                    <a:cubicBezTo>
                      <a:pt x="22406" y="26344"/>
                      <a:pt x="23515" y="28042"/>
                      <a:pt x="22429" y="28472"/>
                    </a:cubicBezTo>
                    <a:cubicBezTo>
                      <a:pt x="22279" y="28532"/>
                      <a:pt x="22125" y="28552"/>
                      <a:pt x="21968" y="28552"/>
                    </a:cubicBezTo>
                    <a:cubicBezTo>
                      <a:pt x="21770" y="28552"/>
                      <a:pt x="21567" y="28519"/>
                      <a:pt x="21365" y="28494"/>
                    </a:cubicBezTo>
                    <a:cubicBezTo>
                      <a:pt x="21184" y="28472"/>
                      <a:pt x="21003" y="28426"/>
                      <a:pt x="20822" y="28381"/>
                    </a:cubicBezTo>
                    <a:cubicBezTo>
                      <a:pt x="13829" y="26435"/>
                      <a:pt x="6926" y="23945"/>
                      <a:pt x="1" y="21795"/>
                    </a:cubicBezTo>
                    <a:lnTo>
                      <a:pt x="1" y="21795"/>
                    </a:lnTo>
                    <a:cubicBezTo>
                      <a:pt x="408" y="21954"/>
                      <a:pt x="748" y="22089"/>
                      <a:pt x="1042" y="22180"/>
                    </a:cubicBezTo>
                    <a:cubicBezTo>
                      <a:pt x="8148" y="24353"/>
                      <a:pt x="15232" y="26933"/>
                      <a:pt x="22384" y="28924"/>
                    </a:cubicBezTo>
                    <a:cubicBezTo>
                      <a:pt x="22542" y="28969"/>
                      <a:pt x="22746" y="29015"/>
                      <a:pt x="22927" y="29037"/>
                    </a:cubicBezTo>
                    <a:cubicBezTo>
                      <a:pt x="23129" y="29063"/>
                      <a:pt x="23331" y="29095"/>
                      <a:pt x="23529" y="29095"/>
                    </a:cubicBezTo>
                    <a:cubicBezTo>
                      <a:pt x="23686" y="29095"/>
                      <a:pt x="23841" y="29075"/>
                      <a:pt x="23991" y="29015"/>
                    </a:cubicBezTo>
                    <a:cubicBezTo>
                      <a:pt x="25077" y="28585"/>
                      <a:pt x="23968" y="26887"/>
                      <a:pt x="23742" y="26231"/>
                    </a:cubicBezTo>
                    <a:cubicBezTo>
                      <a:pt x="23289" y="24986"/>
                      <a:pt x="22882" y="23741"/>
                      <a:pt x="22520" y="22497"/>
                    </a:cubicBezTo>
                    <a:cubicBezTo>
                      <a:pt x="21818" y="20030"/>
                      <a:pt x="21252" y="17563"/>
                      <a:pt x="20800" y="15051"/>
                    </a:cubicBezTo>
                    <a:cubicBezTo>
                      <a:pt x="20030" y="10773"/>
                      <a:pt x="19555" y="6428"/>
                      <a:pt x="19487" y="2105"/>
                    </a:cubicBezTo>
                    <a:cubicBezTo>
                      <a:pt x="19464" y="1834"/>
                      <a:pt x="19487" y="906"/>
                      <a:pt x="19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0"/>
              <p:cNvSpPr/>
              <p:nvPr/>
            </p:nvSpPr>
            <p:spPr>
              <a:xfrm>
                <a:off x="3667675" y="253950"/>
                <a:ext cx="1930550" cy="1915825"/>
              </a:xfrm>
              <a:custGeom>
                <a:avLst/>
                <a:gdLst/>
                <a:ahLst/>
                <a:cxnLst/>
                <a:rect l="l" t="t" r="r" b="b"/>
                <a:pathLst>
                  <a:path w="77222" h="76633" extrusionOk="0">
                    <a:moveTo>
                      <a:pt x="1" y="1"/>
                    </a:moveTo>
                    <a:cubicBezTo>
                      <a:pt x="13625" y="6134"/>
                      <a:pt x="21184" y="22452"/>
                      <a:pt x="32591" y="27408"/>
                    </a:cubicBezTo>
                    <a:cubicBezTo>
                      <a:pt x="38203" y="29830"/>
                      <a:pt x="43001" y="32093"/>
                      <a:pt x="46645" y="33768"/>
                    </a:cubicBezTo>
                    <a:cubicBezTo>
                      <a:pt x="59387" y="39629"/>
                      <a:pt x="64343" y="45310"/>
                      <a:pt x="66335" y="49565"/>
                    </a:cubicBezTo>
                    <a:cubicBezTo>
                      <a:pt x="73260" y="64163"/>
                      <a:pt x="76022" y="76633"/>
                      <a:pt x="76022" y="76633"/>
                    </a:cubicBezTo>
                    <a:lnTo>
                      <a:pt x="76022" y="76271"/>
                    </a:lnTo>
                    <a:lnTo>
                      <a:pt x="76022" y="74573"/>
                    </a:lnTo>
                    <a:cubicBezTo>
                      <a:pt x="76022" y="74573"/>
                      <a:pt x="77221" y="65656"/>
                      <a:pt x="67263" y="48094"/>
                    </a:cubicBezTo>
                    <a:cubicBezTo>
                      <a:pt x="64954" y="43975"/>
                      <a:pt x="59387" y="37570"/>
                      <a:pt x="46645" y="31708"/>
                    </a:cubicBezTo>
                    <a:cubicBezTo>
                      <a:pt x="42979" y="30033"/>
                      <a:pt x="38203" y="27770"/>
                      <a:pt x="32591" y="25349"/>
                    </a:cubicBezTo>
                    <a:cubicBezTo>
                      <a:pt x="22293" y="20867"/>
                      <a:pt x="15141" y="7152"/>
                      <a:pt x="3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0"/>
              <p:cNvSpPr/>
              <p:nvPr/>
            </p:nvSpPr>
            <p:spPr>
              <a:xfrm>
                <a:off x="5172700" y="304875"/>
                <a:ext cx="355350" cy="1023000"/>
              </a:xfrm>
              <a:custGeom>
                <a:avLst/>
                <a:gdLst/>
                <a:ahLst/>
                <a:cxnLst/>
                <a:rect l="l" t="t" r="r" b="b"/>
                <a:pathLst>
                  <a:path w="14214" h="40920" extrusionOk="0">
                    <a:moveTo>
                      <a:pt x="4821" y="1"/>
                    </a:moveTo>
                    <a:lnTo>
                      <a:pt x="4821" y="1"/>
                    </a:lnTo>
                    <a:cubicBezTo>
                      <a:pt x="3690" y="1585"/>
                      <a:pt x="2807" y="3305"/>
                      <a:pt x="2015" y="5161"/>
                    </a:cubicBezTo>
                    <a:cubicBezTo>
                      <a:pt x="1313" y="6971"/>
                      <a:pt x="793" y="8872"/>
                      <a:pt x="453" y="10796"/>
                    </a:cubicBezTo>
                    <a:cubicBezTo>
                      <a:pt x="114" y="12720"/>
                      <a:pt x="1" y="14689"/>
                      <a:pt x="23" y="16658"/>
                    </a:cubicBezTo>
                    <a:cubicBezTo>
                      <a:pt x="91" y="18604"/>
                      <a:pt x="340" y="20550"/>
                      <a:pt x="770" y="22474"/>
                    </a:cubicBezTo>
                    <a:cubicBezTo>
                      <a:pt x="1223" y="24398"/>
                      <a:pt x="1834" y="26276"/>
                      <a:pt x="2671" y="28064"/>
                    </a:cubicBezTo>
                    <a:cubicBezTo>
                      <a:pt x="3509" y="29830"/>
                      <a:pt x="4505" y="31550"/>
                      <a:pt x="5659" y="33111"/>
                    </a:cubicBezTo>
                    <a:cubicBezTo>
                      <a:pt x="6813" y="34673"/>
                      <a:pt x="8126" y="36144"/>
                      <a:pt x="9574" y="37434"/>
                    </a:cubicBezTo>
                    <a:cubicBezTo>
                      <a:pt x="11045" y="38724"/>
                      <a:pt x="12562" y="39901"/>
                      <a:pt x="14214" y="40919"/>
                    </a:cubicBezTo>
                    <a:cubicBezTo>
                      <a:pt x="12765" y="39652"/>
                      <a:pt x="11339" y="38362"/>
                      <a:pt x="10072" y="36936"/>
                    </a:cubicBezTo>
                    <a:lnTo>
                      <a:pt x="9144" y="35850"/>
                    </a:lnTo>
                    <a:lnTo>
                      <a:pt x="8239" y="34763"/>
                    </a:lnTo>
                    <a:cubicBezTo>
                      <a:pt x="7673" y="33994"/>
                      <a:pt x="7107" y="33224"/>
                      <a:pt x="6587" y="32432"/>
                    </a:cubicBezTo>
                    <a:cubicBezTo>
                      <a:pt x="5568" y="30848"/>
                      <a:pt x="4663" y="29196"/>
                      <a:pt x="3939" y="27453"/>
                    </a:cubicBezTo>
                    <a:cubicBezTo>
                      <a:pt x="3169" y="25733"/>
                      <a:pt x="2581" y="23945"/>
                      <a:pt x="2173" y="22112"/>
                    </a:cubicBezTo>
                    <a:cubicBezTo>
                      <a:pt x="1766" y="20279"/>
                      <a:pt x="1494" y="18400"/>
                      <a:pt x="1427" y="16545"/>
                    </a:cubicBezTo>
                    <a:cubicBezTo>
                      <a:pt x="1336" y="14666"/>
                      <a:pt x="1427" y="12788"/>
                      <a:pt x="1608" y="10909"/>
                    </a:cubicBezTo>
                    <a:cubicBezTo>
                      <a:pt x="1834" y="9008"/>
                      <a:pt x="2219" y="7152"/>
                      <a:pt x="2739" y="5342"/>
                    </a:cubicBezTo>
                    <a:cubicBezTo>
                      <a:pt x="3260" y="3509"/>
                      <a:pt x="3961" y="1721"/>
                      <a:pt x="4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0"/>
              <p:cNvSpPr/>
              <p:nvPr/>
            </p:nvSpPr>
            <p:spPr>
              <a:xfrm>
                <a:off x="5042000" y="299225"/>
                <a:ext cx="81500" cy="472475"/>
              </a:xfrm>
              <a:custGeom>
                <a:avLst/>
                <a:gdLst/>
                <a:ahLst/>
                <a:cxnLst/>
                <a:rect l="l" t="t" r="r" b="b"/>
                <a:pathLst>
                  <a:path w="3260" h="18899" extrusionOk="0">
                    <a:moveTo>
                      <a:pt x="431" y="0"/>
                    </a:moveTo>
                    <a:cubicBezTo>
                      <a:pt x="91" y="1607"/>
                      <a:pt x="1" y="3214"/>
                      <a:pt x="1" y="4821"/>
                    </a:cubicBezTo>
                    <a:cubicBezTo>
                      <a:pt x="1" y="6450"/>
                      <a:pt x="114" y="8080"/>
                      <a:pt x="363" y="9664"/>
                    </a:cubicBezTo>
                    <a:cubicBezTo>
                      <a:pt x="612" y="11248"/>
                      <a:pt x="951" y="12833"/>
                      <a:pt x="1449" y="14394"/>
                    </a:cubicBezTo>
                    <a:cubicBezTo>
                      <a:pt x="1902" y="15956"/>
                      <a:pt x="2490" y="17450"/>
                      <a:pt x="3260" y="18898"/>
                    </a:cubicBezTo>
                    <a:cubicBezTo>
                      <a:pt x="3056" y="17269"/>
                      <a:pt x="2762" y="15684"/>
                      <a:pt x="2513" y="14145"/>
                    </a:cubicBezTo>
                    <a:cubicBezTo>
                      <a:pt x="2264" y="12561"/>
                      <a:pt x="2015" y="10999"/>
                      <a:pt x="1766" y="9438"/>
                    </a:cubicBezTo>
                    <a:cubicBezTo>
                      <a:pt x="1517" y="7876"/>
                      <a:pt x="1336" y="6337"/>
                      <a:pt x="1110" y="4753"/>
                    </a:cubicBezTo>
                    <a:cubicBezTo>
                      <a:pt x="906" y="3146"/>
                      <a:pt x="702" y="1607"/>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0"/>
              <p:cNvSpPr/>
              <p:nvPr/>
            </p:nvSpPr>
            <p:spPr>
              <a:xfrm>
                <a:off x="5200425" y="1125300"/>
                <a:ext cx="299900" cy="658050"/>
              </a:xfrm>
              <a:custGeom>
                <a:avLst/>
                <a:gdLst/>
                <a:ahLst/>
                <a:cxnLst/>
                <a:rect l="l" t="t" r="r" b="b"/>
                <a:pathLst>
                  <a:path w="11996" h="26322" extrusionOk="0">
                    <a:moveTo>
                      <a:pt x="1" y="0"/>
                    </a:moveTo>
                    <a:lnTo>
                      <a:pt x="1" y="0"/>
                    </a:lnTo>
                    <a:cubicBezTo>
                      <a:pt x="1359" y="2060"/>
                      <a:pt x="2649" y="4096"/>
                      <a:pt x="3871" y="6156"/>
                    </a:cubicBezTo>
                    <a:cubicBezTo>
                      <a:pt x="5093" y="8283"/>
                      <a:pt x="6179" y="10411"/>
                      <a:pt x="7175" y="12606"/>
                    </a:cubicBezTo>
                    <a:cubicBezTo>
                      <a:pt x="8193" y="14824"/>
                      <a:pt x="9076" y="17042"/>
                      <a:pt x="9868" y="19350"/>
                    </a:cubicBezTo>
                    <a:cubicBezTo>
                      <a:pt x="10660" y="21636"/>
                      <a:pt x="11339" y="23945"/>
                      <a:pt x="11996" y="26321"/>
                    </a:cubicBezTo>
                    <a:cubicBezTo>
                      <a:pt x="11905" y="23877"/>
                      <a:pt x="11520" y="21433"/>
                      <a:pt x="10909" y="19034"/>
                    </a:cubicBezTo>
                    <a:cubicBezTo>
                      <a:pt x="10321" y="16657"/>
                      <a:pt x="9484" y="14303"/>
                      <a:pt x="8442" y="12040"/>
                    </a:cubicBezTo>
                    <a:cubicBezTo>
                      <a:pt x="7447" y="9777"/>
                      <a:pt x="6225" y="7627"/>
                      <a:pt x="4799" y="5590"/>
                    </a:cubicBezTo>
                    <a:cubicBezTo>
                      <a:pt x="3396" y="3576"/>
                      <a:pt x="1811" y="165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0"/>
              <p:cNvSpPr/>
              <p:nvPr/>
            </p:nvSpPr>
            <p:spPr>
              <a:xfrm>
                <a:off x="3802325" y="289025"/>
                <a:ext cx="745200" cy="615050"/>
              </a:xfrm>
              <a:custGeom>
                <a:avLst/>
                <a:gdLst/>
                <a:ahLst/>
                <a:cxnLst/>
                <a:rect l="l" t="t" r="r" b="b"/>
                <a:pathLst>
                  <a:path w="29808" h="24602" extrusionOk="0">
                    <a:moveTo>
                      <a:pt x="1" y="1"/>
                    </a:moveTo>
                    <a:lnTo>
                      <a:pt x="1" y="1"/>
                    </a:lnTo>
                    <a:cubicBezTo>
                      <a:pt x="2581" y="1993"/>
                      <a:pt x="4912" y="4210"/>
                      <a:pt x="7153" y="6587"/>
                    </a:cubicBezTo>
                    <a:cubicBezTo>
                      <a:pt x="9348" y="8941"/>
                      <a:pt x="11453" y="11430"/>
                      <a:pt x="13671" y="13806"/>
                    </a:cubicBezTo>
                    <a:cubicBezTo>
                      <a:pt x="15889" y="16183"/>
                      <a:pt x="18265" y="18491"/>
                      <a:pt x="20958" y="20415"/>
                    </a:cubicBezTo>
                    <a:cubicBezTo>
                      <a:pt x="23606" y="22339"/>
                      <a:pt x="26616" y="23923"/>
                      <a:pt x="29807" y="24602"/>
                    </a:cubicBezTo>
                    <a:cubicBezTo>
                      <a:pt x="26820" y="23380"/>
                      <a:pt x="24104" y="21592"/>
                      <a:pt x="21637" y="19555"/>
                    </a:cubicBezTo>
                    <a:cubicBezTo>
                      <a:pt x="19170" y="17495"/>
                      <a:pt x="16907" y="15187"/>
                      <a:pt x="14667" y="12833"/>
                    </a:cubicBezTo>
                    <a:cubicBezTo>
                      <a:pt x="12471" y="10480"/>
                      <a:pt x="10276" y="8035"/>
                      <a:pt x="7877" y="5795"/>
                    </a:cubicBezTo>
                    <a:cubicBezTo>
                      <a:pt x="5501" y="3577"/>
                      <a:pt x="2898" y="14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0"/>
              <p:cNvSpPr/>
              <p:nvPr/>
            </p:nvSpPr>
            <p:spPr>
              <a:xfrm>
                <a:off x="4529950" y="835025"/>
                <a:ext cx="582250" cy="256350"/>
              </a:xfrm>
              <a:custGeom>
                <a:avLst/>
                <a:gdLst/>
                <a:ahLst/>
                <a:cxnLst/>
                <a:rect l="l" t="t" r="r" b="b"/>
                <a:pathLst>
                  <a:path w="23290" h="10254" extrusionOk="0">
                    <a:moveTo>
                      <a:pt x="1" y="1"/>
                    </a:moveTo>
                    <a:lnTo>
                      <a:pt x="1" y="1"/>
                    </a:lnTo>
                    <a:cubicBezTo>
                      <a:pt x="1676" y="1336"/>
                      <a:pt x="3554" y="2377"/>
                      <a:pt x="5523" y="3260"/>
                    </a:cubicBezTo>
                    <a:cubicBezTo>
                      <a:pt x="7447" y="4165"/>
                      <a:pt x="9438" y="4957"/>
                      <a:pt x="11430" y="5681"/>
                    </a:cubicBezTo>
                    <a:lnTo>
                      <a:pt x="17405" y="7877"/>
                    </a:lnTo>
                    <a:cubicBezTo>
                      <a:pt x="19374" y="8601"/>
                      <a:pt x="21320" y="9393"/>
                      <a:pt x="23289" y="10253"/>
                    </a:cubicBezTo>
                    <a:cubicBezTo>
                      <a:pt x="21614" y="8895"/>
                      <a:pt x="19736" y="7809"/>
                      <a:pt x="17812" y="6858"/>
                    </a:cubicBezTo>
                    <a:cubicBezTo>
                      <a:pt x="15888" y="5908"/>
                      <a:pt x="13897" y="5116"/>
                      <a:pt x="11905" y="4391"/>
                    </a:cubicBezTo>
                    <a:cubicBezTo>
                      <a:pt x="9936" y="3645"/>
                      <a:pt x="7922" y="2966"/>
                      <a:pt x="5930" y="2264"/>
                    </a:cubicBezTo>
                    <a:cubicBezTo>
                      <a:pt x="3961" y="1562"/>
                      <a:pt x="1970" y="81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0"/>
              <p:cNvSpPr/>
              <p:nvPr/>
            </p:nvSpPr>
            <p:spPr>
              <a:xfrm>
                <a:off x="4838875" y="1047200"/>
                <a:ext cx="400625" cy="248975"/>
              </a:xfrm>
              <a:custGeom>
                <a:avLst/>
                <a:gdLst/>
                <a:ahLst/>
                <a:cxnLst/>
                <a:rect l="l" t="t" r="r" b="b"/>
                <a:pathLst>
                  <a:path w="16025" h="9959" extrusionOk="0">
                    <a:moveTo>
                      <a:pt x="1" y="1"/>
                    </a:moveTo>
                    <a:cubicBezTo>
                      <a:pt x="1313" y="929"/>
                      <a:pt x="2739" y="1676"/>
                      <a:pt x="4165" y="2445"/>
                    </a:cubicBezTo>
                    <a:cubicBezTo>
                      <a:pt x="5614" y="3147"/>
                      <a:pt x="7017" y="3826"/>
                      <a:pt x="8397" y="4527"/>
                    </a:cubicBezTo>
                    <a:cubicBezTo>
                      <a:pt x="9801" y="5274"/>
                      <a:pt x="11158" y="6021"/>
                      <a:pt x="12426" y="6904"/>
                    </a:cubicBezTo>
                    <a:cubicBezTo>
                      <a:pt x="13693" y="7786"/>
                      <a:pt x="14893" y="8805"/>
                      <a:pt x="16024" y="9959"/>
                    </a:cubicBezTo>
                    <a:cubicBezTo>
                      <a:pt x="15391" y="8465"/>
                      <a:pt x="14350" y="7130"/>
                      <a:pt x="13127" y="6021"/>
                    </a:cubicBezTo>
                    <a:cubicBezTo>
                      <a:pt x="11905" y="4889"/>
                      <a:pt x="10525" y="3984"/>
                      <a:pt x="9076" y="3260"/>
                    </a:cubicBezTo>
                    <a:cubicBezTo>
                      <a:pt x="7605" y="2513"/>
                      <a:pt x="6111" y="1925"/>
                      <a:pt x="4618" y="1381"/>
                    </a:cubicBezTo>
                    <a:cubicBezTo>
                      <a:pt x="3079" y="883"/>
                      <a:pt x="1562" y="43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0"/>
              <p:cNvSpPr/>
              <p:nvPr/>
            </p:nvSpPr>
            <p:spPr>
              <a:xfrm>
                <a:off x="5379800" y="1270125"/>
                <a:ext cx="169200" cy="388750"/>
              </a:xfrm>
              <a:custGeom>
                <a:avLst/>
                <a:gdLst/>
                <a:ahLst/>
                <a:cxnLst/>
                <a:rect l="l" t="t" r="r" b="b"/>
                <a:pathLst>
                  <a:path w="6768" h="15550" extrusionOk="0">
                    <a:moveTo>
                      <a:pt x="0" y="1"/>
                    </a:moveTo>
                    <a:lnTo>
                      <a:pt x="0" y="1"/>
                    </a:lnTo>
                    <a:cubicBezTo>
                      <a:pt x="724" y="1268"/>
                      <a:pt x="1426" y="2513"/>
                      <a:pt x="2082" y="3758"/>
                    </a:cubicBezTo>
                    <a:cubicBezTo>
                      <a:pt x="2716" y="5003"/>
                      <a:pt x="3327" y="6270"/>
                      <a:pt x="3847" y="7560"/>
                    </a:cubicBezTo>
                    <a:cubicBezTo>
                      <a:pt x="4391" y="8827"/>
                      <a:pt x="4866" y="10163"/>
                      <a:pt x="5319" y="11475"/>
                    </a:cubicBezTo>
                    <a:cubicBezTo>
                      <a:pt x="5771" y="12811"/>
                      <a:pt x="6179" y="14168"/>
                      <a:pt x="6654" y="15549"/>
                    </a:cubicBezTo>
                    <a:cubicBezTo>
                      <a:pt x="6767" y="14078"/>
                      <a:pt x="6654" y="12652"/>
                      <a:pt x="6405" y="11204"/>
                    </a:cubicBezTo>
                    <a:cubicBezTo>
                      <a:pt x="6156" y="9755"/>
                      <a:pt x="5726" y="8352"/>
                      <a:pt x="5160" y="6994"/>
                    </a:cubicBezTo>
                    <a:cubicBezTo>
                      <a:pt x="4594" y="5659"/>
                      <a:pt x="3847" y="4346"/>
                      <a:pt x="3010" y="3169"/>
                    </a:cubicBezTo>
                    <a:cubicBezTo>
                      <a:pt x="2127" y="1970"/>
                      <a:pt x="1132" y="90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0"/>
              <p:cNvSpPr/>
              <p:nvPr/>
            </p:nvSpPr>
            <p:spPr>
              <a:xfrm>
                <a:off x="5181750" y="304875"/>
                <a:ext cx="346875" cy="1021875"/>
              </a:xfrm>
              <a:custGeom>
                <a:avLst/>
                <a:gdLst/>
                <a:ahLst/>
                <a:cxnLst/>
                <a:rect l="l" t="t" r="r" b="b"/>
                <a:pathLst>
                  <a:path w="13875" h="40875" extrusionOk="0">
                    <a:moveTo>
                      <a:pt x="4459" y="1"/>
                    </a:moveTo>
                    <a:cubicBezTo>
                      <a:pt x="3441" y="1630"/>
                      <a:pt x="2604" y="3395"/>
                      <a:pt x="1970" y="5206"/>
                    </a:cubicBezTo>
                    <a:cubicBezTo>
                      <a:pt x="1314" y="7017"/>
                      <a:pt x="861" y="8895"/>
                      <a:pt x="567" y="10796"/>
                    </a:cubicBezTo>
                    <a:cubicBezTo>
                      <a:pt x="1" y="14621"/>
                      <a:pt x="159" y="18559"/>
                      <a:pt x="997" y="22316"/>
                    </a:cubicBezTo>
                    <a:cubicBezTo>
                      <a:pt x="1879" y="26073"/>
                      <a:pt x="3464" y="29671"/>
                      <a:pt x="5704" y="32817"/>
                    </a:cubicBezTo>
                    <a:cubicBezTo>
                      <a:pt x="6790" y="34356"/>
                      <a:pt x="8035" y="35872"/>
                      <a:pt x="9438" y="37185"/>
                    </a:cubicBezTo>
                    <a:cubicBezTo>
                      <a:pt x="10819" y="38520"/>
                      <a:pt x="12313" y="39742"/>
                      <a:pt x="13874" y="40874"/>
                    </a:cubicBezTo>
                    <a:cubicBezTo>
                      <a:pt x="10819" y="38543"/>
                      <a:pt x="8035" y="35827"/>
                      <a:pt x="5885" y="32659"/>
                    </a:cubicBezTo>
                    <a:cubicBezTo>
                      <a:pt x="3712" y="29535"/>
                      <a:pt x="2128" y="25960"/>
                      <a:pt x="1291" y="22225"/>
                    </a:cubicBezTo>
                    <a:cubicBezTo>
                      <a:pt x="408" y="18491"/>
                      <a:pt x="272" y="14621"/>
                      <a:pt x="793" y="10819"/>
                    </a:cubicBezTo>
                    <a:cubicBezTo>
                      <a:pt x="1336" y="7039"/>
                      <a:pt x="2536" y="3327"/>
                      <a:pt x="4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0"/>
              <p:cNvSpPr/>
              <p:nvPr/>
            </p:nvSpPr>
            <p:spPr>
              <a:xfrm>
                <a:off x="5050500" y="299225"/>
                <a:ext cx="73575" cy="471325"/>
              </a:xfrm>
              <a:custGeom>
                <a:avLst/>
                <a:gdLst/>
                <a:ahLst/>
                <a:cxnLst/>
                <a:rect l="l" t="t" r="r" b="b"/>
                <a:pathLst>
                  <a:path w="2943" h="18853" extrusionOk="0">
                    <a:moveTo>
                      <a:pt x="91" y="0"/>
                    </a:moveTo>
                    <a:cubicBezTo>
                      <a:pt x="0" y="1607"/>
                      <a:pt x="0" y="3191"/>
                      <a:pt x="113" y="4798"/>
                    </a:cubicBezTo>
                    <a:cubicBezTo>
                      <a:pt x="204" y="6405"/>
                      <a:pt x="362" y="7989"/>
                      <a:pt x="589" y="9574"/>
                    </a:cubicBezTo>
                    <a:cubicBezTo>
                      <a:pt x="838" y="11135"/>
                      <a:pt x="1132" y="12719"/>
                      <a:pt x="1517" y="14281"/>
                    </a:cubicBezTo>
                    <a:lnTo>
                      <a:pt x="1833" y="15435"/>
                    </a:lnTo>
                    <a:lnTo>
                      <a:pt x="2173" y="16590"/>
                    </a:lnTo>
                    <a:lnTo>
                      <a:pt x="2535" y="17721"/>
                    </a:lnTo>
                    <a:lnTo>
                      <a:pt x="2942" y="18853"/>
                    </a:lnTo>
                    <a:lnTo>
                      <a:pt x="2626" y="17699"/>
                    </a:lnTo>
                    <a:lnTo>
                      <a:pt x="2309" y="16544"/>
                    </a:lnTo>
                    <a:lnTo>
                      <a:pt x="2037" y="15390"/>
                    </a:lnTo>
                    <a:lnTo>
                      <a:pt x="1788" y="14213"/>
                    </a:lnTo>
                    <a:cubicBezTo>
                      <a:pt x="1426" y="12674"/>
                      <a:pt x="1132" y="11113"/>
                      <a:pt x="905" y="9528"/>
                    </a:cubicBezTo>
                    <a:cubicBezTo>
                      <a:pt x="657" y="7944"/>
                      <a:pt x="475" y="6360"/>
                      <a:pt x="340" y="4776"/>
                    </a:cubicBezTo>
                    <a:cubicBezTo>
                      <a:pt x="204" y="3191"/>
                      <a:pt x="113" y="1585"/>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0"/>
              <p:cNvSpPr/>
              <p:nvPr/>
            </p:nvSpPr>
            <p:spPr>
              <a:xfrm>
                <a:off x="5200425" y="1125300"/>
                <a:ext cx="299900" cy="659725"/>
              </a:xfrm>
              <a:custGeom>
                <a:avLst/>
                <a:gdLst/>
                <a:ahLst/>
                <a:cxnLst/>
                <a:rect l="l" t="t" r="r" b="b"/>
                <a:pathLst>
                  <a:path w="11996" h="26389" extrusionOk="0">
                    <a:moveTo>
                      <a:pt x="1" y="0"/>
                    </a:moveTo>
                    <a:cubicBezTo>
                      <a:pt x="1517" y="1878"/>
                      <a:pt x="2965" y="3893"/>
                      <a:pt x="4233" y="5952"/>
                    </a:cubicBezTo>
                    <a:cubicBezTo>
                      <a:pt x="5546" y="8034"/>
                      <a:pt x="6700" y="10184"/>
                      <a:pt x="7696" y="12402"/>
                    </a:cubicBezTo>
                    <a:cubicBezTo>
                      <a:pt x="8714" y="14643"/>
                      <a:pt x="9574" y="16929"/>
                      <a:pt x="10298" y="19260"/>
                    </a:cubicBezTo>
                    <a:lnTo>
                      <a:pt x="10796" y="21003"/>
                    </a:lnTo>
                    <a:lnTo>
                      <a:pt x="11249" y="22790"/>
                    </a:lnTo>
                    <a:lnTo>
                      <a:pt x="11656" y="24578"/>
                    </a:lnTo>
                    <a:lnTo>
                      <a:pt x="11996" y="26389"/>
                    </a:lnTo>
                    <a:lnTo>
                      <a:pt x="11724" y="24578"/>
                    </a:lnTo>
                    <a:lnTo>
                      <a:pt x="11385" y="22768"/>
                    </a:lnTo>
                    <a:lnTo>
                      <a:pt x="10977" y="20980"/>
                    </a:lnTo>
                    <a:lnTo>
                      <a:pt x="10479" y="19192"/>
                    </a:lnTo>
                    <a:cubicBezTo>
                      <a:pt x="9823" y="16816"/>
                      <a:pt x="8940" y="14530"/>
                      <a:pt x="7945" y="12289"/>
                    </a:cubicBezTo>
                    <a:cubicBezTo>
                      <a:pt x="6926" y="10071"/>
                      <a:pt x="5772" y="7921"/>
                      <a:pt x="4437" y="5839"/>
                    </a:cubicBezTo>
                    <a:cubicBezTo>
                      <a:pt x="3101" y="3780"/>
                      <a:pt x="1608" y="183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0"/>
              <p:cNvSpPr/>
              <p:nvPr/>
            </p:nvSpPr>
            <p:spPr>
              <a:xfrm>
                <a:off x="3802325" y="289025"/>
                <a:ext cx="745750" cy="615625"/>
              </a:xfrm>
              <a:custGeom>
                <a:avLst/>
                <a:gdLst/>
                <a:ahLst/>
                <a:cxnLst/>
                <a:rect l="l" t="t" r="r" b="b"/>
                <a:pathLst>
                  <a:path w="29830" h="24625" extrusionOk="0">
                    <a:moveTo>
                      <a:pt x="1" y="1"/>
                    </a:moveTo>
                    <a:lnTo>
                      <a:pt x="1" y="1"/>
                    </a:lnTo>
                    <a:cubicBezTo>
                      <a:pt x="2739" y="1789"/>
                      <a:pt x="5161" y="3961"/>
                      <a:pt x="7470" y="6247"/>
                    </a:cubicBezTo>
                    <a:cubicBezTo>
                      <a:pt x="9755" y="8578"/>
                      <a:pt x="11905" y="11045"/>
                      <a:pt x="14101" y="13422"/>
                    </a:cubicBezTo>
                    <a:cubicBezTo>
                      <a:pt x="16319" y="15753"/>
                      <a:pt x="18627" y="18084"/>
                      <a:pt x="21230" y="20053"/>
                    </a:cubicBezTo>
                    <a:cubicBezTo>
                      <a:pt x="22542" y="21049"/>
                      <a:pt x="23900" y="21954"/>
                      <a:pt x="25349" y="22746"/>
                    </a:cubicBezTo>
                    <a:cubicBezTo>
                      <a:pt x="26775" y="23516"/>
                      <a:pt x="28291" y="24172"/>
                      <a:pt x="29830" y="24625"/>
                    </a:cubicBezTo>
                    <a:cubicBezTo>
                      <a:pt x="26752" y="23606"/>
                      <a:pt x="23923" y="21909"/>
                      <a:pt x="21388" y="19894"/>
                    </a:cubicBezTo>
                    <a:cubicBezTo>
                      <a:pt x="18831" y="17880"/>
                      <a:pt x="16522" y="15594"/>
                      <a:pt x="14304" y="13218"/>
                    </a:cubicBezTo>
                    <a:cubicBezTo>
                      <a:pt x="12064" y="10864"/>
                      <a:pt x="9914" y="8397"/>
                      <a:pt x="7605" y="6112"/>
                    </a:cubicBezTo>
                    <a:cubicBezTo>
                      <a:pt x="6451" y="4980"/>
                      <a:pt x="5229" y="3871"/>
                      <a:pt x="3984" y="2830"/>
                    </a:cubicBezTo>
                    <a:cubicBezTo>
                      <a:pt x="2717" y="1811"/>
                      <a:pt x="1382" y="8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0"/>
              <p:cNvSpPr/>
              <p:nvPr/>
            </p:nvSpPr>
            <p:spPr>
              <a:xfrm>
                <a:off x="4529950" y="835025"/>
                <a:ext cx="582800" cy="257475"/>
              </a:xfrm>
              <a:custGeom>
                <a:avLst/>
                <a:gdLst/>
                <a:ahLst/>
                <a:cxnLst/>
                <a:rect l="l" t="t" r="r" b="b"/>
                <a:pathLst>
                  <a:path w="23312" h="10299" extrusionOk="0">
                    <a:moveTo>
                      <a:pt x="1" y="1"/>
                    </a:moveTo>
                    <a:lnTo>
                      <a:pt x="1381" y="861"/>
                    </a:lnTo>
                    <a:lnTo>
                      <a:pt x="2807" y="1585"/>
                    </a:lnTo>
                    <a:lnTo>
                      <a:pt x="4233" y="2264"/>
                    </a:lnTo>
                    <a:lnTo>
                      <a:pt x="5704" y="2920"/>
                    </a:lnTo>
                    <a:cubicBezTo>
                      <a:pt x="7673" y="3758"/>
                      <a:pt x="9665" y="4505"/>
                      <a:pt x="11656" y="5229"/>
                    </a:cubicBezTo>
                    <a:cubicBezTo>
                      <a:pt x="13670" y="5976"/>
                      <a:pt x="15639" y="6700"/>
                      <a:pt x="17586" y="7537"/>
                    </a:cubicBezTo>
                    <a:lnTo>
                      <a:pt x="19057" y="8148"/>
                    </a:lnTo>
                    <a:lnTo>
                      <a:pt x="20505" y="8827"/>
                    </a:lnTo>
                    <a:lnTo>
                      <a:pt x="21931" y="9529"/>
                    </a:lnTo>
                    <a:lnTo>
                      <a:pt x="23312" y="10298"/>
                    </a:lnTo>
                    <a:lnTo>
                      <a:pt x="21954" y="9461"/>
                    </a:lnTo>
                    <a:lnTo>
                      <a:pt x="20573" y="8691"/>
                    </a:lnTo>
                    <a:lnTo>
                      <a:pt x="19125" y="7990"/>
                    </a:lnTo>
                    <a:lnTo>
                      <a:pt x="17676" y="7311"/>
                    </a:lnTo>
                    <a:cubicBezTo>
                      <a:pt x="15730" y="6451"/>
                      <a:pt x="13716" y="5681"/>
                      <a:pt x="11747" y="4957"/>
                    </a:cubicBezTo>
                    <a:cubicBezTo>
                      <a:pt x="9733" y="4210"/>
                      <a:pt x="7741" y="3486"/>
                      <a:pt x="5772" y="2694"/>
                    </a:cubicBezTo>
                    <a:cubicBezTo>
                      <a:pt x="3780" y="1902"/>
                      <a:pt x="1857" y="10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0"/>
              <p:cNvSpPr/>
              <p:nvPr/>
            </p:nvSpPr>
            <p:spPr>
              <a:xfrm>
                <a:off x="4838875" y="1047200"/>
                <a:ext cx="401175" cy="248425"/>
              </a:xfrm>
              <a:custGeom>
                <a:avLst/>
                <a:gdLst/>
                <a:ahLst/>
                <a:cxnLst/>
                <a:rect l="l" t="t" r="r" b="b"/>
                <a:pathLst>
                  <a:path w="16047" h="9937" extrusionOk="0">
                    <a:moveTo>
                      <a:pt x="1" y="1"/>
                    </a:moveTo>
                    <a:lnTo>
                      <a:pt x="1" y="1"/>
                    </a:lnTo>
                    <a:cubicBezTo>
                      <a:pt x="1427" y="702"/>
                      <a:pt x="2898" y="1359"/>
                      <a:pt x="4391" y="2015"/>
                    </a:cubicBezTo>
                    <a:cubicBezTo>
                      <a:pt x="5863" y="2671"/>
                      <a:pt x="7311" y="3282"/>
                      <a:pt x="8714" y="4029"/>
                    </a:cubicBezTo>
                    <a:cubicBezTo>
                      <a:pt x="10140" y="4731"/>
                      <a:pt x="11498" y="5568"/>
                      <a:pt x="12743" y="6541"/>
                    </a:cubicBezTo>
                    <a:cubicBezTo>
                      <a:pt x="13987" y="7492"/>
                      <a:pt x="15119" y="8624"/>
                      <a:pt x="16047" y="9936"/>
                    </a:cubicBezTo>
                    <a:cubicBezTo>
                      <a:pt x="15617" y="9257"/>
                      <a:pt x="15142" y="8601"/>
                      <a:pt x="14598" y="8013"/>
                    </a:cubicBezTo>
                    <a:cubicBezTo>
                      <a:pt x="14055" y="7424"/>
                      <a:pt x="13467" y="6881"/>
                      <a:pt x="12856" y="6360"/>
                    </a:cubicBezTo>
                    <a:cubicBezTo>
                      <a:pt x="11634" y="5342"/>
                      <a:pt x="10253" y="4505"/>
                      <a:pt x="8827" y="3758"/>
                    </a:cubicBezTo>
                    <a:cubicBezTo>
                      <a:pt x="7379" y="3056"/>
                      <a:pt x="5908" y="2400"/>
                      <a:pt x="4437" y="1811"/>
                    </a:cubicBezTo>
                    <a:cubicBezTo>
                      <a:pt x="2943" y="1200"/>
                      <a:pt x="1472" y="6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0"/>
              <p:cNvSpPr/>
              <p:nvPr/>
            </p:nvSpPr>
            <p:spPr>
              <a:xfrm>
                <a:off x="5379800" y="1270125"/>
                <a:ext cx="166350" cy="388175"/>
              </a:xfrm>
              <a:custGeom>
                <a:avLst/>
                <a:gdLst/>
                <a:ahLst/>
                <a:cxnLst/>
                <a:rect l="l" t="t" r="r" b="b"/>
                <a:pathLst>
                  <a:path w="6654" h="15527" extrusionOk="0">
                    <a:moveTo>
                      <a:pt x="0" y="1"/>
                    </a:moveTo>
                    <a:lnTo>
                      <a:pt x="0" y="1"/>
                    </a:lnTo>
                    <a:cubicBezTo>
                      <a:pt x="883" y="1132"/>
                      <a:pt x="1697" y="2287"/>
                      <a:pt x="2467" y="3464"/>
                    </a:cubicBezTo>
                    <a:cubicBezTo>
                      <a:pt x="3214" y="4731"/>
                      <a:pt x="3847" y="5976"/>
                      <a:pt x="4391" y="7288"/>
                    </a:cubicBezTo>
                    <a:cubicBezTo>
                      <a:pt x="4956" y="8601"/>
                      <a:pt x="5409" y="9959"/>
                      <a:pt x="5771" y="11339"/>
                    </a:cubicBezTo>
                    <a:cubicBezTo>
                      <a:pt x="5862" y="11679"/>
                      <a:pt x="5952" y="12041"/>
                      <a:pt x="6043" y="12381"/>
                    </a:cubicBezTo>
                    <a:cubicBezTo>
                      <a:pt x="6111" y="12720"/>
                      <a:pt x="6201" y="13105"/>
                      <a:pt x="6269" y="13422"/>
                    </a:cubicBezTo>
                    <a:cubicBezTo>
                      <a:pt x="6428" y="14123"/>
                      <a:pt x="6518" y="14825"/>
                      <a:pt x="6654" y="15526"/>
                    </a:cubicBezTo>
                    <a:cubicBezTo>
                      <a:pt x="6609" y="14825"/>
                      <a:pt x="6518" y="14123"/>
                      <a:pt x="6405" y="13399"/>
                    </a:cubicBezTo>
                    <a:cubicBezTo>
                      <a:pt x="6337" y="13060"/>
                      <a:pt x="6292" y="12697"/>
                      <a:pt x="6201" y="12358"/>
                    </a:cubicBezTo>
                    <a:cubicBezTo>
                      <a:pt x="6111" y="12018"/>
                      <a:pt x="6065" y="11656"/>
                      <a:pt x="5975" y="11317"/>
                    </a:cubicBezTo>
                    <a:cubicBezTo>
                      <a:pt x="5635" y="9891"/>
                      <a:pt x="5183" y="8533"/>
                      <a:pt x="4640" y="7220"/>
                    </a:cubicBezTo>
                    <a:cubicBezTo>
                      <a:pt x="4074" y="5885"/>
                      <a:pt x="3440" y="4618"/>
                      <a:pt x="2648" y="3396"/>
                    </a:cubicBezTo>
                    <a:cubicBezTo>
                      <a:pt x="2241" y="2807"/>
                      <a:pt x="1811" y="2196"/>
                      <a:pt x="1403" y="1630"/>
                    </a:cubicBezTo>
                    <a:cubicBezTo>
                      <a:pt x="951" y="1065"/>
                      <a:pt x="498" y="5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2" name="Google Shape;3292;p10"/>
            <p:cNvGrpSpPr/>
            <p:nvPr/>
          </p:nvGrpSpPr>
          <p:grpSpPr>
            <a:xfrm>
              <a:off x="8222027" y="-85850"/>
              <a:ext cx="950917" cy="732471"/>
              <a:chOff x="4850200" y="2392675"/>
              <a:chExt cx="482650" cy="371775"/>
            </a:xfrm>
          </p:grpSpPr>
          <p:sp>
            <p:nvSpPr>
              <p:cNvPr id="3293" name="Google Shape;3293;p10"/>
              <p:cNvSpPr/>
              <p:nvPr/>
            </p:nvSpPr>
            <p:spPr>
              <a:xfrm>
                <a:off x="4913000" y="2407950"/>
                <a:ext cx="419850" cy="314050"/>
              </a:xfrm>
              <a:custGeom>
                <a:avLst/>
                <a:gdLst/>
                <a:ahLst/>
                <a:cxnLst/>
                <a:rect l="l" t="t" r="r" b="b"/>
                <a:pathLst>
                  <a:path w="16794" h="12562" fill="none" extrusionOk="0">
                    <a:moveTo>
                      <a:pt x="227" y="1"/>
                    </a:moveTo>
                    <a:cubicBezTo>
                      <a:pt x="69" y="3034"/>
                      <a:pt x="1" y="6247"/>
                      <a:pt x="1630" y="8827"/>
                    </a:cubicBezTo>
                    <a:cubicBezTo>
                      <a:pt x="2807" y="10706"/>
                      <a:pt x="4844" y="11996"/>
                      <a:pt x="7017" y="12290"/>
                    </a:cubicBezTo>
                    <a:cubicBezTo>
                      <a:pt x="9212" y="12562"/>
                      <a:pt x="11520" y="11837"/>
                      <a:pt x="13172" y="10366"/>
                    </a:cubicBezTo>
                    <a:cubicBezTo>
                      <a:pt x="15843" y="7899"/>
                      <a:pt x="16386" y="3939"/>
                      <a:pt x="16794" y="318"/>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0"/>
              <p:cNvSpPr/>
              <p:nvPr/>
            </p:nvSpPr>
            <p:spPr>
              <a:xfrm>
                <a:off x="4892075" y="2392675"/>
                <a:ext cx="419275" cy="314050"/>
              </a:xfrm>
              <a:custGeom>
                <a:avLst/>
                <a:gdLst/>
                <a:ahLst/>
                <a:cxnLst/>
                <a:rect l="l" t="t" r="r" b="b"/>
                <a:pathLst>
                  <a:path w="16771" h="12562" fill="none" extrusionOk="0">
                    <a:moveTo>
                      <a:pt x="227" y="1"/>
                    </a:moveTo>
                    <a:cubicBezTo>
                      <a:pt x="46" y="3011"/>
                      <a:pt x="0" y="6247"/>
                      <a:pt x="1607" y="8827"/>
                    </a:cubicBezTo>
                    <a:cubicBezTo>
                      <a:pt x="2807" y="10683"/>
                      <a:pt x="4844" y="11996"/>
                      <a:pt x="7016" y="12267"/>
                    </a:cubicBezTo>
                    <a:cubicBezTo>
                      <a:pt x="9189" y="12562"/>
                      <a:pt x="11520" y="11815"/>
                      <a:pt x="13149" y="10344"/>
                    </a:cubicBezTo>
                    <a:cubicBezTo>
                      <a:pt x="15843" y="7877"/>
                      <a:pt x="16386" y="3916"/>
                      <a:pt x="16771" y="295"/>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0"/>
              <p:cNvSpPr/>
              <p:nvPr/>
            </p:nvSpPr>
            <p:spPr>
              <a:xfrm>
                <a:off x="5184600" y="2665975"/>
                <a:ext cx="65075" cy="98475"/>
              </a:xfrm>
              <a:custGeom>
                <a:avLst/>
                <a:gdLst/>
                <a:ahLst/>
                <a:cxnLst/>
                <a:rect l="l" t="t" r="r" b="b"/>
                <a:pathLst>
                  <a:path w="2603" h="3939" fill="none" extrusionOk="0">
                    <a:moveTo>
                      <a:pt x="611" y="3848"/>
                    </a:moveTo>
                    <a:cubicBezTo>
                      <a:pt x="521" y="3915"/>
                      <a:pt x="430" y="3938"/>
                      <a:pt x="339" y="3938"/>
                    </a:cubicBezTo>
                    <a:cubicBezTo>
                      <a:pt x="204" y="3938"/>
                      <a:pt x="68" y="3802"/>
                      <a:pt x="45" y="3666"/>
                    </a:cubicBezTo>
                    <a:cubicBezTo>
                      <a:pt x="0" y="3508"/>
                      <a:pt x="0" y="3350"/>
                      <a:pt x="68" y="3214"/>
                    </a:cubicBezTo>
                    <a:cubicBezTo>
                      <a:pt x="226" y="2490"/>
                      <a:pt x="566" y="1811"/>
                      <a:pt x="973" y="1200"/>
                    </a:cubicBezTo>
                    <a:cubicBezTo>
                      <a:pt x="1335" y="656"/>
                      <a:pt x="1765" y="23"/>
                      <a:pt x="2444" y="0"/>
                    </a:cubicBezTo>
                    <a:cubicBezTo>
                      <a:pt x="2603" y="860"/>
                      <a:pt x="2218" y="1924"/>
                      <a:pt x="1788" y="2671"/>
                    </a:cubicBezTo>
                    <a:cubicBezTo>
                      <a:pt x="1516" y="3146"/>
                      <a:pt x="1109" y="3576"/>
                      <a:pt x="611"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0"/>
              <p:cNvSpPr/>
              <p:nvPr/>
            </p:nvSpPr>
            <p:spPr>
              <a:xfrm>
                <a:off x="4850200" y="2520550"/>
                <a:ext cx="90550" cy="76975"/>
              </a:xfrm>
              <a:custGeom>
                <a:avLst/>
                <a:gdLst/>
                <a:ahLst/>
                <a:cxnLst/>
                <a:rect l="l" t="t" r="r" b="b"/>
                <a:pathLst>
                  <a:path w="3622" h="3079" fill="none" extrusionOk="0">
                    <a:moveTo>
                      <a:pt x="68" y="544"/>
                    </a:moveTo>
                    <a:cubicBezTo>
                      <a:pt x="23" y="453"/>
                      <a:pt x="0" y="363"/>
                      <a:pt x="23" y="250"/>
                    </a:cubicBezTo>
                    <a:cubicBezTo>
                      <a:pt x="68" y="114"/>
                      <a:pt x="227" y="1"/>
                      <a:pt x="363" y="1"/>
                    </a:cubicBezTo>
                    <a:cubicBezTo>
                      <a:pt x="521" y="1"/>
                      <a:pt x="679" y="23"/>
                      <a:pt x="815" y="114"/>
                    </a:cubicBezTo>
                    <a:cubicBezTo>
                      <a:pt x="1494" y="385"/>
                      <a:pt x="2105" y="838"/>
                      <a:pt x="2626" y="1381"/>
                    </a:cubicBezTo>
                    <a:cubicBezTo>
                      <a:pt x="3078" y="1834"/>
                      <a:pt x="3622" y="2377"/>
                      <a:pt x="3531" y="3056"/>
                    </a:cubicBezTo>
                    <a:cubicBezTo>
                      <a:pt x="2648" y="3079"/>
                      <a:pt x="1675" y="2490"/>
                      <a:pt x="1042" y="1924"/>
                    </a:cubicBezTo>
                    <a:cubicBezTo>
                      <a:pt x="589" y="1562"/>
                      <a:pt x="249" y="1064"/>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0"/>
              <p:cNvSpPr/>
              <p:nvPr/>
            </p:nvSpPr>
            <p:spPr>
              <a:xfrm>
                <a:off x="4853025" y="2526775"/>
                <a:ext cx="79800" cy="61700"/>
              </a:xfrm>
              <a:custGeom>
                <a:avLst/>
                <a:gdLst/>
                <a:ahLst/>
                <a:cxnLst/>
                <a:rect l="l" t="t" r="r" b="b"/>
                <a:pathLst>
                  <a:path w="3192" h="2468" fill="none" extrusionOk="0">
                    <a:moveTo>
                      <a:pt x="1" y="476"/>
                    </a:moveTo>
                    <a:cubicBezTo>
                      <a:pt x="861" y="1155"/>
                      <a:pt x="1924" y="1924"/>
                      <a:pt x="2920" y="2400"/>
                    </a:cubicBezTo>
                    <a:cubicBezTo>
                      <a:pt x="3011" y="2445"/>
                      <a:pt x="3124" y="2467"/>
                      <a:pt x="3169" y="2377"/>
                    </a:cubicBezTo>
                    <a:cubicBezTo>
                      <a:pt x="3192" y="2354"/>
                      <a:pt x="3169" y="2286"/>
                      <a:pt x="3169" y="2241"/>
                    </a:cubicBezTo>
                    <a:cubicBezTo>
                      <a:pt x="2943" y="1607"/>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0"/>
              <p:cNvSpPr/>
              <p:nvPr/>
            </p:nvSpPr>
            <p:spPr>
              <a:xfrm>
                <a:off x="5036350" y="2649000"/>
                <a:ext cx="79225" cy="53775"/>
              </a:xfrm>
              <a:custGeom>
                <a:avLst/>
                <a:gdLst/>
                <a:ahLst/>
                <a:cxnLst/>
                <a:rect l="l" t="t" r="r" b="b"/>
                <a:pathLst>
                  <a:path w="3169" h="2151" fill="none" extrusionOk="0">
                    <a:moveTo>
                      <a:pt x="2762" y="204"/>
                    </a:moveTo>
                    <a:cubicBezTo>
                      <a:pt x="2988" y="385"/>
                      <a:pt x="3169" y="679"/>
                      <a:pt x="3101" y="973"/>
                    </a:cubicBezTo>
                    <a:cubicBezTo>
                      <a:pt x="3033" y="1313"/>
                      <a:pt x="2716" y="1539"/>
                      <a:pt x="2399" y="1675"/>
                    </a:cubicBezTo>
                    <a:cubicBezTo>
                      <a:pt x="1788" y="1969"/>
                      <a:pt x="770" y="2150"/>
                      <a:pt x="91" y="1879"/>
                    </a:cubicBezTo>
                    <a:cubicBezTo>
                      <a:pt x="0" y="1856"/>
                      <a:pt x="544" y="1019"/>
                      <a:pt x="566" y="973"/>
                    </a:cubicBezTo>
                    <a:cubicBezTo>
                      <a:pt x="883" y="566"/>
                      <a:pt x="1177" y="294"/>
                      <a:pt x="1675" y="113"/>
                    </a:cubicBezTo>
                    <a:cubicBezTo>
                      <a:pt x="1969" y="0"/>
                      <a:pt x="2332" y="0"/>
                      <a:pt x="2648" y="159"/>
                    </a:cubicBezTo>
                    <a:cubicBezTo>
                      <a:pt x="2694" y="159"/>
                      <a:pt x="2739" y="181"/>
                      <a:pt x="2762"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0"/>
              <p:cNvSpPr/>
              <p:nvPr/>
            </p:nvSpPr>
            <p:spPr>
              <a:xfrm>
                <a:off x="5048800" y="2649000"/>
                <a:ext cx="59425" cy="46400"/>
              </a:xfrm>
              <a:custGeom>
                <a:avLst/>
                <a:gdLst/>
                <a:ahLst/>
                <a:cxnLst/>
                <a:rect l="l" t="t" r="r" b="b"/>
                <a:pathLst>
                  <a:path w="2377" h="1856" fill="none" extrusionOk="0">
                    <a:moveTo>
                      <a:pt x="1743" y="0"/>
                    </a:moveTo>
                    <a:cubicBezTo>
                      <a:pt x="1200" y="430"/>
                      <a:pt x="453" y="951"/>
                      <a:pt x="68" y="1539"/>
                    </a:cubicBezTo>
                    <a:cubicBezTo>
                      <a:pt x="46" y="1584"/>
                      <a:pt x="0" y="1675"/>
                      <a:pt x="68" y="1720"/>
                    </a:cubicBezTo>
                    <a:cubicBezTo>
                      <a:pt x="91" y="1765"/>
                      <a:pt x="113" y="1765"/>
                      <a:pt x="159" y="1788"/>
                    </a:cubicBezTo>
                    <a:cubicBezTo>
                      <a:pt x="611" y="1833"/>
                      <a:pt x="2105" y="317"/>
                      <a:pt x="2377" y="407"/>
                    </a:cubicBezTo>
                    <a:cubicBezTo>
                      <a:pt x="2241" y="1019"/>
                      <a:pt x="1788" y="1245"/>
                      <a:pt x="1087" y="1856"/>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0" name="Google Shape;3300;p10"/>
            <p:cNvGrpSpPr/>
            <p:nvPr/>
          </p:nvGrpSpPr>
          <p:grpSpPr>
            <a:xfrm>
              <a:off x="7087248" y="-86402"/>
              <a:ext cx="950917" cy="733555"/>
              <a:chOff x="2920825" y="1027400"/>
              <a:chExt cx="482650" cy="372325"/>
            </a:xfrm>
          </p:grpSpPr>
          <p:sp>
            <p:nvSpPr>
              <p:cNvPr id="3301" name="Google Shape;3301;p10"/>
              <p:cNvSpPr/>
              <p:nvPr/>
            </p:nvSpPr>
            <p:spPr>
              <a:xfrm>
                <a:off x="2983625" y="1043825"/>
                <a:ext cx="419850" cy="314025"/>
              </a:xfrm>
              <a:custGeom>
                <a:avLst/>
                <a:gdLst/>
                <a:ahLst/>
                <a:cxnLst/>
                <a:rect l="l" t="t" r="r" b="b"/>
                <a:pathLst>
                  <a:path w="16794" h="12561" fill="none" extrusionOk="0">
                    <a:moveTo>
                      <a:pt x="227" y="0"/>
                    </a:moveTo>
                    <a:cubicBezTo>
                      <a:pt x="68" y="3033"/>
                      <a:pt x="0" y="6246"/>
                      <a:pt x="1630" y="8827"/>
                    </a:cubicBezTo>
                    <a:cubicBezTo>
                      <a:pt x="2807" y="10682"/>
                      <a:pt x="4844" y="11995"/>
                      <a:pt x="7016" y="12267"/>
                    </a:cubicBezTo>
                    <a:cubicBezTo>
                      <a:pt x="9212" y="12561"/>
                      <a:pt x="11520" y="11814"/>
                      <a:pt x="13172" y="10343"/>
                    </a:cubicBezTo>
                    <a:cubicBezTo>
                      <a:pt x="15843" y="7876"/>
                      <a:pt x="16386" y="3915"/>
                      <a:pt x="16793" y="294"/>
                    </a:cubicBezTo>
                  </a:path>
                </a:pathLst>
              </a:custGeom>
              <a:noFill/>
              <a:ln w="220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0"/>
              <p:cNvSpPr/>
              <p:nvPr/>
            </p:nvSpPr>
            <p:spPr>
              <a:xfrm>
                <a:off x="2962700" y="1027400"/>
                <a:ext cx="419275" cy="314050"/>
              </a:xfrm>
              <a:custGeom>
                <a:avLst/>
                <a:gdLst/>
                <a:ahLst/>
                <a:cxnLst/>
                <a:rect l="l" t="t" r="r" b="b"/>
                <a:pathLst>
                  <a:path w="16771" h="12562" fill="none" extrusionOk="0">
                    <a:moveTo>
                      <a:pt x="226" y="1"/>
                    </a:moveTo>
                    <a:cubicBezTo>
                      <a:pt x="45" y="3033"/>
                      <a:pt x="0" y="6247"/>
                      <a:pt x="1607" y="8827"/>
                    </a:cubicBezTo>
                    <a:cubicBezTo>
                      <a:pt x="2806" y="10683"/>
                      <a:pt x="4843" y="11996"/>
                      <a:pt x="7016" y="12267"/>
                    </a:cubicBezTo>
                    <a:cubicBezTo>
                      <a:pt x="9189" y="12561"/>
                      <a:pt x="11520" y="11815"/>
                      <a:pt x="13149" y="10344"/>
                    </a:cubicBezTo>
                    <a:cubicBezTo>
                      <a:pt x="15842" y="7899"/>
                      <a:pt x="16386" y="3939"/>
                      <a:pt x="16770" y="318"/>
                    </a:cubicBezTo>
                  </a:path>
                </a:pathLst>
              </a:custGeom>
              <a:noFill/>
              <a:ln w="5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0"/>
              <p:cNvSpPr/>
              <p:nvPr/>
            </p:nvSpPr>
            <p:spPr>
              <a:xfrm>
                <a:off x="3255200" y="1301250"/>
                <a:ext cx="65100" cy="98475"/>
              </a:xfrm>
              <a:custGeom>
                <a:avLst/>
                <a:gdLst/>
                <a:ahLst/>
                <a:cxnLst/>
                <a:rect l="l" t="t" r="r" b="b"/>
                <a:pathLst>
                  <a:path w="2604" h="3939" fill="none" extrusionOk="0">
                    <a:moveTo>
                      <a:pt x="612" y="3848"/>
                    </a:moveTo>
                    <a:cubicBezTo>
                      <a:pt x="521" y="3893"/>
                      <a:pt x="431" y="3939"/>
                      <a:pt x="340" y="3939"/>
                    </a:cubicBezTo>
                    <a:cubicBezTo>
                      <a:pt x="204" y="3939"/>
                      <a:pt x="69" y="3780"/>
                      <a:pt x="46" y="3644"/>
                    </a:cubicBezTo>
                    <a:cubicBezTo>
                      <a:pt x="1" y="3509"/>
                      <a:pt x="1" y="3328"/>
                      <a:pt x="69" y="3192"/>
                    </a:cubicBezTo>
                    <a:cubicBezTo>
                      <a:pt x="227" y="2490"/>
                      <a:pt x="567" y="1811"/>
                      <a:pt x="974" y="1177"/>
                    </a:cubicBezTo>
                    <a:cubicBezTo>
                      <a:pt x="1336" y="657"/>
                      <a:pt x="1766" y="23"/>
                      <a:pt x="2445" y="1"/>
                    </a:cubicBezTo>
                    <a:cubicBezTo>
                      <a:pt x="2603" y="838"/>
                      <a:pt x="2219" y="1924"/>
                      <a:pt x="1789" y="2649"/>
                    </a:cubicBezTo>
                    <a:cubicBezTo>
                      <a:pt x="1517" y="3169"/>
                      <a:pt x="1087" y="3554"/>
                      <a:pt x="612" y="3848"/>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0"/>
              <p:cNvSpPr/>
              <p:nvPr/>
            </p:nvSpPr>
            <p:spPr>
              <a:xfrm>
                <a:off x="3263125" y="1308600"/>
                <a:ext cx="45850" cy="87725"/>
              </a:xfrm>
              <a:custGeom>
                <a:avLst/>
                <a:gdLst/>
                <a:ahLst/>
                <a:cxnLst/>
                <a:rect l="l" t="t" r="r" b="b"/>
                <a:pathLst>
                  <a:path w="1834" h="3509" fill="none" extrusionOk="0">
                    <a:moveTo>
                      <a:pt x="453" y="3464"/>
                    </a:moveTo>
                    <a:cubicBezTo>
                      <a:pt x="974" y="2490"/>
                      <a:pt x="1494" y="1313"/>
                      <a:pt x="1811" y="272"/>
                    </a:cubicBezTo>
                    <a:cubicBezTo>
                      <a:pt x="1834" y="182"/>
                      <a:pt x="1834" y="46"/>
                      <a:pt x="1766" y="1"/>
                    </a:cubicBezTo>
                    <a:cubicBezTo>
                      <a:pt x="1698" y="1"/>
                      <a:pt x="1675" y="1"/>
                      <a:pt x="1608" y="46"/>
                    </a:cubicBezTo>
                    <a:cubicBezTo>
                      <a:pt x="1042" y="386"/>
                      <a:pt x="883" y="1019"/>
                      <a:pt x="680" y="1653"/>
                    </a:cubicBezTo>
                    <a:cubicBezTo>
                      <a:pt x="476" y="2264"/>
                      <a:pt x="250" y="2920"/>
                      <a:pt x="1" y="3509"/>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0"/>
              <p:cNvSpPr/>
              <p:nvPr/>
            </p:nvSpPr>
            <p:spPr>
              <a:xfrm>
                <a:off x="2920825" y="1155275"/>
                <a:ext cx="90550" cy="77550"/>
              </a:xfrm>
              <a:custGeom>
                <a:avLst/>
                <a:gdLst/>
                <a:ahLst/>
                <a:cxnLst/>
                <a:rect l="l" t="t" r="r" b="b"/>
                <a:pathLst>
                  <a:path w="3622" h="3102" fill="none" extrusionOk="0">
                    <a:moveTo>
                      <a:pt x="68" y="544"/>
                    </a:moveTo>
                    <a:cubicBezTo>
                      <a:pt x="23" y="453"/>
                      <a:pt x="0" y="385"/>
                      <a:pt x="23" y="272"/>
                    </a:cubicBezTo>
                    <a:cubicBezTo>
                      <a:pt x="68" y="114"/>
                      <a:pt x="227" y="1"/>
                      <a:pt x="362" y="1"/>
                    </a:cubicBezTo>
                    <a:cubicBezTo>
                      <a:pt x="521" y="1"/>
                      <a:pt x="679" y="23"/>
                      <a:pt x="815" y="114"/>
                    </a:cubicBezTo>
                    <a:cubicBezTo>
                      <a:pt x="1494" y="408"/>
                      <a:pt x="2105" y="861"/>
                      <a:pt x="2626" y="1404"/>
                    </a:cubicBezTo>
                    <a:cubicBezTo>
                      <a:pt x="3078" y="1834"/>
                      <a:pt x="3621" y="2377"/>
                      <a:pt x="3531" y="3056"/>
                    </a:cubicBezTo>
                    <a:cubicBezTo>
                      <a:pt x="2671" y="3101"/>
                      <a:pt x="1675" y="2490"/>
                      <a:pt x="1041" y="1924"/>
                    </a:cubicBezTo>
                    <a:cubicBezTo>
                      <a:pt x="566" y="1562"/>
                      <a:pt x="227" y="1087"/>
                      <a:pt x="68" y="54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0"/>
              <p:cNvSpPr/>
              <p:nvPr/>
            </p:nvSpPr>
            <p:spPr>
              <a:xfrm>
                <a:off x="2923650" y="1162625"/>
                <a:ext cx="79800" cy="61700"/>
              </a:xfrm>
              <a:custGeom>
                <a:avLst/>
                <a:gdLst/>
                <a:ahLst/>
                <a:cxnLst/>
                <a:rect l="l" t="t" r="r" b="b"/>
                <a:pathLst>
                  <a:path w="3192" h="2468" fill="none" extrusionOk="0">
                    <a:moveTo>
                      <a:pt x="0" y="476"/>
                    </a:moveTo>
                    <a:cubicBezTo>
                      <a:pt x="860" y="1155"/>
                      <a:pt x="1924" y="1924"/>
                      <a:pt x="2920" y="2400"/>
                    </a:cubicBezTo>
                    <a:cubicBezTo>
                      <a:pt x="3010" y="2422"/>
                      <a:pt x="3124" y="2468"/>
                      <a:pt x="3169" y="2377"/>
                    </a:cubicBezTo>
                    <a:cubicBezTo>
                      <a:pt x="3192" y="2354"/>
                      <a:pt x="3169" y="2287"/>
                      <a:pt x="3169" y="2241"/>
                    </a:cubicBezTo>
                    <a:cubicBezTo>
                      <a:pt x="2943" y="1608"/>
                      <a:pt x="2332" y="1336"/>
                      <a:pt x="1766" y="1019"/>
                    </a:cubicBezTo>
                    <a:cubicBezTo>
                      <a:pt x="1155" y="702"/>
                      <a:pt x="566" y="363"/>
                      <a:pt x="23" y="1"/>
                    </a:cubicBezTo>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0"/>
              <p:cNvSpPr/>
              <p:nvPr/>
            </p:nvSpPr>
            <p:spPr>
              <a:xfrm>
                <a:off x="3106975" y="1284275"/>
                <a:ext cx="79225" cy="53775"/>
              </a:xfrm>
              <a:custGeom>
                <a:avLst/>
                <a:gdLst/>
                <a:ahLst/>
                <a:cxnLst/>
                <a:rect l="l" t="t" r="r" b="b"/>
                <a:pathLst>
                  <a:path w="3169" h="2151" fill="none" extrusionOk="0">
                    <a:moveTo>
                      <a:pt x="2761" y="204"/>
                    </a:moveTo>
                    <a:cubicBezTo>
                      <a:pt x="2988" y="363"/>
                      <a:pt x="3169" y="680"/>
                      <a:pt x="3101" y="951"/>
                    </a:cubicBezTo>
                    <a:cubicBezTo>
                      <a:pt x="3010" y="1291"/>
                      <a:pt x="2716" y="1517"/>
                      <a:pt x="2399" y="1653"/>
                    </a:cubicBezTo>
                    <a:cubicBezTo>
                      <a:pt x="1766" y="1947"/>
                      <a:pt x="747" y="2151"/>
                      <a:pt x="68" y="1856"/>
                    </a:cubicBezTo>
                    <a:cubicBezTo>
                      <a:pt x="0" y="1834"/>
                      <a:pt x="521" y="1019"/>
                      <a:pt x="566" y="951"/>
                    </a:cubicBezTo>
                    <a:cubicBezTo>
                      <a:pt x="860" y="566"/>
                      <a:pt x="1177" y="272"/>
                      <a:pt x="1652" y="114"/>
                    </a:cubicBezTo>
                    <a:cubicBezTo>
                      <a:pt x="1969" y="1"/>
                      <a:pt x="2331" y="1"/>
                      <a:pt x="2648" y="136"/>
                    </a:cubicBezTo>
                    <a:cubicBezTo>
                      <a:pt x="2693" y="136"/>
                      <a:pt x="2716" y="159"/>
                      <a:pt x="2761" y="204"/>
                    </a:cubicBezTo>
                    <a:close/>
                  </a:path>
                </a:pathLst>
              </a:custGeom>
              <a:noFill/>
              <a:ln w="14150" cap="flat" cmpd="sng">
                <a:solidFill>
                  <a:schemeClr val="lt2"/>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10"/>
            <p:cNvGrpSpPr/>
            <p:nvPr/>
          </p:nvGrpSpPr>
          <p:grpSpPr>
            <a:xfrm>
              <a:off x="4700366" y="4156978"/>
              <a:ext cx="768082" cy="1156015"/>
              <a:chOff x="4700366" y="4156978"/>
              <a:chExt cx="768082" cy="1156015"/>
            </a:xfrm>
          </p:grpSpPr>
          <p:sp>
            <p:nvSpPr>
              <p:cNvPr id="3309" name="Google Shape;3309;p10"/>
              <p:cNvSpPr/>
              <p:nvPr/>
            </p:nvSpPr>
            <p:spPr>
              <a:xfrm>
                <a:off x="5084949"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0"/>
              <p:cNvSpPr/>
              <p:nvPr/>
            </p:nvSpPr>
            <p:spPr>
              <a:xfrm>
                <a:off x="5109478"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0"/>
              <p:cNvSpPr/>
              <p:nvPr/>
            </p:nvSpPr>
            <p:spPr>
              <a:xfrm>
                <a:off x="492107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0"/>
              <p:cNvSpPr/>
              <p:nvPr/>
            </p:nvSpPr>
            <p:spPr>
              <a:xfrm>
                <a:off x="4956739"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0"/>
              <p:cNvSpPr/>
              <p:nvPr/>
            </p:nvSpPr>
            <p:spPr>
              <a:xfrm>
                <a:off x="5059288"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0"/>
              <p:cNvSpPr/>
              <p:nvPr/>
            </p:nvSpPr>
            <p:spPr>
              <a:xfrm>
                <a:off x="5055938"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0"/>
              <p:cNvSpPr/>
              <p:nvPr/>
            </p:nvSpPr>
            <p:spPr>
              <a:xfrm>
                <a:off x="5101647"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0"/>
              <p:cNvSpPr/>
              <p:nvPr/>
            </p:nvSpPr>
            <p:spPr>
              <a:xfrm>
                <a:off x="4816313"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0"/>
              <p:cNvSpPr/>
              <p:nvPr/>
            </p:nvSpPr>
            <p:spPr>
              <a:xfrm>
                <a:off x="4831877"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0"/>
              <p:cNvSpPr/>
              <p:nvPr/>
            </p:nvSpPr>
            <p:spPr>
              <a:xfrm>
                <a:off x="4769471"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0"/>
              <p:cNvSpPr/>
              <p:nvPr/>
            </p:nvSpPr>
            <p:spPr>
              <a:xfrm>
                <a:off x="4810698"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0"/>
              <p:cNvSpPr/>
              <p:nvPr/>
            </p:nvSpPr>
            <p:spPr>
              <a:xfrm>
                <a:off x="4795133"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0"/>
              <p:cNvSpPr/>
              <p:nvPr/>
            </p:nvSpPr>
            <p:spPr>
              <a:xfrm>
                <a:off x="4700366"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0"/>
              <p:cNvSpPr/>
              <p:nvPr/>
            </p:nvSpPr>
            <p:spPr>
              <a:xfrm>
                <a:off x="497122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0"/>
              <p:cNvSpPr/>
              <p:nvPr/>
            </p:nvSpPr>
            <p:spPr>
              <a:xfrm>
                <a:off x="5065986"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0"/>
              <p:cNvSpPr/>
              <p:nvPr/>
            </p:nvSpPr>
            <p:spPr>
              <a:xfrm>
                <a:off x="4894333"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0"/>
              <p:cNvSpPr/>
              <p:nvPr/>
            </p:nvSpPr>
            <p:spPr>
              <a:xfrm>
                <a:off x="4830794"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0"/>
              <p:cNvSpPr/>
              <p:nvPr/>
            </p:nvSpPr>
            <p:spPr>
              <a:xfrm>
                <a:off x="5087166"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0"/>
              <p:cNvSpPr/>
              <p:nvPr/>
            </p:nvSpPr>
            <p:spPr>
              <a:xfrm>
                <a:off x="4908814"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8" name="Google Shape;3328;p10"/>
            <p:cNvGrpSpPr/>
            <p:nvPr/>
          </p:nvGrpSpPr>
          <p:grpSpPr>
            <a:xfrm>
              <a:off x="1838400" y="4151553"/>
              <a:ext cx="766999" cy="1154931"/>
              <a:chOff x="1838400" y="4151553"/>
              <a:chExt cx="766999" cy="1154931"/>
            </a:xfrm>
          </p:grpSpPr>
          <p:sp>
            <p:nvSpPr>
              <p:cNvPr id="3329" name="Google Shape;3329;p10"/>
              <p:cNvSpPr/>
              <p:nvPr/>
            </p:nvSpPr>
            <p:spPr>
              <a:xfrm>
                <a:off x="1921986" y="4546185"/>
                <a:ext cx="299914" cy="395764"/>
              </a:xfrm>
              <a:custGeom>
                <a:avLst/>
                <a:gdLst/>
                <a:ahLst/>
                <a:cxnLst/>
                <a:rect l="l" t="t" r="r" b="b"/>
                <a:pathLst>
                  <a:path w="6089" h="8035" fill="none" extrusionOk="0">
                    <a:moveTo>
                      <a:pt x="137" y="2377"/>
                    </a:moveTo>
                    <a:cubicBezTo>
                      <a:pt x="227" y="2874"/>
                      <a:pt x="431" y="3327"/>
                      <a:pt x="612" y="3734"/>
                    </a:cubicBezTo>
                    <a:cubicBezTo>
                      <a:pt x="1042" y="4572"/>
                      <a:pt x="1698" y="5273"/>
                      <a:pt x="2377" y="5885"/>
                    </a:cubicBezTo>
                    <a:cubicBezTo>
                      <a:pt x="3373" y="6790"/>
                      <a:pt x="4437" y="7740"/>
                      <a:pt x="5795" y="8012"/>
                    </a:cubicBezTo>
                    <a:cubicBezTo>
                      <a:pt x="5930" y="8035"/>
                      <a:pt x="5998" y="7650"/>
                      <a:pt x="6044" y="7514"/>
                    </a:cubicBezTo>
                    <a:cubicBezTo>
                      <a:pt x="6089" y="7424"/>
                      <a:pt x="6044" y="7333"/>
                      <a:pt x="5998" y="7242"/>
                    </a:cubicBezTo>
                    <a:cubicBezTo>
                      <a:pt x="5455" y="6111"/>
                      <a:pt x="5116" y="5477"/>
                      <a:pt x="4527" y="4368"/>
                    </a:cubicBezTo>
                    <a:cubicBezTo>
                      <a:pt x="3893" y="3214"/>
                      <a:pt x="3011" y="2263"/>
                      <a:pt x="2241" y="1222"/>
                    </a:cubicBezTo>
                    <a:cubicBezTo>
                      <a:pt x="2038" y="973"/>
                      <a:pt x="1743" y="747"/>
                      <a:pt x="1472" y="566"/>
                    </a:cubicBezTo>
                    <a:cubicBezTo>
                      <a:pt x="1178" y="430"/>
                      <a:pt x="861" y="227"/>
                      <a:pt x="567" y="159"/>
                    </a:cubicBezTo>
                    <a:cubicBezTo>
                      <a:pt x="1" y="0"/>
                      <a:pt x="23" y="1200"/>
                      <a:pt x="23" y="1471"/>
                    </a:cubicBezTo>
                    <a:cubicBezTo>
                      <a:pt x="46"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0"/>
              <p:cNvSpPr/>
              <p:nvPr/>
            </p:nvSpPr>
            <p:spPr>
              <a:xfrm>
                <a:off x="1929817" y="4570714"/>
                <a:ext cx="267553" cy="362320"/>
              </a:xfrm>
              <a:custGeom>
                <a:avLst/>
                <a:gdLst/>
                <a:ahLst/>
                <a:cxnLst/>
                <a:rect l="l" t="t" r="r" b="b"/>
                <a:pathLst>
                  <a:path w="5432" h="7356" fill="none" extrusionOk="0">
                    <a:moveTo>
                      <a:pt x="0" y="1833"/>
                    </a:moveTo>
                    <a:cubicBezTo>
                      <a:pt x="181" y="1200"/>
                      <a:pt x="430" y="566"/>
                      <a:pt x="792" y="0"/>
                    </a:cubicBezTo>
                    <a:cubicBezTo>
                      <a:pt x="543" y="905"/>
                      <a:pt x="430" y="1856"/>
                      <a:pt x="453" y="2784"/>
                    </a:cubicBezTo>
                    <a:cubicBezTo>
                      <a:pt x="679" y="1879"/>
                      <a:pt x="973" y="973"/>
                      <a:pt x="1313" y="113"/>
                    </a:cubicBezTo>
                    <a:cubicBezTo>
                      <a:pt x="1313" y="521"/>
                      <a:pt x="1177" y="951"/>
                      <a:pt x="1087" y="1381"/>
                    </a:cubicBezTo>
                    <a:cubicBezTo>
                      <a:pt x="905" y="2150"/>
                      <a:pt x="838" y="2965"/>
                      <a:pt x="838" y="3757"/>
                    </a:cubicBezTo>
                    <a:cubicBezTo>
                      <a:pt x="905" y="3734"/>
                      <a:pt x="951" y="3621"/>
                      <a:pt x="973" y="3531"/>
                    </a:cubicBezTo>
                    <a:cubicBezTo>
                      <a:pt x="1245" y="2558"/>
                      <a:pt x="1517" y="1607"/>
                      <a:pt x="1698" y="634"/>
                    </a:cubicBezTo>
                    <a:cubicBezTo>
                      <a:pt x="1652" y="951"/>
                      <a:pt x="1698" y="1313"/>
                      <a:pt x="1652" y="1652"/>
                    </a:cubicBezTo>
                    <a:cubicBezTo>
                      <a:pt x="1630" y="1946"/>
                      <a:pt x="1584" y="2173"/>
                      <a:pt x="1584" y="2490"/>
                    </a:cubicBezTo>
                    <a:cubicBezTo>
                      <a:pt x="1630" y="3214"/>
                      <a:pt x="1517" y="3983"/>
                      <a:pt x="1426" y="4708"/>
                    </a:cubicBezTo>
                    <a:cubicBezTo>
                      <a:pt x="1811" y="3621"/>
                      <a:pt x="2128" y="2512"/>
                      <a:pt x="2331" y="1381"/>
                    </a:cubicBezTo>
                    <a:cubicBezTo>
                      <a:pt x="2422" y="2037"/>
                      <a:pt x="2354" y="2671"/>
                      <a:pt x="2309" y="3327"/>
                    </a:cubicBezTo>
                    <a:cubicBezTo>
                      <a:pt x="2241" y="4074"/>
                      <a:pt x="2196" y="4821"/>
                      <a:pt x="2128" y="5568"/>
                    </a:cubicBezTo>
                    <a:cubicBezTo>
                      <a:pt x="2128" y="5273"/>
                      <a:pt x="2354" y="4934"/>
                      <a:pt x="2444" y="4685"/>
                    </a:cubicBezTo>
                    <a:cubicBezTo>
                      <a:pt x="2490" y="4436"/>
                      <a:pt x="2535" y="4187"/>
                      <a:pt x="2580" y="3915"/>
                    </a:cubicBezTo>
                    <a:cubicBezTo>
                      <a:pt x="2716" y="3350"/>
                      <a:pt x="2920" y="2761"/>
                      <a:pt x="3259" y="2286"/>
                    </a:cubicBezTo>
                    <a:cubicBezTo>
                      <a:pt x="3033" y="3485"/>
                      <a:pt x="2784" y="4685"/>
                      <a:pt x="2558" y="5907"/>
                    </a:cubicBezTo>
                    <a:cubicBezTo>
                      <a:pt x="2874" y="4934"/>
                      <a:pt x="3169" y="3938"/>
                      <a:pt x="3486" y="2988"/>
                    </a:cubicBezTo>
                    <a:cubicBezTo>
                      <a:pt x="3440" y="4119"/>
                      <a:pt x="3372" y="5273"/>
                      <a:pt x="3350" y="6405"/>
                    </a:cubicBezTo>
                    <a:cubicBezTo>
                      <a:pt x="3553" y="5477"/>
                      <a:pt x="3734" y="4549"/>
                      <a:pt x="3961" y="3621"/>
                    </a:cubicBezTo>
                    <a:cubicBezTo>
                      <a:pt x="3916" y="4708"/>
                      <a:pt x="3893" y="5794"/>
                      <a:pt x="3825" y="6903"/>
                    </a:cubicBezTo>
                    <a:cubicBezTo>
                      <a:pt x="4006" y="6518"/>
                      <a:pt x="4142" y="6133"/>
                      <a:pt x="4255" y="5726"/>
                    </a:cubicBezTo>
                    <a:cubicBezTo>
                      <a:pt x="4368" y="5387"/>
                      <a:pt x="4391" y="4866"/>
                      <a:pt x="4594" y="4594"/>
                    </a:cubicBezTo>
                    <a:cubicBezTo>
                      <a:pt x="4753" y="5500"/>
                      <a:pt x="4798" y="6450"/>
                      <a:pt x="4979" y="7356"/>
                    </a:cubicBezTo>
                    <a:cubicBezTo>
                      <a:pt x="5206" y="7039"/>
                      <a:pt x="5364" y="6699"/>
                      <a:pt x="5432"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0"/>
              <p:cNvSpPr/>
              <p:nvPr/>
            </p:nvSpPr>
            <p:spPr>
              <a:xfrm>
                <a:off x="2243030" y="4151553"/>
                <a:ext cx="142741" cy="431474"/>
              </a:xfrm>
              <a:custGeom>
                <a:avLst/>
                <a:gdLst/>
                <a:ahLst/>
                <a:cxnLst/>
                <a:rect l="l" t="t" r="r" b="b"/>
                <a:pathLst>
                  <a:path w="2898" h="8760" fill="none" extrusionOk="0">
                    <a:moveTo>
                      <a:pt x="2852" y="2920"/>
                    </a:moveTo>
                    <a:cubicBezTo>
                      <a:pt x="2898" y="2083"/>
                      <a:pt x="2852" y="1200"/>
                      <a:pt x="2739" y="363"/>
                    </a:cubicBezTo>
                    <a:cubicBezTo>
                      <a:pt x="2694" y="249"/>
                      <a:pt x="2671" y="68"/>
                      <a:pt x="2558" y="46"/>
                    </a:cubicBezTo>
                    <a:cubicBezTo>
                      <a:pt x="2445" y="0"/>
                      <a:pt x="2332" y="91"/>
                      <a:pt x="2241" y="182"/>
                    </a:cubicBezTo>
                    <a:cubicBezTo>
                      <a:pt x="1540" y="1245"/>
                      <a:pt x="974" y="2332"/>
                      <a:pt x="612" y="3576"/>
                    </a:cubicBezTo>
                    <a:cubicBezTo>
                      <a:pt x="295" y="4595"/>
                      <a:pt x="182" y="5613"/>
                      <a:pt x="159" y="6654"/>
                    </a:cubicBezTo>
                    <a:cubicBezTo>
                      <a:pt x="159" y="7152"/>
                      <a:pt x="91" y="7650"/>
                      <a:pt x="46" y="8125"/>
                    </a:cubicBezTo>
                    <a:cubicBezTo>
                      <a:pt x="1" y="8442"/>
                      <a:pt x="46" y="8759"/>
                      <a:pt x="408" y="8352"/>
                    </a:cubicBezTo>
                    <a:cubicBezTo>
                      <a:pt x="702" y="8080"/>
                      <a:pt x="951" y="7786"/>
                      <a:pt x="1178" y="7469"/>
                    </a:cubicBezTo>
                    <a:cubicBezTo>
                      <a:pt x="1947" y="6518"/>
                      <a:pt x="2513" y="5477"/>
                      <a:pt x="2694" y="4187"/>
                    </a:cubicBezTo>
                    <a:cubicBezTo>
                      <a:pt x="2898" y="2897"/>
                      <a:pt x="2671" y="1698"/>
                      <a:pt x="2196" y="453"/>
                    </a:cubicBezTo>
                    <a:lnTo>
                      <a:pt x="2355" y="5545"/>
                    </a:lnTo>
                    <a:cubicBezTo>
                      <a:pt x="1970" y="4346"/>
                      <a:pt x="1630" y="3124"/>
                      <a:pt x="1313" y="1879"/>
                    </a:cubicBezTo>
                    <a:lnTo>
                      <a:pt x="1065" y="7469"/>
                    </a:lnTo>
                    <a:cubicBezTo>
                      <a:pt x="657" y="6609"/>
                      <a:pt x="408" y="5658"/>
                      <a:pt x="272" y="4708"/>
                    </a:cubicBezTo>
                    <a:cubicBezTo>
                      <a:pt x="408" y="5817"/>
                      <a:pt x="408" y="6949"/>
                      <a:pt x="318"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0"/>
              <p:cNvSpPr/>
              <p:nvPr/>
            </p:nvSpPr>
            <p:spPr>
              <a:xfrm>
                <a:off x="2235247" y="4177215"/>
                <a:ext cx="114863" cy="361187"/>
              </a:xfrm>
              <a:custGeom>
                <a:avLst/>
                <a:gdLst/>
                <a:ahLst/>
                <a:cxnLst/>
                <a:rect l="l" t="t" r="r" b="b"/>
                <a:pathLst>
                  <a:path w="2332" h="7333" fill="none" extrusionOk="0">
                    <a:moveTo>
                      <a:pt x="2331" y="0"/>
                    </a:moveTo>
                    <a:lnTo>
                      <a:pt x="1992" y="430"/>
                    </a:lnTo>
                    <a:cubicBezTo>
                      <a:pt x="1585" y="905"/>
                      <a:pt x="1200" y="1426"/>
                      <a:pt x="883" y="1992"/>
                    </a:cubicBezTo>
                    <a:cubicBezTo>
                      <a:pt x="0" y="3598"/>
                      <a:pt x="68" y="5545"/>
                      <a:pt x="430"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0"/>
              <p:cNvSpPr/>
              <p:nvPr/>
            </p:nvSpPr>
            <p:spPr>
              <a:xfrm>
                <a:off x="2041281" y="4345520"/>
                <a:ext cx="208496" cy="394680"/>
              </a:xfrm>
              <a:custGeom>
                <a:avLst/>
                <a:gdLst/>
                <a:ahLst/>
                <a:cxnLst/>
                <a:rect l="l" t="t" r="r" b="b"/>
                <a:pathLst>
                  <a:path w="4233" h="8013" fill="none" extrusionOk="0">
                    <a:moveTo>
                      <a:pt x="4052" y="5658"/>
                    </a:moveTo>
                    <a:cubicBezTo>
                      <a:pt x="4029" y="6315"/>
                      <a:pt x="3803" y="6971"/>
                      <a:pt x="3395" y="7469"/>
                    </a:cubicBezTo>
                    <a:lnTo>
                      <a:pt x="3395" y="3395"/>
                    </a:lnTo>
                    <a:cubicBezTo>
                      <a:pt x="3395" y="3169"/>
                      <a:pt x="3350" y="2897"/>
                      <a:pt x="3124" y="2875"/>
                    </a:cubicBezTo>
                    <a:cubicBezTo>
                      <a:pt x="2807" y="3961"/>
                      <a:pt x="2535" y="5093"/>
                      <a:pt x="2218" y="6202"/>
                    </a:cubicBezTo>
                    <a:cubicBezTo>
                      <a:pt x="1879" y="4572"/>
                      <a:pt x="2671" y="2829"/>
                      <a:pt x="2331" y="1177"/>
                    </a:cubicBezTo>
                    <a:cubicBezTo>
                      <a:pt x="1901" y="2264"/>
                      <a:pt x="1562" y="3373"/>
                      <a:pt x="1290" y="4504"/>
                    </a:cubicBezTo>
                    <a:cubicBezTo>
                      <a:pt x="1336" y="3101"/>
                      <a:pt x="1358" y="1653"/>
                      <a:pt x="1290" y="227"/>
                    </a:cubicBezTo>
                    <a:cubicBezTo>
                      <a:pt x="906" y="770"/>
                      <a:pt x="544" y="1472"/>
                      <a:pt x="453" y="2128"/>
                    </a:cubicBezTo>
                    <a:cubicBezTo>
                      <a:pt x="385" y="2580"/>
                      <a:pt x="634" y="3124"/>
                      <a:pt x="793" y="3576"/>
                    </a:cubicBezTo>
                    <a:cubicBezTo>
                      <a:pt x="1132" y="4414"/>
                      <a:pt x="1471" y="5274"/>
                      <a:pt x="1992" y="6043"/>
                    </a:cubicBezTo>
                    <a:cubicBezTo>
                      <a:pt x="2196" y="6315"/>
                      <a:pt x="3622" y="8012"/>
                      <a:pt x="3893" y="7130"/>
                    </a:cubicBezTo>
                    <a:cubicBezTo>
                      <a:pt x="4187" y="6088"/>
                      <a:pt x="4233" y="5047"/>
                      <a:pt x="3916" y="4029"/>
                    </a:cubicBezTo>
                    <a:cubicBezTo>
                      <a:pt x="3735" y="3441"/>
                      <a:pt x="3486" y="2875"/>
                      <a:pt x="3146" y="2332"/>
                    </a:cubicBezTo>
                    <a:cubicBezTo>
                      <a:pt x="2716" y="1653"/>
                      <a:pt x="1585" y="0"/>
                      <a:pt x="611" y="181"/>
                    </a:cubicBezTo>
                    <a:cubicBezTo>
                      <a:pt x="0" y="295"/>
                      <a:pt x="114"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0"/>
              <p:cNvSpPr/>
              <p:nvPr/>
            </p:nvSpPr>
            <p:spPr>
              <a:xfrm>
                <a:off x="2026800" y="4381180"/>
                <a:ext cx="224110" cy="336707"/>
              </a:xfrm>
              <a:custGeom>
                <a:avLst/>
                <a:gdLst/>
                <a:ahLst/>
                <a:cxnLst/>
                <a:rect l="l" t="t" r="r" b="b"/>
                <a:pathLst>
                  <a:path w="4550" h="6836" fill="none" extrusionOk="0">
                    <a:moveTo>
                      <a:pt x="1154" y="3531"/>
                    </a:moveTo>
                    <a:cubicBezTo>
                      <a:pt x="1607" y="4708"/>
                      <a:pt x="2060" y="5930"/>
                      <a:pt x="3237" y="6587"/>
                    </a:cubicBezTo>
                    <a:cubicBezTo>
                      <a:pt x="3486" y="6722"/>
                      <a:pt x="3848" y="6836"/>
                      <a:pt x="4097" y="6632"/>
                    </a:cubicBezTo>
                    <a:cubicBezTo>
                      <a:pt x="4232" y="6519"/>
                      <a:pt x="4300" y="6292"/>
                      <a:pt x="4323" y="6134"/>
                    </a:cubicBezTo>
                    <a:cubicBezTo>
                      <a:pt x="4549" y="4753"/>
                      <a:pt x="4232" y="3463"/>
                      <a:pt x="3531" y="2309"/>
                    </a:cubicBezTo>
                    <a:cubicBezTo>
                      <a:pt x="3101" y="1630"/>
                      <a:pt x="1969" y="1"/>
                      <a:pt x="973" y="159"/>
                    </a:cubicBezTo>
                    <a:cubicBezTo>
                      <a:pt x="0" y="295"/>
                      <a:pt x="951" y="3056"/>
                      <a:pt x="1154"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0"/>
              <p:cNvSpPr/>
              <p:nvPr/>
            </p:nvSpPr>
            <p:spPr>
              <a:xfrm>
                <a:off x="1927551" y="4562882"/>
                <a:ext cx="299914" cy="400246"/>
              </a:xfrm>
              <a:custGeom>
                <a:avLst/>
                <a:gdLst/>
                <a:ahLst/>
                <a:cxnLst/>
                <a:rect l="l" t="t" r="r" b="b"/>
                <a:pathLst>
                  <a:path w="6089" h="8126" fill="none" extrusionOk="0">
                    <a:moveTo>
                      <a:pt x="1178" y="657"/>
                    </a:moveTo>
                    <a:cubicBezTo>
                      <a:pt x="1178" y="657"/>
                      <a:pt x="1155" y="1087"/>
                      <a:pt x="1133" y="1064"/>
                    </a:cubicBezTo>
                    <a:cubicBezTo>
                      <a:pt x="906" y="883"/>
                      <a:pt x="454" y="1"/>
                      <a:pt x="205" y="272"/>
                    </a:cubicBezTo>
                    <a:cubicBezTo>
                      <a:pt x="1" y="499"/>
                      <a:pt x="24" y="1132"/>
                      <a:pt x="24" y="1427"/>
                    </a:cubicBezTo>
                    <a:cubicBezTo>
                      <a:pt x="24" y="2219"/>
                      <a:pt x="250" y="3441"/>
                      <a:pt x="657" y="4120"/>
                    </a:cubicBezTo>
                    <a:cubicBezTo>
                      <a:pt x="1449" y="5500"/>
                      <a:pt x="2830" y="6519"/>
                      <a:pt x="4210" y="7220"/>
                    </a:cubicBezTo>
                    <a:cubicBezTo>
                      <a:pt x="4505" y="7356"/>
                      <a:pt x="6089" y="8126"/>
                      <a:pt x="5704" y="7288"/>
                    </a:cubicBezTo>
                    <a:cubicBezTo>
                      <a:pt x="5252" y="6224"/>
                      <a:pt x="4844" y="5138"/>
                      <a:pt x="4210" y="4188"/>
                    </a:cubicBezTo>
                    <a:cubicBezTo>
                      <a:pt x="3396" y="2988"/>
                      <a:pt x="2377" y="1472"/>
                      <a:pt x="1178"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0"/>
              <p:cNvSpPr/>
              <p:nvPr/>
            </p:nvSpPr>
            <p:spPr>
              <a:xfrm>
                <a:off x="1838400" y="48516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70" y="2490"/>
                      <a:pt x="1494" y="3192"/>
                    </a:cubicBezTo>
                    <a:cubicBezTo>
                      <a:pt x="1698" y="3395"/>
                      <a:pt x="1901" y="3576"/>
                      <a:pt x="2128" y="3735"/>
                    </a:cubicBezTo>
                    <a:cubicBezTo>
                      <a:pt x="2965" y="4368"/>
                      <a:pt x="3984" y="4957"/>
                      <a:pt x="4979" y="5296"/>
                    </a:cubicBezTo>
                    <a:cubicBezTo>
                      <a:pt x="5772" y="5545"/>
                      <a:pt x="6473" y="5907"/>
                      <a:pt x="7288" y="6088"/>
                    </a:cubicBezTo>
                    <a:lnTo>
                      <a:pt x="7378" y="6088"/>
                    </a:lnTo>
                    <a:cubicBezTo>
                      <a:pt x="7446" y="6043"/>
                      <a:pt x="7401" y="5998"/>
                      <a:pt x="7401" y="5953"/>
                    </a:cubicBezTo>
                    <a:cubicBezTo>
                      <a:pt x="6948" y="4640"/>
                      <a:pt x="5794" y="3124"/>
                      <a:pt x="4753" y="2196"/>
                    </a:cubicBezTo>
                    <a:cubicBezTo>
                      <a:pt x="3667"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0"/>
              <p:cNvSpPr/>
              <p:nvPr/>
            </p:nvSpPr>
            <p:spPr>
              <a:xfrm>
                <a:off x="2182840" y="4433588"/>
                <a:ext cx="307745" cy="278734"/>
              </a:xfrm>
              <a:custGeom>
                <a:avLst/>
                <a:gdLst/>
                <a:ahLst/>
                <a:cxnLst/>
                <a:rect l="l" t="t" r="r" b="b"/>
                <a:pathLst>
                  <a:path w="6248" h="5659" fill="none" extrusionOk="0">
                    <a:moveTo>
                      <a:pt x="5138" y="249"/>
                    </a:moveTo>
                    <a:cubicBezTo>
                      <a:pt x="5455" y="114"/>
                      <a:pt x="5885" y="0"/>
                      <a:pt x="6111" y="249"/>
                    </a:cubicBezTo>
                    <a:cubicBezTo>
                      <a:pt x="6247" y="430"/>
                      <a:pt x="6202" y="657"/>
                      <a:pt x="6179" y="860"/>
                    </a:cubicBezTo>
                    <a:cubicBezTo>
                      <a:pt x="6021" y="2015"/>
                      <a:pt x="5297" y="3056"/>
                      <a:pt x="4391" y="3848"/>
                    </a:cubicBezTo>
                    <a:cubicBezTo>
                      <a:pt x="3893" y="4278"/>
                      <a:pt x="3328" y="4640"/>
                      <a:pt x="2762" y="4934"/>
                    </a:cubicBezTo>
                    <a:cubicBezTo>
                      <a:pt x="2332" y="5115"/>
                      <a:pt x="1540" y="5658"/>
                      <a:pt x="1064" y="5545"/>
                    </a:cubicBezTo>
                    <a:cubicBezTo>
                      <a:pt x="1" y="5274"/>
                      <a:pt x="1585" y="3531"/>
                      <a:pt x="1879" y="3191"/>
                    </a:cubicBezTo>
                    <a:cubicBezTo>
                      <a:pt x="2852" y="2105"/>
                      <a:pt x="3803" y="928"/>
                      <a:pt x="5138"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0"/>
              <p:cNvSpPr/>
              <p:nvPr/>
            </p:nvSpPr>
            <p:spPr>
              <a:xfrm>
                <a:off x="2239680" y="44436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24" y="2648"/>
                      <a:pt x="2671" y="3938"/>
                    </a:cubicBezTo>
                    <a:cubicBezTo>
                      <a:pt x="3034" y="2829"/>
                      <a:pt x="3169" y="1697"/>
                      <a:pt x="3305" y="543"/>
                    </a:cubicBezTo>
                    <a:cubicBezTo>
                      <a:pt x="2671" y="1946"/>
                      <a:pt x="2106" y="3372"/>
                      <a:pt x="1608" y="4843"/>
                    </a:cubicBezTo>
                    <a:cubicBezTo>
                      <a:pt x="1789" y="3780"/>
                      <a:pt x="1925" y="2716"/>
                      <a:pt x="2083" y="1675"/>
                    </a:cubicBezTo>
                    <a:cubicBezTo>
                      <a:pt x="1630" y="2761"/>
                      <a:pt x="1155" y="3848"/>
                      <a:pt x="702" y="4956"/>
                    </a:cubicBezTo>
                    <a:cubicBezTo>
                      <a:pt x="951"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0"/>
              <p:cNvSpPr/>
              <p:nvPr/>
            </p:nvSpPr>
            <p:spPr>
              <a:xfrm>
                <a:off x="2197321" y="4693309"/>
                <a:ext cx="340057" cy="253121"/>
              </a:xfrm>
              <a:custGeom>
                <a:avLst/>
                <a:gdLst/>
                <a:ahLst/>
                <a:cxnLst/>
                <a:rect l="l" t="t" r="r" b="b"/>
                <a:pathLst>
                  <a:path w="6904" h="5139" fill="none" extrusionOk="0">
                    <a:moveTo>
                      <a:pt x="4935" y="408"/>
                    </a:moveTo>
                    <a:cubicBezTo>
                      <a:pt x="5252" y="295"/>
                      <a:pt x="5523" y="182"/>
                      <a:pt x="5840" y="69"/>
                    </a:cubicBezTo>
                    <a:cubicBezTo>
                      <a:pt x="5953" y="23"/>
                      <a:pt x="6089" y="1"/>
                      <a:pt x="6202" y="1"/>
                    </a:cubicBezTo>
                    <a:cubicBezTo>
                      <a:pt x="6904" y="1"/>
                      <a:pt x="6406" y="1064"/>
                      <a:pt x="6270" y="1381"/>
                    </a:cubicBezTo>
                    <a:cubicBezTo>
                      <a:pt x="5749" y="2309"/>
                      <a:pt x="5093" y="3101"/>
                      <a:pt x="4256" y="3758"/>
                    </a:cubicBezTo>
                    <a:cubicBezTo>
                      <a:pt x="3554" y="4278"/>
                      <a:pt x="2785" y="4731"/>
                      <a:pt x="1925" y="4957"/>
                    </a:cubicBezTo>
                    <a:cubicBezTo>
                      <a:pt x="1540" y="5070"/>
                      <a:pt x="1110" y="5115"/>
                      <a:pt x="680" y="5138"/>
                    </a:cubicBezTo>
                    <a:cubicBezTo>
                      <a:pt x="612" y="5138"/>
                      <a:pt x="499" y="5138"/>
                      <a:pt x="408" y="5115"/>
                    </a:cubicBezTo>
                    <a:cubicBezTo>
                      <a:pt x="272" y="5048"/>
                      <a:pt x="114" y="4799"/>
                      <a:pt x="91" y="4663"/>
                    </a:cubicBezTo>
                    <a:cubicBezTo>
                      <a:pt x="1" y="4233"/>
                      <a:pt x="340" y="3780"/>
                      <a:pt x="567" y="3463"/>
                    </a:cubicBezTo>
                    <a:cubicBezTo>
                      <a:pt x="838" y="3124"/>
                      <a:pt x="1178" y="2807"/>
                      <a:pt x="1517" y="2535"/>
                    </a:cubicBezTo>
                    <a:cubicBezTo>
                      <a:pt x="2015" y="2083"/>
                      <a:pt x="2536" y="1653"/>
                      <a:pt x="3124" y="1313"/>
                    </a:cubicBezTo>
                    <a:cubicBezTo>
                      <a:pt x="3713" y="951"/>
                      <a:pt x="4301" y="680"/>
                      <a:pt x="4935"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0"/>
              <p:cNvSpPr/>
              <p:nvPr/>
            </p:nvSpPr>
            <p:spPr>
              <a:xfrm>
                <a:off x="2221850" y="4694442"/>
                <a:ext cx="275385" cy="236375"/>
              </a:xfrm>
              <a:custGeom>
                <a:avLst/>
                <a:gdLst/>
                <a:ahLst/>
                <a:cxnLst/>
                <a:rect l="l" t="t" r="r" b="b"/>
                <a:pathLst>
                  <a:path w="5591" h="4799" fill="none" extrusionOk="0">
                    <a:moveTo>
                      <a:pt x="4686" y="2716"/>
                    </a:moveTo>
                    <a:cubicBezTo>
                      <a:pt x="5002" y="1811"/>
                      <a:pt x="5274" y="906"/>
                      <a:pt x="5591" y="0"/>
                    </a:cubicBezTo>
                    <a:cubicBezTo>
                      <a:pt x="5432" y="498"/>
                      <a:pt x="4935" y="1109"/>
                      <a:pt x="4663" y="1562"/>
                    </a:cubicBezTo>
                    <a:cubicBezTo>
                      <a:pt x="4301" y="2173"/>
                      <a:pt x="3961" y="2807"/>
                      <a:pt x="3667" y="3440"/>
                    </a:cubicBezTo>
                    <a:cubicBezTo>
                      <a:pt x="3961" y="2512"/>
                      <a:pt x="4233" y="1562"/>
                      <a:pt x="4210" y="566"/>
                    </a:cubicBezTo>
                    <a:cubicBezTo>
                      <a:pt x="3690" y="1856"/>
                      <a:pt x="3237" y="3169"/>
                      <a:pt x="2852" y="4527"/>
                    </a:cubicBezTo>
                    <a:cubicBezTo>
                      <a:pt x="3011" y="3372"/>
                      <a:pt x="3192" y="2241"/>
                      <a:pt x="3350" y="1064"/>
                    </a:cubicBezTo>
                    <a:cubicBezTo>
                      <a:pt x="3169" y="1630"/>
                      <a:pt x="2988" y="2196"/>
                      <a:pt x="2785" y="2739"/>
                    </a:cubicBezTo>
                    <a:cubicBezTo>
                      <a:pt x="2603" y="3327"/>
                      <a:pt x="2400" y="3961"/>
                      <a:pt x="2060" y="4504"/>
                    </a:cubicBezTo>
                    <a:lnTo>
                      <a:pt x="2898" y="1109"/>
                    </a:lnTo>
                    <a:cubicBezTo>
                      <a:pt x="2422" y="2354"/>
                      <a:pt x="1834" y="3553"/>
                      <a:pt x="1291" y="4798"/>
                    </a:cubicBezTo>
                    <a:cubicBezTo>
                      <a:pt x="1585" y="3825"/>
                      <a:pt x="1947" y="2807"/>
                      <a:pt x="2151" y="1788"/>
                    </a:cubicBezTo>
                    <a:cubicBezTo>
                      <a:pt x="1472" y="2761"/>
                      <a:pt x="748" y="3735"/>
                      <a:pt x="1" y="4662"/>
                    </a:cubicBezTo>
                    <a:cubicBezTo>
                      <a:pt x="250" y="4074"/>
                      <a:pt x="408"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0"/>
              <p:cNvSpPr/>
              <p:nvPr/>
            </p:nvSpPr>
            <p:spPr>
              <a:xfrm>
                <a:off x="2211851" y="4721188"/>
                <a:ext cx="299914" cy="230809"/>
              </a:xfrm>
              <a:custGeom>
                <a:avLst/>
                <a:gdLst/>
                <a:ahLst/>
                <a:cxnLst/>
                <a:rect l="l" t="t" r="r" b="b"/>
                <a:pathLst>
                  <a:path w="6089" h="4686" fill="none" extrusionOk="0">
                    <a:moveTo>
                      <a:pt x="6043" y="0"/>
                    </a:moveTo>
                    <a:cubicBezTo>
                      <a:pt x="6088" y="136"/>
                      <a:pt x="6020" y="295"/>
                      <a:pt x="5998" y="453"/>
                    </a:cubicBezTo>
                    <a:cubicBezTo>
                      <a:pt x="5884"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0"/>
              <p:cNvSpPr/>
              <p:nvPr/>
            </p:nvSpPr>
            <p:spPr>
              <a:xfrm>
                <a:off x="2180574" y="4896141"/>
                <a:ext cx="424824" cy="265632"/>
              </a:xfrm>
              <a:custGeom>
                <a:avLst/>
                <a:gdLst/>
                <a:ahLst/>
                <a:cxnLst/>
                <a:rect l="l" t="t" r="r" b="b"/>
                <a:pathLst>
                  <a:path w="8625" h="5393" extrusionOk="0">
                    <a:moveTo>
                      <a:pt x="8018" y="1"/>
                    </a:moveTo>
                    <a:cubicBezTo>
                      <a:pt x="7841" y="1"/>
                      <a:pt x="7660" y="26"/>
                      <a:pt x="7470" y="70"/>
                    </a:cubicBezTo>
                    <a:cubicBezTo>
                      <a:pt x="6497" y="228"/>
                      <a:pt x="5546" y="635"/>
                      <a:pt x="4664" y="1133"/>
                    </a:cubicBezTo>
                    <a:cubicBezTo>
                      <a:pt x="3871" y="1586"/>
                      <a:pt x="3170" y="2129"/>
                      <a:pt x="2468" y="2695"/>
                    </a:cubicBezTo>
                    <a:cubicBezTo>
                      <a:pt x="1835" y="3193"/>
                      <a:pt x="1042" y="3691"/>
                      <a:pt x="567" y="4324"/>
                    </a:cubicBezTo>
                    <a:cubicBezTo>
                      <a:pt x="222" y="4756"/>
                      <a:pt x="0" y="5393"/>
                      <a:pt x="686" y="5393"/>
                    </a:cubicBezTo>
                    <a:cubicBezTo>
                      <a:pt x="719" y="5393"/>
                      <a:pt x="755" y="5391"/>
                      <a:pt x="794" y="5388"/>
                    </a:cubicBezTo>
                    <a:cubicBezTo>
                      <a:pt x="1608" y="5320"/>
                      <a:pt x="2446" y="4981"/>
                      <a:pt x="3193" y="4664"/>
                    </a:cubicBezTo>
                    <a:cubicBezTo>
                      <a:pt x="3758" y="4438"/>
                      <a:pt x="4324" y="4211"/>
                      <a:pt x="4913" y="3962"/>
                    </a:cubicBezTo>
                    <a:cubicBezTo>
                      <a:pt x="5343" y="3759"/>
                      <a:pt x="5840" y="3532"/>
                      <a:pt x="6248" y="3238"/>
                    </a:cubicBezTo>
                    <a:cubicBezTo>
                      <a:pt x="7198" y="2582"/>
                      <a:pt x="7809" y="1586"/>
                      <a:pt x="8443" y="658"/>
                    </a:cubicBezTo>
                    <a:cubicBezTo>
                      <a:pt x="8556" y="522"/>
                      <a:pt x="8624" y="296"/>
                      <a:pt x="8511" y="137"/>
                    </a:cubicBezTo>
                    <a:cubicBezTo>
                      <a:pt x="8466" y="92"/>
                      <a:pt x="8375" y="70"/>
                      <a:pt x="8307" y="24"/>
                    </a:cubicBezTo>
                    <a:cubicBezTo>
                      <a:pt x="8211" y="8"/>
                      <a:pt x="8115" y="1"/>
                      <a:pt x="8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0"/>
              <p:cNvSpPr/>
              <p:nvPr/>
            </p:nvSpPr>
            <p:spPr>
              <a:xfrm>
                <a:off x="2197321" y="4261934"/>
                <a:ext cx="139392" cy="1044551"/>
              </a:xfrm>
              <a:custGeom>
                <a:avLst/>
                <a:gdLst/>
                <a:ahLst/>
                <a:cxnLst/>
                <a:rect l="l" t="t" r="r" b="b"/>
                <a:pathLst>
                  <a:path w="2830" h="21207" extrusionOk="0">
                    <a:moveTo>
                      <a:pt x="2830" y="0"/>
                    </a:moveTo>
                    <a:cubicBezTo>
                      <a:pt x="2106" y="1652"/>
                      <a:pt x="1585" y="3372"/>
                      <a:pt x="1200" y="5138"/>
                    </a:cubicBezTo>
                    <a:cubicBezTo>
                      <a:pt x="770" y="6880"/>
                      <a:pt x="454" y="8668"/>
                      <a:pt x="295" y="10456"/>
                    </a:cubicBezTo>
                    <a:cubicBezTo>
                      <a:pt x="114" y="12221"/>
                      <a:pt x="1" y="14032"/>
                      <a:pt x="69" y="15842"/>
                    </a:cubicBezTo>
                    <a:cubicBezTo>
                      <a:pt x="69" y="16725"/>
                      <a:pt x="159" y="17630"/>
                      <a:pt x="205" y="18536"/>
                    </a:cubicBezTo>
                    <a:cubicBezTo>
                      <a:pt x="227" y="18966"/>
                      <a:pt x="295" y="19418"/>
                      <a:pt x="340" y="19871"/>
                    </a:cubicBezTo>
                    <a:cubicBezTo>
                      <a:pt x="408" y="20324"/>
                      <a:pt x="454" y="20754"/>
                      <a:pt x="521" y="21206"/>
                    </a:cubicBezTo>
                    <a:cubicBezTo>
                      <a:pt x="454" y="19418"/>
                      <a:pt x="386" y="17608"/>
                      <a:pt x="431" y="15820"/>
                    </a:cubicBezTo>
                    <a:cubicBezTo>
                      <a:pt x="431" y="15390"/>
                      <a:pt x="431" y="14937"/>
                      <a:pt x="454" y="14485"/>
                    </a:cubicBezTo>
                    <a:lnTo>
                      <a:pt x="544" y="13172"/>
                    </a:lnTo>
                    <a:cubicBezTo>
                      <a:pt x="544" y="12719"/>
                      <a:pt x="612" y="12289"/>
                      <a:pt x="635" y="11837"/>
                    </a:cubicBezTo>
                    <a:cubicBezTo>
                      <a:pt x="657" y="11384"/>
                      <a:pt x="680" y="10954"/>
                      <a:pt x="748" y="10501"/>
                    </a:cubicBezTo>
                    <a:lnTo>
                      <a:pt x="884" y="9166"/>
                    </a:lnTo>
                    <a:lnTo>
                      <a:pt x="1087" y="7831"/>
                    </a:lnTo>
                    <a:cubicBezTo>
                      <a:pt x="1223" y="6971"/>
                      <a:pt x="1359" y="6088"/>
                      <a:pt x="1540" y="5205"/>
                    </a:cubicBezTo>
                    <a:cubicBezTo>
                      <a:pt x="1902" y="3463"/>
                      <a:pt x="2309"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0"/>
              <p:cNvSpPr/>
              <p:nvPr/>
            </p:nvSpPr>
            <p:spPr>
              <a:xfrm>
                <a:off x="2122650" y="4456984"/>
                <a:ext cx="119345" cy="238345"/>
              </a:xfrm>
              <a:custGeom>
                <a:avLst/>
                <a:gdLst/>
                <a:ahLst/>
                <a:cxnLst/>
                <a:rect l="l" t="t" r="r" b="b"/>
                <a:pathLst>
                  <a:path w="2423" h="4839" extrusionOk="0">
                    <a:moveTo>
                      <a:pt x="1" y="1"/>
                    </a:moveTo>
                    <a:lnTo>
                      <a:pt x="1" y="1"/>
                    </a:lnTo>
                    <a:cubicBezTo>
                      <a:pt x="770" y="1517"/>
                      <a:pt x="1404" y="3101"/>
                      <a:pt x="1924" y="4685"/>
                    </a:cubicBezTo>
                    <a:cubicBezTo>
                      <a:pt x="1958" y="4787"/>
                      <a:pt x="2069" y="4838"/>
                      <a:pt x="2169" y="4838"/>
                    </a:cubicBezTo>
                    <a:cubicBezTo>
                      <a:pt x="2203" y="4838"/>
                      <a:pt x="2235" y="4833"/>
                      <a:pt x="2264" y="4821"/>
                    </a:cubicBezTo>
                    <a:cubicBezTo>
                      <a:pt x="2377" y="4753"/>
                      <a:pt x="2422"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0"/>
              <p:cNvSpPr/>
              <p:nvPr/>
            </p:nvSpPr>
            <p:spPr>
              <a:xfrm>
                <a:off x="2219634" y="4520523"/>
                <a:ext cx="194015" cy="171703"/>
              </a:xfrm>
              <a:custGeom>
                <a:avLst/>
                <a:gdLst/>
                <a:ahLst/>
                <a:cxnLst/>
                <a:rect l="l" t="t" r="r" b="b"/>
                <a:pathLst>
                  <a:path w="3939" h="3486" extrusionOk="0">
                    <a:moveTo>
                      <a:pt x="3938" y="1"/>
                    </a:moveTo>
                    <a:lnTo>
                      <a:pt x="114" y="3056"/>
                    </a:lnTo>
                    <a:lnTo>
                      <a:pt x="91" y="3079"/>
                    </a:lnTo>
                    <a:cubicBezTo>
                      <a:pt x="1" y="3169"/>
                      <a:pt x="1" y="3328"/>
                      <a:pt x="91" y="3418"/>
                    </a:cubicBezTo>
                    <a:cubicBezTo>
                      <a:pt x="136" y="3463"/>
                      <a:pt x="199" y="3486"/>
                      <a:pt x="261" y="3486"/>
                    </a:cubicBezTo>
                    <a:cubicBezTo>
                      <a:pt x="323" y="3486"/>
                      <a:pt x="385" y="3463"/>
                      <a:pt x="431" y="3418"/>
                    </a:cubicBezTo>
                    <a:lnTo>
                      <a:pt x="3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0"/>
              <p:cNvSpPr/>
              <p:nvPr/>
            </p:nvSpPr>
            <p:spPr>
              <a:xfrm>
                <a:off x="2247512" y="4484862"/>
                <a:ext cx="230809" cy="214062"/>
              </a:xfrm>
              <a:custGeom>
                <a:avLst/>
                <a:gdLst/>
                <a:ahLst/>
                <a:cxnLst/>
                <a:rect l="l" t="t" r="r" b="b"/>
                <a:pathLst>
                  <a:path w="4686" h="4346" fill="none" extrusionOk="0">
                    <a:moveTo>
                      <a:pt x="4640" y="0"/>
                    </a:moveTo>
                    <a:cubicBezTo>
                      <a:pt x="4685" y="793"/>
                      <a:pt x="4391" y="1585"/>
                      <a:pt x="3938" y="2241"/>
                    </a:cubicBezTo>
                    <a:cubicBezTo>
                      <a:pt x="3010" y="3599"/>
                      <a:pt x="1652"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0"/>
              <p:cNvSpPr/>
              <p:nvPr/>
            </p:nvSpPr>
            <p:spPr>
              <a:xfrm>
                <a:off x="2023451" y="4705574"/>
                <a:ext cx="198448" cy="231154"/>
              </a:xfrm>
              <a:custGeom>
                <a:avLst/>
                <a:gdLst/>
                <a:ahLst/>
                <a:cxnLst/>
                <a:rect l="l" t="t" r="r" b="b"/>
                <a:pathLst>
                  <a:path w="4029" h="4693" extrusionOk="0">
                    <a:moveTo>
                      <a:pt x="0" y="1"/>
                    </a:moveTo>
                    <a:lnTo>
                      <a:pt x="0" y="1"/>
                    </a:lnTo>
                    <a:cubicBezTo>
                      <a:pt x="476" y="838"/>
                      <a:pt x="1019" y="1630"/>
                      <a:pt x="1607" y="2422"/>
                    </a:cubicBezTo>
                    <a:cubicBezTo>
                      <a:pt x="1924" y="2807"/>
                      <a:pt x="2241" y="3192"/>
                      <a:pt x="2558" y="3554"/>
                    </a:cubicBezTo>
                    <a:cubicBezTo>
                      <a:pt x="2852" y="3939"/>
                      <a:pt x="3191" y="4301"/>
                      <a:pt x="3576" y="4640"/>
                    </a:cubicBezTo>
                    <a:cubicBezTo>
                      <a:pt x="3624" y="4678"/>
                      <a:pt x="3676" y="4692"/>
                      <a:pt x="3728" y="4692"/>
                    </a:cubicBezTo>
                    <a:cubicBezTo>
                      <a:pt x="3800" y="4692"/>
                      <a:pt x="3873" y="4666"/>
                      <a:pt x="3938" y="4640"/>
                    </a:cubicBezTo>
                    <a:cubicBezTo>
                      <a:pt x="4029" y="4527"/>
                      <a:pt x="4029" y="4391"/>
                      <a:pt x="3916" y="4301"/>
                    </a:cubicBezTo>
                    <a:cubicBezTo>
                      <a:pt x="3531" y="4006"/>
                      <a:pt x="3169" y="3667"/>
                      <a:pt x="2829" y="3327"/>
                    </a:cubicBezTo>
                    <a:cubicBezTo>
                      <a:pt x="2467" y="2988"/>
                      <a:pt x="2128" y="2649"/>
                      <a:pt x="1811" y="2286"/>
                    </a:cubicBezTo>
                    <a:cubicBezTo>
                      <a:pt x="1155"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0"/>
              <p:cNvSpPr/>
              <p:nvPr/>
            </p:nvSpPr>
            <p:spPr>
              <a:xfrm>
                <a:off x="2197321" y="4807039"/>
                <a:ext cx="202931" cy="130476"/>
              </a:xfrm>
              <a:custGeom>
                <a:avLst/>
                <a:gdLst/>
                <a:ahLst/>
                <a:cxnLst/>
                <a:rect l="l" t="t" r="r" b="b"/>
                <a:pathLst>
                  <a:path w="4120" h="2649" extrusionOk="0">
                    <a:moveTo>
                      <a:pt x="4120" y="0"/>
                    </a:moveTo>
                    <a:lnTo>
                      <a:pt x="4120" y="0"/>
                    </a:lnTo>
                    <a:cubicBezTo>
                      <a:pt x="3509" y="521"/>
                      <a:pt x="2898" y="928"/>
                      <a:pt x="2264" y="1335"/>
                    </a:cubicBezTo>
                    <a:cubicBezTo>
                      <a:pt x="1630" y="1698"/>
                      <a:pt x="951" y="2014"/>
                      <a:pt x="227" y="2173"/>
                    </a:cubicBezTo>
                    <a:lnTo>
                      <a:pt x="205" y="2173"/>
                    </a:lnTo>
                    <a:cubicBezTo>
                      <a:pt x="91" y="2241"/>
                      <a:pt x="1" y="2376"/>
                      <a:pt x="69" y="2490"/>
                    </a:cubicBezTo>
                    <a:cubicBezTo>
                      <a:pt x="103" y="2576"/>
                      <a:pt x="203" y="2649"/>
                      <a:pt x="299" y="2649"/>
                    </a:cubicBezTo>
                    <a:cubicBezTo>
                      <a:pt x="329" y="2649"/>
                      <a:pt x="359" y="2642"/>
                      <a:pt x="386" y="2625"/>
                    </a:cubicBezTo>
                    <a:cubicBezTo>
                      <a:pt x="1110" y="2376"/>
                      <a:pt x="1789" y="1992"/>
                      <a:pt x="2423" y="1539"/>
                    </a:cubicBezTo>
                    <a:cubicBezTo>
                      <a:pt x="3011" y="1086"/>
                      <a:pt x="3599" y="566"/>
                      <a:pt x="4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9" name="Google Shape;3349;p10"/>
            <p:cNvGrpSpPr/>
            <p:nvPr/>
          </p:nvGrpSpPr>
          <p:grpSpPr>
            <a:xfrm>
              <a:off x="2733806" y="4380153"/>
              <a:ext cx="769215" cy="1154931"/>
              <a:chOff x="2733806" y="4380153"/>
              <a:chExt cx="769215" cy="1154931"/>
            </a:xfrm>
          </p:grpSpPr>
          <p:sp>
            <p:nvSpPr>
              <p:cNvPr id="3350" name="Google Shape;3350;p10"/>
              <p:cNvSpPr/>
              <p:nvPr/>
            </p:nvSpPr>
            <p:spPr>
              <a:xfrm>
                <a:off x="2817392" y="47747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0"/>
              <p:cNvSpPr/>
              <p:nvPr/>
            </p:nvSpPr>
            <p:spPr>
              <a:xfrm>
                <a:off x="2826307" y="47993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0"/>
              <p:cNvSpPr/>
              <p:nvPr/>
            </p:nvSpPr>
            <p:spPr>
              <a:xfrm>
                <a:off x="3140702" y="43801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0"/>
              <p:cNvSpPr/>
              <p:nvPr/>
            </p:nvSpPr>
            <p:spPr>
              <a:xfrm>
                <a:off x="3132870" y="44058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0"/>
              <p:cNvSpPr/>
              <p:nvPr/>
            </p:nvSpPr>
            <p:spPr>
              <a:xfrm>
                <a:off x="2937821" y="45741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0"/>
              <p:cNvSpPr/>
              <p:nvPr/>
            </p:nvSpPr>
            <p:spPr>
              <a:xfrm>
                <a:off x="2923290" y="46097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0"/>
              <p:cNvSpPr/>
              <p:nvPr/>
            </p:nvSpPr>
            <p:spPr>
              <a:xfrm>
                <a:off x="2823007" y="47914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0"/>
              <p:cNvSpPr/>
              <p:nvPr/>
            </p:nvSpPr>
            <p:spPr>
              <a:xfrm>
                <a:off x="2733806" y="50802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0"/>
              <p:cNvSpPr/>
              <p:nvPr/>
            </p:nvSpPr>
            <p:spPr>
              <a:xfrm>
                <a:off x="3079379" y="46621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0"/>
              <p:cNvSpPr/>
              <p:nvPr/>
            </p:nvSpPr>
            <p:spPr>
              <a:xfrm>
                <a:off x="3135087" y="46722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0"/>
              <p:cNvSpPr/>
              <p:nvPr/>
            </p:nvSpPr>
            <p:spPr>
              <a:xfrm>
                <a:off x="3094993" y="49219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0"/>
              <p:cNvSpPr/>
              <p:nvPr/>
            </p:nvSpPr>
            <p:spPr>
              <a:xfrm>
                <a:off x="3117257" y="49230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0"/>
              <p:cNvSpPr/>
              <p:nvPr/>
            </p:nvSpPr>
            <p:spPr>
              <a:xfrm>
                <a:off x="3107258" y="49497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0"/>
              <p:cNvSpPr/>
              <p:nvPr/>
            </p:nvSpPr>
            <p:spPr>
              <a:xfrm>
                <a:off x="3077212" y="51247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0"/>
              <p:cNvSpPr/>
              <p:nvPr/>
            </p:nvSpPr>
            <p:spPr>
              <a:xfrm>
                <a:off x="3093860" y="44905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0"/>
              <p:cNvSpPr/>
              <p:nvPr/>
            </p:nvSpPr>
            <p:spPr>
              <a:xfrm>
                <a:off x="3018057" y="46855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0"/>
              <p:cNvSpPr/>
              <p:nvPr/>
            </p:nvSpPr>
            <p:spPr>
              <a:xfrm>
                <a:off x="3116173" y="47491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0"/>
              <p:cNvSpPr/>
              <p:nvPr/>
            </p:nvSpPr>
            <p:spPr>
              <a:xfrm>
                <a:off x="3144051" y="47134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0"/>
              <p:cNvSpPr/>
              <p:nvPr/>
            </p:nvSpPr>
            <p:spPr>
              <a:xfrm>
                <a:off x="2918857" y="49341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0"/>
              <p:cNvSpPr/>
              <p:nvPr/>
            </p:nvSpPr>
            <p:spPr>
              <a:xfrm>
                <a:off x="3093860" y="50356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0" name="Google Shape;3370;p10"/>
            <p:cNvGrpSpPr/>
            <p:nvPr/>
          </p:nvGrpSpPr>
          <p:grpSpPr>
            <a:xfrm>
              <a:off x="3707629" y="4456362"/>
              <a:ext cx="788129" cy="1014456"/>
              <a:chOff x="3707629" y="4456362"/>
              <a:chExt cx="788129" cy="1014456"/>
            </a:xfrm>
          </p:grpSpPr>
          <p:sp>
            <p:nvSpPr>
              <p:cNvPr id="3371" name="Google Shape;3371;p10"/>
              <p:cNvSpPr/>
              <p:nvPr/>
            </p:nvSpPr>
            <p:spPr>
              <a:xfrm>
                <a:off x="3723194" y="50182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0"/>
              <p:cNvSpPr/>
              <p:nvPr/>
            </p:nvSpPr>
            <p:spPr>
              <a:xfrm>
                <a:off x="3771168" y="50249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0"/>
              <p:cNvSpPr/>
              <p:nvPr/>
            </p:nvSpPr>
            <p:spPr>
              <a:xfrm>
                <a:off x="3831358" y="44563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0"/>
              <p:cNvSpPr/>
              <p:nvPr/>
            </p:nvSpPr>
            <p:spPr>
              <a:xfrm>
                <a:off x="3835791" y="44898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0"/>
              <p:cNvSpPr/>
              <p:nvPr/>
            </p:nvSpPr>
            <p:spPr>
              <a:xfrm>
                <a:off x="3707629" y="47595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0"/>
              <p:cNvSpPr/>
              <p:nvPr/>
            </p:nvSpPr>
            <p:spPr>
              <a:xfrm>
                <a:off x="3713195" y="47863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0"/>
              <p:cNvSpPr/>
              <p:nvPr/>
            </p:nvSpPr>
            <p:spPr>
              <a:xfrm>
                <a:off x="3747723" y="50382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0"/>
              <p:cNvSpPr/>
              <p:nvPr/>
            </p:nvSpPr>
            <p:spPr>
              <a:xfrm>
                <a:off x="3842490" y="52804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0"/>
              <p:cNvSpPr/>
              <p:nvPr/>
            </p:nvSpPr>
            <p:spPr>
              <a:xfrm>
                <a:off x="4015276" y="46224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0"/>
              <p:cNvSpPr/>
              <p:nvPr/>
            </p:nvSpPr>
            <p:spPr>
              <a:xfrm>
                <a:off x="4029757" y="46280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0"/>
              <p:cNvSpPr/>
              <p:nvPr/>
            </p:nvSpPr>
            <p:spPr>
              <a:xfrm>
                <a:off x="4152402" y="47896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0"/>
              <p:cNvSpPr/>
              <p:nvPr/>
            </p:nvSpPr>
            <p:spPr>
              <a:xfrm>
                <a:off x="4155751" y="48153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0"/>
              <p:cNvSpPr/>
              <p:nvPr/>
            </p:nvSpPr>
            <p:spPr>
              <a:xfrm>
                <a:off x="4186930" y="48286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0"/>
              <p:cNvSpPr/>
              <p:nvPr/>
            </p:nvSpPr>
            <p:spPr>
              <a:xfrm>
                <a:off x="4287262" y="49186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0"/>
              <p:cNvSpPr/>
              <p:nvPr/>
            </p:nvSpPr>
            <p:spPr>
              <a:xfrm>
                <a:off x="3880416" y="45645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0"/>
              <p:cNvSpPr/>
              <p:nvPr/>
            </p:nvSpPr>
            <p:spPr>
              <a:xfrm>
                <a:off x="3825792" y="48509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0"/>
              <p:cNvSpPr/>
              <p:nvPr/>
            </p:nvSpPr>
            <p:spPr>
              <a:xfrm>
                <a:off x="4035323" y="47250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0"/>
              <p:cNvSpPr/>
              <p:nvPr/>
            </p:nvSpPr>
            <p:spPr>
              <a:xfrm>
                <a:off x="4072116" y="46615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0"/>
              <p:cNvSpPr/>
              <p:nvPr/>
            </p:nvSpPr>
            <p:spPr>
              <a:xfrm>
                <a:off x="3893764" y="51051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0"/>
              <p:cNvSpPr/>
              <p:nvPr/>
            </p:nvSpPr>
            <p:spPr>
              <a:xfrm>
                <a:off x="4164667" y="49635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1" name="Google Shape;3391;p10"/>
            <p:cNvGrpSpPr/>
            <p:nvPr/>
          </p:nvGrpSpPr>
          <p:grpSpPr>
            <a:xfrm>
              <a:off x="6499806" y="4156978"/>
              <a:ext cx="768082" cy="1156015"/>
              <a:chOff x="6499806" y="4156978"/>
              <a:chExt cx="768082" cy="1156015"/>
            </a:xfrm>
          </p:grpSpPr>
          <p:sp>
            <p:nvSpPr>
              <p:cNvPr id="3392" name="Google Shape;3392;p10"/>
              <p:cNvSpPr/>
              <p:nvPr/>
            </p:nvSpPr>
            <p:spPr>
              <a:xfrm flipH="1">
                <a:off x="6583391" y="4551610"/>
                <a:ext cx="299914" cy="395764"/>
              </a:xfrm>
              <a:custGeom>
                <a:avLst/>
                <a:gdLst/>
                <a:ahLst/>
                <a:cxnLst/>
                <a:rect l="l" t="t" r="r" b="b"/>
                <a:pathLst>
                  <a:path w="6089" h="8035" fill="none" extrusionOk="0">
                    <a:moveTo>
                      <a:pt x="5953" y="2377"/>
                    </a:moveTo>
                    <a:cubicBezTo>
                      <a:pt x="5862" y="2874"/>
                      <a:pt x="5658" y="3327"/>
                      <a:pt x="5477" y="3734"/>
                    </a:cubicBezTo>
                    <a:cubicBezTo>
                      <a:pt x="5047" y="4572"/>
                      <a:pt x="4391" y="5273"/>
                      <a:pt x="3712" y="5885"/>
                    </a:cubicBezTo>
                    <a:cubicBezTo>
                      <a:pt x="2716" y="6790"/>
                      <a:pt x="1653" y="7740"/>
                      <a:pt x="295" y="8012"/>
                    </a:cubicBezTo>
                    <a:cubicBezTo>
                      <a:pt x="159" y="8035"/>
                      <a:pt x="91" y="7650"/>
                      <a:pt x="46" y="7514"/>
                    </a:cubicBezTo>
                    <a:cubicBezTo>
                      <a:pt x="0" y="7424"/>
                      <a:pt x="46" y="7333"/>
                      <a:pt x="91" y="7242"/>
                    </a:cubicBezTo>
                    <a:cubicBezTo>
                      <a:pt x="634" y="6111"/>
                      <a:pt x="974" y="5477"/>
                      <a:pt x="1562" y="4368"/>
                    </a:cubicBezTo>
                    <a:cubicBezTo>
                      <a:pt x="2196" y="3214"/>
                      <a:pt x="3056" y="2263"/>
                      <a:pt x="3848" y="1222"/>
                    </a:cubicBezTo>
                    <a:cubicBezTo>
                      <a:pt x="4052" y="973"/>
                      <a:pt x="4346" y="747"/>
                      <a:pt x="4617" y="566"/>
                    </a:cubicBezTo>
                    <a:cubicBezTo>
                      <a:pt x="4912" y="430"/>
                      <a:pt x="5206" y="227"/>
                      <a:pt x="5523" y="159"/>
                    </a:cubicBezTo>
                    <a:cubicBezTo>
                      <a:pt x="6088" y="0"/>
                      <a:pt x="6066" y="1200"/>
                      <a:pt x="6066" y="1471"/>
                    </a:cubicBezTo>
                    <a:cubicBezTo>
                      <a:pt x="6043" y="1788"/>
                      <a:pt x="5998" y="2105"/>
                      <a:pt x="5953"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0"/>
              <p:cNvSpPr/>
              <p:nvPr/>
            </p:nvSpPr>
            <p:spPr>
              <a:xfrm flipH="1">
                <a:off x="6591223" y="4576139"/>
                <a:ext cx="267553" cy="362320"/>
              </a:xfrm>
              <a:custGeom>
                <a:avLst/>
                <a:gdLst/>
                <a:ahLst/>
                <a:cxnLst/>
                <a:rect l="l" t="t" r="r" b="b"/>
                <a:pathLst>
                  <a:path w="5432" h="7356" fill="none" extrusionOk="0">
                    <a:moveTo>
                      <a:pt x="5432" y="1833"/>
                    </a:moveTo>
                    <a:cubicBezTo>
                      <a:pt x="5251" y="1200"/>
                      <a:pt x="5002" y="566"/>
                      <a:pt x="4617" y="0"/>
                    </a:cubicBezTo>
                    <a:cubicBezTo>
                      <a:pt x="4889" y="905"/>
                      <a:pt x="5002" y="1856"/>
                      <a:pt x="4957" y="2784"/>
                    </a:cubicBezTo>
                    <a:cubicBezTo>
                      <a:pt x="4730" y="1879"/>
                      <a:pt x="4459" y="973"/>
                      <a:pt x="4119" y="113"/>
                    </a:cubicBezTo>
                    <a:cubicBezTo>
                      <a:pt x="4119" y="521"/>
                      <a:pt x="4255" y="951"/>
                      <a:pt x="4346" y="1381"/>
                    </a:cubicBezTo>
                    <a:cubicBezTo>
                      <a:pt x="4527" y="2150"/>
                      <a:pt x="4595" y="2965"/>
                      <a:pt x="4595" y="3757"/>
                    </a:cubicBezTo>
                    <a:cubicBezTo>
                      <a:pt x="4504" y="3734"/>
                      <a:pt x="4481" y="3621"/>
                      <a:pt x="4459" y="3531"/>
                    </a:cubicBezTo>
                    <a:cubicBezTo>
                      <a:pt x="4165" y="2558"/>
                      <a:pt x="3916" y="1607"/>
                      <a:pt x="3712" y="634"/>
                    </a:cubicBezTo>
                    <a:cubicBezTo>
                      <a:pt x="3780" y="951"/>
                      <a:pt x="3712" y="1313"/>
                      <a:pt x="3780" y="1652"/>
                    </a:cubicBezTo>
                    <a:cubicBezTo>
                      <a:pt x="3802" y="1946"/>
                      <a:pt x="3825" y="2173"/>
                      <a:pt x="3825" y="2490"/>
                    </a:cubicBezTo>
                    <a:cubicBezTo>
                      <a:pt x="3802" y="3214"/>
                      <a:pt x="3916" y="3983"/>
                      <a:pt x="4006" y="4708"/>
                    </a:cubicBezTo>
                    <a:cubicBezTo>
                      <a:pt x="3599" y="3621"/>
                      <a:pt x="3305" y="2512"/>
                      <a:pt x="3101" y="1381"/>
                    </a:cubicBezTo>
                    <a:cubicBezTo>
                      <a:pt x="3010" y="2037"/>
                      <a:pt x="3078" y="2671"/>
                      <a:pt x="3124" y="3327"/>
                    </a:cubicBezTo>
                    <a:cubicBezTo>
                      <a:pt x="3191" y="4074"/>
                      <a:pt x="3237" y="4821"/>
                      <a:pt x="3305" y="5568"/>
                    </a:cubicBezTo>
                    <a:cubicBezTo>
                      <a:pt x="3305" y="5273"/>
                      <a:pt x="3078" y="4934"/>
                      <a:pt x="2988" y="4685"/>
                    </a:cubicBezTo>
                    <a:cubicBezTo>
                      <a:pt x="2920" y="4436"/>
                      <a:pt x="2897" y="4187"/>
                      <a:pt x="2852" y="3915"/>
                    </a:cubicBezTo>
                    <a:cubicBezTo>
                      <a:pt x="2694" y="3350"/>
                      <a:pt x="2512" y="2761"/>
                      <a:pt x="2173" y="2286"/>
                    </a:cubicBezTo>
                    <a:cubicBezTo>
                      <a:pt x="2399" y="3485"/>
                      <a:pt x="2648" y="4685"/>
                      <a:pt x="2875" y="5907"/>
                    </a:cubicBezTo>
                    <a:cubicBezTo>
                      <a:pt x="2558" y="4934"/>
                      <a:pt x="2263" y="3938"/>
                      <a:pt x="1947" y="2988"/>
                    </a:cubicBezTo>
                    <a:cubicBezTo>
                      <a:pt x="1992" y="4119"/>
                      <a:pt x="2060" y="5273"/>
                      <a:pt x="2082" y="6405"/>
                    </a:cubicBezTo>
                    <a:cubicBezTo>
                      <a:pt x="1879" y="5477"/>
                      <a:pt x="1698" y="4549"/>
                      <a:pt x="1471" y="3621"/>
                    </a:cubicBezTo>
                    <a:cubicBezTo>
                      <a:pt x="1517" y="4708"/>
                      <a:pt x="1539" y="5794"/>
                      <a:pt x="1607" y="6903"/>
                    </a:cubicBezTo>
                    <a:cubicBezTo>
                      <a:pt x="1426" y="6518"/>
                      <a:pt x="1290" y="6133"/>
                      <a:pt x="1177" y="5726"/>
                    </a:cubicBezTo>
                    <a:cubicBezTo>
                      <a:pt x="1064" y="5387"/>
                      <a:pt x="1041" y="4866"/>
                      <a:pt x="838" y="4594"/>
                    </a:cubicBezTo>
                    <a:cubicBezTo>
                      <a:pt x="679" y="5500"/>
                      <a:pt x="634" y="6450"/>
                      <a:pt x="453" y="7356"/>
                    </a:cubicBezTo>
                    <a:cubicBezTo>
                      <a:pt x="227" y="7039"/>
                      <a:pt x="68" y="6699"/>
                      <a:pt x="0"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0"/>
              <p:cNvSpPr/>
              <p:nvPr/>
            </p:nvSpPr>
            <p:spPr>
              <a:xfrm flipH="1">
                <a:off x="6905568" y="4156978"/>
                <a:ext cx="141608" cy="431474"/>
              </a:xfrm>
              <a:custGeom>
                <a:avLst/>
                <a:gdLst/>
                <a:ahLst/>
                <a:cxnLst/>
                <a:rect l="l" t="t" r="r" b="b"/>
                <a:pathLst>
                  <a:path w="2875" h="8760" fill="none" extrusionOk="0">
                    <a:moveTo>
                      <a:pt x="46" y="2920"/>
                    </a:moveTo>
                    <a:cubicBezTo>
                      <a:pt x="0" y="2083"/>
                      <a:pt x="46" y="1200"/>
                      <a:pt x="159" y="363"/>
                    </a:cubicBezTo>
                    <a:cubicBezTo>
                      <a:pt x="204" y="249"/>
                      <a:pt x="227" y="68"/>
                      <a:pt x="340" y="46"/>
                    </a:cubicBezTo>
                    <a:cubicBezTo>
                      <a:pt x="453" y="0"/>
                      <a:pt x="566" y="91"/>
                      <a:pt x="657" y="182"/>
                    </a:cubicBezTo>
                    <a:cubicBezTo>
                      <a:pt x="1358" y="1245"/>
                      <a:pt x="1924" y="2332"/>
                      <a:pt x="2286" y="3576"/>
                    </a:cubicBezTo>
                    <a:cubicBezTo>
                      <a:pt x="2603" y="4595"/>
                      <a:pt x="2716" y="5613"/>
                      <a:pt x="2739" y="6654"/>
                    </a:cubicBezTo>
                    <a:cubicBezTo>
                      <a:pt x="2739" y="7152"/>
                      <a:pt x="2784" y="7650"/>
                      <a:pt x="2852" y="8125"/>
                    </a:cubicBezTo>
                    <a:cubicBezTo>
                      <a:pt x="2875" y="8442"/>
                      <a:pt x="2852" y="8759"/>
                      <a:pt x="2490" y="8352"/>
                    </a:cubicBezTo>
                    <a:cubicBezTo>
                      <a:pt x="2196" y="8080"/>
                      <a:pt x="1947" y="7786"/>
                      <a:pt x="1721" y="7469"/>
                    </a:cubicBezTo>
                    <a:cubicBezTo>
                      <a:pt x="951" y="6518"/>
                      <a:pt x="385" y="5477"/>
                      <a:pt x="204" y="4187"/>
                    </a:cubicBezTo>
                    <a:cubicBezTo>
                      <a:pt x="0" y="2897"/>
                      <a:pt x="227" y="1698"/>
                      <a:pt x="702" y="453"/>
                    </a:cubicBezTo>
                    <a:lnTo>
                      <a:pt x="544" y="5545"/>
                    </a:lnTo>
                    <a:cubicBezTo>
                      <a:pt x="928" y="4346"/>
                      <a:pt x="1268" y="3124"/>
                      <a:pt x="1585" y="1879"/>
                    </a:cubicBezTo>
                    <a:lnTo>
                      <a:pt x="1834" y="7469"/>
                    </a:lnTo>
                    <a:cubicBezTo>
                      <a:pt x="2241" y="6609"/>
                      <a:pt x="2490" y="5658"/>
                      <a:pt x="2626" y="4708"/>
                    </a:cubicBezTo>
                    <a:cubicBezTo>
                      <a:pt x="2490" y="5817"/>
                      <a:pt x="2490" y="6949"/>
                      <a:pt x="2581"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0"/>
              <p:cNvSpPr/>
              <p:nvPr/>
            </p:nvSpPr>
            <p:spPr>
              <a:xfrm flipH="1">
                <a:off x="6896653" y="4182640"/>
                <a:ext cx="114863" cy="361187"/>
              </a:xfrm>
              <a:custGeom>
                <a:avLst/>
                <a:gdLst/>
                <a:ahLst/>
                <a:cxnLst/>
                <a:rect l="l" t="t" r="r" b="b"/>
                <a:pathLst>
                  <a:path w="2332" h="7333" fill="none" extrusionOk="0">
                    <a:moveTo>
                      <a:pt x="1" y="0"/>
                    </a:moveTo>
                    <a:lnTo>
                      <a:pt x="340" y="430"/>
                    </a:lnTo>
                    <a:cubicBezTo>
                      <a:pt x="748" y="905"/>
                      <a:pt x="1132" y="1426"/>
                      <a:pt x="1449" y="1992"/>
                    </a:cubicBezTo>
                    <a:cubicBezTo>
                      <a:pt x="2332" y="3598"/>
                      <a:pt x="2264" y="5545"/>
                      <a:pt x="1902"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0"/>
              <p:cNvSpPr/>
              <p:nvPr/>
            </p:nvSpPr>
            <p:spPr>
              <a:xfrm flipH="1">
                <a:off x="6701554" y="4350945"/>
                <a:ext cx="207413" cy="394680"/>
              </a:xfrm>
              <a:custGeom>
                <a:avLst/>
                <a:gdLst/>
                <a:ahLst/>
                <a:cxnLst/>
                <a:rect l="l" t="t" r="r" b="b"/>
                <a:pathLst>
                  <a:path w="4211" h="8013" fill="none" extrusionOk="0">
                    <a:moveTo>
                      <a:pt x="159" y="5658"/>
                    </a:moveTo>
                    <a:cubicBezTo>
                      <a:pt x="182" y="6315"/>
                      <a:pt x="408" y="6971"/>
                      <a:pt x="816" y="7469"/>
                    </a:cubicBezTo>
                    <a:lnTo>
                      <a:pt x="816" y="3395"/>
                    </a:lnTo>
                    <a:cubicBezTo>
                      <a:pt x="816" y="3169"/>
                      <a:pt x="861" y="2897"/>
                      <a:pt x="1087" y="2875"/>
                    </a:cubicBezTo>
                    <a:cubicBezTo>
                      <a:pt x="1404" y="3961"/>
                      <a:pt x="1698" y="5093"/>
                      <a:pt x="1992" y="6202"/>
                    </a:cubicBezTo>
                    <a:cubicBezTo>
                      <a:pt x="2332" y="4572"/>
                      <a:pt x="1540" y="2829"/>
                      <a:pt x="1879" y="1177"/>
                    </a:cubicBezTo>
                    <a:cubicBezTo>
                      <a:pt x="2309" y="2264"/>
                      <a:pt x="2649" y="3373"/>
                      <a:pt x="2943" y="4504"/>
                    </a:cubicBezTo>
                    <a:cubicBezTo>
                      <a:pt x="2875" y="3101"/>
                      <a:pt x="2852" y="1653"/>
                      <a:pt x="2943" y="227"/>
                    </a:cubicBezTo>
                    <a:cubicBezTo>
                      <a:pt x="3305" y="770"/>
                      <a:pt x="3667" y="1472"/>
                      <a:pt x="3758" y="2128"/>
                    </a:cubicBezTo>
                    <a:cubicBezTo>
                      <a:pt x="3848" y="2580"/>
                      <a:pt x="3577" y="3124"/>
                      <a:pt x="3418" y="3576"/>
                    </a:cubicBezTo>
                    <a:cubicBezTo>
                      <a:pt x="3079" y="4414"/>
                      <a:pt x="2739" y="5274"/>
                      <a:pt x="2219" y="6043"/>
                    </a:cubicBezTo>
                    <a:cubicBezTo>
                      <a:pt x="2038" y="6315"/>
                      <a:pt x="589" y="8012"/>
                      <a:pt x="340" y="7130"/>
                    </a:cubicBezTo>
                    <a:cubicBezTo>
                      <a:pt x="23" y="6088"/>
                      <a:pt x="1" y="5047"/>
                      <a:pt x="295" y="4029"/>
                    </a:cubicBezTo>
                    <a:cubicBezTo>
                      <a:pt x="476" y="3441"/>
                      <a:pt x="725" y="2875"/>
                      <a:pt x="1065" y="2332"/>
                    </a:cubicBezTo>
                    <a:cubicBezTo>
                      <a:pt x="1495" y="1653"/>
                      <a:pt x="2626" y="0"/>
                      <a:pt x="3622" y="181"/>
                    </a:cubicBezTo>
                    <a:cubicBezTo>
                      <a:pt x="4210" y="295"/>
                      <a:pt x="4097" y="1313"/>
                      <a:pt x="3871"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0"/>
              <p:cNvSpPr/>
              <p:nvPr/>
            </p:nvSpPr>
            <p:spPr>
              <a:xfrm flipH="1">
                <a:off x="6688206" y="4386605"/>
                <a:ext cx="224110" cy="336707"/>
              </a:xfrm>
              <a:custGeom>
                <a:avLst/>
                <a:gdLst/>
                <a:ahLst/>
                <a:cxnLst/>
                <a:rect l="l" t="t" r="r" b="b"/>
                <a:pathLst>
                  <a:path w="4550" h="6836" fill="none" extrusionOk="0">
                    <a:moveTo>
                      <a:pt x="3396" y="3531"/>
                    </a:moveTo>
                    <a:cubicBezTo>
                      <a:pt x="2943" y="4708"/>
                      <a:pt x="2490" y="5930"/>
                      <a:pt x="1314" y="6587"/>
                    </a:cubicBezTo>
                    <a:cubicBezTo>
                      <a:pt x="1042" y="6722"/>
                      <a:pt x="703" y="6836"/>
                      <a:pt x="454" y="6632"/>
                    </a:cubicBezTo>
                    <a:cubicBezTo>
                      <a:pt x="318" y="6519"/>
                      <a:pt x="250" y="6292"/>
                      <a:pt x="227" y="6134"/>
                    </a:cubicBezTo>
                    <a:cubicBezTo>
                      <a:pt x="1" y="4753"/>
                      <a:pt x="318" y="3463"/>
                      <a:pt x="1019" y="2309"/>
                    </a:cubicBezTo>
                    <a:cubicBezTo>
                      <a:pt x="1449" y="1630"/>
                      <a:pt x="2581" y="1"/>
                      <a:pt x="3554" y="159"/>
                    </a:cubicBezTo>
                    <a:cubicBezTo>
                      <a:pt x="4550" y="295"/>
                      <a:pt x="3599" y="3056"/>
                      <a:pt x="3396"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0"/>
              <p:cNvSpPr/>
              <p:nvPr/>
            </p:nvSpPr>
            <p:spPr>
              <a:xfrm flipH="1">
                <a:off x="6499806" y="4857040"/>
                <a:ext cx="366802" cy="299914"/>
              </a:xfrm>
              <a:custGeom>
                <a:avLst/>
                <a:gdLst/>
                <a:ahLst/>
                <a:cxnLst/>
                <a:rect l="l" t="t" r="r" b="b"/>
                <a:pathLst>
                  <a:path w="7447" h="6089" extrusionOk="0">
                    <a:moveTo>
                      <a:pt x="7107" y="0"/>
                    </a:moveTo>
                    <a:cubicBezTo>
                      <a:pt x="6972" y="0"/>
                      <a:pt x="6858" y="23"/>
                      <a:pt x="6723" y="46"/>
                    </a:cubicBezTo>
                    <a:cubicBezTo>
                      <a:pt x="5342" y="453"/>
                      <a:pt x="3780" y="1290"/>
                      <a:pt x="2694" y="2196"/>
                    </a:cubicBezTo>
                    <a:cubicBezTo>
                      <a:pt x="1653" y="3124"/>
                      <a:pt x="499" y="4640"/>
                      <a:pt x="46" y="5953"/>
                    </a:cubicBezTo>
                    <a:cubicBezTo>
                      <a:pt x="46" y="5998"/>
                      <a:pt x="1" y="6043"/>
                      <a:pt x="69" y="6088"/>
                    </a:cubicBezTo>
                    <a:lnTo>
                      <a:pt x="159" y="6088"/>
                    </a:lnTo>
                    <a:cubicBezTo>
                      <a:pt x="974" y="5907"/>
                      <a:pt x="1676" y="5545"/>
                      <a:pt x="2468" y="5296"/>
                    </a:cubicBezTo>
                    <a:cubicBezTo>
                      <a:pt x="3464" y="4957"/>
                      <a:pt x="4482" y="4368"/>
                      <a:pt x="5319" y="3735"/>
                    </a:cubicBezTo>
                    <a:cubicBezTo>
                      <a:pt x="5546" y="3576"/>
                      <a:pt x="5749" y="3395"/>
                      <a:pt x="5953" y="3192"/>
                    </a:cubicBezTo>
                    <a:cubicBezTo>
                      <a:pt x="6677" y="2490"/>
                      <a:pt x="7175" y="1585"/>
                      <a:pt x="7424" y="544"/>
                    </a:cubicBezTo>
                    <a:cubicBezTo>
                      <a:pt x="7447" y="430"/>
                      <a:pt x="7447" y="317"/>
                      <a:pt x="7424" y="227"/>
                    </a:cubicBezTo>
                    <a:cubicBezTo>
                      <a:pt x="7356" y="114"/>
                      <a:pt x="7243" y="23"/>
                      <a:pt x="7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0"/>
              <p:cNvSpPr/>
              <p:nvPr/>
            </p:nvSpPr>
            <p:spPr>
              <a:xfrm flipH="1">
                <a:off x="6844246" y="4439013"/>
                <a:ext cx="307696" cy="278734"/>
              </a:xfrm>
              <a:custGeom>
                <a:avLst/>
                <a:gdLst/>
                <a:ahLst/>
                <a:cxnLst/>
                <a:rect l="l" t="t" r="r" b="b"/>
                <a:pathLst>
                  <a:path w="6247" h="5659" fill="none" extrusionOk="0">
                    <a:moveTo>
                      <a:pt x="1109" y="249"/>
                    </a:moveTo>
                    <a:cubicBezTo>
                      <a:pt x="792" y="114"/>
                      <a:pt x="362" y="0"/>
                      <a:pt x="136" y="249"/>
                    </a:cubicBezTo>
                    <a:cubicBezTo>
                      <a:pt x="0" y="430"/>
                      <a:pt x="23" y="657"/>
                      <a:pt x="68" y="860"/>
                    </a:cubicBezTo>
                    <a:cubicBezTo>
                      <a:pt x="226" y="2015"/>
                      <a:pt x="928" y="3056"/>
                      <a:pt x="1833" y="3848"/>
                    </a:cubicBezTo>
                    <a:cubicBezTo>
                      <a:pt x="2354" y="4278"/>
                      <a:pt x="2920" y="4640"/>
                      <a:pt x="3485" y="4934"/>
                    </a:cubicBezTo>
                    <a:cubicBezTo>
                      <a:pt x="3915" y="5115"/>
                      <a:pt x="4708" y="5658"/>
                      <a:pt x="5183" y="5545"/>
                    </a:cubicBezTo>
                    <a:cubicBezTo>
                      <a:pt x="6247" y="5274"/>
                      <a:pt x="4662" y="3531"/>
                      <a:pt x="4368" y="3191"/>
                    </a:cubicBezTo>
                    <a:cubicBezTo>
                      <a:pt x="3395" y="2105"/>
                      <a:pt x="2444" y="928"/>
                      <a:pt x="1109"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0"/>
              <p:cNvSpPr/>
              <p:nvPr/>
            </p:nvSpPr>
            <p:spPr>
              <a:xfrm flipH="1">
                <a:off x="6901086" y="4449061"/>
                <a:ext cx="235291" cy="244157"/>
              </a:xfrm>
              <a:custGeom>
                <a:avLst/>
                <a:gdLst/>
                <a:ahLst/>
                <a:cxnLst/>
                <a:rect l="l" t="t" r="r" b="b"/>
                <a:pathLst>
                  <a:path w="4777" h="4957" fill="none" extrusionOk="0">
                    <a:moveTo>
                      <a:pt x="159" y="2014"/>
                    </a:moveTo>
                    <a:cubicBezTo>
                      <a:pt x="114" y="1335"/>
                      <a:pt x="46" y="679"/>
                      <a:pt x="1" y="0"/>
                    </a:cubicBezTo>
                    <a:cubicBezTo>
                      <a:pt x="340" y="1019"/>
                      <a:pt x="703" y="2060"/>
                      <a:pt x="1042" y="3078"/>
                    </a:cubicBezTo>
                    <a:cubicBezTo>
                      <a:pt x="725" y="2127"/>
                      <a:pt x="1019" y="1041"/>
                      <a:pt x="612" y="136"/>
                    </a:cubicBezTo>
                    <a:cubicBezTo>
                      <a:pt x="1133" y="1381"/>
                      <a:pt x="1630" y="2648"/>
                      <a:pt x="2083" y="3938"/>
                    </a:cubicBezTo>
                    <a:cubicBezTo>
                      <a:pt x="1744" y="2829"/>
                      <a:pt x="1608" y="1697"/>
                      <a:pt x="1472" y="543"/>
                    </a:cubicBezTo>
                    <a:cubicBezTo>
                      <a:pt x="2083" y="1946"/>
                      <a:pt x="2649" y="3372"/>
                      <a:pt x="3169" y="4843"/>
                    </a:cubicBezTo>
                    <a:cubicBezTo>
                      <a:pt x="2988" y="3780"/>
                      <a:pt x="2853" y="2716"/>
                      <a:pt x="2694" y="1675"/>
                    </a:cubicBezTo>
                    <a:cubicBezTo>
                      <a:pt x="3147" y="2761"/>
                      <a:pt x="3622" y="3848"/>
                      <a:pt x="4075" y="4956"/>
                    </a:cubicBezTo>
                    <a:cubicBezTo>
                      <a:pt x="3826" y="4187"/>
                      <a:pt x="3667" y="3395"/>
                      <a:pt x="3713" y="2603"/>
                    </a:cubicBezTo>
                    <a:cubicBezTo>
                      <a:pt x="4007" y="3395"/>
                      <a:pt x="4346" y="4164"/>
                      <a:pt x="4776"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0"/>
              <p:cNvSpPr/>
              <p:nvPr/>
            </p:nvSpPr>
            <p:spPr>
              <a:xfrm flipH="1">
                <a:off x="6858727" y="4698734"/>
                <a:ext cx="340057" cy="253121"/>
              </a:xfrm>
              <a:custGeom>
                <a:avLst/>
                <a:gdLst/>
                <a:ahLst/>
                <a:cxnLst/>
                <a:rect l="l" t="t" r="r" b="b"/>
                <a:pathLst>
                  <a:path w="6904" h="5139" fill="none" extrusionOk="0">
                    <a:moveTo>
                      <a:pt x="1970" y="408"/>
                    </a:moveTo>
                    <a:cubicBezTo>
                      <a:pt x="1653" y="295"/>
                      <a:pt x="1381" y="182"/>
                      <a:pt x="1064" y="69"/>
                    </a:cubicBezTo>
                    <a:cubicBezTo>
                      <a:pt x="951" y="23"/>
                      <a:pt x="815" y="1"/>
                      <a:pt x="702" y="1"/>
                    </a:cubicBezTo>
                    <a:cubicBezTo>
                      <a:pt x="1" y="1"/>
                      <a:pt x="498" y="1064"/>
                      <a:pt x="634" y="1381"/>
                    </a:cubicBezTo>
                    <a:cubicBezTo>
                      <a:pt x="1155" y="2309"/>
                      <a:pt x="1811" y="3101"/>
                      <a:pt x="2648" y="3758"/>
                    </a:cubicBezTo>
                    <a:cubicBezTo>
                      <a:pt x="3350" y="4278"/>
                      <a:pt x="4120" y="4731"/>
                      <a:pt x="4980" y="4957"/>
                    </a:cubicBezTo>
                    <a:cubicBezTo>
                      <a:pt x="5364" y="5070"/>
                      <a:pt x="5794" y="5115"/>
                      <a:pt x="6224" y="5138"/>
                    </a:cubicBezTo>
                    <a:cubicBezTo>
                      <a:pt x="6292" y="5138"/>
                      <a:pt x="6405" y="5138"/>
                      <a:pt x="6496" y="5115"/>
                    </a:cubicBezTo>
                    <a:cubicBezTo>
                      <a:pt x="6632" y="5048"/>
                      <a:pt x="6790" y="4799"/>
                      <a:pt x="6813" y="4663"/>
                    </a:cubicBezTo>
                    <a:cubicBezTo>
                      <a:pt x="6903" y="4233"/>
                      <a:pt x="6564" y="3780"/>
                      <a:pt x="6337" y="3463"/>
                    </a:cubicBezTo>
                    <a:cubicBezTo>
                      <a:pt x="6066" y="3124"/>
                      <a:pt x="5726" y="2807"/>
                      <a:pt x="5387" y="2535"/>
                    </a:cubicBezTo>
                    <a:cubicBezTo>
                      <a:pt x="4889" y="2083"/>
                      <a:pt x="4369" y="1653"/>
                      <a:pt x="3780" y="1313"/>
                    </a:cubicBezTo>
                    <a:cubicBezTo>
                      <a:pt x="3214" y="951"/>
                      <a:pt x="2603" y="680"/>
                      <a:pt x="1970"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0"/>
              <p:cNvSpPr/>
              <p:nvPr/>
            </p:nvSpPr>
            <p:spPr>
              <a:xfrm flipH="1">
                <a:off x="6881039" y="4699867"/>
                <a:ext cx="276518" cy="236375"/>
              </a:xfrm>
              <a:custGeom>
                <a:avLst/>
                <a:gdLst/>
                <a:ahLst/>
                <a:cxnLst/>
                <a:rect l="l" t="t" r="r" b="b"/>
                <a:pathLst>
                  <a:path w="5614" h="4799" fill="none" extrusionOk="0">
                    <a:moveTo>
                      <a:pt x="906" y="2716"/>
                    </a:moveTo>
                    <a:cubicBezTo>
                      <a:pt x="589" y="1811"/>
                      <a:pt x="318" y="906"/>
                      <a:pt x="1" y="0"/>
                    </a:cubicBezTo>
                    <a:cubicBezTo>
                      <a:pt x="182" y="498"/>
                      <a:pt x="657" y="1109"/>
                      <a:pt x="929" y="1562"/>
                    </a:cubicBezTo>
                    <a:cubicBezTo>
                      <a:pt x="1314" y="2173"/>
                      <a:pt x="1653" y="2807"/>
                      <a:pt x="1925" y="3440"/>
                    </a:cubicBezTo>
                    <a:cubicBezTo>
                      <a:pt x="1653" y="2512"/>
                      <a:pt x="1359" y="1562"/>
                      <a:pt x="1381" y="566"/>
                    </a:cubicBezTo>
                    <a:cubicBezTo>
                      <a:pt x="1902" y="1856"/>
                      <a:pt x="2355" y="3169"/>
                      <a:pt x="2739" y="4527"/>
                    </a:cubicBezTo>
                    <a:cubicBezTo>
                      <a:pt x="2581" y="3372"/>
                      <a:pt x="2400" y="2241"/>
                      <a:pt x="2241" y="1064"/>
                    </a:cubicBezTo>
                    <a:cubicBezTo>
                      <a:pt x="2445" y="1630"/>
                      <a:pt x="2604" y="2196"/>
                      <a:pt x="2807" y="2739"/>
                    </a:cubicBezTo>
                    <a:cubicBezTo>
                      <a:pt x="3011" y="3327"/>
                      <a:pt x="3192" y="3961"/>
                      <a:pt x="3532" y="4504"/>
                    </a:cubicBezTo>
                    <a:lnTo>
                      <a:pt x="2694" y="1109"/>
                    </a:lnTo>
                    <a:cubicBezTo>
                      <a:pt x="3169" y="2354"/>
                      <a:pt x="3758" y="3553"/>
                      <a:pt x="4301" y="4798"/>
                    </a:cubicBezTo>
                    <a:cubicBezTo>
                      <a:pt x="4029" y="3825"/>
                      <a:pt x="3645" y="2807"/>
                      <a:pt x="3464" y="1788"/>
                    </a:cubicBezTo>
                    <a:cubicBezTo>
                      <a:pt x="4143" y="2761"/>
                      <a:pt x="4844" y="3735"/>
                      <a:pt x="5614" y="4662"/>
                    </a:cubicBezTo>
                    <a:cubicBezTo>
                      <a:pt x="5342" y="4074"/>
                      <a:pt x="5184" y="3440"/>
                      <a:pt x="5048"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0"/>
              <p:cNvSpPr/>
              <p:nvPr/>
            </p:nvSpPr>
            <p:spPr>
              <a:xfrm flipH="1">
                <a:off x="6873208" y="4726613"/>
                <a:ext cx="299914" cy="230809"/>
              </a:xfrm>
              <a:custGeom>
                <a:avLst/>
                <a:gdLst/>
                <a:ahLst/>
                <a:cxnLst/>
                <a:rect l="l" t="t" r="r" b="b"/>
                <a:pathLst>
                  <a:path w="6089" h="4686" fill="none" extrusionOk="0">
                    <a:moveTo>
                      <a:pt x="45" y="0"/>
                    </a:moveTo>
                    <a:cubicBezTo>
                      <a:pt x="0" y="136"/>
                      <a:pt x="68" y="295"/>
                      <a:pt x="91" y="453"/>
                    </a:cubicBezTo>
                    <a:cubicBezTo>
                      <a:pt x="204" y="906"/>
                      <a:pt x="340" y="1358"/>
                      <a:pt x="521" y="1766"/>
                    </a:cubicBezTo>
                    <a:cubicBezTo>
                      <a:pt x="973" y="2762"/>
                      <a:pt x="1788" y="3576"/>
                      <a:pt x="2784" y="4074"/>
                    </a:cubicBezTo>
                    <a:cubicBezTo>
                      <a:pt x="3802" y="4549"/>
                      <a:pt x="4979" y="4685"/>
                      <a:pt x="6088"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0"/>
              <p:cNvSpPr/>
              <p:nvPr/>
            </p:nvSpPr>
            <p:spPr>
              <a:xfrm flipH="1">
                <a:off x="6841980" y="4901566"/>
                <a:ext cx="425908" cy="265632"/>
              </a:xfrm>
              <a:custGeom>
                <a:avLst/>
                <a:gdLst/>
                <a:ahLst/>
                <a:cxnLst/>
                <a:rect l="l" t="t" r="r" b="b"/>
                <a:pathLst>
                  <a:path w="8647" h="5393" extrusionOk="0">
                    <a:moveTo>
                      <a:pt x="629" y="1"/>
                    </a:moveTo>
                    <a:cubicBezTo>
                      <a:pt x="532" y="1"/>
                      <a:pt x="436" y="8"/>
                      <a:pt x="340" y="24"/>
                    </a:cubicBezTo>
                    <a:cubicBezTo>
                      <a:pt x="272" y="70"/>
                      <a:pt x="181" y="92"/>
                      <a:pt x="114" y="137"/>
                    </a:cubicBezTo>
                    <a:cubicBezTo>
                      <a:pt x="0" y="296"/>
                      <a:pt x="91" y="522"/>
                      <a:pt x="204" y="658"/>
                    </a:cubicBezTo>
                    <a:cubicBezTo>
                      <a:pt x="838" y="1586"/>
                      <a:pt x="1449" y="2582"/>
                      <a:pt x="2377" y="3238"/>
                    </a:cubicBezTo>
                    <a:cubicBezTo>
                      <a:pt x="2807" y="3532"/>
                      <a:pt x="3282" y="3759"/>
                      <a:pt x="3735" y="3962"/>
                    </a:cubicBezTo>
                    <a:cubicBezTo>
                      <a:pt x="4300" y="4211"/>
                      <a:pt x="4866" y="4438"/>
                      <a:pt x="5432" y="4664"/>
                    </a:cubicBezTo>
                    <a:cubicBezTo>
                      <a:pt x="6202" y="4981"/>
                      <a:pt x="7016" y="5320"/>
                      <a:pt x="7854" y="5388"/>
                    </a:cubicBezTo>
                    <a:cubicBezTo>
                      <a:pt x="7892" y="5391"/>
                      <a:pt x="7928" y="5393"/>
                      <a:pt x="7961" y="5393"/>
                    </a:cubicBezTo>
                    <a:cubicBezTo>
                      <a:pt x="8647" y="5393"/>
                      <a:pt x="8425" y="4756"/>
                      <a:pt x="8080" y="4324"/>
                    </a:cubicBezTo>
                    <a:cubicBezTo>
                      <a:pt x="7582" y="3691"/>
                      <a:pt x="6790" y="3193"/>
                      <a:pt x="6179" y="2695"/>
                    </a:cubicBezTo>
                    <a:cubicBezTo>
                      <a:pt x="5477" y="2129"/>
                      <a:pt x="4753" y="1586"/>
                      <a:pt x="3961" y="1133"/>
                    </a:cubicBezTo>
                    <a:cubicBezTo>
                      <a:pt x="3101" y="635"/>
                      <a:pt x="2150" y="228"/>
                      <a:pt x="1177" y="70"/>
                    </a:cubicBezTo>
                    <a:cubicBezTo>
                      <a:pt x="987" y="26"/>
                      <a:pt x="807" y="1"/>
                      <a:pt x="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0"/>
              <p:cNvSpPr/>
              <p:nvPr/>
            </p:nvSpPr>
            <p:spPr>
              <a:xfrm flipH="1">
                <a:off x="6856510" y="4267359"/>
                <a:ext cx="140525" cy="1045634"/>
              </a:xfrm>
              <a:custGeom>
                <a:avLst/>
                <a:gdLst/>
                <a:ahLst/>
                <a:cxnLst/>
                <a:rect l="l" t="t" r="r" b="b"/>
                <a:pathLst>
                  <a:path w="2853" h="21229" extrusionOk="0">
                    <a:moveTo>
                      <a:pt x="1" y="0"/>
                    </a:moveTo>
                    <a:lnTo>
                      <a:pt x="1" y="0"/>
                    </a:lnTo>
                    <a:cubicBezTo>
                      <a:pt x="544" y="1697"/>
                      <a:pt x="929" y="3463"/>
                      <a:pt x="1336" y="5228"/>
                    </a:cubicBezTo>
                    <a:cubicBezTo>
                      <a:pt x="1495" y="6111"/>
                      <a:pt x="1630" y="6993"/>
                      <a:pt x="1789" y="7876"/>
                    </a:cubicBezTo>
                    <a:lnTo>
                      <a:pt x="1970" y="9189"/>
                    </a:lnTo>
                    <a:lnTo>
                      <a:pt x="2128" y="10524"/>
                    </a:lnTo>
                    <a:cubicBezTo>
                      <a:pt x="2174" y="10954"/>
                      <a:pt x="2196" y="11407"/>
                      <a:pt x="2241" y="11859"/>
                    </a:cubicBezTo>
                    <a:cubicBezTo>
                      <a:pt x="2264" y="12289"/>
                      <a:pt x="2287" y="12742"/>
                      <a:pt x="2309" y="13195"/>
                    </a:cubicBezTo>
                    <a:lnTo>
                      <a:pt x="2400" y="14530"/>
                    </a:lnTo>
                    <a:cubicBezTo>
                      <a:pt x="2423" y="14937"/>
                      <a:pt x="2400" y="15390"/>
                      <a:pt x="2423" y="15842"/>
                    </a:cubicBezTo>
                    <a:cubicBezTo>
                      <a:pt x="2490" y="17630"/>
                      <a:pt x="2400" y="19418"/>
                      <a:pt x="2355" y="21229"/>
                    </a:cubicBezTo>
                    <a:cubicBezTo>
                      <a:pt x="2400" y="20799"/>
                      <a:pt x="2468" y="20346"/>
                      <a:pt x="2513" y="19894"/>
                    </a:cubicBezTo>
                    <a:cubicBezTo>
                      <a:pt x="2581" y="19464"/>
                      <a:pt x="2626" y="19011"/>
                      <a:pt x="2649" y="18558"/>
                    </a:cubicBezTo>
                    <a:cubicBezTo>
                      <a:pt x="2717" y="17698"/>
                      <a:pt x="2807" y="16793"/>
                      <a:pt x="2807" y="15888"/>
                    </a:cubicBezTo>
                    <a:cubicBezTo>
                      <a:pt x="2853" y="14077"/>
                      <a:pt x="2739" y="12267"/>
                      <a:pt x="2581" y="10479"/>
                    </a:cubicBezTo>
                    <a:cubicBezTo>
                      <a:pt x="2400" y="8691"/>
                      <a:pt x="2083" y="6903"/>
                      <a:pt x="1676" y="5160"/>
                    </a:cubicBezTo>
                    <a:cubicBezTo>
                      <a:pt x="1246" y="3395"/>
                      <a:pt x="703" y="165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0"/>
              <p:cNvSpPr/>
              <p:nvPr/>
            </p:nvSpPr>
            <p:spPr>
              <a:xfrm flipH="1">
                <a:off x="6782923" y="4462409"/>
                <a:ext cx="119345" cy="238837"/>
              </a:xfrm>
              <a:custGeom>
                <a:avLst/>
                <a:gdLst/>
                <a:ahLst/>
                <a:cxnLst/>
                <a:rect l="l" t="t" r="r" b="b"/>
                <a:pathLst>
                  <a:path w="2423" h="4849" extrusionOk="0">
                    <a:moveTo>
                      <a:pt x="2422" y="1"/>
                    </a:moveTo>
                    <a:lnTo>
                      <a:pt x="2422" y="1"/>
                    </a:lnTo>
                    <a:cubicBezTo>
                      <a:pt x="1517" y="1426"/>
                      <a:pt x="725" y="2943"/>
                      <a:pt x="46" y="4504"/>
                    </a:cubicBezTo>
                    <a:cubicBezTo>
                      <a:pt x="1" y="4640"/>
                      <a:pt x="46" y="4799"/>
                      <a:pt x="204" y="4844"/>
                    </a:cubicBezTo>
                    <a:cubicBezTo>
                      <a:pt x="222" y="4847"/>
                      <a:pt x="239" y="4848"/>
                      <a:pt x="257" y="4848"/>
                    </a:cubicBezTo>
                    <a:cubicBezTo>
                      <a:pt x="373" y="4848"/>
                      <a:pt x="479" y="4784"/>
                      <a:pt x="499" y="4685"/>
                    </a:cubicBezTo>
                    <a:cubicBezTo>
                      <a:pt x="1019" y="3056"/>
                      <a:pt x="1675" y="1517"/>
                      <a:pt x="2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0"/>
              <p:cNvSpPr/>
              <p:nvPr/>
            </p:nvSpPr>
            <p:spPr>
              <a:xfrm flipH="1">
                <a:off x="6879906" y="4525948"/>
                <a:ext cx="194015" cy="171604"/>
              </a:xfrm>
              <a:custGeom>
                <a:avLst/>
                <a:gdLst/>
                <a:ahLst/>
                <a:cxnLst/>
                <a:rect l="l" t="t" r="r" b="b"/>
                <a:pathLst>
                  <a:path w="3939" h="3484" extrusionOk="0">
                    <a:moveTo>
                      <a:pt x="0" y="1"/>
                    </a:moveTo>
                    <a:lnTo>
                      <a:pt x="3486" y="3395"/>
                    </a:lnTo>
                    <a:lnTo>
                      <a:pt x="3508" y="3418"/>
                    </a:lnTo>
                    <a:cubicBezTo>
                      <a:pt x="3562" y="3461"/>
                      <a:pt x="3620" y="3483"/>
                      <a:pt x="3677" y="3483"/>
                    </a:cubicBezTo>
                    <a:cubicBezTo>
                      <a:pt x="3740" y="3483"/>
                      <a:pt x="3800" y="3455"/>
                      <a:pt x="3848" y="3395"/>
                    </a:cubicBezTo>
                    <a:cubicBezTo>
                      <a:pt x="3938" y="3260"/>
                      <a:pt x="3938" y="3124"/>
                      <a:pt x="3825" y="3056"/>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0"/>
              <p:cNvSpPr/>
              <p:nvPr/>
            </p:nvSpPr>
            <p:spPr>
              <a:xfrm flipH="1">
                <a:off x="6907785" y="4490287"/>
                <a:ext cx="229676" cy="214062"/>
              </a:xfrm>
              <a:custGeom>
                <a:avLst/>
                <a:gdLst/>
                <a:ahLst/>
                <a:cxnLst/>
                <a:rect l="l" t="t" r="r" b="b"/>
                <a:pathLst>
                  <a:path w="4663" h="4346" fill="none" extrusionOk="0">
                    <a:moveTo>
                      <a:pt x="23" y="0"/>
                    </a:moveTo>
                    <a:cubicBezTo>
                      <a:pt x="0" y="793"/>
                      <a:pt x="272" y="1585"/>
                      <a:pt x="725" y="2241"/>
                    </a:cubicBezTo>
                    <a:cubicBezTo>
                      <a:pt x="1652" y="3599"/>
                      <a:pt x="3010" y="4278"/>
                      <a:pt x="4662"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0"/>
              <p:cNvSpPr/>
              <p:nvPr/>
            </p:nvSpPr>
            <p:spPr>
              <a:xfrm flipH="1">
                <a:off x="6683724" y="4708782"/>
                <a:ext cx="197365" cy="231893"/>
              </a:xfrm>
              <a:custGeom>
                <a:avLst/>
                <a:gdLst/>
                <a:ahLst/>
                <a:cxnLst/>
                <a:rect l="l" t="t" r="r" b="b"/>
                <a:pathLst>
                  <a:path w="4007" h="4708" extrusionOk="0">
                    <a:moveTo>
                      <a:pt x="4007" y="0"/>
                    </a:moveTo>
                    <a:lnTo>
                      <a:pt x="4007" y="0"/>
                    </a:lnTo>
                    <a:cubicBezTo>
                      <a:pt x="3441" y="815"/>
                      <a:pt x="2852" y="1562"/>
                      <a:pt x="2196" y="2309"/>
                    </a:cubicBezTo>
                    <a:cubicBezTo>
                      <a:pt x="1856" y="2671"/>
                      <a:pt x="1517" y="3010"/>
                      <a:pt x="1178" y="3350"/>
                    </a:cubicBezTo>
                    <a:cubicBezTo>
                      <a:pt x="838" y="3689"/>
                      <a:pt x="476" y="4029"/>
                      <a:pt x="114" y="4323"/>
                    </a:cubicBezTo>
                    <a:cubicBezTo>
                      <a:pt x="1" y="4436"/>
                      <a:pt x="1" y="4572"/>
                      <a:pt x="114" y="4640"/>
                    </a:cubicBezTo>
                    <a:cubicBezTo>
                      <a:pt x="148" y="4685"/>
                      <a:pt x="210" y="4708"/>
                      <a:pt x="275" y="4708"/>
                    </a:cubicBezTo>
                    <a:cubicBezTo>
                      <a:pt x="340" y="4708"/>
                      <a:pt x="408" y="4685"/>
                      <a:pt x="453" y="4640"/>
                    </a:cubicBezTo>
                    <a:cubicBezTo>
                      <a:pt x="815" y="4323"/>
                      <a:pt x="1155" y="3938"/>
                      <a:pt x="1472" y="3576"/>
                    </a:cubicBezTo>
                    <a:cubicBezTo>
                      <a:pt x="1811" y="3214"/>
                      <a:pt x="2105" y="2829"/>
                      <a:pt x="2400" y="2445"/>
                    </a:cubicBezTo>
                    <a:cubicBezTo>
                      <a:pt x="2988" y="1675"/>
                      <a:pt x="3531" y="860"/>
                      <a:pt x="4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0"/>
              <p:cNvSpPr/>
              <p:nvPr/>
            </p:nvSpPr>
            <p:spPr>
              <a:xfrm flipH="1">
                <a:off x="6859860" y="4812464"/>
                <a:ext cx="199581" cy="130033"/>
              </a:xfrm>
              <a:custGeom>
                <a:avLst/>
                <a:gdLst/>
                <a:ahLst/>
                <a:cxnLst/>
                <a:rect l="l" t="t" r="r" b="b"/>
                <a:pathLst>
                  <a:path w="4052" h="2640" extrusionOk="0">
                    <a:moveTo>
                      <a:pt x="1" y="0"/>
                    </a:moveTo>
                    <a:cubicBezTo>
                      <a:pt x="498" y="566"/>
                      <a:pt x="1064" y="1086"/>
                      <a:pt x="1698" y="1539"/>
                    </a:cubicBezTo>
                    <a:cubicBezTo>
                      <a:pt x="2309" y="1992"/>
                      <a:pt x="2988" y="2376"/>
                      <a:pt x="3735" y="2625"/>
                    </a:cubicBezTo>
                    <a:lnTo>
                      <a:pt x="3757" y="2625"/>
                    </a:lnTo>
                    <a:cubicBezTo>
                      <a:pt x="3781" y="2635"/>
                      <a:pt x="3806" y="2639"/>
                      <a:pt x="3830" y="2639"/>
                    </a:cubicBezTo>
                    <a:cubicBezTo>
                      <a:pt x="3922" y="2639"/>
                      <a:pt x="4011" y="2574"/>
                      <a:pt x="4029" y="2467"/>
                    </a:cubicBezTo>
                    <a:cubicBezTo>
                      <a:pt x="4052" y="2354"/>
                      <a:pt x="4006" y="2218"/>
                      <a:pt x="3871" y="2173"/>
                    </a:cubicBezTo>
                    <a:cubicBezTo>
                      <a:pt x="3169" y="2014"/>
                      <a:pt x="2490" y="1698"/>
                      <a:pt x="1834" y="1335"/>
                    </a:cubicBezTo>
                    <a:cubicBezTo>
                      <a:pt x="1177" y="928"/>
                      <a:pt x="566" y="5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10"/>
            <p:cNvGrpSpPr/>
            <p:nvPr/>
          </p:nvGrpSpPr>
          <p:grpSpPr>
            <a:xfrm>
              <a:off x="5673057" y="4303953"/>
              <a:ext cx="769215" cy="1154931"/>
              <a:chOff x="5673057" y="4303953"/>
              <a:chExt cx="769215" cy="1154931"/>
            </a:xfrm>
          </p:grpSpPr>
          <p:sp>
            <p:nvSpPr>
              <p:cNvPr id="3412" name="Google Shape;3412;p10"/>
              <p:cNvSpPr/>
              <p:nvPr/>
            </p:nvSpPr>
            <p:spPr>
              <a:xfrm flipH="1">
                <a:off x="6058773" y="46985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0"/>
              <p:cNvSpPr/>
              <p:nvPr/>
            </p:nvSpPr>
            <p:spPr>
              <a:xfrm flipH="1">
                <a:off x="6082169" y="47231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0"/>
              <p:cNvSpPr/>
              <p:nvPr/>
            </p:nvSpPr>
            <p:spPr>
              <a:xfrm flipH="1">
                <a:off x="5892635" y="43039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0"/>
              <p:cNvSpPr/>
              <p:nvPr/>
            </p:nvSpPr>
            <p:spPr>
              <a:xfrm flipH="1">
                <a:off x="5929429" y="43296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0"/>
              <p:cNvSpPr/>
              <p:nvPr/>
            </p:nvSpPr>
            <p:spPr>
              <a:xfrm flipH="1">
                <a:off x="6030894" y="44979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0"/>
              <p:cNvSpPr/>
              <p:nvPr/>
            </p:nvSpPr>
            <p:spPr>
              <a:xfrm flipH="1">
                <a:off x="6029761" y="45335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0"/>
              <p:cNvSpPr/>
              <p:nvPr/>
            </p:nvSpPr>
            <p:spPr>
              <a:xfrm flipH="1">
                <a:off x="6053157" y="47152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0"/>
              <p:cNvSpPr/>
              <p:nvPr/>
            </p:nvSpPr>
            <p:spPr>
              <a:xfrm flipH="1">
                <a:off x="6075470" y="50040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0"/>
              <p:cNvSpPr/>
              <p:nvPr/>
            </p:nvSpPr>
            <p:spPr>
              <a:xfrm flipH="1">
                <a:off x="5789003" y="45859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0"/>
              <p:cNvSpPr/>
              <p:nvPr/>
            </p:nvSpPr>
            <p:spPr>
              <a:xfrm flipH="1">
                <a:off x="5805700" y="45960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0"/>
              <p:cNvSpPr/>
              <p:nvPr/>
            </p:nvSpPr>
            <p:spPr>
              <a:xfrm flipH="1">
                <a:off x="5741078" y="48457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0"/>
              <p:cNvSpPr/>
              <p:nvPr/>
            </p:nvSpPr>
            <p:spPr>
              <a:xfrm flipH="1">
                <a:off x="5783437" y="48468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0"/>
              <p:cNvSpPr/>
              <p:nvPr/>
            </p:nvSpPr>
            <p:spPr>
              <a:xfrm flipH="1">
                <a:off x="5768907" y="48735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0"/>
              <p:cNvSpPr/>
              <p:nvPr/>
            </p:nvSpPr>
            <p:spPr>
              <a:xfrm flipH="1">
                <a:off x="5673057" y="50485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0"/>
              <p:cNvSpPr/>
              <p:nvPr/>
            </p:nvSpPr>
            <p:spPr>
              <a:xfrm flipH="1">
                <a:off x="5942826" y="44143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0"/>
              <p:cNvSpPr/>
              <p:nvPr/>
            </p:nvSpPr>
            <p:spPr>
              <a:xfrm flipH="1">
                <a:off x="6037593" y="46093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0"/>
              <p:cNvSpPr/>
              <p:nvPr/>
            </p:nvSpPr>
            <p:spPr>
              <a:xfrm flipH="1">
                <a:off x="5867023" y="46729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0"/>
              <p:cNvSpPr/>
              <p:nvPr/>
            </p:nvSpPr>
            <p:spPr>
              <a:xfrm flipH="1">
                <a:off x="5802351" y="46372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0"/>
              <p:cNvSpPr/>
              <p:nvPr/>
            </p:nvSpPr>
            <p:spPr>
              <a:xfrm flipH="1">
                <a:off x="6058773" y="48579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0"/>
              <p:cNvSpPr/>
              <p:nvPr/>
            </p:nvSpPr>
            <p:spPr>
              <a:xfrm flipH="1">
                <a:off x="5880420" y="49594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 name="Google Shape;3432;p10"/>
            <p:cNvGrpSpPr/>
            <p:nvPr/>
          </p:nvGrpSpPr>
          <p:grpSpPr>
            <a:xfrm>
              <a:off x="7396296" y="4303962"/>
              <a:ext cx="788129" cy="1014456"/>
              <a:chOff x="7396296" y="4303962"/>
              <a:chExt cx="788129" cy="1014456"/>
            </a:xfrm>
          </p:grpSpPr>
          <p:sp>
            <p:nvSpPr>
              <p:cNvPr id="3433" name="Google Shape;3433;p10"/>
              <p:cNvSpPr/>
              <p:nvPr/>
            </p:nvSpPr>
            <p:spPr>
              <a:xfrm flipH="1">
                <a:off x="7699460"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0"/>
              <p:cNvSpPr/>
              <p:nvPr/>
            </p:nvSpPr>
            <p:spPr>
              <a:xfrm flipH="1">
                <a:off x="7741820"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0"/>
              <p:cNvSpPr/>
              <p:nvPr/>
            </p:nvSpPr>
            <p:spPr>
              <a:xfrm flipH="1">
                <a:off x="7884511"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0"/>
              <p:cNvSpPr/>
              <p:nvPr/>
            </p:nvSpPr>
            <p:spPr>
              <a:xfrm flipH="1">
                <a:off x="7911306"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0"/>
              <p:cNvSpPr/>
              <p:nvPr/>
            </p:nvSpPr>
            <p:spPr>
              <a:xfrm flipH="1">
                <a:off x="7816539"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0"/>
              <p:cNvSpPr/>
              <p:nvPr/>
            </p:nvSpPr>
            <p:spPr>
              <a:xfrm flipH="1">
                <a:off x="7828804"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0"/>
              <p:cNvSpPr/>
              <p:nvPr/>
            </p:nvSpPr>
            <p:spPr>
              <a:xfrm flipH="1">
                <a:off x="7677197"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0"/>
              <p:cNvSpPr/>
              <p:nvPr/>
            </p:nvSpPr>
            <p:spPr>
              <a:xfrm flipH="1">
                <a:off x="7583563"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0"/>
              <p:cNvSpPr/>
              <p:nvPr/>
            </p:nvSpPr>
            <p:spPr>
              <a:xfrm flipH="1">
                <a:off x="7731821"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0"/>
              <p:cNvSpPr/>
              <p:nvPr/>
            </p:nvSpPr>
            <p:spPr>
              <a:xfrm flipH="1">
                <a:off x="7739603"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0"/>
              <p:cNvSpPr/>
              <p:nvPr/>
            </p:nvSpPr>
            <p:spPr>
              <a:xfrm flipH="1">
                <a:off x="7569082"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0"/>
              <p:cNvSpPr/>
              <p:nvPr/>
            </p:nvSpPr>
            <p:spPr>
              <a:xfrm flipH="1">
                <a:off x="7580214"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0"/>
              <p:cNvSpPr/>
              <p:nvPr/>
            </p:nvSpPr>
            <p:spPr>
              <a:xfrm flipH="1">
                <a:off x="7553468"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0"/>
              <p:cNvSpPr/>
              <p:nvPr/>
            </p:nvSpPr>
            <p:spPr>
              <a:xfrm flipH="1">
                <a:off x="7396296"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0"/>
              <p:cNvSpPr/>
              <p:nvPr/>
            </p:nvSpPr>
            <p:spPr>
              <a:xfrm flipH="1">
                <a:off x="7476532"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0"/>
              <p:cNvSpPr/>
              <p:nvPr/>
            </p:nvSpPr>
            <p:spPr>
              <a:xfrm flipH="1">
                <a:off x="7832153"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0"/>
              <p:cNvSpPr/>
              <p:nvPr/>
            </p:nvSpPr>
            <p:spPr>
              <a:xfrm flipH="1">
                <a:off x="7795360"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0"/>
              <p:cNvSpPr/>
              <p:nvPr/>
            </p:nvSpPr>
            <p:spPr>
              <a:xfrm flipH="1">
                <a:off x="7722906"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0"/>
              <p:cNvSpPr/>
              <p:nvPr/>
            </p:nvSpPr>
            <p:spPr>
              <a:xfrm flipH="1">
                <a:off x="7705075"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0"/>
              <p:cNvSpPr/>
              <p:nvPr/>
            </p:nvSpPr>
            <p:spPr>
              <a:xfrm flipH="1">
                <a:off x="7633705"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10"/>
            <p:cNvGrpSpPr/>
            <p:nvPr/>
          </p:nvGrpSpPr>
          <p:grpSpPr>
            <a:xfrm>
              <a:off x="992737" y="4303962"/>
              <a:ext cx="788129" cy="1014456"/>
              <a:chOff x="992737" y="4303962"/>
              <a:chExt cx="788129" cy="1014456"/>
            </a:xfrm>
          </p:grpSpPr>
          <p:sp>
            <p:nvSpPr>
              <p:cNvPr id="3454" name="Google Shape;3454;p10"/>
              <p:cNvSpPr/>
              <p:nvPr/>
            </p:nvSpPr>
            <p:spPr>
              <a:xfrm flipH="1">
                <a:off x="1295902" y="48658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0"/>
              <p:cNvSpPr/>
              <p:nvPr/>
            </p:nvSpPr>
            <p:spPr>
              <a:xfrm flipH="1">
                <a:off x="1338261" y="48725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0"/>
              <p:cNvSpPr/>
              <p:nvPr/>
            </p:nvSpPr>
            <p:spPr>
              <a:xfrm flipH="1">
                <a:off x="1480953" y="43039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0"/>
              <p:cNvSpPr/>
              <p:nvPr/>
            </p:nvSpPr>
            <p:spPr>
              <a:xfrm flipH="1">
                <a:off x="1507747" y="43374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0"/>
              <p:cNvSpPr/>
              <p:nvPr/>
            </p:nvSpPr>
            <p:spPr>
              <a:xfrm flipH="1">
                <a:off x="1412981" y="46071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0"/>
              <p:cNvSpPr/>
              <p:nvPr/>
            </p:nvSpPr>
            <p:spPr>
              <a:xfrm flipH="1">
                <a:off x="1425245" y="46339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0"/>
              <p:cNvSpPr/>
              <p:nvPr/>
            </p:nvSpPr>
            <p:spPr>
              <a:xfrm flipH="1">
                <a:off x="1273638" y="48858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0"/>
              <p:cNvSpPr/>
              <p:nvPr/>
            </p:nvSpPr>
            <p:spPr>
              <a:xfrm flipH="1">
                <a:off x="1180004" y="51280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0"/>
              <p:cNvSpPr/>
              <p:nvPr/>
            </p:nvSpPr>
            <p:spPr>
              <a:xfrm flipH="1">
                <a:off x="1328262" y="44700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0"/>
              <p:cNvSpPr/>
              <p:nvPr/>
            </p:nvSpPr>
            <p:spPr>
              <a:xfrm flipH="1">
                <a:off x="1336044" y="44756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0"/>
              <p:cNvSpPr/>
              <p:nvPr/>
            </p:nvSpPr>
            <p:spPr>
              <a:xfrm flipH="1">
                <a:off x="1165524" y="46372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0"/>
              <p:cNvSpPr/>
              <p:nvPr/>
            </p:nvSpPr>
            <p:spPr>
              <a:xfrm flipH="1">
                <a:off x="1176655" y="46629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0"/>
              <p:cNvSpPr/>
              <p:nvPr/>
            </p:nvSpPr>
            <p:spPr>
              <a:xfrm flipH="1">
                <a:off x="1149910" y="46762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0"/>
              <p:cNvSpPr/>
              <p:nvPr/>
            </p:nvSpPr>
            <p:spPr>
              <a:xfrm flipH="1">
                <a:off x="992737" y="47662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0"/>
              <p:cNvSpPr/>
              <p:nvPr/>
            </p:nvSpPr>
            <p:spPr>
              <a:xfrm flipH="1">
                <a:off x="1072973" y="44121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0"/>
              <p:cNvSpPr/>
              <p:nvPr/>
            </p:nvSpPr>
            <p:spPr>
              <a:xfrm flipH="1">
                <a:off x="1428594" y="46985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0"/>
              <p:cNvSpPr/>
              <p:nvPr/>
            </p:nvSpPr>
            <p:spPr>
              <a:xfrm flipH="1">
                <a:off x="1391801" y="45726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0"/>
              <p:cNvSpPr/>
              <p:nvPr/>
            </p:nvSpPr>
            <p:spPr>
              <a:xfrm flipH="1">
                <a:off x="1319347" y="45091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0"/>
              <p:cNvSpPr/>
              <p:nvPr/>
            </p:nvSpPr>
            <p:spPr>
              <a:xfrm flipH="1">
                <a:off x="1301517" y="49527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0"/>
              <p:cNvSpPr/>
              <p:nvPr/>
            </p:nvSpPr>
            <p:spPr>
              <a:xfrm flipH="1">
                <a:off x="1230146" y="48111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10"/>
            <p:cNvGrpSpPr/>
            <p:nvPr/>
          </p:nvGrpSpPr>
          <p:grpSpPr>
            <a:xfrm>
              <a:off x="0" y="4380162"/>
              <a:ext cx="788129" cy="1014456"/>
              <a:chOff x="0" y="4380162"/>
              <a:chExt cx="788129" cy="1014456"/>
            </a:xfrm>
          </p:grpSpPr>
          <p:sp>
            <p:nvSpPr>
              <p:cNvPr id="3475" name="Google Shape;3475;p10"/>
              <p:cNvSpPr/>
              <p:nvPr/>
            </p:nvSpPr>
            <p:spPr>
              <a:xfrm>
                <a:off x="15565" y="4942014"/>
                <a:ext cx="469400" cy="196232"/>
              </a:xfrm>
              <a:custGeom>
                <a:avLst/>
                <a:gdLst/>
                <a:ahLst/>
                <a:cxnLst/>
                <a:rect l="l" t="t" r="r" b="b"/>
                <a:pathLst>
                  <a:path w="9530" h="3984" fill="none" extrusionOk="0">
                    <a:moveTo>
                      <a:pt x="1472" y="2286"/>
                    </a:moveTo>
                    <a:cubicBezTo>
                      <a:pt x="1834" y="2603"/>
                      <a:pt x="2264" y="2875"/>
                      <a:pt x="2672" y="3078"/>
                    </a:cubicBezTo>
                    <a:cubicBezTo>
                      <a:pt x="3532" y="3463"/>
                      <a:pt x="4459" y="3667"/>
                      <a:pt x="5387" y="3757"/>
                    </a:cubicBezTo>
                    <a:cubicBezTo>
                      <a:pt x="6723" y="3893"/>
                      <a:pt x="8171" y="3984"/>
                      <a:pt x="9393" y="3395"/>
                    </a:cubicBezTo>
                    <a:cubicBezTo>
                      <a:pt x="9529" y="3327"/>
                      <a:pt x="9325" y="2988"/>
                      <a:pt x="9303" y="2829"/>
                    </a:cubicBezTo>
                    <a:cubicBezTo>
                      <a:pt x="9280" y="2739"/>
                      <a:pt x="9190" y="2671"/>
                      <a:pt x="9099" y="2648"/>
                    </a:cubicBezTo>
                    <a:cubicBezTo>
                      <a:pt x="7990" y="2060"/>
                      <a:pt x="7356" y="1766"/>
                      <a:pt x="6225" y="1245"/>
                    </a:cubicBezTo>
                    <a:cubicBezTo>
                      <a:pt x="5025" y="679"/>
                      <a:pt x="3758" y="453"/>
                      <a:pt x="2513" y="113"/>
                    </a:cubicBezTo>
                    <a:cubicBezTo>
                      <a:pt x="2174" y="23"/>
                      <a:pt x="1834" y="0"/>
                      <a:pt x="1495" y="46"/>
                    </a:cubicBezTo>
                    <a:cubicBezTo>
                      <a:pt x="1178" y="113"/>
                      <a:pt x="816" y="136"/>
                      <a:pt x="522" y="249"/>
                    </a:cubicBezTo>
                    <a:cubicBezTo>
                      <a:pt x="1" y="476"/>
                      <a:pt x="725" y="1403"/>
                      <a:pt x="906" y="1630"/>
                    </a:cubicBezTo>
                    <a:cubicBezTo>
                      <a:pt x="1042" y="1879"/>
                      <a:pt x="1223" y="2105"/>
                      <a:pt x="1472" y="2286"/>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0"/>
              <p:cNvSpPr/>
              <p:nvPr/>
            </p:nvSpPr>
            <p:spPr>
              <a:xfrm>
                <a:off x="63539" y="4948713"/>
                <a:ext cx="379066" cy="189533"/>
              </a:xfrm>
              <a:custGeom>
                <a:avLst/>
                <a:gdLst/>
                <a:ahLst/>
                <a:cxnLst/>
                <a:rect l="l" t="t" r="r" b="b"/>
                <a:pathLst>
                  <a:path w="7696" h="3848" fill="none" extrusionOk="0">
                    <a:moveTo>
                      <a:pt x="453" y="2127"/>
                    </a:moveTo>
                    <a:cubicBezTo>
                      <a:pt x="204" y="1516"/>
                      <a:pt x="45" y="837"/>
                      <a:pt x="0" y="204"/>
                    </a:cubicBezTo>
                    <a:cubicBezTo>
                      <a:pt x="340" y="1064"/>
                      <a:pt x="838" y="1924"/>
                      <a:pt x="1426" y="2648"/>
                    </a:cubicBezTo>
                    <a:cubicBezTo>
                      <a:pt x="1064" y="1788"/>
                      <a:pt x="747" y="905"/>
                      <a:pt x="498" y="0"/>
                    </a:cubicBezTo>
                    <a:cubicBezTo>
                      <a:pt x="747" y="340"/>
                      <a:pt x="883" y="770"/>
                      <a:pt x="1086" y="1154"/>
                    </a:cubicBezTo>
                    <a:cubicBezTo>
                      <a:pt x="1381" y="1901"/>
                      <a:pt x="1811" y="2580"/>
                      <a:pt x="2309" y="3191"/>
                    </a:cubicBezTo>
                    <a:cubicBezTo>
                      <a:pt x="2331" y="3101"/>
                      <a:pt x="2309" y="3033"/>
                      <a:pt x="2263" y="2942"/>
                    </a:cubicBezTo>
                    <a:cubicBezTo>
                      <a:pt x="1924" y="2014"/>
                      <a:pt x="1562" y="1064"/>
                      <a:pt x="1109" y="204"/>
                    </a:cubicBezTo>
                    <a:cubicBezTo>
                      <a:pt x="1245" y="475"/>
                      <a:pt x="1539" y="724"/>
                      <a:pt x="1675" y="1041"/>
                    </a:cubicBezTo>
                    <a:cubicBezTo>
                      <a:pt x="1811" y="1290"/>
                      <a:pt x="1924" y="1494"/>
                      <a:pt x="2105" y="1720"/>
                    </a:cubicBezTo>
                    <a:cubicBezTo>
                      <a:pt x="2558" y="2286"/>
                      <a:pt x="2920" y="2965"/>
                      <a:pt x="3327" y="3621"/>
                    </a:cubicBezTo>
                    <a:cubicBezTo>
                      <a:pt x="2988" y="2512"/>
                      <a:pt x="2558" y="1449"/>
                      <a:pt x="2037" y="385"/>
                    </a:cubicBezTo>
                    <a:cubicBezTo>
                      <a:pt x="2490" y="883"/>
                      <a:pt x="2829" y="1403"/>
                      <a:pt x="3214" y="1969"/>
                    </a:cubicBezTo>
                    <a:cubicBezTo>
                      <a:pt x="3599" y="2603"/>
                      <a:pt x="4029" y="3214"/>
                      <a:pt x="4413" y="3848"/>
                    </a:cubicBezTo>
                    <a:cubicBezTo>
                      <a:pt x="4255" y="3621"/>
                      <a:pt x="4232" y="3214"/>
                      <a:pt x="4142" y="2942"/>
                    </a:cubicBezTo>
                    <a:cubicBezTo>
                      <a:pt x="4051" y="2693"/>
                      <a:pt x="3915" y="2490"/>
                      <a:pt x="3802" y="2241"/>
                    </a:cubicBezTo>
                    <a:cubicBezTo>
                      <a:pt x="3553" y="1697"/>
                      <a:pt x="3372" y="1132"/>
                      <a:pt x="3350" y="543"/>
                    </a:cubicBezTo>
                    <a:cubicBezTo>
                      <a:pt x="3893" y="1630"/>
                      <a:pt x="4413" y="2739"/>
                      <a:pt x="4934" y="3848"/>
                    </a:cubicBezTo>
                    <a:cubicBezTo>
                      <a:pt x="4594" y="2874"/>
                      <a:pt x="4255" y="1924"/>
                      <a:pt x="3915" y="928"/>
                    </a:cubicBezTo>
                    <a:cubicBezTo>
                      <a:pt x="4572" y="1856"/>
                      <a:pt x="5206" y="2829"/>
                      <a:pt x="5839" y="3757"/>
                    </a:cubicBezTo>
                    <a:lnTo>
                      <a:pt x="4640" y="1132"/>
                    </a:lnTo>
                    <a:cubicBezTo>
                      <a:pt x="5273" y="2037"/>
                      <a:pt x="5884" y="2942"/>
                      <a:pt x="6496" y="3825"/>
                    </a:cubicBezTo>
                    <a:cubicBezTo>
                      <a:pt x="6405" y="3418"/>
                      <a:pt x="6269" y="3033"/>
                      <a:pt x="6156" y="2625"/>
                    </a:cubicBezTo>
                    <a:cubicBezTo>
                      <a:pt x="6043" y="2286"/>
                      <a:pt x="5726" y="1856"/>
                      <a:pt x="5726" y="1516"/>
                    </a:cubicBezTo>
                    <a:cubicBezTo>
                      <a:pt x="6405" y="2150"/>
                      <a:pt x="6971" y="2874"/>
                      <a:pt x="7695" y="3485"/>
                    </a:cubicBezTo>
                    <a:cubicBezTo>
                      <a:pt x="7695" y="3101"/>
                      <a:pt x="7627" y="2739"/>
                      <a:pt x="7469" y="237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0"/>
              <p:cNvSpPr/>
              <p:nvPr/>
            </p:nvSpPr>
            <p:spPr>
              <a:xfrm>
                <a:off x="123729" y="4380162"/>
                <a:ext cx="176185" cy="422559"/>
              </a:xfrm>
              <a:custGeom>
                <a:avLst/>
                <a:gdLst/>
                <a:ahLst/>
                <a:cxnLst/>
                <a:rect l="l" t="t" r="r" b="b"/>
                <a:pathLst>
                  <a:path w="3577" h="8579" fill="none" extrusionOk="0">
                    <a:moveTo>
                      <a:pt x="2150" y="2173"/>
                    </a:moveTo>
                    <a:cubicBezTo>
                      <a:pt x="1675" y="1472"/>
                      <a:pt x="1132" y="793"/>
                      <a:pt x="498" y="204"/>
                    </a:cubicBezTo>
                    <a:cubicBezTo>
                      <a:pt x="430" y="114"/>
                      <a:pt x="317" y="1"/>
                      <a:pt x="159" y="46"/>
                    </a:cubicBezTo>
                    <a:cubicBezTo>
                      <a:pt x="46" y="91"/>
                      <a:pt x="0" y="227"/>
                      <a:pt x="23" y="363"/>
                    </a:cubicBezTo>
                    <a:cubicBezTo>
                      <a:pt x="113" y="1630"/>
                      <a:pt x="295" y="2852"/>
                      <a:pt x="725" y="4075"/>
                    </a:cubicBezTo>
                    <a:cubicBezTo>
                      <a:pt x="1109" y="5070"/>
                      <a:pt x="1607" y="5930"/>
                      <a:pt x="2241" y="6813"/>
                    </a:cubicBezTo>
                    <a:cubicBezTo>
                      <a:pt x="2512" y="7220"/>
                      <a:pt x="2784" y="7628"/>
                      <a:pt x="3033" y="8058"/>
                    </a:cubicBezTo>
                    <a:cubicBezTo>
                      <a:pt x="3191" y="8352"/>
                      <a:pt x="3395" y="8578"/>
                      <a:pt x="3463" y="8035"/>
                    </a:cubicBezTo>
                    <a:cubicBezTo>
                      <a:pt x="3508" y="7628"/>
                      <a:pt x="3531" y="7266"/>
                      <a:pt x="3531" y="6881"/>
                    </a:cubicBezTo>
                    <a:cubicBezTo>
                      <a:pt x="3576" y="5659"/>
                      <a:pt x="3395" y="4459"/>
                      <a:pt x="2807" y="3328"/>
                    </a:cubicBezTo>
                    <a:cubicBezTo>
                      <a:pt x="2173" y="2173"/>
                      <a:pt x="1268" y="1359"/>
                      <a:pt x="181" y="680"/>
                    </a:cubicBezTo>
                    <a:cubicBezTo>
                      <a:pt x="1245" y="2015"/>
                      <a:pt x="2286" y="3328"/>
                      <a:pt x="3372" y="4663"/>
                    </a:cubicBezTo>
                    <a:cubicBezTo>
                      <a:pt x="2331" y="3939"/>
                      <a:pt x="1313" y="3169"/>
                      <a:pt x="340" y="2354"/>
                    </a:cubicBezTo>
                    <a:cubicBezTo>
                      <a:pt x="1381" y="3893"/>
                      <a:pt x="2445" y="5432"/>
                      <a:pt x="3486" y="6994"/>
                    </a:cubicBezTo>
                    <a:cubicBezTo>
                      <a:pt x="2626" y="6496"/>
                      <a:pt x="1879" y="5930"/>
                      <a:pt x="1200" y="5251"/>
                    </a:cubicBezTo>
                    <a:cubicBezTo>
                      <a:pt x="1947" y="6066"/>
                      <a:pt x="2626" y="6949"/>
                      <a:pt x="3259" y="7877"/>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0"/>
              <p:cNvSpPr/>
              <p:nvPr/>
            </p:nvSpPr>
            <p:spPr>
              <a:xfrm>
                <a:off x="128162" y="4413607"/>
                <a:ext cx="144957" cy="344489"/>
              </a:xfrm>
              <a:custGeom>
                <a:avLst/>
                <a:gdLst/>
                <a:ahLst/>
                <a:cxnLst/>
                <a:rect l="l" t="t" r="r" b="b"/>
                <a:pathLst>
                  <a:path w="2943" h="6994" fill="none" extrusionOk="0">
                    <a:moveTo>
                      <a:pt x="69" y="1"/>
                    </a:moveTo>
                    <a:cubicBezTo>
                      <a:pt x="69" y="159"/>
                      <a:pt x="69" y="363"/>
                      <a:pt x="46" y="544"/>
                    </a:cubicBezTo>
                    <a:cubicBezTo>
                      <a:pt x="23" y="1155"/>
                      <a:pt x="1" y="1811"/>
                      <a:pt x="114" y="2422"/>
                    </a:cubicBezTo>
                    <a:cubicBezTo>
                      <a:pt x="363" y="4233"/>
                      <a:pt x="1585" y="5772"/>
                      <a:pt x="2943" y="699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0"/>
              <p:cNvSpPr/>
              <p:nvPr/>
            </p:nvSpPr>
            <p:spPr>
              <a:xfrm>
                <a:off x="0" y="4683376"/>
                <a:ext cx="367886" cy="256471"/>
              </a:xfrm>
              <a:custGeom>
                <a:avLst/>
                <a:gdLst/>
                <a:ahLst/>
                <a:cxnLst/>
                <a:rect l="l" t="t" r="r" b="b"/>
                <a:pathLst>
                  <a:path w="7469" h="5207" fill="none" extrusionOk="0">
                    <a:moveTo>
                      <a:pt x="6360" y="3124"/>
                    </a:moveTo>
                    <a:cubicBezTo>
                      <a:pt x="6722" y="3667"/>
                      <a:pt x="6926" y="4301"/>
                      <a:pt x="6926" y="4957"/>
                    </a:cubicBezTo>
                    <a:cubicBezTo>
                      <a:pt x="6111" y="3893"/>
                      <a:pt x="5319" y="2784"/>
                      <a:pt x="4504" y="1698"/>
                    </a:cubicBezTo>
                    <a:cubicBezTo>
                      <a:pt x="4345" y="1540"/>
                      <a:pt x="4119" y="1336"/>
                      <a:pt x="3938" y="1449"/>
                    </a:cubicBezTo>
                    <a:cubicBezTo>
                      <a:pt x="4345" y="2535"/>
                      <a:pt x="4775" y="3599"/>
                      <a:pt x="5205" y="4640"/>
                    </a:cubicBezTo>
                    <a:cubicBezTo>
                      <a:pt x="3961" y="3509"/>
                      <a:pt x="3531" y="1675"/>
                      <a:pt x="2286" y="544"/>
                    </a:cubicBezTo>
                    <a:cubicBezTo>
                      <a:pt x="2603" y="1675"/>
                      <a:pt x="2988" y="2784"/>
                      <a:pt x="3463" y="3848"/>
                    </a:cubicBezTo>
                    <a:cubicBezTo>
                      <a:pt x="2648" y="2694"/>
                      <a:pt x="1833" y="1517"/>
                      <a:pt x="905" y="431"/>
                    </a:cubicBezTo>
                    <a:cubicBezTo>
                      <a:pt x="928" y="1087"/>
                      <a:pt x="1064" y="1879"/>
                      <a:pt x="1381" y="2445"/>
                    </a:cubicBezTo>
                    <a:cubicBezTo>
                      <a:pt x="1607" y="2875"/>
                      <a:pt x="2105" y="3124"/>
                      <a:pt x="2512" y="3373"/>
                    </a:cubicBezTo>
                    <a:cubicBezTo>
                      <a:pt x="3282" y="3848"/>
                      <a:pt x="4074" y="4301"/>
                      <a:pt x="4934" y="4618"/>
                    </a:cubicBezTo>
                    <a:cubicBezTo>
                      <a:pt x="5273" y="4731"/>
                      <a:pt x="7469" y="5206"/>
                      <a:pt x="7152" y="4369"/>
                    </a:cubicBezTo>
                    <a:cubicBezTo>
                      <a:pt x="6790" y="3350"/>
                      <a:pt x="6156" y="2490"/>
                      <a:pt x="5319" y="1856"/>
                    </a:cubicBezTo>
                    <a:cubicBezTo>
                      <a:pt x="4798" y="1472"/>
                      <a:pt x="4255" y="1178"/>
                      <a:pt x="3689" y="951"/>
                    </a:cubicBezTo>
                    <a:cubicBezTo>
                      <a:pt x="2942" y="634"/>
                      <a:pt x="1064" y="1"/>
                      <a:pt x="385" y="748"/>
                    </a:cubicBezTo>
                    <a:cubicBezTo>
                      <a:pt x="0" y="1155"/>
                      <a:pt x="679" y="1924"/>
                      <a:pt x="1403" y="2513"/>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0"/>
              <p:cNvSpPr/>
              <p:nvPr/>
            </p:nvSpPr>
            <p:spPr>
              <a:xfrm>
                <a:off x="5566" y="4710122"/>
                <a:ext cx="350055" cy="233025"/>
              </a:xfrm>
              <a:custGeom>
                <a:avLst/>
                <a:gdLst/>
                <a:ahLst/>
                <a:cxnLst/>
                <a:rect l="l" t="t" r="r" b="b"/>
                <a:pathLst>
                  <a:path w="7107" h="4731" fill="none" extrusionOk="0">
                    <a:moveTo>
                      <a:pt x="2829" y="3350"/>
                    </a:moveTo>
                    <a:cubicBezTo>
                      <a:pt x="3893" y="4029"/>
                      <a:pt x="5002" y="4731"/>
                      <a:pt x="6337" y="4527"/>
                    </a:cubicBezTo>
                    <a:cubicBezTo>
                      <a:pt x="6609" y="4505"/>
                      <a:pt x="6948" y="4391"/>
                      <a:pt x="7039" y="4075"/>
                    </a:cubicBezTo>
                    <a:cubicBezTo>
                      <a:pt x="7107" y="3871"/>
                      <a:pt x="7016" y="3712"/>
                      <a:pt x="6903" y="3509"/>
                    </a:cubicBezTo>
                    <a:cubicBezTo>
                      <a:pt x="6247" y="2287"/>
                      <a:pt x="5251" y="1449"/>
                      <a:pt x="3961" y="929"/>
                    </a:cubicBezTo>
                    <a:cubicBezTo>
                      <a:pt x="3191" y="635"/>
                      <a:pt x="1313" y="1"/>
                      <a:pt x="657" y="748"/>
                    </a:cubicBezTo>
                    <a:cubicBezTo>
                      <a:pt x="0" y="1472"/>
                      <a:pt x="2399" y="3079"/>
                      <a:pt x="2829" y="3350"/>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0"/>
              <p:cNvSpPr/>
              <p:nvPr/>
            </p:nvSpPr>
            <p:spPr>
              <a:xfrm>
                <a:off x="40094" y="4962061"/>
                <a:ext cx="467134" cy="187317"/>
              </a:xfrm>
              <a:custGeom>
                <a:avLst/>
                <a:gdLst/>
                <a:ahLst/>
                <a:cxnLst/>
                <a:rect l="l" t="t" r="r" b="b"/>
                <a:pathLst>
                  <a:path w="9484" h="3803" fill="none" extrusionOk="0">
                    <a:moveTo>
                      <a:pt x="1042" y="91"/>
                    </a:moveTo>
                    <a:cubicBezTo>
                      <a:pt x="1042" y="91"/>
                      <a:pt x="1268" y="431"/>
                      <a:pt x="1246" y="431"/>
                    </a:cubicBezTo>
                    <a:cubicBezTo>
                      <a:pt x="974" y="431"/>
                      <a:pt x="91" y="1"/>
                      <a:pt x="24" y="385"/>
                    </a:cubicBezTo>
                    <a:cubicBezTo>
                      <a:pt x="1" y="680"/>
                      <a:pt x="431" y="1178"/>
                      <a:pt x="589" y="1404"/>
                    </a:cubicBezTo>
                    <a:cubicBezTo>
                      <a:pt x="1065" y="2038"/>
                      <a:pt x="1993" y="2875"/>
                      <a:pt x="2717" y="3169"/>
                    </a:cubicBezTo>
                    <a:cubicBezTo>
                      <a:pt x="4188" y="3803"/>
                      <a:pt x="5908" y="3803"/>
                      <a:pt x="7447" y="3509"/>
                    </a:cubicBezTo>
                    <a:cubicBezTo>
                      <a:pt x="7741" y="3463"/>
                      <a:pt x="9484" y="3124"/>
                      <a:pt x="8669" y="2671"/>
                    </a:cubicBezTo>
                    <a:cubicBezTo>
                      <a:pt x="7673" y="2105"/>
                      <a:pt x="6655" y="1472"/>
                      <a:pt x="5591" y="1110"/>
                    </a:cubicBezTo>
                    <a:cubicBezTo>
                      <a:pt x="4188" y="612"/>
                      <a:pt x="2490" y="46"/>
                      <a:pt x="1042" y="9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0"/>
              <p:cNvSpPr/>
              <p:nvPr/>
            </p:nvSpPr>
            <p:spPr>
              <a:xfrm>
                <a:off x="134860" y="5204297"/>
                <a:ext cx="466002" cy="140180"/>
              </a:xfrm>
              <a:custGeom>
                <a:avLst/>
                <a:gdLst/>
                <a:ahLst/>
                <a:cxnLst/>
                <a:rect l="l" t="t" r="r" b="b"/>
                <a:pathLst>
                  <a:path w="9461" h="2846" extrusionOk="0">
                    <a:moveTo>
                      <a:pt x="4452" y="0"/>
                    </a:moveTo>
                    <a:cubicBezTo>
                      <a:pt x="3149" y="0"/>
                      <a:pt x="1629" y="278"/>
                      <a:pt x="476" y="695"/>
                    </a:cubicBezTo>
                    <a:cubicBezTo>
                      <a:pt x="363" y="741"/>
                      <a:pt x="227" y="809"/>
                      <a:pt x="136" y="899"/>
                    </a:cubicBezTo>
                    <a:cubicBezTo>
                      <a:pt x="69" y="967"/>
                      <a:pt x="1" y="1125"/>
                      <a:pt x="23" y="1261"/>
                    </a:cubicBezTo>
                    <a:cubicBezTo>
                      <a:pt x="69" y="1374"/>
                      <a:pt x="136" y="1420"/>
                      <a:pt x="227" y="1510"/>
                    </a:cubicBezTo>
                    <a:cubicBezTo>
                      <a:pt x="1019" y="2212"/>
                      <a:pt x="1947" y="2642"/>
                      <a:pt x="2965" y="2778"/>
                    </a:cubicBezTo>
                    <a:cubicBezTo>
                      <a:pt x="3260" y="2823"/>
                      <a:pt x="3509" y="2845"/>
                      <a:pt x="3803" y="2845"/>
                    </a:cubicBezTo>
                    <a:cubicBezTo>
                      <a:pt x="4844" y="2845"/>
                      <a:pt x="6021" y="2710"/>
                      <a:pt x="7017" y="2370"/>
                    </a:cubicBezTo>
                    <a:cubicBezTo>
                      <a:pt x="7809" y="2099"/>
                      <a:pt x="8601" y="1963"/>
                      <a:pt x="9370" y="1601"/>
                    </a:cubicBezTo>
                    <a:cubicBezTo>
                      <a:pt x="9393" y="1601"/>
                      <a:pt x="9416" y="1578"/>
                      <a:pt x="9416" y="1533"/>
                    </a:cubicBezTo>
                    <a:cubicBezTo>
                      <a:pt x="9461" y="1488"/>
                      <a:pt x="9393" y="1420"/>
                      <a:pt x="9348" y="1397"/>
                    </a:cubicBezTo>
                    <a:cubicBezTo>
                      <a:pt x="8171" y="628"/>
                      <a:pt x="6338" y="84"/>
                      <a:pt x="4980" y="16"/>
                    </a:cubicBezTo>
                    <a:cubicBezTo>
                      <a:pt x="4809" y="5"/>
                      <a:pt x="4633" y="0"/>
                      <a:pt x="4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0"/>
              <p:cNvSpPr/>
              <p:nvPr/>
            </p:nvSpPr>
            <p:spPr>
              <a:xfrm>
                <a:off x="307647" y="4546250"/>
                <a:ext cx="144957" cy="380199"/>
              </a:xfrm>
              <a:custGeom>
                <a:avLst/>
                <a:gdLst/>
                <a:ahLst/>
                <a:cxnLst/>
                <a:rect l="l" t="t" r="r" b="b"/>
                <a:pathLst>
                  <a:path w="2943" h="7719" fill="none" extrusionOk="0">
                    <a:moveTo>
                      <a:pt x="1132" y="635"/>
                    </a:moveTo>
                    <a:cubicBezTo>
                      <a:pt x="1268" y="340"/>
                      <a:pt x="1562" y="1"/>
                      <a:pt x="1902" y="69"/>
                    </a:cubicBezTo>
                    <a:cubicBezTo>
                      <a:pt x="2105" y="137"/>
                      <a:pt x="2241" y="295"/>
                      <a:pt x="2332" y="499"/>
                    </a:cubicBezTo>
                    <a:cubicBezTo>
                      <a:pt x="2897" y="1540"/>
                      <a:pt x="2943" y="2785"/>
                      <a:pt x="2694" y="3962"/>
                    </a:cubicBezTo>
                    <a:cubicBezTo>
                      <a:pt x="2558" y="4595"/>
                      <a:pt x="2332" y="5229"/>
                      <a:pt x="2015" y="5817"/>
                    </a:cubicBezTo>
                    <a:cubicBezTo>
                      <a:pt x="1811" y="6247"/>
                      <a:pt x="1472" y="7153"/>
                      <a:pt x="1019" y="7311"/>
                    </a:cubicBezTo>
                    <a:cubicBezTo>
                      <a:pt x="1" y="7718"/>
                      <a:pt x="227" y="5387"/>
                      <a:pt x="250" y="4935"/>
                    </a:cubicBezTo>
                    <a:cubicBezTo>
                      <a:pt x="408" y="3464"/>
                      <a:pt x="453" y="1947"/>
                      <a:pt x="1132" y="635"/>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0"/>
              <p:cNvSpPr/>
              <p:nvPr/>
            </p:nvSpPr>
            <p:spPr>
              <a:xfrm>
                <a:off x="322128" y="4551865"/>
                <a:ext cx="122694" cy="331092"/>
              </a:xfrm>
              <a:custGeom>
                <a:avLst/>
                <a:gdLst/>
                <a:ahLst/>
                <a:cxnLst/>
                <a:rect l="l" t="t" r="r" b="b"/>
                <a:pathLst>
                  <a:path w="2491" h="6722" fill="none" extrusionOk="0">
                    <a:moveTo>
                      <a:pt x="2490" y="1697"/>
                    </a:moveTo>
                    <a:cubicBezTo>
                      <a:pt x="2106" y="1132"/>
                      <a:pt x="1766" y="566"/>
                      <a:pt x="1404" y="0"/>
                    </a:cubicBezTo>
                    <a:cubicBezTo>
                      <a:pt x="1743" y="1019"/>
                      <a:pt x="2083" y="2060"/>
                      <a:pt x="2422" y="3078"/>
                    </a:cubicBezTo>
                    <a:cubicBezTo>
                      <a:pt x="2083" y="2150"/>
                      <a:pt x="1200" y="1426"/>
                      <a:pt x="974" y="475"/>
                    </a:cubicBezTo>
                    <a:cubicBezTo>
                      <a:pt x="1313" y="1765"/>
                      <a:pt x="1698" y="3101"/>
                      <a:pt x="2083" y="4368"/>
                    </a:cubicBezTo>
                    <a:cubicBezTo>
                      <a:pt x="1721" y="3304"/>
                      <a:pt x="1132" y="2286"/>
                      <a:pt x="567" y="1290"/>
                    </a:cubicBezTo>
                    <a:cubicBezTo>
                      <a:pt x="883" y="2784"/>
                      <a:pt x="1291" y="4278"/>
                      <a:pt x="1766" y="5726"/>
                    </a:cubicBezTo>
                    <a:cubicBezTo>
                      <a:pt x="1268" y="4798"/>
                      <a:pt x="748" y="3870"/>
                      <a:pt x="250" y="2897"/>
                    </a:cubicBezTo>
                    <a:cubicBezTo>
                      <a:pt x="521" y="4074"/>
                      <a:pt x="816" y="5205"/>
                      <a:pt x="1087" y="6360"/>
                    </a:cubicBezTo>
                    <a:cubicBezTo>
                      <a:pt x="838" y="5590"/>
                      <a:pt x="476" y="4889"/>
                      <a:pt x="1" y="4255"/>
                    </a:cubicBezTo>
                    <a:cubicBezTo>
                      <a:pt x="227" y="5092"/>
                      <a:pt x="386" y="5907"/>
                      <a:pt x="499" y="6722"/>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0"/>
              <p:cNvSpPr/>
              <p:nvPr/>
            </p:nvSpPr>
            <p:spPr>
              <a:xfrm>
                <a:off x="444773" y="4713471"/>
                <a:ext cx="170570" cy="396897"/>
              </a:xfrm>
              <a:custGeom>
                <a:avLst/>
                <a:gdLst/>
                <a:ahLst/>
                <a:cxnLst/>
                <a:rect l="l" t="t" r="r" b="b"/>
                <a:pathLst>
                  <a:path w="3463" h="8058" fill="none" extrusionOk="0">
                    <a:moveTo>
                      <a:pt x="1652" y="1517"/>
                    </a:moveTo>
                    <a:cubicBezTo>
                      <a:pt x="1834" y="1245"/>
                      <a:pt x="1992" y="974"/>
                      <a:pt x="2173" y="702"/>
                    </a:cubicBezTo>
                    <a:cubicBezTo>
                      <a:pt x="2218" y="589"/>
                      <a:pt x="2309" y="476"/>
                      <a:pt x="2422" y="408"/>
                    </a:cubicBezTo>
                    <a:cubicBezTo>
                      <a:pt x="2988" y="1"/>
                      <a:pt x="3237" y="1155"/>
                      <a:pt x="3305" y="1494"/>
                    </a:cubicBezTo>
                    <a:cubicBezTo>
                      <a:pt x="3463" y="2536"/>
                      <a:pt x="3418" y="3554"/>
                      <a:pt x="3101" y="4595"/>
                    </a:cubicBezTo>
                    <a:cubicBezTo>
                      <a:pt x="2852" y="5455"/>
                      <a:pt x="2535" y="6270"/>
                      <a:pt x="1969" y="6971"/>
                    </a:cubicBezTo>
                    <a:cubicBezTo>
                      <a:pt x="1720" y="7288"/>
                      <a:pt x="1404" y="7605"/>
                      <a:pt x="1087" y="7854"/>
                    </a:cubicBezTo>
                    <a:cubicBezTo>
                      <a:pt x="1041" y="7922"/>
                      <a:pt x="951" y="7967"/>
                      <a:pt x="860" y="7990"/>
                    </a:cubicBezTo>
                    <a:cubicBezTo>
                      <a:pt x="725" y="8058"/>
                      <a:pt x="453" y="7922"/>
                      <a:pt x="340" y="7831"/>
                    </a:cubicBezTo>
                    <a:cubicBezTo>
                      <a:pt x="23" y="7537"/>
                      <a:pt x="0" y="6971"/>
                      <a:pt x="23" y="6587"/>
                    </a:cubicBezTo>
                    <a:cubicBezTo>
                      <a:pt x="23" y="6134"/>
                      <a:pt x="113" y="5704"/>
                      <a:pt x="181" y="5274"/>
                    </a:cubicBezTo>
                    <a:cubicBezTo>
                      <a:pt x="340" y="4595"/>
                      <a:pt x="476" y="3939"/>
                      <a:pt x="725" y="3328"/>
                    </a:cubicBezTo>
                    <a:cubicBezTo>
                      <a:pt x="973" y="2671"/>
                      <a:pt x="1313" y="2083"/>
                      <a:pt x="1652" y="1517"/>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0"/>
              <p:cNvSpPr/>
              <p:nvPr/>
            </p:nvSpPr>
            <p:spPr>
              <a:xfrm>
                <a:off x="448122" y="4739133"/>
                <a:ext cx="156089" cy="350055"/>
              </a:xfrm>
              <a:custGeom>
                <a:avLst/>
                <a:gdLst/>
                <a:ahLst/>
                <a:cxnLst/>
                <a:rect l="l" t="t" r="r" b="b"/>
                <a:pathLst>
                  <a:path w="3169" h="7107" fill="none" extrusionOk="0">
                    <a:moveTo>
                      <a:pt x="3169" y="2716"/>
                    </a:moveTo>
                    <a:cubicBezTo>
                      <a:pt x="2874" y="1811"/>
                      <a:pt x="2580" y="906"/>
                      <a:pt x="2263" y="0"/>
                    </a:cubicBezTo>
                    <a:cubicBezTo>
                      <a:pt x="2444" y="521"/>
                      <a:pt x="2422" y="1290"/>
                      <a:pt x="2467" y="1811"/>
                    </a:cubicBezTo>
                    <a:cubicBezTo>
                      <a:pt x="2535" y="2535"/>
                      <a:pt x="2648" y="3237"/>
                      <a:pt x="2807" y="3938"/>
                    </a:cubicBezTo>
                    <a:cubicBezTo>
                      <a:pt x="2467" y="3010"/>
                      <a:pt x="2105" y="2082"/>
                      <a:pt x="1517" y="1313"/>
                    </a:cubicBezTo>
                    <a:cubicBezTo>
                      <a:pt x="1879" y="2671"/>
                      <a:pt x="2309" y="3961"/>
                      <a:pt x="2807" y="5296"/>
                    </a:cubicBezTo>
                    <a:cubicBezTo>
                      <a:pt x="2241" y="4278"/>
                      <a:pt x="1698" y="3259"/>
                      <a:pt x="1132" y="2241"/>
                    </a:cubicBezTo>
                    <a:cubicBezTo>
                      <a:pt x="1336" y="2807"/>
                      <a:pt x="1517" y="3372"/>
                      <a:pt x="1698" y="3916"/>
                    </a:cubicBezTo>
                    <a:cubicBezTo>
                      <a:pt x="1901" y="4504"/>
                      <a:pt x="2105" y="5138"/>
                      <a:pt x="2173" y="5749"/>
                    </a:cubicBezTo>
                    <a:lnTo>
                      <a:pt x="815" y="2535"/>
                    </a:lnTo>
                    <a:cubicBezTo>
                      <a:pt x="1200" y="3825"/>
                      <a:pt x="1426" y="5160"/>
                      <a:pt x="1766" y="6450"/>
                    </a:cubicBezTo>
                    <a:cubicBezTo>
                      <a:pt x="1381" y="5500"/>
                      <a:pt x="1087" y="4459"/>
                      <a:pt x="634" y="3508"/>
                    </a:cubicBezTo>
                    <a:cubicBezTo>
                      <a:pt x="679" y="4708"/>
                      <a:pt x="679" y="5930"/>
                      <a:pt x="657" y="7107"/>
                    </a:cubicBezTo>
                    <a:cubicBezTo>
                      <a:pt x="475" y="6496"/>
                      <a:pt x="294" y="5885"/>
                      <a:pt x="0" y="5296"/>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0"/>
              <p:cNvSpPr/>
              <p:nvPr/>
            </p:nvSpPr>
            <p:spPr>
              <a:xfrm>
                <a:off x="479300" y="4752481"/>
                <a:ext cx="151656" cy="354537"/>
              </a:xfrm>
              <a:custGeom>
                <a:avLst/>
                <a:gdLst/>
                <a:ahLst/>
                <a:cxnLst/>
                <a:rect l="l" t="t" r="r" b="b"/>
                <a:pathLst>
                  <a:path w="3079" h="7198" fill="none" extrusionOk="0">
                    <a:moveTo>
                      <a:pt x="2174" y="1"/>
                    </a:moveTo>
                    <a:cubicBezTo>
                      <a:pt x="2287" y="114"/>
                      <a:pt x="2355" y="250"/>
                      <a:pt x="2400" y="386"/>
                    </a:cubicBezTo>
                    <a:cubicBezTo>
                      <a:pt x="2581" y="816"/>
                      <a:pt x="2739" y="1246"/>
                      <a:pt x="2853" y="1698"/>
                    </a:cubicBezTo>
                    <a:cubicBezTo>
                      <a:pt x="3079" y="2739"/>
                      <a:pt x="2943" y="3894"/>
                      <a:pt x="2400" y="4889"/>
                    </a:cubicBezTo>
                    <a:cubicBezTo>
                      <a:pt x="1902" y="5863"/>
                      <a:pt x="1019" y="6723"/>
                      <a:pt x="1" y="7198"/>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0"/>
              <p:cNvSpPr/>
              <p:nvPr/>
            </p:nvSpPr>
            <p:spPr>
              <a:xfrm>
                <a:off x="579633" y="4842470"/>
                <a:ext cx="208496" cy="446201"/>
              </a:xfrm>
              <a:custGeom>
                <a:avLst/>
                <a:gdLst/>
                <a:ahLst/>
                <a:cxnLst/>
                <a:rect l="l" t="t" r="r" b="b"/>
                <a:pathLst>
                  <a:path w="4233" h="9059" extrusionOk="0">
                    <a:moveTo>
                      <a:pt x="3797" y="1"/>
                    </a:moveTo>
                    <a:cubicBezTo>
                      <a:pt x="3724" y="1"/>
                      <a:pt x="3654" y="34"/>
                      <a:pt x="3599" y="52"/>
                    </a:cubicBezTo>
                    <a:cubicBezTo>
                      <a:pt x="3328" y="165"/>
                      <a:pt x="3124" y="369"/>
                      <a:pt x="2943" y="573"/>
                    </a:cubicBezTo>
                    <a:cubicBezTo>
                      <a:pt x="2264" y="1297"/>
                      <a:pt x="1743" y="2202"/>
                      <a:pt x="1359" y="3108"/>
                    </a:cubicBezTo>
                    <a:cubicBezTo>
                      <a:pt x="1019" y="3968"/>
                      <a:pt x="770" y="4805"/>
                      <a:pt x="544" y="5688"/>
                    </a:cubicBezTo>
                    <a:cubicBezTo>
                      <a:pt x="340" y="6480"/>
                      <a:pt x="1" y="7340"/>
                      <a:pt x="1" y="8155"/>
                    </a:cubicBezTo>
                    <a:cubicBezTo>
                      <a:pt x="1" y="8588"/>
                      <a:pt x="124" y="9059"/>
                      <a:pt x="424" y="9059"/>
                    </a:cubicBezTo>
                    <a:cubicBezTo>
                      <a:pt x="531" y="9059"/>
                      <a:pt x="661" y="8999"/>
                      <a:pt x="816" y="8856"/>
                    </a:cubicBezTo>
                    <a:cubicBezTo>
                      <a:pt x="1449" y="8290"/>
                      <a:pt x="1902" y="7521"/>
                      <a:pt x="2309" y="6819"/>
                    </a:cubicBezTo>
                    <a:cubicBezTo>
                      <a:pt x="2626" y="6276"/>
                      <a:pt x="2966" y="5778"/>
                      <a:pt x="3260" y="5235"/>
                    </a:cubicBezTo>
                    <a:cubicBezTo>
                      <a:pt x="3509" y="4782"/>
                      <a:pt x="3735" y="4330"/>
                      <a:pt x="3893" y="3832"/>
                    </a:cubicBezTo>
                    <a:cubicBezTo>
                      <a:pt x="4233" y="2746"/>
                      <a:pt x="4188" y="1591"/>
                      <a:pt x="4097" y="460"/>
                    </a:cubicBezTo>
                    <a:cubicBezTo>
                      <a:pt x="4075" y="279"/>
                      <a:pt x="4007" y="52"/>
                      <a:pt x="3848" y="7"/>
                    </a:cubicBezTo>
                    <a:cubicBezTo>
                      <a:pt x="3831" y="3"/>
                      <a:pt x="3814" y="1"/>
                      <a:pt x="37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0"/>
              <p:cNvSpPr/>
              <p:nvPr/>
            </p:nvSpPr>
            <p:spPr>
              <a:xfrm>
                <a:off x="172787" y="4488326"/>
                <a:ext cx="535106" cy="906292"/>
              </a:xfrm>
              <a:custGeom>
                <a:avLst/>
                <a:gdLst/>
                <a:ahLst/>
                <a:cxnLst/>
                <a:rect l="l" t="t" r="r" b="b"/>
                <a:pathLst>
                  <a:path w="10864" h="18400" extrusionOk="0">
                    <a:moveTo>
                      <a:pt x="0" y="0"/>
                    </a:moveTo>
                    <a:lnTo>
                      <a:pt x="0" y="0"/>
                    </a:lnTo>
                    <a:cubicBezTo>
                      <a:pt x="385" y="1765"/>
                      <a:pt x="1019" y="3485"/>
                      <a:pt x="1743" y="5092"/>
                    </a:cubicBezTo>
                    <a:cubicBezTo>
                      <a:pt x="2467" y="6744"/>
                      <a:pt x="3282" y="8351"/>
                      <a:pt x="4210" y="9913"/>
                    </a:cubicBezTo>
                    <a:cubicBezTo>
                      <a:pt x="5138" y="11474"/>
                      <a:pt x="6133" y="12968"/>
                      <a:pt x="7265" y="14371"/>
                    </a:cubicBezTo>
                    <a:cubicBezTo>
                      <a:pt x="7808" y="15096"/>
                      <a:pt x="8397" y="15775"/>
                      <a:pt x="8985" y="16454"/>
                    </a:cubicBezTo>
                    <a:cubicBezTo>
                      <a:pt x="9302" y="16793"/>
                      <a:pt x="9619" y="17087"/>
                      <a:pt x="9936" y="17427"/>
                    </a:cubicBezTo>
                    <a:cubicBezTo>
                      <a:pt x="10230" y="17744"/>
                      <a:pt x="10547" y="18083"/>
                      <a:pt x="10863" y="18400"/>
                    </a:cubicBezTo>
                    <a:cubicBezTo>
                      <a:pt x="9732" y="17019"/>
                      <a:pt x="8623" y="15616"/>
                      <a:pt x="7582" y="14145"/>
                    </a:cubicBezTo>
                    <a:lnTo>
                      <a:pt x="6812" y="13059"/>
                    </a:lnTo>
                    <a:lnTo>
                      <a:pt x="6088" y="11950"/>
                    </a:lnTo>
                    <a:cubicBezTo>
                      <a:pt x="5817" y="11588"/>
                      <a:pt x="5568" y="11180"/>
                      <a:pt x="5341" y="10818"/>
                    </a:cubicBezTo>
                    <a:cubicBezTo>
                      <a:pt x="5092" y="10456"/>
                      <a:pt x="4866" y="10071"/>
                      <a:pt x="4640" y="9687"/>
                    </a:cubicBezTo>
                    <a:lnTo>
                      <a:pt x="3961" y="8532"/>
                    </a:lnTo>
                    <a:lnTo>
                      <a:pt x="3304" y="7333"/>
                    </a:lnTo>
                    <a:cubicBezTo>
                      <a:pt x="2874" y="6563"/>
                      <a:pt x="2490" y="5749"/>
                      <a:pt x="2082" y="4956"/>
                    </a:cubicBezTo>
                    <a:cubicBezTo>
                      <a:pt x="1313" y="3350"/>
                      <a:pt x="589" y="169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0"/>
              <p:cNvSpPr/>
              <p:nvPr/>
            </p:nvSpPr>
            <p:spPr>
              <a:xfrm>
                <a:off x="118163" y="4774793"/>
                <a:ext cx="234109" cy="128457"/>
              </a:xfrm>
              <a:custGeom>
                <a:avLst/>
                <a:gdLst/>
                <a:ahLst/>
                <a:cxnLst/>
                <a:rect l="l" t="t" r="r" b="b"/>
                <a:pathLst>
                  <a:path w="4753" h="2608" extrusionOk="0">
                    <a:moveTo>
                      <a:pt x="0" y="0"/>
                    </a:moveTo>
                    <a:cubicBezTo>
                      <a:pt x="1494" y="725"/>
                      <a:pt x="2965" y="1607"/>
                      <a:pt x="4323" y="2558"/>
                    </a:cubicBezTo>
                    <a:cubicBezTo>
                      <a:pt x="4383" y="2592"/>
                      <a:pt x="4441" y="2607"/>
                      <a:pt x="4493" y="2607"/>
                    </a:cubicBezTo>
                    <a:cubicBezTo>
                      <a:pt x="4578" y="2607"/>
                      <a:pt x="4652" y="2569"/>
                      <a:pt x="4708" y="2513"/>
                    </a:cubicBezTo>
                    <a:cubicBezTo>
                      <a:pt x="4753" y="2399"/>
                      <a:pt x="4730" y="2218"/>
                      <a:pt x="4617" y="2173"/>
                    </a:cubicBezTo>
                    <a:cubicBezTo>
                      <a:pt x="3123" y="1313"/>
                      <a:pt x="1584" y="58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0"/>
              <p:cNvSpPr/>
              <p:nvPr/>
            </p:nvSpPr>
            <p:spPr>
              <a:xfrm>
                <a:off x="327694" y="4648848"/>
                <a:ext cx="61372" cy="248787"/>
              </a:xfrm>
              <a:custGeom>
                <a:avLst/>
                <a:gdLst/>
                <a:ahLst/>
                <a:cxnLst/>
                <a:rect l="l" t="t" r="r" b="b"/>
                <a:pathLst>
                  <a:path w="1246" h="5051" extrusionOk="0">
                    <a:moveTo>
                      <a:pt x="1246" y="0"/>
                    </a:moveTo>
                    <a:lnTo>
                      <a:pt x="24" y="4730"/>
                    </a:lnTo>
                    <a:lnTo>
                      <a:pt x="24" y="4753"/>
                    </a:lnTo>
                    <a:cubicBezTo>
                      <a:pt x="1" y="4889"/>
                      <a:pt x="69" y="5002"/>
                      <a:pt x="227" y="5047"/>
                    </a:cubicBezTo>
                    <a:cubicBezTo>
                      <a:pt x="241" y="5049"/>
                      <a:pt x="255" y="5050"/>
                      <a:pt x="269" y="5050"/>
                    </a:cubicBezTo>
                    <a:cubicBezTo>
                      <a:pt x="385" y="5050"/>
                      <a:pt x="479" y="4965"/>
                      <a:pt x="499" y="4843"/>
                    </a:cubicBezTo>
                    <a:lnTo>
                      <a:pt x="12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0"/>
              <p:cNvSpPr/>
              <p:nvPr/>
            </p:nvSpPr>
            <p:spPr>
              <a:xfrm>
                <a:off x="364487" y="4585309"/>
                <a:ext cx="97032" cy="306563"/>
              </a:xfrm>
              <a:custGeom>
                <a:avLst/>
                <a:gdLst/>
                <a:ahLst/>
                <a:cxnLst/>
                <a:rect l="l" t="t" r="r" b="b"/>
                <a:pathLst>
                  <a:path w="1970" h="6224" fill="none" extrusionOk="0">
                    <a:moveTo>
                      <a:pt x="1087" y="0"/>
                    </a:moveTo>
                    <a:cubicBezTo>
                      <a:pt x="1562" y="611"/>
                      <a:pt x="1811" y="1403"/>
                      <a:pt x="1879" y="2195"/>
                    </a:cubicBezTo>
                    <a:cubicBezTo>
                      <a:pt x="1970" y="3825"/>
                      <a:pt x="1291" y="5228"/>
                      <a:pt x="1" y="6224"/>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0"/>
              <p:cNvSpPr/>
              <p:nvPr/>
            </p:nvSpPr>
            <p:spPr>
              <a:xfrm>
                <a:off x="186135" y="5028949"/>
                <a:ext cx="293215" cy="80335"/>
              </a:xfrm>
              <a:custGeom>
                <a:avLst/>
                <a:gdLst/>
                <a:ahLst/>
                <a:cxnLst/>
                <a:rect l="l" t="t" r="r" b="b"/>
                <a:pathLst>
                  <a:path w="5953" h="1631" extrusionOk="0">
                    <a:moveTo>
                      <a:pt x="1" y="1"/>
                    </a:moveTo>
                    <a:lnTo>
                      <a:pt x="1" y="1"/>
                    </a:lnTo>
                    <a:cubicBezTo>
                      <a:pt x="906" y="408"/>
                      <a:pt x="1857" y="725"/>
                      <a:pt x="2784" y="996"/>
                    </a:cubicBezTo>
                    <a:cubicBezTo>
                      <a:pt x="3237" y="1132"/>
                      <a:pt x="3712" y="1245"/>
                      <a:pt x="4188" y="1359"/>
                    </a:cubicBezTo>
                    <a:cubicBezTo>
                      <a:pt x="4686" y="1472"/>
                      <a:pt x="5161" y="1562"/>
                      <a:pt x="5659" y="1630"/>
                    </a:cubicBezTo>
                    <a:cubicBezTo>
                      <a:pt x="5817" y="1630"/>
                      <a:pt x="5930" y="1540"/>
                      <a:pt x="5953" y="1359"/>
                    </a:cubicBezTo>
                    <a:cubicBezTo>
                      <a:pt x="5953" y="1223"/>
                      <a:pt x="5862" y="1110"/>
                      <a:pt x="5727" y="1110"/>
                    </a:cubicBezTo>
                    <a:cubicBezTo>
                      <a:pt x="5251" y="1110"/>
                      <a:pt x="4753" y="1064"/>
                      <a:pt x="4278" y="996"/>
                    </a:cubicBezTo>
                    <a:cubicBezTo>
                      <a:pt x="3803" y="951"/>
                      <a:pt x="3328" y="861"/>
                      <a:pt x="2830" y="770"/>
                    </a:cubicBezTo>
                    <a:cubicBezTo>
                      <a:pt x="1879" y="566"/>
                      <a:pt x="951" y="31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0"/>
              <p:cNvSpPr/>
              <p:nvPr/>
            </p:nvSpPr>
            <p:spPr>
              <a:xfrm>
                <a:off x="457037" y="4887390"/>
                <a:ext cx="93683" cy="219776"/>
              </a:xfrm>
              <a:custGeom>
                <a:avLst/>
                <a:gdLst/>
                <a:ahLst/>
                <a:cxnLst/>
                <a:rect l="l" t="t" r="r" b="b"/>
                <a:pathLst>
                  <a:path w="1902" h="4462" extrusionOk="0">
                    <a:moveTo>
                      <a:pt x="1901" y="0"/>
                    </a:moveTo>
                    <a:lnTo>
                      <a:pt x="1901" y="0"/>
                    </a:lnTo>
                    <a:cubicBezTo>
                      <a:pt x="1720" y="770"/>
                      <a:pt x="1494" y="1471"/>
                      <a:pt x="1245" y="2128"/>
                    </a:cubicBezTo>
                    <a:cubicBezTo>
                      <a:pt x="928" y="2829"/>
                      <a:pt x="566" y="3486"/>
                      <a:pt x="113" y="4051"/>
                    </a:cubicBezTo>
                    <a:lnTo>
                      <a:pt x="91" y="4074"/>
                    </a:lnTo>
                    <a:cubicBezTo>
                      <a:pt x="0" y="4187"/>
                      <a:pt x="23" y="4323"/>
                      <a:pt x="136" y="4414"/>
                    </a:cubicBezTo>
                    <a:cubicBezTo>
                      <a:pt x="178" y="4447"/>
                      <a:pt x="222" y="4462"/>
                      <a:pt x="266" y="4462"/>
                    </a:cubicBezTo>
                    <a:cubicBezTo>
                      <a:pt x="343" y="4462"/>
                      <a:pt x="418" y="4417"/>
                      <a:pt x="476" y="4346"/>
                    </a:cubicBezTo>
                    <a:cubicBezTo>
                      <a:pt x="906" y="3667"/>
                      <a:pt x="1222" y="2965"/>
                      <a:pt x="1449" y="2241"/>
                    </a:cubicBezTo>
                    <a:cubicBezTo>
                      <a:pt x="1652" y="1494"/>
                      <a:pt x="1811" y="770"/>
                      <a:pt x="1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5" name="Google Shape;3495;p10"/>
            <p:cNvGrpSpPr/>
            <p:nvPr/>
          </p:nvGrpSpPr>
          <p:grpSpPr>
            <a:xfrm>
              <a:off x="8396815" y="4456353"/>
              <a:ext cx="769215" cy="1154931"/>
              <a:chOff x="8396815" y="4456353"/>
              <a:chExt cx="769215" cy="1154931"/>
            </a:xfrm>
          </p:grpSpPr>
          <p:sp>
            <p:nvSpPr>
              <p:cNvPr id="3496" name="Google Shape;3496;p10"/>
              <p:cNvSpPr/>
              <p:nvPr/>
            </p:nvSpPr>
            <p:spPr>
              <a:xfrm flipH="1">
                <a:off x="8782531" y="4850985"/>
                <a:ext cx="299914" cy="395764"/>
              </a:xfrm>
              <a:custGeom>
                <a:avLst/>
                <a:gdLst/>
                <a:ahLst/>
                <a:cxnLst/>
                <a:rect l="l" t="t" r="r" b="b"/>
                <a:pathLst>
                  <a:path w="6089" h="8035" fill="none" extrusionOk="0">
                    <a:moveTo>
                      <a:pt x="137" y="2377"/>
                    </a:moveTo>
                    <a:cubicBezTo>
                      <a:pt x="227" y="2874"/>
                      <a:pt x="431" y="3327"/>
                      <a:pt x="635" y="3734"/>
                    </a:cubicBezTo>
                    <a:cubicBezTo>
                      <a:pt x="1042" y="4572"/>
                      <a:pt x="1698" y="5273"/>
                      <a:pt x="2377" y="5885"/>
                    </a:cubicBezTo>
                    <a:cubicBezTo>
                      <a:pt x="3373" y="6790"/>
                      <a:pt x="4437" y="7740"/>
                      <a:pt x="5795" y="8012"/>
                    </a:cubicBezTo>
                    <a:cubicBezTo>
                      <a:pt x="5953" y="8035"/>
                      <a:pt x="5998" y="7650"/>
                      <a:pt x="6066" y="7514"/>
                    </a:cubicBezTo>
                    <a:cubicBezTo>
                      <a:pt x="6089" y="7424"/>
                      <a:pt x="6066" y="7333"/>
                      <a:pt x="5998" y="7242"/>
                    </a:cubicBezTo>
                    <a:cubicBezTo>
                      <a:pt x="5455" y="6111"/>
                      <a:pt x="5116" y="5477"/>
                      <a:pt x="4527" y="4368"/>
                    </a:cubicBezTo>
                    <a:cubicBezTo>
                      <a:pt x="3916" y="3214"/>
                      <a:pt x="3034" y="2263"/>
                      <a:pt x="2241" y="1222"/>
                    </a:cubicBezTo>
                    <a:cubicBezTo>
                      <a:pt x="2038" y="973"/>
                      <a:pt x="1766" y="747"/>
                      <a:pt x="1472" y="566"/>
                    </a:cubicBezTo>
                    <a:cubicBezTo>
                      <a:pt x="1200" y="430"/>
                      <a:pt x="884" y="227"/>
                      <a:pt x="567" y="159"/>
                    </a:cubicBezTo>
                    <a:cubicBezTo>
                      <a:pt x="1" y="0"/>
                      <a:pt x="23" y="1200"/>
                      <a:pt x="23" y="1471"/>
                    </a:cubicBezTo>
                    <a:cubicBezTo>
                      <a:pt x="69" y="1788"/>
                      <a:pt x="91" y="2105"/>
                      <a:pt x="137" y="2377"/>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0"/>
              <p:cNvSpPr/>
              <p:nvPr/>
            </p:nvSpPr>
            <p:spPr>
              <a:xfrm flipH="1">
                <a:off x="8805927" y="4875514"/>
                <a:ext cx="267602" cy="362320"/>
              </a:xfrm>
              <a:custGeom>
                <a:avLst/>
                <a:gdLst/>
                <a:ahLst/>
                <a:cxnLst/>
                <a:rect l="l" t="t" r="r" b="b"/>
                <a:pathLst>
                  <a:path w="5433" h="7356" fill="none" extrusionOk="0">
                    <a:moveTo>
                      <a:pt x="1" y="1833"/>
                    </a:moveTo>
                    <a:cubicBezTo>
                      <a:pt x="159" y="1200"/>
                      <a:pt x="408" y="566"/>
                      <a:pt x="793" y="0"/>
                    </a:cubicBezTo>
                    <a:cubicBezTo>
                      <a:pt x="521" y="905"/>
                      <a:pt x="408" y="1856"/>
                      <a:pt x="454" y="2784"/>
                    </a:cubicBezTo>
                    <a:cubicBezTo>
                      <a:pt x="680" y="1879"/>
                      <a:pt x="951" y="973"/>
                      <a:pt x="1291" y="113"/>
                    </a:cubicBezTo>
                    <a:cubicBezTo>
                      <a:pt x="1291" y="521"/>
                      <a:pt x="1155" y="951"/>
                      <a:pt x="1065" y="1381"/>
                    </a:cubicBezTo>
                    <a:cubicBezTo>
                      <a:pt x="906" y="2150"/>
                      <a:pt x="816" y="2965"/>
                      <a:pt x="816" y="3757"/>
                    </a:cubicBezTo>
                    <a:cubicBezTo>
                      <a:pt x="906" y="3734"/>
                      <a:pt x="929" y="3621"/>
                      <a:pt x="951" y="3531"/>
                    </a:cubicBezTo>
                    <a:cubicBezTo>
                      <a:pt x="1246" y="2558"/>
                      <a:pt x="1495" y="1607"/>
                      <a:pt x="1676" y="634"/>
                    </a:cubicBezTo>
                    <a:cubicBezTo>
                      <a:pt x="1630" y="951"/>
                      <a:pt x="1676" y="1313"/>
                      <a:pt x="1630" y="1652"/>
                    </a:cubicBezTo>
                    <a:cubicBezTo>
                      <a:pt x="1608" y="1946"/>
                      <a:pt x="1563" y="2173"/>
                      <a:pt x="1563" y="2490"/>
                    </a:cubicBezTo>
                    <a:cubicBezTo>
                      <a:pt x="1608" y="3214"/>
                      <a:pt x="1495" y="3983"/>
                      <a:pt x="1404" y="4708"/>
                    </a:cubicBezTo>
                    <a:cubicBezTo>
                      <a:pt x="1811" y="3621"/>
                      <a:pt x="2106" y="2512"/>
                      <a:pt x="2309" y="1381"/>
                    </a:cubicBezTo>
                    <a:cubicBezTo>
                      <a:pt x="2400" y="2037"/>
                      <a:pt x="2332" y="2671"/>
                      <a:pt x="2287" y="3327"/>
                    </a:cubicBezTo>
                    <a:cubicBezTo>
                      <a:pt x="2219" y="4074"/>
                      <a:pt x="2174" y="4821"/>
                      <a:pt x="2106" y="5568"/>
                    </a:cubicBezTo>
                    <a:cubicBezTo>
                      <a:pt x="2106" y="5273"/>
                      <a:pt x="2332" y="4934"/>
                      <a:pt x="2423" y="4685"/>
                    </a:cubicBezTo>
                    <a:cubicBezTo>
                      <a:pt x="2490" y="4436"/>
                      <a:pt x="2513" y="4187"/>
                      <a:pt x="2558" y="3915"/>
                    </a:cubicBezTo>
                    <a:cubicBezTo>
                      <a:pt x="2717" y="3350"/>
                      <a:pt x="2898" y="2761"/>
                      <a:pt x="3237" y="2286"/>
                    </a:cubicBezTo>
                    <a:cubicBezTo>
                      <a:pt x="3011" y="3485"/>
                      <a:pt x="2762" y="4685"/>
                      <a:pt x="2536" y="5907"/>
                    </a:cubicBezTo>
                    <a:cubicBezTo>
                      <a:pt x="2853" y="4934"/>
                      <a:pt x="3169" y="3938"/>
                      <a:pt x="3464" y="2988"/>
                    </a:cubicBezTo>
                    <a:cubicBezTo>
                      <a:pt x="3418" y="4119"/>
                      <a:pt x="3350" y="5273"/>
                      <a:pt x="3328" y="6405"/>
                    </a:cubicBezTo>
                    <a:cubicBezTo>
                      <a:pt x="3532" y="5477"/>
                      <a:pt x="3735" y="4549"/>
                      <a:pt x="3962" y="3621"/>
                    </a:cubicBezTo>
                    <a:cubicBezTo>
                      <a:pt x="3894" y="4708"/>
                      <a:pt x="3871" y="5794"/>
                      <a:pt x="3803" y="6903"/>
                    </a:cubicBezTo>
                    <a:cubicBezTo>
                      <a:pt x="3984" y="6518"/>
                      <a:pt x="4120" y="6133"/>
                      <a:pt x="4233" y="5726"/>
                    </a:cubicBezTo>
                    <a:cubicBezTo>
                      <a:pt x="4346" y="5387"/>
                      <a:pt x="4369" y="4866"/>
                      <a:pt x="4573" y="4594"/>
                    </a:cubicBezTo>
                    <a:cubicBezTo>
                      <a:pt x="4754" y="5500"/>
                      <a:pt x="4776" y="6450"/>
                      <a:pt x="4980" y="7356"/>
                    </a:cubicBezTo>
                    <a:cubicBezTo>
                      <a:pt x="5206" y="7039"/>
                      <a:pt x="5342" y="6699"/>
                      <a:pt x="5433" y="6337"/>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0"/>
              <p:cNvSpPr/>
              <p:nvPr/>
            </p:nvSpPr>
            <p:spPr>
              <a:xfrm flipH="1">
                <a:off x="8616394" y="4456353"/>
                <a:ext cx="142741" cy="431474"/>
              </a:xfrm>
              <a:custGeom>
                <a:avLst/>
                <a:gdLst/>
                <a:ahLst/>
                <a:cxnLst/>
                <a:rect l="l" t="t" r="r" b="b"/>
                <a:pathLst>
                  <a:path w="2898" h="8760" fill="none" extrusionOk="0">
                    <a:moveTo>
                      <a:pt x="2829" y="2920"/>
                    </a:moveTo>
                    <a:cubicBezTo>
                      <a:pt x="2897" y="2083"/>
                      <a:pt x="2829" y="1200"/>
                      <a:pt x="2716" y="363"/>
                    </a:cubicBezTo>
                    <a:cubicBezTo>
                      <a:pt x="2693" y="249"/>
                      <a:pt x="2648" y="68"/>
                      <a:pt x="2558" y="46"/>
                    </a:cubicBezTo>
                    <a:cubicBezTo>
                      <a:pt x="2444" y="0"/>
                      <a:pt x="2331" y="91"/>
                      <a:pt x="2241" y="182"/>
                    </a:cubicBezTo>
                    <a:cubicBezTo>
                      <a:pt x="1539" y="1245"/>
                      <a:pt x="973" y="2332"/>
                      <a:pt x="589" y="3576"/>
                    </a:cubicBezTo>
                    <a:cubicBezTo>
                      <a:pt x="294" y="4595"/>
                      <a:pt x="181" y="5613"/>
                      <a:pt x="136" y="6654"/>
                    </a:cubicBezTo>
                    <a:cubicBezTo>
                      <a:pt x="136" y="7152"/>
                      <a:pt x="91" y="7650"/>
                      <a:pt x="23" y="8125"/>
                    </a:cubicBezTo>
                    <a:cubicBezTo>
                      <a:pt x="0" y="8442"/>
                      <a:pt x="23" y="8759"/>
                      <a:pt x="408" y="8352"/>
                    </a:cubicBezTo>
                    <a:cubicBezTo>
                      <a:pt x="679" y="8080"/>
                      <a:pt x="928" y="7786"/>
                      <a:pt x="1154" y="7469"/>
                    </a:cubicBezTo>
                    <a:cubicBezTo>
                      <a:pt x="1924" y="6518"/>
                      <a:pt x="2490" y="5477"/>
                      <a:pt x="2693" y="4187"/>
                    </a:cubicBezTo>
                    <a:cubicBezTo>
                      <a:pt x="2897" y="2897"/>
                      <a:pt x="2671" y="1698"/>
                      <a:pt x="2173" y="453"/>
                    </a:cubicBezTo>
                    <a:lnTo>
                      <a:pt x="2354" y="5545"/>
                    </a:lnTo>
                    <a:cubicBezTo>
                      <a:pt x="1947" y="4346"/>
                      <a:pt x="1607" y="3124"/>
                      <a:pt x="1313" y="1879"/>
                    </a:cubicBezTo>
                    <a:lnTo>
                      <a:pt x="1041" y="7469"/>
                    </a:lnTo>
                    <a:cubicBezTo>
                      <a:pt x="656" y="6609"/>
                      <a:pt x="408" y="5658"/>
                      <a:pt x="249" y="4708"/>
                    </a:cubicBezTo>
                    <a:cubicBezTo>
                      <a:pt x="408" y="5817"/>
                      <a:pt x="408" y="6949"/>
                      <a:pt x="317" y="8035"/>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0"/>
              <p:cNvSpPr/>
              <p:nvPr/>
            </p:nvSpPr>
            <p:spPr>
              <a:xfrm flipH="1">
                <a:off x="8653187" y="4482015"/>
                <a:ext cx="113779" cy="361187"/>
              </a:xfrm>
              <a:custGeom>
                <a:avLst/>
                <a:gdLst/>
                <a:ahLst/>
                <a:cxnLst/>
                <a:rect l="l" t="t" r="r" b="b"/>
                <a:pathLst>
                  <a:path w="2310" h="7333" fill="none" extrusionOk="0">
                    <a:moveTo>
                      <a:pt x="2309" y="0"/>
                    </a:moveTo>
                    <a:lnTo>
                      <a:pt x="1970" y="430"/>
                    </a:lnTo>
                    <a:cubicBezTo>
                      <a:pt x="1585" y="905"/>
                      <a:pt x="1178" y="1426"/>
                      <a:pt x="861" y="1992"/>
                    </a:cubicBezTo>
                    <a:cubicBezTo>
                      <a:pt x="1" y="3598"/>
                      <a:pt x="46" y="5545"/>
                      <a:pt x="408" y="7333"/>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0"/>
              <p:cNvSpPr/>
              <p:nvPr/>
            </p:nvSpPr>
            <p:spPr>
              <a:xfrm flipH="1">
                <a:off x="8754653" y="4650320"/>
                <a:ext cx="207364" cy="394680"/>
              </a:xfrm>
              <a:custGeom>
                <a:avLst/>
                <a:gdLst/>
                <a:ahLst/>
                <a:cxnLst/>
                <a:rect l="l" t="t" r="r" b="b"/>
                <a:pathLst>
                  <a:path w="4210" h="8013" fill="none" extrusionOk="0">
                    <a:moveTo>
                      <a:pt x="4029" y="5658"/>
                    </a:moveTo>
                    <a:cubicBezTo>
                      <a:pt x="4006" y="6315"/>
                      <a:pt x="3780" y="6971"/>
                      <a:pt x="3395" y="7469"/>
                    </a:cubicBezTo>
                    <a:lnTo>
                      <a:pt x="3395" y="3395"/>
                    </a:lnTo>
                    <a:cubicBezTo>
                      <a:pt x="3395" y="3169"/>
                      <a:pt x="3327" y="2897"/>
                      <a:pt x="3101" y="2875"/>
                    </a:cubicBezTo>
                    <a:cubicBezTo>
                      <a:pt x="2784" y="3961"/>
                      <a:pt x="2512" y="5093"/>
                      <a:pt x="2195" y="6202"/>
                    </a:cubicBezTo>
                    <a:cubicBezTo>
                      <a:pt x="1856" y="4572"/>
                      <a:pt x="2648" y="2829"/>
                      <a:pt x="2309" y="1177"/>
                    </a:cubicBezTo>
                    <a:cubicBezTo>
                      <a:pt x="1879" y="2264"/>
                      <a:pt x="1539" y="3373"/>
                      <a:pt x="1268" y="4504"/>
                    </a:cubicBezTo>
                    <a:cubicBezTo>
                      <a:pt x="1313" y="3101"/>
                      <a:pt x="1358" y="1653"/>
                      <a:pt x="1268" y="227"/>
                    </a:cubicBezTo>
                    <a:cubicBezTo>
                      <a:pt x="905" y="770"/>
                      <a:pt x="521" y="1472"/>
                      <a:pt x="453" y="2128"/>
                    </a:cubicBezTo>
                    <a:cubicBezTo>
                      <a:pt x="362" y="2580"/>
                      <a:pt x="611" y="3124"/>
                      <a:pt x="792" y="3576"/>
                    </a:cubicBezTo>
                    <a:cubicBezTo>
                      <a:pt x="1132" y="4414"/>
                      <a:pt x="1471" y="5274"/>
                      <a:pt x="1969" y="6043"/>
                    </a:cubicBezTo>
                    <a:cubicBezTo>
                      <a:pt x="2173" y="6315"/>
                      <a:pt x="3621" y="8012"/>
                      <a:pt x="3870" y="7130"/>
                    </a:cubicBezTo>
                    <a:cubicBezTo>
                      <a:pt x="4187" y="6088"/>
                      <a:pt x="4210" y="5047"/>
                      <a:pt x="3893" y="4029"/>
                    </a:cubicBezTo>
                    <a:cubicBezTo>
                      <a:pt x="3734" y="3441"/>
                      <a:pt x="3463" y="2875"/>
                      <a:pt x="3123" y="2332"/>
                    </a:cubicBezTo>
                    <a:cubicBezTo>
                      <a:pt x="2716" y="1653"/>
                      <a:pt x="1584" y="0"/>
                      <a:pt x="589" y="181"/>
                    </a:cubicBezTo>
                    <a:cubicBezTo>
                      <a:pt x="0" y="295"/>
                      <a:pt x="113" y="1313"/>
                      <a:pt x="340" y="2218"/>
                    </a:cubicBezTo>
                  </a:path>
                </a:pathLst>
              </a:custGeom>
              <a:noFill/>
              <a:ln w="215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0"/>
              <p:cNvSpPr/>
              <p:nvPr/>
            </p:nvSpPr>
            <p:spPr>
              <a:xfrm flipH="1">
                <a:off x="8753520" y="4685980"/>
                <a:ext cx="223027" cy="336707"/>
              </a:xfrm>
              <a:custGeom>
                <a:avLst/>
                <a:gdLst/>
                <a:ahLst/>
                <a:cxnLst/>
                <a:rect l="l" t="t" r="r" b="b"/>
                <a:pathLst>
                  <a:path w="4528" h="6836" fill="none" extrusionOk="0">
                    <a:moveTo>
                      <a:pt x="1133" y="3531"/>
                    </a:moveTo>
                    <a:cubicBezTo>
                      <a:pt x="1585" y="4708"/>
                      <a:pt x="2038" y="5930"/>
                      <a:pt x="3237" y="6587"/>
                    </a:cubicBezTo>
                    <a:cubicBezTo>
                      <a:pt x="3486" y="6722"/>
                      <a:pt x="3826" y="6836"/>
                      <a:pt x="4075" y="6632"/>
                    </a:cubicBezTo>
                    <a:cubicBezTo>
                      <a:pt x="4210" y="6519"/>
                      <a:pt x="4278" y="6292"/>
                      <a:pt x="4301" y="6134"/>
                    </a:cubicBezTo>
                    <a:cubicBezTo>
                      <a:pt x="4527" y="4753"/>
                      <a:pt x="4210" y="3463"/>
                      <a:pt x="3509" y="2309"/>
                    </a:cubicBezTo>
                    <a:cubicBezTo>
                      <a:pt x="3079" y="1630"/>
                      <a:pt x="1947" y="1"/>
                      <a:pt x="974" y="159"/>
                    </a:cubicBezTo>
                    <a:cubicBezTo>
                      <a:pt x="1" y="295"/>
                      <a:pt x="929" y="3056"/>
                      <a:pt x="1133" y="3531"/>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0"/>
              <p:cNvSpPr/>
              <p:nvPr/>
            </p:nvSpPr>
            <p:spPr>
              <a:xfrm flipH="1">
                <a:off x="8776916" y="4867682"/>
                <a:ext cx="299914" cy="400246"/>
              </a:xfrm>
              <a:custGeom>
                <a:avLst/>
                <a:gdLst/>
                <a:ahLst/>
                <a:cxnLst/>
                <a:rect l="l" t="t" r="r" b="b"/>
                <a:pathLst>
                  <a:path w="6089" h="8126" fill="none" extrusionOk="0">
                    <a:moveTo>
                      <a:pt x="1200" y="657"/>
                    </a:moveTo>
                    <a:cubicBezTo>
                      <a:pt x="1200" y="657"/>
                      <a:pt x="1154" y="1087"/>
                      <a:pt x="1132" y="1064"/>
                    </a:cubicBezTo>
                    <a:cubicBezTo>
                      <a:pt x="905" y="883"/>
                      <a:pt x="453" y="1"/>
                      <a:pt x="204" y="272"/>
                    </a:cubicBezTo>
                    <a:cubicBezTo>
                      <a:pt x="0" y="499"/>
                      <a:pt x="23" y="1132"/>
                      <a:pt x="23" y="1427"/>
                    </a:cubicBezTo>
                    <a:cubicBezTo>
                      <a:pt x="23" y="2219"/>
                      <a:pt x="249" y="3441"/>
                      <a:pt x="656" y="4120"/>
                    </a:cubicBezTo>
                    <a:cubicBezTo>
                      <a:pt x="1448" y="5500"/>
                      <a:pt x="2829" y="6519"/>
                      <a:pt x="4210" y="7220"/>
                    </a:cubicBezTo>
                    <a:cubicBezTo>
                      <a:pt x="4504" y="7356"/>
                      <a:pt x="6088" y="8126"/>
                      <a:pt x="5726" y="7288"/>
                    </a:cubicBezTo>
                    <a:cubicBezTo>
                      <a:pt x="5273" y="6224"/>
                      <a:pt x="4843" y="5138"/>
                      <a:pt x="4210" y="4188"/>
                    </a:cubicBezTo>
                    <a:cubicBezTo>
                      <a:pt x="3395" y="2988"/>
                      <a:pt x="2376" y="1472"/>
                      <a:pt x="1200" y="657"/>
                    </a:cubicBezTo>
                    <a:close/>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0"/>
              <p:cNvSpPr/>
              <p:nvPr/>
            </p:nvSpPr>
            <p:spPr>
              <a:xfrm flipH="1">
                <a:off x="8799228" y="5156415"/>
                <a:ext cx="366802" cy="299914"/>
              </a:xfrm>
              <a:custGeom>
                <a:avLst/>
                <a:gdLst/>
                <a:ahLst/>
                <a:cxnLst/>
                <a:rect l="l" t="t" r="r" b="b"/>
                <a:pathLst>
                  <a:path w="7447" h="6089" extrusionOk="0">
                    <a:moveTo>
                      <a:pt x="340" y="0"/>
                    </a:moveTo>
                    <a:cubicBezTo>
                      <a:pt x="204" y="23"/>
                      <a:pt x="91" y="114"/>
                      <a:pt x="23" y="227"/>
                    </a:cubicBezTo>
                    <a:cubicBezTo>
                      <a:pt x="0" y="317"/>
                      <a:pt x="0" y="430"/>
                      <a:pt x="23" y="544"/>
                    </a:cubicBezTo>
                    <a:cubicBezTo>
                      <a:pt x="272" y="1585"/>
                      <a:pt x="793" y="2490"/>
                      <a:pt x="1494" y="3192"/>
                    </a:cubicBezTo>
                    <a:cubicBezTo>
                      <a:pt x="1698" y="3395"/>
                      <a:pt x="1902" y="3576"/>
                      <a:pt x="2128" y="3735"/>
                    </a:cubicBezTo>
                    <a:cubicBezTo>
                      <a:pt x="2965" y="4368"/>
                      <a:pt x="3984" y="4957"/>
                      <a:pt x="4980" y="5296"/>
                    </a:cubicBezTo>
                    <a:cubicBezTo>
                      <a:pt x="5772" y="5545"/>
                      <a:pt x="6473" y="5907"/>
                      <a:pt x="7311" y="6088"/>
                    </a:cubicBezTo>
                    <a:lnTo>
                      <a:pt x="7379" y="6088"/>
                    </a:lnTo>
                    <a:cubicBezTo>
                      <a:pt x="7446" y="6043"/>
                      <a:pt x="7424" y="5998"/>
                      <a:pt x="7424" y="5953"/>
                    </a:cubicBezTo>
                    <a:cubicBezTo>
                      <a:pt x="6971" y="4640"/>
                      <a:pt x="5794" y="3124"/>
                      <a:pt x="4753" y="2196"/>
                    </a:cubicBezTo>
                    <a:cubicBezTo>
                      <a:pt x="3689" y="1290"/>
                      <a:pt x="2083" y="453"/>
                      <a:pt x="725" y="46"/>
                    </a:cubicBezTo>
                    <a:cubicBezTo>
                      <a:pt x="589" y="23"/>
                      <a:pt x="47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0"/>
              <p:cNvSpPr/>
              <p:nvPr/>
            </p:nvSpPr>
            <p:spPr>
              <a:xfrm flipH="1">
                <a:off x="8512761" y="4738388"/>
                <a:ext cx="307696" cy="278734"/>
              </a:xfrm>
              <a:custGeom>
                <a:avLst/>
                <a:gdLst/>
                <a:ahLst/>
                <a:cxnLst/>
                <a:rect l="l" t="t" r="r" b="b"/>
                <a:pathLst>
                  <a:path w="6247" h="5659" fill="none" extrusionOk="0">
                    <a:moveTo>
                      <a:pt x="5160" y="249"/>
                    </a:moveTo>
                    <a:cubicBezTo>
                      <a:pt x="5455" y="114"/>
                      <a:pt x="5885" y="0"/>
                      <a:pt x="6111" y="249"/>
                    </a:cubicBezTo>
                    <a:cubicBezTo>
                      <a:pt x="6247" y="430"/>
                      <a:pt x="6224" y="657"/>
                      <a:pt x="6202" y="860"/>
                    </a:cubicBezTo>
                    <a:cubicBezTo>
                      <a:pt x="6021" y="2015"/>
                      <a:pt x="5319" y="3056"/>
                      <a:pt x="4414" y="3848"/>
                    </a:cubicBezTo>
                    <a:cubicBezTo>
                      <a:pt x="3916" y="4278"/>
                      <a:pt x="3350" y="4640"/>
                      <a:pt x="2784" y="4934"/>
                    </a:cubicBezTo>
                    <a:cubicBezTo>
                      <a:pt x="2354" y="5115"/>
                      <a:pt x="1562" y="5658"/>
                      <a:pt x="1087" y="5545"/>
                    </a:cubicBezTo>
                    <a:cubicBezTo>
                      <a:pt x="0" y="5274"/>
                      <a:pt x="1585" y="3531"/>
                      <a:pt x="1901" y="3191"/>
                    </a:cubicBezTo>
                    <a:cubicBezTo>
                      <a:pt x="2829" y="2105"/>
                      <a:pt x="3825" y="928"/>
                      <a:pt x="5160" y="249"/>
                    </a:cubicBezTo>
                    <a:close/>
                  </a:path>
                </a:pathLst>
              </a:custGeom>
              <a:noFill/>
              <a:ln w="735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0"/>
              <p:cNvSpPr/>
              <p:nvPr/>
            </p:nvSpPr>
            <p:spPr>
              <a:xfrm flipH="1">
                <a:off x="8529459" y="4748436"/>
                <a:ext cx="235291" cy="244157"/>
              </a:xfrm>
              <a:custGeom>
                <a:avLst/>
                <a:gdLst/>
                <a:ahLst/>
                <a:cxnLst/>
                <a:rect l="l" t="t" r="r" b="b"/>
                <a:pathLst>
                  <a:path w="4777" h="4957" fill="none" extrusionOk="0">
                    <a:moveTo>
                      <a:pt x="4618" y="2014"/>
                    </a:moveTo>
                    <a:cubicBezTo>
                      <a:pt x="4663" y="1335"/>
                      <a:pt x="4731" y="679"/>
                      <a:pt x="4776" y="0"/>
                    </a:cubicBezTo>
                    <a:cubicBezTo>
                      <a:pt x="4437" y="1019"/>
                      <a:pt x="4075" y="2060"/>
                      <a:pt x="3735" y="3078"/>
                    </a:cubicBezTo>
                    <a:cubicBezTo>
                      <a:pt x="4052" y="2127"/>
                      <a:pt x="3758" y="1041"/>
                      <a:pt x="4165" y="136"/>
                    </a:cubicBezTo>
                    <a:cubicBezTo>
                      <a:pt x="3645" y="1381"/>
                      <a:pt x="3147" y="2648"/>
                      <a:pt x="2694" y="3938"/>
                    </a:cubicBezTo>
                    <a:cubicBezTo>
                      <a:pt x="3034" y="2829"/>
                      <a:pt x="3169" y="1697"/>
                      <a:pt x="3305" y="543"/>
                    </a:cubicBezTo>
                    <a:cubicBezTo>
                      <a:pt x="2694" y="1946"/>
                      <a:pt x="2128" y="3372"/>
                      <a:pt x="1608" y="4843"/>
                    </a:cubicBezTo>
                    <a:cubicBezTo>
                      <a:pt x="1789" y="3780"/>
                      <a:pt x="1925" y="2716"/>
                      <a:pt x="2106" y="1675"/>
                    </a:cubicBezTo>
                    <a:cubicBezTo>
                      <a:pt x="1653" y="2761"/>
                      <a:pt x="1155" y="3848"/>
                      <a:pt x="703" y="4956"/>
                    </a:cubicBezTo>
                    <a:cubicBezTo>
                      <a:pt x="974" y="4187"/>
                      <a:pt x="1110" y="3395"/>
                      <a:pt x="1065" y="2603"/>
                    </a:cubicBezTo>
                    <a:cubicBezTo>
                      <a:pt x="770" y="3395"/>
                      <a:pt x="431" y="4164"/>
                      <a:pt x="1" y="488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0"/>
              <p:cNvSpPr/>
              <p:nvPr/>
            </p:nvSpPr>
            <p:spPr>
              <a:xfrm flipH="1">
                <a:off x="8464836" y="4998109"/>
                <a:ext cx="340007" cy="253121"/>
              </a:xfrm>
              <a:custGeom>
                <a:avLst/>
                <a:gdLst/>
                <a:ahLst/>
                <a:cxnLst/>
                <a:rect l="l" t="t" r="r" b="b"/>
                <a:pathLst>
                  <a:path w="6903" h="5139" fill="none" extrusionOk="0">
                    <a:moveTo>
                      <a:pt x="4911" y="408"/>
                    </a:moveTo>
                    <a:cubicBezTo>
                      <a:pt x="5228" y="295"/>
                      <a:pt x="5522" y="182"/>
                      <a:pt x="5817" y="69"/>
                    </a:cubicBezTo>
                    <a:cubicBezTo>
                      <a:pt x="5930" y="23"/>
                      <a:pt x="6088" y="1"/>
                      <a:pt x="6201" y="1"/>
                    </a:cubicBezTo>
                    <a:cubicBezTo>
                      <a:pt x="6903" y="1"/>
                      <a:pt x="6382" y="1064"/>
                      <a:pt x="6247" y="1381"/>
                    </a:cubicBezTo>
                    <a:cubicBezTo>
                      <a:pt x="5749" y="2309"/>
                      <a:pt x="5092" y="3101"/>
                      <a:pt x="4232" y="3758"/>
                    </a:cubicBezTo>
                    <a:cubicBezTo>
                      <a:pt x="3531" y="4278"/>
                      <a:pt x="2761" y="4731"/>
                      <a:pt x="1924" y="4957"/>
                    </a:cubicBezTo>
                    <a:cubicBezTo>
                      <a:pt x="1517" y="5070"/>
                      <a:pt x="1109" y="5115"/>
                      <a:pt x="679" y="5138"/>
                    </a:cubicBezTo>
                    <a:cubicBezTo>
                      <a:pt x="589" y="5138"/>
                      <a:pt x="476" y="5138"/>
                      <a:pt x="385" y="5115"/>
                    </a:cubicBezTo>
                    <a:cubicBezTo>
                      <a:pt x="249" y="5048"/>
                      <a:pt x="113" y="4799"/>
                      <a:pt x="91" y="4663"/>
                    </a:cubicBezTo>
                    <a:cubicBezTo>
                      <a:pt x="0" y="4233"/>
                      <a:pt x="340" y="3780"/>
                      <a:pt x="566" y="3463"/>
                    </a:cubicBezTo>
                    <a:cubicBezTo>
                      <a:pt x="815" y="3124"/>
                      <a:pt x="1154" y="2807"/>
                      <a:pt x="1494" y="2535"/>
                    </a:cubicBezTo>
                    <a:cubicBezTo>
                      <a:pt x="2014" y="2083"/>
                      <a:pt x="2512" y="1653"/>
                      <a:pt x="3101" y="1313"/>
                    </a:cubicBezTo>
                    <a:cubicBezTo>
                      <a:pt x="3667" y="951"/>
                      <a:pt x="4300" y="680"/>
                      <a:pt x="4911" y="408"/>
                    </a:cubicBezTo>
                    <a:close/>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0"/>
              <p:cNvSpPr/>
              <p:nvPr/>
            </p:nvSpPr>
            <p:spPr>
              <a:xfrm flipH="1">
                <a:off x="8507195" y="4999242"/>
                <a:ext cx="275385" cy="236375"/>
              </a:xfrm>
              <a:custGeom>
                <a:avLst/>
                <a:gdLst/>
                <a:ahLst/>
                <a:cxnLst/>
                <a:rect l="l" t="t" r="r" b="b"/>
                <a:pathLst>
                  <a:path w="5591" h="4799" fill="none" extrusionOk="0">
                    <a:moveTo>
                      <a:pt x="4686" y="2716"/>
                    </a:moveTo>
                    <a:cubicBezTo>
                      <a:pt x="5003" y="1811"/>
                      <a:pt x="5297" y="906"/>
                      <a:pt x="5591" y="0"/>
                    </a:cubicBezTo>
                    <a:cubicBezTo>
                      <a:pt x="5433" y="498"/>
                      <a:pt x="4957" y="1109"/>
                      <a:pt x="4663" y="1562"/>
                    </a:cubicBezTo>
                    <a:cubicBezTo>
                      <a:pt x="4301" y="2173"/>
                      <a:pt x="3961" y="2807"/>
                      <a:pt x="3667" y="3440"/>
                    </a:cubicBezTo>
                    <a:cubicBezTo>
                      <a:pt x="3961" y="2512"/>
                      <a:pt x="4233" y="1562"/>
                      <a:pt x="4210" y="566"/>
                    </a:cubicBezTo>
                    <a:cubicBezTo>
                      <a:pt x="3713" y="1856"/>
                      <a:pt x="3260" y="3169"/>
                      <a:pt x="2853" y="4527"/>
                    </a:cubicBezTo>
                    <a:cubicBezTo>
                      <a:pt x="3034" y="3372"/>
                      <a:pt x="3192" y="2241"/>
                      <a:pt x="3373" y="1064"/>
                    </a:cubicBezTo>
                    <a:cubicBezTo>
                      <a:pt x="3169" y="1630"/>
                      <a:pt x="2988" y="2196"/>
                      <a:pt x="2807" y="2739"/>
                    </a:cubicBezTo>
                    <a:cubicBezTo>
                      <a:pt x="2604" y="3327"/>
                      <a:pt x="2400" y="3961"/>
                      <a:pt x="2060" y="4504"/>
                    </a:cubicBezTo>
                    <a:lnTo>
                      <a:pt x="2920" y="1109"/>
                    </a:lnTo>
                    <a:cubicBezTo>
                      <a:pt x="2423" y="2354"/>
                      <a:pt x="1834" y="3553"/>
                      <a:pt x="1291" y="4798"/>
                    </a:cubicBezTo>
                    <a:cubicBezTo>
                      <a:pt x="1585" y="3825"/>
                      <a:pt x="1947" y="2807"/>
                      <a:pt x="2151" y="1788"/>
                    </a:cubicBezTo>
                    <a:cubicBezTo>
                      <a:pt x="1472" y="2761"/>
                      <a:pt x="770" y="3735"/>
                      <a:pt x="1" y="4662"/>
                    </a:cubicBezTo>
                    <a:cubicBezTo>
                      <a:pt x="250" y="4074"/>
                      <a:pt x="431" y="3440"/>
                      <a:pt x="567" y="2829"/>
                    </a:cubicBezTo>
                  </a:path>
                </a:pathLst>
              </a:custGeom>
              <a:noFill/>
              <a:ln w="14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0"/>
              <p:cNvSpPr/>
              <p:nvPr/>
            </p:nvSpPr>
            <p:spPr>
              <a:xfrm flipH="1">
                <a:off x="8492665" y="5025988"/>
                <a:ext cx="299914" cy="230809"/>
              </a:xfrm>
              <a:custGeom>
                <a:avLst/>
                <a:gdLst/>
                <a:ahLst/>
                <a:cxnLst/>
                <a:rect l="l" t="t" r="r" b="b"/>
                <a:pathLst>
                  <a:path w="6089" h="4686" fill="none" extrusionOk="0">
                    <a:moveTo>
                      <a:pt x="6066" y="0"/>
                    </a:moveTo>
                    <a:cubicBezTo>
                      <a:pt x="6088" y="136"/>
                      <a:pt x="6020" y="295"/>
                      <a:pt x="5998" y="453"/>
                    </a:cubicBezTo>
                    <a:cubicBezTo>
                      <a:pt x="5885" y="906"/>
                      <a:pt x="5749" y="1358"/>
                      <a:pt x="5568" y="1766"/>
                    </a:cubicBezTo>
                    <a:cubicBezTo>
                      <a:pt x="5115" y="2762"/>
                      <a:pt x="4300" y="3576"/>
                      <a:pt x="3304" y="4074"/>
                    </a:cubicBezTo>
                    <a:cubicBezTo>
                      <a:pt x="2286" y="4549"/>
                      <a:pt x="1109" y="4685"/>
                      <a:pt x="0" y="4459"/>
                    </a:cubicBezTo>
                  </a:path>
                </a:pathLst>
              </a:custGeom>
              <a:noFill/>
              <a:ln w="6225"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0"/>
              <p:cNvSpPr/>
              <p:nvPr/>
            </p:nvSpPr>
            <p:spPr>
              <a:xfrm flipH="1">
                <a:off x="8396815" y="5200941"/>
                <a:ext cx="425809" cy="265632"/>
              </a:xfrm>
              <a:custGeom>
                <a:avLst/>
                <a:gdLst/>
                <a:ahLst/>
                <a:cxnLst/>
                <a:rect l="l" t="t" r="r" b="b"/>
                <a:pathLst>
                  <a:path w="8645" h="5393" extrusionOk="0">
                    <a:moveTo>
                      <a:pt x="8026" y="1"/>
                    </a:moveTo>
                    <a:cubicBezTo>
                      <a:pt x="7851" y="1"/>
                      <a:pt x="7666" y="26"/>
                      <a:pt x="7490" y="70"/>
                    </a:cubicBezTo>
                    <a:cubicBezTo>
                      <a:pt x="6472" y="228"/>
                      <a:pt x="5544" y="635"/>
                      <a:pt x="4684" y="1133"/>
                    </a:cubicBezTo>
                    <a:cubicBezTo>
                      <a:pt x="3892" y="1586"/>
                      <a:pt x="3190" y="2129"/>
                      <a:pt x="2489" y="2695"/>
                    </a:cubicBezTo>
                    <a:cubicBezTo>
                      <a:pt x="1855" y="3193"/>
                      <a:pt x="1063" y="3691"/>
                      <a:pt x="588" y="4324"/>
                    </a:cubicBezTo>
                    <a:cubicBezTo>
                      <a:pt x="242" y="4756"/>
                      <a:pt x="0" y="5393"/>
                      <a:pt x="703" y="5393"/>
                    </a:cubicBezTo>
                    <a:cubicBezTo>
                      <a:pt x="738" y="5393"/>
                      <a:pt x="775" y="5391"/>
                      <a:pt x="814" y="5388"/>
                    </a:cubicBezTo>
                    <a:cubicBezTo>
                      <a:pt x="1629" y="5320"/>
                      <a:pt x="2443" y="4981"/>
                      <a:pt x="3213" y="4664"/>
                    </a:cubicBezTo>
                    <a:cubicBezTo>
                      <a:pt x="3779" y="4438"/>
                      <a:pt x="4344" y="4211"/>
                      <a:pt x="4910" y="3962"/>
                    </a:cubicBezTo>
                    <a:cubicBezTo>
                      <a:pt x="5363" y="3759"/>
                      <a:pt x="5838" y="3532"/>
                      <a:pt x="6268" y="3238"/>
                    </a:cubicBezTo>
                    <a:cubicBezTo>
                      <a:pt x="7196" y="2582"/>
                      <a:pt x="7830" y="1586"/>
                      <a:pt x="8441" y="658"/>
                    </a:cubicBezTo>
                    <a:cubicBezTo>
                      <a:pt x="8554" y="522"/>
                      <a:pt x="8645" y="296"/>
                      <a:pt x="8531" y="137"/>
                    </a:cubicBezTo>
                    <a:cubicBezTo>
                      <a:pt x="8486" y="92"/>
                      <a:pt x="8396" y="70"/>
                      <a:pt x="8305" y="24"/>
                    </a:cubicBezTo>
                    <a:cubicBezTo>
                      <a:pt x="8217" y="8"/>
                      <a:pt x="8123" y="1"/>
                      <a:pt x="8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0"/>
              <p:cNvSpPr/>
              <p:nvPr/>
            </p:nvSpPr>
            <p:spPr>
              <a:xfrm flipH="1">
                <a:off x="8666585" y="4566734"/>
                <a:ext cx="139392" cy="1044551"/>
              </a:xfrm>
              <a:custGeom>
                <a:avLst/>
                <a:gdLst/>
                <a:ahLst/>
                <a:cxnLst/>
                <a:rect l="l" t="t" r="r" b="b"/>
                <a:pathLst>
                  <a:path w="2830" h="21207" extrusionOk="0">
                    <a:moveTo>
                      <a:pt x="2830" y="0"/>
                    </a:moveTo>
                    <a:cubicBezTo>
                      <a:pt x="2083" y="1652"/>
                      <a:pt x="1585" y="3372"/>
                      <a:pt x="1177" y="5138"/>
                    </a:cubicBezTo>
                    <a:cubicBezTo>
                      <a:pt x="747" y="6880"/>
                      <a:pt x="453" y="8668"/>
                      <a:pt x="272" y="10456"/>
                    </a:cubicBezTo>
                    <a:cubicBezTo>
                      <a:pt x="114" y="12221"/>
                      <a:pt x="1" y="14032"/>
                      <a:pt x="46" y="15842"/>
                    </a:cubicBezTo>
                    <a:cubicBezTo>
                      <a:pt x="46" y="16725"/>
                      <a:pt x="136" y="17630"/>
                      <a:pt x="182" y="18536"/>
                    </a:cubicBezTo>
                    <a:cubicBezTo>
                      <a:pt x="227" y="18966"/>
                      <a:pt x="272" y="19418"/>
                      <a:pt x="340" y="19871"/>
                    </a:cubicBezTo>
                    <a:cubicBezTo>
                      <a:pt x="385" y="20324"/>
                      <a:pt x="453" y="20754"/>
                      <a:pt x="499" y="21206"/>
                    </a:cubicBezTo>
                    <a:cubicBezTo>
                      <a:pt x="453" y="19418"/>
                      <a:pt x="363" y="17608"/>
                      <a:pt x="408" y="15820"/>
                    </a:cubicBezTo>
                    <a:cubicBezTo>
                      <a:pt x="408" y="15390"/>
                      <a:pt x="408" y="14937"/>
                      <a:pt x="453" y="14485"/>
                    </a:cubicBezTo>
                    <a:lnTo>
                      <a:pt x="521" y="13172"/>
                    </a:lnTo>
                    <a:cubicBezTo>
                      <a:pt x="521" y="12719"/>
                      <a:pt x="589" y="12289"/>
                      <a:pt x="612" y="11837"/>
                    </a:cubicBezTo>
                    <a:cubicBezTo>
                      <a:pt x="634" y="11384"/>
                      <a:pt x="680" y="10954"/>
                      <a:pt x="725" y="10501"/>
                    </a:cubicBezTo>
                    <a:lnTo>
                      <a:pt x="861" y="9166"/>
                    </a:lnTo>
                    <a:lnTo>
                      <a:pt x="1064" y="7831"/>
                    </a:lnTo>
                    <a:cubicBezTo>
                      <a:pt x="1200" y="6971"/>
                      <a:pt x="1359" y="6088"/>
                      <a:pt x="1517" y="5205"/>
                    </a:cubicBezTo>
                    <a:cubicBezTo>
                      <a:pt x="1879" y="3463"/>
                      <a:pt x="2286" y="1743"/>
                      <a:pt x="28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0"/>
              <p:cNvSpPr/>
              <p:nvPr/>
            </p:nvSpPr>
            <p:spPr>
              <a:xfrm flipH="1">
                <a:off x="8761351" y="4761784"/>
                <a:ext cx="120428" cy="238345"/>
              </a:xfrm>
              <a:custGeom>
                <a:avLst/>
                <a:gdLst/>
                <a:ahLst/>
                <a:cxnLst/>
                <a:rect l="l" t="t" r="r" b="b"/>
                <a:pathLst>
                  <a:path w="2445" h="4839" extrusionOk="0">
                    <a:moveTo>
                      <a:pt x="1" y="1"/>
                    </a:moveTo>
                    <a:cubicBezTo>
                      <a:pt x="770" y="1517"/>
                      <a:pt x="1426" y="3101"/>
                      <a:pt x="1924" y="4685"/>
                    </a:cubicBezTo>
                    <a:cubicBezTo>
                      <a:pt x="1975" y="4787"/>
                      <a:pt x="2077" y="4838"/>
                      <a:pt x="2173" y="4838"/>
                    </a:cubicBezTo>
                    <a:cubicBezTo>
                      <a:pt x="2204" y="4838"/>
                      <a:pt x="2236" y="4833"/>
                      <a:pt x="2264" y="4821"/>
                    </a:cubicBezTo>
                    <a:cubicBezTo>
                      <a:pt x="2377" y="4753"/>
                      <a:pt x="2445" y="4618"/>
                      <a:pt x="2377" y="4504"/>
                    </a:cubicBezTo>
                    <a:cubicBezTo>
                      <a:pt x="1698" y="2943"/>
                      <a:pt x="906" y="14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0"/>
              <p:cNvSpPr/>
              <p:nvPr/>
            </p:nvSpPr>
            <p:spPr>
              <a:xfrm flipH="1">
                <a:off x="8590781" y="4825323"/>
                <a:ext cx="192883" cy="171703"/>
              </a:xfrm>
              <a:custGeom>
                <a:avLst/>
                <a:gdLst/>
                <a:ahLst/>
                <a:cxnLst/>
                <a:rect l="l" t="t" r="r" b="b"/>
                <a:pathLst>
                  <a:path w="3916" h="3486" extrusionOk="0">
                    <a:moveTo>
                      <a:pt x="3916" y="1"/>
                    </a:moveTo>
                    <a:lnTo>
                      <a:pt x="113" y="3056"/>
                    </a:lnTo>
                    <a:lnTo>
                      <a:pt x="68" y="3079"/>
                    </a:lnTo>
                    <a:cubicBezTo>
                      <a:pt x="0" y="3169"/>
                      <a:pt x="0" y="3328"/>
                      <a:pt x="68" y="3418"/>
                    </a:cubicBezTo>
                    <a:cubicBezTo>
                      <a:pt x="113" y="3463"/>
                      <a:pt x="181" y="3486"/>
                      <a:pt x="246" y="3486"/>
                    </a:cubicBezTo>
                    <a:cubicBezTo>
                      <a:pt x="311" y="3486"/>
                      <a:pt x="374" y="3463"/>
                      <a:pt x="408" y="3418"/>
                    </a:cubicBezTo>
                    <a:lnTo>
                      <a:pt x="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0"/>
              <p:cNvSpPr/>
              <p:nvPr/>
            </p:nvSpPr>
            <p:spPr>
              <a:xfrm flipH="1">
                <a:off x="8526109" y="4789662"/>
                <a:ext cx="229676" cy="214062"/>
              </a:xfrm>
              <a:custGeom>
                <a:avLst/>
                <a:gdLst/>
                <a:ahLst/>
                <a:cxnLst/>
                <a:rect l="l" t="t" r="r" b="b"/>
                <a:pathLst>
                  <a:path w="4663" h="4346" fill="none" extrusionOk="0">
                    <a:moveTo>
                      <a:pt x="4640" y="0"/>
                    </a:moveTo>
                    <a:cubicBezTo>
                      <a:pt x="4662" y="793"/>
                      <a:pt x="4368" y="1585"/>
                      <a:pt x="3915" y="2241"/>
                    </a:cubicBezTo>
                    <a:cubicBezTo>
                      <a:pt x="2987" y="3599"/>
                      <a:pt x="1630" y="4278"/>
                      <a:pt x="0" y="4346"/>
                    </a:cubicBezTo>
                  </a:path>
                </a:pathLst>
              </a:custGeom>
              <a:noFill/>
              <a:ln w="5100" cap="flat" cmpd="sng">
                <a:solidFill>
                  <a:schemeClr val="accent1"/>
                </a:solidFill>
                <a:prstDash val="solid"/>
                <a:miter lim="2263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0"/>
              <p:cNvSpPr/>
              <p:nvPr/>
            </p:nvSpPr>
            <p:spPr>
              <a:xfrm flipH="1">
                <a:off x="8782531" y="5010374"/>
                <a:ext cx="198448" cy="232336"/>
              </a:xfrm>
              <a:custGeom>
                <a:avLst/>
                <a:gdLst/>
                <a:ahLst/>
                <a:cxnLst/>
                <a:rect l="l" t="t" r="r" b="b"/>
                <a:pathLst>
                  <a:path w="4029" h="4717" extrusionOk="0">
                    <a:moveTo>
                      <a:pt x="0" y="1"/>
                    </a:moveTo>
                    <a:lnTo>
                      <a:pt x="0" y="1"/>
                    </a:lnTo>
                    <a:cubicBezTo>
                      <a:pt x="498" y="838"/>
                      <a:pt x="1019" y="1630"/>
                      <a:pt x="1630" y="2422"/>
                    </a:cubicBezTo>
                    <a:cubicBezTo>
                      <a:pt x="1924" y="2807"/>
                      <a:pt x="2241" y="3192"/>
                      <a:pt x="2558" y="3554"/>
                    </a:cubicBezTo>
                    <a:cubicBezTo>
                      <a:pt x="2875" y="3939"/>
                      <a:pt x="3214" y="4301"/>
                      <a:pt x="3576" y="4640"/>
                    </a:cubicBezTo>
                    <a:cubicBezTo>
                      <a:pt x="3636" y="4688"/>
                      <a:pt x="3708" y="4717"/>
                      <a:pt x="3777" y="4717"/>
                    </a:cubicBezTo>
                    <a:cubicBezTo>
                      <a:pt x="3838" y="4717"/>
                      <a:pt x="3896" y="4694"/>
                      <a:pt x="3938" y="4640"/>
                    </a:cubicBezTo>
                    <a:cubicBezTo>
                      <a:pt x="4029" y="4527"/>
                      <a:pt x="4029" y="4391"/>
                      <a:pt x="3916" y="4301"/>
                    </a:cubicBezTo>
                    <a:cubicBezTo>
                      <a:pt x="3554" y="4006"/>
                      <a:pt x="3169" y="3667"/>
                      <a:pt x="2829" y="3327"/>
                    </a:cubicBezTo>
                    <a:cubicBezTo>
                      <a:pt x="2467" y="2988"/>
                      <a:pt x="2128" y="2649"/>
                      <a:pt x="1811" y="2286"/>
                    </a:cubicBezTo>
                    <a:cubicBezTo>
                      <a:pt x="1177" y="1562"/>
                      <a:pt x="566" y="79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0"/>
              <p:cNvSpPr/>
              <p:nvPr/>
            </p:nvSpPr>
            <p:spPr>
              <a:xfrm flipH="1">
                <a:off x="8604179" y="5111839"/>
                <a:ext cx="201798" cy="130476"/>
              </a:xfrm>
              <a:custGeom>
                <a:avLst/>
                <a:gdLst/>
                <a:ahLst/>
                <a:cxnLst/>
                <a:rect l="l" t="t" r="r" b="b"/>
                <a:pathLst>
                  <a:path w="4097" h="2649" extrusionOk="0">
                    <a:moveTo>
                      <a:pt x="4097" y="0"/>
                    </a:moveTo>
                    <a:lnTo>
                      <a:pt x="4097" y="0"/>
                    </a:lnTo>
                    <a:cubicBezTo>
                      <a:pt x="3531" y="521"/>
                      <a:pt x="2898" y="928"/>
                      <a:pt x="2264" y="1335"/>
                    </a:cubicBezTo>
                    <a:cubicBezTo>
                      <a:pt x="1607" y="1698"/>
                      <a:pt x="929" y="2014"/>
                      <a:pt x="227" y="2173"/>
                    </a:cubicBezTo>
                    <a:lnTo>
                      <a:pt x="182" y="2173"/>
                    </a:lnTo>
                    <a:cubicBezTo>
                      <a:pt x="69" y="2241"/>
                      <a:pt x="1" y="2376"/>
                      <a:pt x="46" y="2490"/>
                    </a:cubicBezTo>
                    <a:cubicBezTo>
                      <a:pt x="98" y="2576"/>
                      <a:pt x="189" y="2649"/>
                      <a:pt x="279" y="2649"/>
                    </a:cubicBezTo>
                    <a:cubicBezTo>
                      <a:pt x="307" y="2649"/>
                      <a:pt x="336" y="2642"/>
                      <a:pt x="363" y="2625"/>
                    </a:cubicBezTo>
                    <a:cubicBezTo>
                      <a:pt x="1087" y="2376"/>
                      <a:pt x="1766" y="1992"/>
                      <a:pt x="2400" y="1539"/>
                    </a:cubicBezTo>
                    <a:cubicBezTo>
                      <a:pt x="2988" y="1086"/>
                      <a:pt x="3576" y="566"/>
                      <a:pt x="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10"/>
            <p:cNvGrpSpPr/>
            <p:nvPr/>
          </p:nvGrpSpPr>
          <p:grpSpPr>
            <a:xfrm>
              <a:off x="8303022" y="2094306"/>
              <a:ext cx="241941" cy="218741"/>
              <a:chOff x="2097025" y="4644575"/>
              <a:chExt cx="122800" cy="111025"/>
            </a:xfrm>
          </p:grpSpPr>
          <p:sp>
            <p:nvSpPr>
              <p:cNvPr id="3517" name="Google Shape;3517;p1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9" name="Google Shape;3519;p10"/>
            <p:cNvGrpSpPr/>
            <p:nvPr/>
          </p:nvGrpSpPr>
          <p:grpSpPr>
            <a:xfrm>
              <a:off x="7323497" y="717318"/>
              <a:ext cx="241941" cy="218741"/>
              <a:chOff x="2097025" y="4644575"/>
              <a:chExt cx="122800" cy="111025"/>
            </a:xfrm>
          </p:grpSpPr>
          <p:sp>
            <p:nvSpPr>
              <p:cNvPr id="3520" name="Google Shape;3520;p1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10"/>
            <p:cNvGrpSpPr/>
            <p:nvPr/>
          </p:nvGrpSpPr>
          <p:grpSpPr>
            <a:xfrm>
              <a:off x="5745847" y="646606"/>
              <a:ext cx="241941" cy="218741"/>
              <a:chOff x="2097025" y="4644575"/>
              <a:chExt cx="122800" cy="111025"/>
            </a:xfrm>
          </p:grpSpPr>
          <p:sp>
            <p:nvSpPr>
              <p:cNvPr id="3523" name="Google Shape;3523;p10"/>
              <p:cNvSpPr/>
              <p:nvPr/>
            </p:nvSpPr>
            <p:spPr>
              <a:xfrm>
                <a:off x="2097025" y="4644575"/>
                <a:ext cx="122800" cy="111025"/>
              </a:xfrm>
              <a:custGeom>
                <a:avLst/>
                <a:gdLst/>
                <a:ahLst/>
                <a:cxnLst/>
                <a:rect l="l" t="t" r="r" b="b"/>
                <a:pathLst>
                  <a:path w="4912" h="4441" extrusionOk="0">
                    <a:moveTo>
                      <a:pt x="3417" y="0"/>
                    </a:moveTo>
                    <a:cubicBezTo>
                      <a:pt x="3214" y="0"/>
                      <a:pt x="3033" y="68"/>
                      <a:pt x="2852" y="159"/>
                    </a:cubicBezTo>
                    <a:cubicBezTo>
                      <a:pt x="2762" y="204"/>
                      <a:pt x="2534" y="348"/>
                      <a:pt x="2327" y="523"/>
                    </a:cubicBezTo>
                    <a:lnTo>
                      <a:pt x="2327" y="523"/>
                    </a:lnTo>
                    <a:cubicBezTo>
                      <a:pt x="2274" y="463"/>
                      <a:pt x="2215" y="409"/>
                      <a:pt x="2150" y="362"/>
                    </a:cubicBezTo>
                    <a:cubicBezTo>
                      <a:pt x="1901" y="149"/>
                      <a:pt x="1583" y="76"/>
                      <a:pt x="1272" y="76"/>
                    </a:cubicBezTo>
                    <a:cubicBezTo>
                      <a:pt x="1186" y="76"/>
                      <a:pt x="1101" y="81"/>
                      <a:pt x="1018" y="91"/>
                    </a:cubicBezTo>
                    <a:cubicBezTo>
                      <a:pt x="724" y="136"/>
                      <a:pt x="475" y="272"/>
                      <a:pt x="272" y="476"/>
                    </a:cubicBezTo>
                    <a:cubicBezTo>
                      <a:pt x="91" y="657"/>
                      <a:pt x="0" y="973"/>
                      <a:pt x="91" y="1222"/>
                    </a:cubicBezTo>
                    <a:cubicBezTo>
                      <a:pt x="136" y="1449"/>
                      <a:pt x="340" y="1652"/>
                      <a:pt x="543" y="1788"/>
                    </a:cubicBezTo>
                    <a:cubicBezTo>
                      <a:pt x="684" y="1901"/>
                      <a:pt x="852" y="2005"/>
                      <a:pt x="1013" y="2029"/>
                    </a:cubicBezTo>
                    <a:lnTo>
                      <a:pt x="1013" y="2029"/>
                    </a:lnTo>
                    <a:cubicBezTo>
                      <a:pt x="853" y="2110"/>
                      <a:pt x="713" y="2261"/>
                      <a:pt x="611" y="2422"/>
                    </a:cubicBezTo>
                    <a:cubicBezTo>
                      <a:pt x="385" y="2807"/>
                      <a:pt x="340" y="3327"/>
                      <a:pt x="498" y="3757"/>
                    </a:cubicBezTo>
                    <a:cubicBezTo>
                      <a:pt x="566" y="3938"/>
                      <a:pt x="679" y="4119"/>
                      <a:pt x="815" y="4232"/>
                    </a:cubicBezTo>
                    <a:cubicBezTo>
                      <a:pt x="993" y="4371"/>
                      <a:pt x="1223" y="4440"/>
                      <a:pt x="1475" y="4440"/>
                    </a:cubicBezTo>
                    <a:cubicBezTo>
                      <a:pt x="1511" y="4440"/>
                      <a:pt x="1548" y="4439"/>
                      <a:pt x="1584" y="4436"/>
                    </a:cubicBezTo>
                    <a:cubicBezTo>
                      <a:pt x="1901" y="4391"/>
                      <a:pt x="2195" y="4255"/>
                      <a:pt x="2376" y="4006"/>
                    </a:cubicBezTo>
                    <a:cubicBezTo>
                      <a:pt x="2535" y="3757"/>
                      <a:pt x="2603" y="3373"/>
                      <a:pt x="2399" y="3124"/>
                    </a:cubicBezTo>
                    <a:lnTo>
                      <a:pt x="2399" y="3124"/>
                    </a:lnTo>
                    <a:cubicBezTo>
                      <a:pt x="2603" y="3372"/>
                      <a:pt x="2829" y="3576"/>
                      <a:pt x="3101" y="3712"/>
                    </a:cubicBezTo>
                    <a:cubicBezTo>
                      <a:pt x="3259" y="3780"/>
                      <a:pt x="3395" y="3870"/>
                      <a:pt x="3553" y="3870"/>
                    </a:cubicBezTo>
                    <a:cubicBezTo>
                      <a:pt x="3573" y="3872"/>
                      <a:pt x="3593" y="3873"/>
                      <a:pt x="3613" y="3873"/>
                    </a:cubicBezTo>
                    <a:cubicBezTo>
                      <a:pt x="3826" y="3873"/>
                      <a:pt x="4067" y="3768"/>
                      <a:pt x="4232" y="3644"/>
                    </a:cubicBezTo>
                    <a:cubicBezTo>
                      <a:pt x="4617" y="3395"/>
                      <a:pt x="4911" y="2965"/>
                      <a:pt x="4798" y="2535"/>
                    </a:cubicBezTo>
                    <a:cubicBezTo>
                      <a:pt x="4753" y="2286"/>
                      <a:pt x="4526" y="2105"/>
                      <a:pt x="4300" y="1992"/>
                    </a:cubicBezTo>
                    <a:cubicBezTo>
                      <a:pt x="4172" y="1933"/>
                      <a:pt x="4030" y="1899"/>
                      <a:pt x="3895" y="1899"/>
                    </a:cubicBezTo>
                    <a:cubicBezTo>
                      <a:pt x="3873" y="1899"/>
                      <a:pt x="3851" y="1900"/>
                      <a:pt x="3830" y="1902"/>
                    </a:cubicBezTo>
                    <a:lnTo>
                      <a:pt x="3830" y="1902"/>
                    </a:lnTo>
                    <a:cubicBezTo>
                      <a:pt x="3966" y="1796"/>
                      <a:pt x="4088" y="1661"/>
                      <a:pt x="4210" y="1539"/>
                    </a:cubicBezTo>
                    <a:cubicBezTo>
                      <a:pt x="4413" y="1336"/>
                      <a:pt x="4617" y="1132"/>
                      <a:pt x="4549" y="838"/>
                    </a:cubicBezTo>
                    <a:cubicBezTo>
                      <a:pt x="4526" y="634"/>
                      <a:pt x="4323" y="498"/>
                      <a:pt x="4164" y="362"/>
                    </a:cubicBezTo>
                    <a:cubicBezTo>
                      <a:pt x="3938" y="181"/>
                      <a:pt x="3712" y="0"/>
                      <a:pt x="3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0"/>
              <p:cNvSpPr/>
              <p:nvPr/>
            </p:nvSpPr>
            <p:spPr>
              <a:xfrm>
                <a:off x="2127000" y="4669950"/>
                <a:ext cx="61700" cy="44675"/>
              </a:xfrm>
              <a:custGeom>
                <a:avLst/>
                <a:gdLst/>
                <a:ahLst/>
                <a:cxnLst/>
                <a:rect l="l" t="t" r="r" b="b"/>
                <a:pathLst>
                  <a:path w="2468" h="1787" extrusionOk="0">
                    <a:moveTo>
                      <a:pt x="264" y="694"/>
                    </a:moveTo>
                    <a:lnTo>
                      <a:pt x="264" y="694"/>
                    </a:lnTo>
                    <a:cubicBezTo>
                      <a:pt x="266" y="705"/>
                      <a:pt x="269" y="716"/>
                      <a:pt x="272" y="728"/>
                    </a:cubicBezTo>
                    <a:lnTo>
                      <a:pt x="612" y="1497"/>
                    </a:lnTo>
                    <a:cubicBezTo>
                      <a:pt x="380" y="1310"/>
                      <a:pt x="251" y="993"/>
                      <a:pt x="264" y="694"/>
                    </a:cubicBezTo>
                    <a:close/>
                    <a:moveTo>
                      <a:pt x="924" y="0"/>
                    </a:moveTo>
                    <a:cubicBezTo>
                      <a:pt x="831" y="0"/>
                      <a:pt x="740" y="17"/>
                      <a:pt x="657" y="54"/>
                    </a:cubicBezTo>
                    <a:lnTo>
                      <a:pt x="657" y="54"/>
                    </a:lnTo>
                    <a:cubicBezTo>
                      <a:pt x="680" y="50"/>
                      <a:pt x="702" y="49"/>
                      <a:pt x="725" y="49"/>
                    </a:cubicBezTo>
                    <a:cubicBezTo>
                      <a:pt x="736" y="48"/>
                      <a:pt x="747" y="47"/>
                      <a:pt x="758" y="47"/>
                    </a:cubicBezTo>
                    <a:lnTo>
                      <a:pt x="758" y="47"/>
                    </a:lnTo>
                    <a:cubicBezTo>
                      <a:pt x="662" y="73"/>
                      <a:pt x="570" y="111"/>
                      <a:pt x="492" y="162"/>
                    </a:cubicBezTo>
                    <a:lnTo>
                      <a:pt x="492" y="162"/>
                    </a:lnTo>
                    <a:cubicBezTo>
                      <a:pt x="542" y="115"/>
                      <a:pt x="597" y="80"/>
                      <a:pt x="657" y="54"/>
                    </a:cubicBezTo>
                    <a:lnTo>
                      <a:pt x="657" y="54"/>
                    </a:lnTo>
                    <a:cubicBezTo>
                      <a:pt x="589" y="63"/>
                      <a:pt x="521" y="89"/>
                      <a:pt x="453" y="140"/>
                    </a:cubicBezTo>
                    <a:cubicBezTo>
                      <a:pt x="431" y="162"/>
                      <a:pt x="385" y="230"/>
                      <a:pt x="340" y="275"/>
                    </a:cubicBezTo>
                    <a:cubicBezTo>
                      <a:pt x="1" y="796"/>
                      <a:pt x="340" y="1430"/>
                      <a:pt x="861" y="1701"/>
                    </a:cubicBezTo>
                    <a:cubicBezTo>
                      <a:pt x="982" y="1758"/>
                      <a:pt x="1119" y="1786"/>
                      <a:pt x="1258" y="1786"/>
                    </a:cubicBezTo>
                    <a:cubicBezTo>
                      <a:pt x="1561" y="1786"/>
                      <a:pt x="1874" y="1655"/>
                      <a:pt x="2060" y="1407"/>
                    </a:cubicBezTo>
                    <a:cubicBezTo>
                      <a:pt x="2467" y="796"/>
                      <a:pt x="1743" y="26"/>
                      <a:pt x="1087" y="4"/>
                    </a:cubicBezTo>
                    <a:cubicBezTo>
                      <a:pt x="1063" y="4"/>
                      <a:pt x="1039" y="4"/>
                      <a:pt x="1015" y="6"/>
                    </a:cubicBezTo>
                    <a:lnTo>
                      <a:pt x="1015" y="6"/>
                    </a:lnTo>
                    <a:cubicBezTo>
                      <a:pt x="1274" y="36"/>
                      <a:pt x="1530" y="190"/>
                      <a:pt x="1653" y="411"/>
                    </a:cubicBezTo>
                    <a:cubicBezTo>
                      <a:pt x="1485" y="180"/>
                      <a:pt x="1063" y="47"/>
                      <a:pt x="787" y="47"/>
                    </a:cubicBezTo>
                    <a:cubicBezTo>
                      <a:pt x="777" y="47"/>
                      <a:pt x="768" y="47"/>
                      <a:pt x="758" y="47"/>
                    </a:cubicBezTo>
                    <a:lnTo>
                      <a:pt x="758" y="47"/>
                    </a:lnTo>
                    <a:cubicBezTo>
                      <a:pt x="842" y="24"/>
                      <a:pt x="930" y="11"/>
                      <a:pt x="1015" y="6"/>
                    </a:cubicBezTo>
                    <a:lnTo>
                      <a:pt x="1015" y="6"/>
                    </a:lnTo>
                    <a:cubicBezTo>
                      <a:pt x="985" y="2"/>
                      <a:pt x="954"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768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3"/>
              </a:buClr>
              <a:buSzPts val="3800"/>
              <a:buFont typeface="Nunito"/>
              <a:buNone/>
              <a:defRPr sz="3800" b="1">
                <a:solidFill>
                  <a:schemeClr val="accent3"/>
                </a:solidFill>
                <a:latin typeface="Nunito"/>
                <a:ea typeface="Nunito"/>
                <a:cs typeface="Nunito"/>
                <a:sym typeface="Nunito"/>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20000" y="1216800"/>
            <a:ext cx="7704000" cy="3386700"/>
          </a:xfrm>
          <a:prstGeom prst="rect">
            <a:avLst/>
          </a:prstGeom>
          <a:noFill/>
          <a:ln>
            <a:noFill/>
          </a:ln>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1pPr>
            <a:lvl2pPr marL="914400" lvl="1" indent="-317500" rtl="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rtl="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rtl="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rtl="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rtl="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rtl="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rtl="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rtl="0">
              <a:lnSpc>
                <a:spcPct val="115000"/>
              </a:lnSpc>
              <a:spcBef>
                <a:spcPts val="1600"/>
              </a:spcBef>
              <a:spcAft>
                <a:spcPts val="160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49">
          <p15:clr>
            <a:srgbClr val="EA4335"/>
          </p15:clr>
        </p15:guide>
        <p15:guide id="2" pos="5311">
          <p15:clr>
            <a:srgbClr val="EA4335"/>
          </p15:clr>
        </p15:guide>
        <p15:guide id="3" orient="horz" pos="340">
          <p15:clr>
            <a:srgbClr val="EA4335"/>
          </p15:clr>
        </p15:guide>
        <p15:guide id="4" orient="horz" pos="2903">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3.xml"/><Relationship Id="rId4" Type="http://schemas.openxmlformats.org/officeDocument/2006/relationships/image" Target="../media/image6.jpeg"/></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microsoft.com/office/2007/relationships/hdphoto" Target="../media/hdphoto2.wdp"/><Relationship Id="rId5" Type="http://schemas.openxmlformats.org/officeDocument/2006/relationships/image" Target="../media/image9.png"/><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504"/>
        <p:cNvGrpSpPr/>
        <p:nvPr/>
      </p:nvGrpSpPr>
      <p:grpSpPr>
        <a:xfrm>
          <a:off x="0" y="0"/>
          <a:ext cx="0" cy="0"/>
          <a:chOff x="0" y="0"/>
          <a:chExt cx="0" cy="0"/>
        </a:xfrm>
      </p:grpSpPr>
      <p:sp>
        <p:nvSpPr>
          <p:cNvPr id="11505" name="Google Shape;11505;p33"/>
          <p:cNvSpPr txBox="1">
            <a:spLocks noGrp="1"/>
          </p:cNvSpPr>
          <p:nvPr>
            <p:ph type="body" idx="1"/>
          </p:nvPr>
        </p:nvSpPr>
        <p:spPr>
          <a:xfrm>
            <a:off x="720000" y="446001"/>
            <a:ext cx="8039400" cy="5115246"/>
          </a:xfrm>
          <a:prstGeom prst="rect">
            <a:avLst/>
          </a:prstGeom>
        </p:spPr>
        <p:txBody>
          <a:bodyPr spcFirstLastPara="1" wrap="square" lIns="0" tIns="0" rIns="0" bIns="0" anchor="ctr" anchorCtr="0">
            <a:spAutoFit/>
          </a:bodyPr>
          <a:lstStyle/>
          <a:p>
            <a:pPr marL="0" lvl="0" indent="0" algn="ctr" rtl="0">
              <a:spcBef>
                <a:spcPts val="0"/>
              </a:spcBef>
              <a:spcAft>
                <a:spcPts val="0"/>
              </a:spcAft>
              <a:buNone/>
            </a:pPr>
            <a:r>
              <a:rPr lang="en" sz="1600" b="1" dirty="0">
                <a:solidFill>
                  <a:schemeClr val="accent3"/>
                </a:solidFill>
              </a:rPr>
              <a:t>ESCUELA NORMAL DE EDUCACIÒN PREESCOLAR </a:t>
            </a:r>
            <a:endParaRPr sz="1600" b="1" dirty="0">
              <a:solidFill>
                <a:schemeClr val="accent3"/>
              </a:solidFill>
            </a:endParaRPr>
          </a:p>
          <a:p>
            <a:pPr marL="0" lvl="0" indent="0" algn="ctr" rtl="0">
              <a:spcBef>
                <a:spcPts val="0"/>
              </a:spcBef>
              <a:spcAft>
                <a:spcPts val="0"/>
              </a:spcAft>
              <a:buNone/>
            </a:pPr>
            <a:r>
              <a:rPr lang="en" sz="1600" b="1" dirty="0">
                <a:solidFill>
                  <a:schemeClr val="accent3"/>
                </a:solidFill>
              </a:rPr>
              <a:t>LICENCIATURA EN EDUCACIÒN PREESCOLAR</a:t>
            </a:r>
            <a:endParaRPr sz="1600" b="1" dirty="0">
              <a:solidFill>
                <a:schemeClr val="accent3"/>
              </a:solidFill>
            </a:endParaRPr>
          </a:p>
          <a:p>
            <a:pPr marL="0" lvl="0" indent="0" algn="ctr" rtl="0">
              <a:spcBef>
                <a:spcPts val="0"/>
              </a:spcBef>
              <a:spcAft>
                <a:spcPts val="0"/>
              </a:spcAft>
              <a:buNone/>
            </a:pPr>
            <a:r>
              <a:rPr lang="en" sz="1600" b="1" dirty="0">
                <a:solidFill>
                  <a:schemeClr val="accent3"/>
                </a:solidFill>
              </a:rPr>
              <a:t>CICLO ESCOLAR 2021-2022</a:t>
            </a:r>
            <a:endParaRPr sz="1600" b="1" dirty="0">
              <a:solidFill>
                <a:schemeClr val="accent3"/>
              </a:solidFill>
            </a:endParaRPr>
          </a:p>
          <a:p>
            <a:pPr marL="0" lvl="0" indent="0" algn="ctr" rtl="0">
              <a:spcBef>
                <a:spcPts val="0"/>
              </a:spcBef>
              <a:spcAft>
                <a:spcPts val="0"/>
              </a:spcAft>
              <a:buNone/>
            </a:pPr>
            <a:endParaRPr sz="1100" dirty="0">
              <a:solidFill>
                <a:srgbClr val="000000"/>
              </a:solidFill>
            </a:endParaRPr>
          </a:p>
          <a:p>
            <a:pPr marL="0" lvl="0" indent="0" algn="ctr" rtl="0">
              <a:spcBef>
                <a:spcPts val="0"/>
              </a:spcBef>
              <a:spcAft>
                <a:spcPts val="0"/>
              </a:spcAft>
              <a:buNone/>
            </a:pPr>
            <a:r>
              <a:rPr lang="en" sz="1400" b="1" dirty="0">
                <a:solidFill>
                  <a:srgbClr val="7F6000"/>
                </a:solidFill>
              </a:rPr>
              <a:t>INTEGRANTES:</a:t>
            </a:r>
            <a:endParaRPr sz="1400" b="1" dirty="0">
              <a:solidFill>
                <a:srgbClr val="7F6000"/>
              </a:solidFill>
            </a:endParaRPr>
          </a:p>
          <a:p>
            <a:pPr marL="0" lvl="0" indent="0" algn="ctr" rtl="0">
              <a:spcBef>
                <a:spcPts val="0"/>
              </a:spcBef>
              <a:spcAft>
                <a:spcPts val="0"/>
              </a:spcAft>
              <a:buNone/>
            </a:pPr>
            <a:r>
              <a:rPr lang="en" sz="1400" dirty="0">
                <a:solidFill>
                  <a:srgbClr val="000000"/>
                </a:solidFill>
              </a:rPr>
              <a:t>FABIOLA DENISSE ESCOBEDO GARCIA N. LISTA #4</a:t>
            </a:r>
            <a:endParaRPr sz="1400" dirty="0">
              <a:solidFill>
                <a:srgbClr val="000000"/>
              </a:solidFill>
            </a:endParaRPr>
          </a:p>
          <a:p>
            <a:pPr marL="0" lvl="0" indent="0" algn="ctr" rtl="0">
              <a:spcBef>
                <a:spcPts val="0"/>
              </a:spcBef>
              <a:spcAft>
                <a:spcPts val="0"/>
              </a:spcAft>
              <a:buNone/>
            </a:pPr>
            <a:r>
              <a:rPr lang="en" sz="1400" dirty="0">
                <a:solidFill>
                  <a:srgbClr val="000000"/>
                </a:solidFill>
              </a:rPr>
              <a:t>SOFIA ABIGAIL MASCORRO ARELLANO N. LISTA #13</a:t>
            </a:r>
            <a:endParaRPr sz="1400" dirty="0">
              <a:solidFill>
                <a:srgbClr val="000000"/>
              </a:solidFill>
            </a:endParaRPr>
          </a:p>
          <a:p>
            <a:pPr marL="0" lvl="0" indent="0" algn="ctr" rtl="0">
              <a:spcBef>
                <a:spcPts val="0"/>
              </a:spcBef>
              <a:spcAft>
                <a:spcPts val="0"/>
              </a:spcAft>
              <a:buNone/>
            </a:pPr>
            <a:r>
              <a:rPr lang="en" sz="1400" dirty="0">
                <a:solidFill>
                  <a:srgbClr val="000000"/>
                </a:solidFill>
              </a:rPr>
              <a:t>SARA GABRIELA VARGAS RANGEL N. LISTA #24</a:t>
            </a:r>
            <a:endParaRPr sz="1400" dirty="0">
              <a:solidFill>
                <a:srgbClr val="000000"/>
              </a:solidFill>
            </a:endParaRPr>
          </a:p>
          <a:p>
            <a:pPr marL="0" lvl="0" indent="0" algn="ctr" rtl="0">
              <a:spcBef>
                <a:spcPts val="0"/>
              </a:spcBef>
              <a:spcAft>
                <a:spcPts val="0"/>
              </a:spcAft>
              <a:buNone/>
            </a:pPr>
            <a:r>
              <a:rPr lang="en" sz="1400" dirty="0">
                <a:solidFill>
                  <a:srgbClr val="000000"/>
                </a:solidFill>
              </a:rPr>
              <a:t>ARYADNA VELAZQUEZ MEDELLIN N. LISTA #25</a:t>
            </a:r>
            <a:endParaRPr sz="1400" dirty="0">
              <a:solidFill>
                <a:srgbClr val="000000"/>
              </a:solidFill>
            </a:endParaRPr>
          </a:p>
          <a:p>
            <a:pPr marL="0" lvl="0" indent="0" algn="ctr" rtl="0">
              <a:spcBef>
                <a:spcPts val="0"/>
              </a:spcBef>
              <a:spcAft>
                <a:spcPts val="0"/>
              </a:spcAft>
              <a:buNone/>
            </a:pPr>
            <a:endParaRPr sz="1400" dirty="0">
              <a:solidFill>
                <a:srgbClr val="000000"/>
              </a:solidFill>
            </a:endParaRPr>
          </a:p>
          <a:p>
            <a:pPr marL="0" lvl="0" indent="0" algn="ctr" rtl="0">
              <a:spcBef>
                <a:spcPts val="0"/>
              </a:spcBef>
              <a:spcAft>
                <a:spcPts val="0"/>
              </a:spcAft>
              <a:buNone/>
            </a:pPr>
            <a:r>
              <a:rPr lang="en" sz="1400" b="1" dirty="0">
                <a:solidFill>
                  <a:srgbClr val="7F6000"/>
                </a:solidFill>
              </a:rPr>
              <a:t>CUARTO SEMESTRE       GRUPO C</a:t>
            </a:r>
            <a:endParaRPr sz="1400" b="1" dirty="0">
              <a:solidFill>
                <a:srgbClr val="7F6000"/>
              </a:solidFill>
            </a:endParaRPr>
          </a:p>
          <a:p>
            <a:pPr marL="0" lvl="0" indent="0" algn="ctr" rtl="0">
              <a:spcBef>
                <a:spcPts val="0"/>
              </a:spcBef>
              <a:spcAft>
                <a:spcPts val="0"/>
              </a:spcAft>
              <a:buNone/>
            </a:pPr>
            <a:endParaRPr sz="1400" dirty="0">
              <a:solidFill>
                <a:srgbClr val="000000"/>
              </a:solidFill>
            </a:endParaRPr>
          </a:p>
          <a:p>
            <a:pPr marL="0" lvl="0" indent="0" algn="ctr" rtl="0">
              <a:spcBef>
                <a:spcPts val="0"/>
              </a:spcBef>
              <a:spcAft>
                <a:spcPts val="0"/>
              </a:spcAft>
              <a:buNone/>
            </a:pPr>
            <a:r>
              <a:rPr lang="en" sz="1400" b="1" dirty="0">
                <a:solidFill>
                  <a:srgbClr val="7F6000"/>
                </a:solidFill>
              </a:rPr>
              <a:t>NOMBRE DEL TRABAJO: </a:t>
            </a:r>
            <a:r>
              <a:rPr lang="en" sz="1400" dirty="0"/>
              <a:t>HABILIDADES SOCIALES Y DE COMUNICACIÒN  </a:t>
            </a:r>
            <a:endParaRPr sz="1400" dirty="0"/>
          </a:p>
          <a:p>
            <a:pPr marL="0" lvl="0" indent="0" algn="ctr" rtl="0">
              <a:lnSpc>
                <a:spcPct val="115000"/>
              </a:lnSpc>
              <a:spcBef>
                <a:spcPts val="1200"/>
              </a:spcBef>
              <a:spcAft>
                <a:spcPts val="0"/>
              </a:spcAft>
              <a:buClr>
                <a:schemeClr val="dk1"/>
              </a:buClr>
              <a:buSzPts val="1100"/>
              <a:buFont typeface="Arial"/>
              <a:buNone/>
            </a:pPr>
            <a:r>
              <a:rPr lang="en" sz="1400" b="1" dirty="0">
                <a:solidFill>
                  <a:srgbClr val="7F6000"/>
                </a:solidFill>
              </a:rPr>
              <a:t>MATERIA: </a:t>
            </a:r>
            <a:r>
              <a:rPr lang="en" sz="1400" dirty="0"/>
              <a:t>ESTRATEGIAS PARA EL DESARROLLO SOCIOEMOCIONAL</a:t>
            </a:r>
            <a:endParaRPr sz="1400" dirty="0"/>
          </a:p>
          <a:p>
            <a:pPr marL="0" lvl="0" indent="0" algn="ctr" rtl="0">
              <a:lnSpc>
                <a:spcPct val="115000"/>
              </a:lnSpc>
              <a:spcBef>
                <a:spcPts val="1200"/>
              </a:spcBef>
              <a:spcAft>
                <a:spcPts val="0"/>
              </a:spcAft>
              <a:buClr>
                <a:schemeClr val="dk1"/>
              </a:buClr>
              <a:buSzPts val="1100"/>
              <a:buFont typeface="Arial"/>
              <a:buNone/>
            </a:pPr>
            <a:r>
              <a:rPr lang="en" sz="1400" b="1" dirty="0">
                <a:solidFill>
                  <a:srgbClr val="7F6000"/>
                </a:solidFill>
              </a:rPr>
              <a:t>NOMBRE DEL DOCENTE: </a:t>
            </a:r>
            <a:r>
              <a:rPr lang="en" sz="1400" dirty="0"/>
              <a:t>ROXANA JANET SÁNCHEZ SUAREZ</a:t>
            </a:r>
            <a:endParaRPr sz="1400" dirty="0"/>
          </a:p>
          <a:p>
            <a:pPr marL="0" lvl="0" indent="0" algn="ctr" rtl="0">
              <a:lnSpc>
                <a:spcPct val="115000"/>
              </a:lnSpc>
              <a:spcBef>
                <a:spcPts val="1200"/>
              </a:spcBef>
              <a:spcAft>
                <a:spcPts val="0"/>
              </a:spcAft>
              <a:buClr>
                <a:schemeClr val="dk1"/>
              </a:buClr>
              <a:buSzPts val="1100"/>
              <a:buFont typeface="Arial"/>
              <a:buNone/>
            </a:pPr>
            <a:r>
              <a:rPr lang="en" sz="1400" b="1" dirty="0"/>
              <a:t> </a:t>
            </a:r>
            <a:endParaRPr sz="1400" b="1" dirty="0"/>
          </a:p>
          <a:p>
            <a:pPr marL="0" lvl="0" indent="0" algn="r" rtl="0">
              <a:lnSpc>
                <a:spcPct val="115000"/>
              </a:lnSpc>
              <a:spcBef>
                <a:spcPts val="1200"/>
              </a:spcBef>
              <a:spcAft>
                <a:spcPts val="0"/>
              </a:spcAft>
              <a:buClr>
                <a:schemeClr val="dk1"/>
              </a:buClr>
              <a:buSzPts val="1100"/>
              <a:buFont typeface="Arial"/>
              <a:buNone/>
            </a:pPr>
            <a:r>
              <a:rPr lang="en" sz="1400" dirty="0"/>
              <a:t>25 de abril de 2022    SALTILLO, COAHUILA.</a:t>
            </a:r>
            <a:endParaRPr sz="1400" dirty="0"/>
          </a:p>
          <a:p>
            <a:pPr marL="0" lvl="0" indent="0" algn="ctr" rtl="0">
              <a:spcBef>
                <a:spcPts val="1200"/>
              </a:spcBef>
              <a:spcAft>
                <a:spcPts val="0"/>
              </a:spcAft>
              <a:buNone/>
            </a:pPr>
            <a:endParaRPr sz="1100" dirty="0">
              <a:solidFill>
                <a:srgbClr val="000000"/>
              </a:solidFill>
            </a:endParaRPr>
          </a:p>
          <a:p>
            <a:pPr marL="0" lvl="0" indent="0" algn="ctr" rtl="0">
              <a:spcBef>
                <a:spcPts val="0"/>
              </a:spcBef>
              <a:spcAft>
                <a:spcPts val="0"/>
              </a:spcAft>
              <a:buNone/>
            </a:pPr>
            <a:endParaRPr sz="1100" dirty="0">
              <a:solidFill>
                <a:srgbClr val="000000"/>
              </a:solidFill>
            </a:endParaRPr>
          </a:p>
          <a:p>
            <a:pPr marL="0" lvl="0" indent="0" algn="ctr" rtl="0">
              <a:spcBef>
                <a:spcPts val="0"/>
              </a:spcBef>
              <a:spcAft>
                <a:spcPts val="0"/>
              </a:spcAft>
              <a:buNone/>
            </a:pPr>
            <a:endParaRPr sz="1100" dirty="0"/>
          </a:p>
        </p:txBody>
      </p:sp>
      <p:pic>
        <p:nvPicPr>
          <p:cNvPr id="1026" name="Picture 2" descr="Escuela Normal de Educación Preescolar – Desarrollo de competencias  linguisticas">
            <a:extLst>
              <a:ext uri="{FF2B5EF4-FFF2-40B4-BE49-F238E27FC236}">
                <a16:creationId xmlns:a16="http://schemas.microsoft.com/office/drawing/2014/main" id="{78EFCE1D-F1FA-48EC-913A-31152746DC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008" y="446001"/>
            <a:ext cx="1487479" cy="110607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649"/>
        <p:cNvGrpSpPr/>
        <p:nvPr/>
      </p:nvGrpSpPr>
      <p:grpSpPr>
        <a:xfrm>
          <a:off x="0" y="0"/>
          <a:ext cx="0" cy="0"/>
          <a:chOff x="0" y="0"/>
          <a:chExt cx="0" cy="0"/>
        </a:xfrm>
      </p:grpSpPr>
      <p:pic>
        <p:nvPicPr>
          <p:cNvPr id="2050" name="Picture 2">
            <a:extLst>
              <a:ext uri="{FF2B5EF4-FFF2-40B4-BE49-F238E27FC236}">
                <a16:creationId xmlns:a16="http://schemas.microsoft.com/office/drawing/2014/main" id="{86F94D74-3956-4D3F-B9E7-C5368B70CA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88219" y="3472453"/>
            <a:ext cx="2167561" cy="1083781"/>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11645;p37">
            <a:extLst>
              <a:ext uri="{FF2B5EF4-FFF2-40B4-BE49-F238E27FC236}">
                <a16:creationId xmlns:a16="http://schemas.microsoft.com/office/drawing/2014/main" id="{40963E86-F166-4B47-BD84-EF2DBB7D2FF7}"/>
              </a:ext>
            </a:extLst>
          </p:cNvPr>
          <p:cNvSpPr txBox="1">
            <a:spLocks/>
          </p:cNvSpPr>
          <p:nvPr/>
        </p:nvSpPr>
        <p:spPr>
          <a:xfrm>
            <a:off x="1141255" y="1512453"/>
            <a:ext cx="6363196" cy="2260481"/>
          </a:xfrm>
          <a:prstGeom prst="rect">
            <a:avLst/>
          </a:prstGeom>
        </p:spPr>
        <p:txBody>
          <a:bodyPr spcFirstLastPara="1" wrap="square" lIns="0" tIns="91425" rIns="0"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ES" dirty="0">
                <a:latin typeface="Comic Sans MS" panose="030F0702030302020204" pitchFamily="66" charset="0"/>
              </a:rPr>
              <a:t>El enseñar estas habilidades es importante en preescolar porque:</a:t>
            </a:r>
          </a:p>
          <a:p>
            <a:pPr marL="285750" indent="-285750" algn="ctr">
              <a:buFont typeface="Arial" panose="020B0604020202020204" pitchFamily="34" charset="0"/>
              <a:buChar char="•"/>
            </a:pPr>
            <a:r>
              <a:rPr lang="es-ES" dirty="0">
                <a:latin typeface="Comic Sans MS" panose="030F0702030302020204" pitchFamily="66" charset="0"/>
              </a:rPr>
              <a:t>A esta edad el alumno va comenzando a socializar y aun no adquieren estas destrezas. es por eso que la enseñanza de HHSS</a:t>
            </a:r>
          </a:p>
          <a:p>
            <a:pPr marL="285750" indent="-285750" algn="ctr">
              <a:buFont typeface="Arial" panose="020B0604020202020204" pitchFamily="34" charset="0"/>
              <a:buChar char="•"/>
            </a:pPr>
            <a:r>
              <a:rPr lang="es-ES" dirty="0">
                <a:latin typeface="Comic Sans MS" panose="030F0702030302020204" pitchFamily="66" charset="0"/>
              </a:rPr>
              <a:t>Con frecuencia los padres no le dan importancia a este tema por lo que es muy importante que en la escuela se trabaje para de esta manera beneficiar su enseñanza</a:t>
            </a:r>
          </a:p>
          <a:p>
            <a:pPr marL="285750" indent="-285750" algn="ctr">
              <a:buFont typeface="Arial" panose="020B0604020202020204" pitchFamily="34" charset="0"/>
              <a:buChar char="•"/>
            </a:pPr>
            <a:r>
              <a:rPr lang="es-ES" dirty="0">
                <a:latin typeface="Comic Sans MS" panose="030F0702030302020204" pitchFamily="66" charset="0"/>
              </a:rPr>
              <a:t>Fortalece el desarrollo personal del alumno, así como su integración, ayuda a prevenir dificultades en la adolescencia y en la adulte</a:t>
            </a:r>
          </a:p>
        </p:txBody>
      </p:sp>
    </p:spTree>
    <p:extLst>
      <p:ext uri="{BB962C8B-B14F-4D97-AF65-F5344CB8AC3E}">
        <p14:creationId xmlns:p14="http://schemas.microsoft.com/office/powerpoint/2010/main" val="87927517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515"/>
        <p:cNvGrpSpPr/>
        <p:nvPr/>
      </p:nvGrpSpPr>
      <p:grpSpPr>
        <a:xfrm>
          <a:off x="0" y="0"/>
          <a:ext cx="0" cy="0"/>
          <a:chOff x="0" y="0"/>
          <a:chExt cx="0" cy="0"/>
        </a:xfrm>
      </p:grpSpPr>
      <p:sp>
        <p:nvSpPr>
          <p:cNvPr id="11516" name="Google Shape;11516;p35"/>
          <p:cNvSpPr txBox="1">
            <a:spLocks noGrp="1"/>
          </p:cNvSpPr>
          <p:nvPr>
            <p:ph type="title"/>
          </p:nvPr>
        </p:nvSpPr>
        <p:spPr>
          <a:xfrm>
            <a:off x="1974617" y="1373207"/>
            <a:ext cx="6651900" cy="748500"/>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3200" dirty="0">
                <a:solidFill>
                  <a:schemeClr val="accent1">
                    <a:lumMod val="50000"/>
                  </a:schemeClr>
                </a:solidFill>
                <a:latin typeface="Chewy" panose="020B0604020202020204" charset="0"/>
              </a:rPr>
              <a:t>CÒMO ENSEÑAR HABILIDADES SOCIALES </a:t>
            </a:r>
            <a:endParaRPr sz="3200" dirty="0">
              <a:solidFill>
                <a:schemeClr val="accent1">
                  <a:lumMod val="50000"/>
                </a:schemeClr>
              </a:solidFill>
              <a:latin typeface="Chewy" panose="020B0604020202020204" charset="0"/>
            </a:endParaRPr>
          </a:p>
        </p:txBody>
      </p:sp>
      <p:sp>
        <p:nvSpPr>
          <p:cNvPr id="11517" name="Google Shape;11517;p35"/>
          <p:cNvSpPr txBox="1">
            <a:spLocks noGrp="1"/>
          </p:cNvSpPr>
          <p:nvPr>
            <p:ph type="subTitle" idx="1"/>
          </p:nvPr>
        </p:nvSpPr>
        <p:spPr>
          <a:xfrm>
            <a:off x="2250017" y="2019794"/>
            <a:ext cx="6101100" cy="8313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sz="1400" dirty="0">
                <a:latin typeface="Comic Sans MS" panose="030F0702030302020204" pitchFamily="66" charset="0"/>
              </a:rPr>
              <a:t>La infancia es sin duda el periodo fundamental para aprender HHSS. Estas habilidades se aprenden de la misma forma que otros tipos de conducta, a travès de los siguientes mecanismos:</a:t>
            </a:r>
            <a:endParaRPr sz="1400" dirty="0">
              <a:latin typeface="Comic Sans MS" panose="030F0702030302020204" pitchFamily="66" charset="0"/>
            </a:endParaRPr>
          </a:p>
        </p:txBody>
      </p:sp>
      <p:sp>
        <p:nvSpPr>
          <p:cNvPr id="11518" name="Google Shape;11518;p35"/>
          <p:cNvSpPr txBox="1">
            <a:spLocks noGrp="1"/>
          </p:cNvSpPr>
          <p:nvPr>
            <p:ph type="subTitle" idx="1"/>
          </p:nvPr>
        </p:nvSpPr>
        <p:spPr>
          <a:xfrm>
            <a:off x="2057867" y="2768294"/>
            <a:ext cx="6485400" cy="1477297"/>
          </a:xfrm>
          <a:prstGeom prst="rect">
            <a:avLst/>
          </a:prstGeom>
        </p:spPr>
        <p:txBody>
          <a:bodyPr spcFirstLastPara="1" wrap="square" lIns="91425" tIns="91425" rIns="91425" bIns="91425" anchor="t" anchorCtr="0">
            <a:spAutoFit/>
          </a:bodyPr>
          <a:lstStyle/>
          <a:p>
            <a:pPr marL="457200" lvl="0" indent="-311150" algn="ctr" rtl="0">
              <a:spcBef>
                <a:spcPts val="0"/>
              </a:spcBef>
              <a:spcAft>
                <a:spcPts val="0"/>
              </a:spcAft>
              <a:buSzPts val="1300"/>
              <a:buChar char="●"/>
            </a:pPr>
            <a:r>
              <a:rPr lang="en" sz="1400" dirty="0">
                <a:latin typeface="Comic Sans MS" panose="030F0702030302020204" pitchFamily="66" charset="0"/>
              </a:rPr>
              <a:t>La experiencia directa, en función de las consecuencias que proporcionan el entorno despuès de cada comportamiento social.</a:t>
            </a:r>
            <a:endParaRPr sz="1400" dirty="0">
              <a:latin typeface="Comic Sans MS" panose="030F0702030302020204" pitchFamily="66" charset="0"/>
            </a:endParaRPr>
          </a:p>
          <a:p>
            <a:pPr marL="457200" lvl="0" indent="-311150" algn="ctr" rtl="0">
              <a:spcBef>
                <a:spcPts val="0"/>
              </a:spcBef>
              <a:spcAft>
                <a:spcPts val="0"/>
              </a:spcAft>
              <a:buSzPts val="1300"/>
              <a:buChar char="●"/>
            </a:pPr>
            <a:r>
              <a:rPr lang="en" sz="1400" dirty="0">
                <a:latin typeface="Comic Sans MS" panose="030F0702030302020204" pitchFamily="66" charset="0"/>
              </a:rPr>
              <a:t>La imitación o aprendizaje por observación: el niño ve cómo actúan los demás de las mismas situaciones, còmo resuelven problemas.</a:t>
            </a:r>
            <a:endParaRPr sz="1400" dirty="0">
              <a:latin typeface="Comic Sans MS" panose="030F0702030302020204" pitchFamily="66" charset="0"/>
            </a:endParaRPr>
          </a:p>
          <a:p>
            <a:pPr marL="457200" lvl="0" indent="-311150" algn="ctr" rtl="0">
              <a:spcBef>
                <a:spcPts val="0"/>
              </a:spcBef>
              <a:spcAft>
                <a:spcPts val="0"/>
              </a:spcAft>
              <a:buSzPts val="1300"/>
              <a:buChar char="●"/>
            </a:pPr>
            <a:r>
              <a:rPr lang="en" sz="1400" dirty="0">
                <a:latin typeface="Comic Sans MS" panose="030F0702030302020204" pitchFamily="66" charset="0"/>
              </a:rPr>
              <a:t>El aprendizaje verbal: mediante las instrucciones que se le dan sobre si una conducta es adecuada o no. </a:t>
            </a:r>
            <a:endParaRPr sz="1400" dirty="0">
              <a:latin typeface="Comic Sans MS" panose="030F0702030302020204" pitchFamily="66" charset="0"/>
            </a:endParaRPr>
          </a:p>
        </p:txBody>
      </p:sp>
      <p:sp>
        <p:nvSpPr>
          <p:cNvPr id="5" name="Google Shape;11516;p35">
            <a:extLst>
              <a:ext uri="{FF2B5EF4-FFF2-40B4-BE49-F238E27FC236}">
                <a16:creationId xmlns:a16="http://schemas.microsoft.com/office/drawing/2014/main" id="{D6189F72-862E-4C72-8163-F796B9915017}"/>
              </a:ext>
            </a:extLst>
          </p:cNvPr>
          <p:cNvSpPr txBox="1">
            <a:spLocks/>
          </p:cNvSpPr>
          <p:nvPr/>
        </p:nvSpPr>
        <p:spPr>
          <a:xfrm>
            <a:off x="1974617" y="1433950"/>
            <a:ext cx="6651900" cy="748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3"/>
              </a:buClr>
              <a:buSzPts val="3800"/>
              <a:buFont typeface="Nunito"/>
              <a:buNone/>
              <a:defRPr sz="10000" b="1" i="0" u="none" strike="noStrike" cap="none">
                <a:solidFill>
                  <a:schemeClr val="accent3"/>
                </a:solidFill>
                <a:latin typeface="Nunito"/>
                <a:ea typeface="Nunito"/>
                <a:cs typeface="Nunito"/>
                <a:sym typeface="Nunit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s-MX" sz="3200">
                <a:solidFill>
                  <a:schemeClr val="accent1">
                    <a:lumMod val="60000"/>
                    <a:lumOff val="40000"/>
                  </a:schemeClr>
                </a:solidFill>
                <a:latin typeface="Chewy" panose="020B0604020202020204" charset="0"/>
              </a:rPr>
              <a:t>CÒMO ENSEÑAR HABILIDADES SOCIALES </a:t>
            </a:r>
            <a:endParaRPr lang="es-MX" sz="3200" dirty="0">
              <a:solidFill>
                <a:schemeClr val="accent1">
                  <a:lumMod val="60000"/>
                  <a:lumOff val="40000"/>
                </a:schemeClr>
              </a:solidFill>
              <a:latin typeface="Chewy" panose="020B0604020202020204" charset="0"/>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522"/>
        <p:cNvGrpSpPr/>
        <p:nvPr/>
      </p:nvGrpSpPr>
      <p:grpSpPr>
        <a:xfrm>
          <a:off x="0" y="0"/>
          <a:ext cx="0" cy="0"/>
          <a:chOff x="0" y="0"/>
          <a:chExt cx="0" cy="0"/>
        </a:xfrm>
      </p:grpSpPr>
      <p:sp>
        <p:nvSpPr>
          <p:cNvPr id="11523" name="Google Shape;11523;p36"/>
          <p:cNvSpPr txBox="1">
            <a:spLocks noGrp="1"/>
          </p:cNvSpPr>
          <p:nvPr>
            <p:ph type="subTitle" idx="1"/>
          </p:nvPr>
        </p:nvSpPr>
        <p:spPr>
          <a:xfrm>
            <a:off x="962625" y="1437325"/>
            <a:ext cx="3328800" cy="2339072"/>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dirty="0">
                <a:latin typeface="Comic Sans MS" panose="030F0702030302020204" pitchFamily="66" charset="0"/>
              </a:rPr>
              <a:t>En la escuela, la enseñanza de las HHSS y de comunicación se realiza sobre todo a travès de juegos en los que se fingen situaciones de la vida real, en las que el niño tiene que relacionarse con los demàs poniendo en pràctica habilidades que queremos enseñar: iniciando conversaciones, saludando, compartiendo cosas o haciendo cumplidos. </a:t>
            </a:r>
            <a:endParaRPr sz="1400" dirty="0">
              <a:latin typeface="Comic Sans MS" panose="030F0702030302020204" pitchFamily="66" charset="0"/>
            </a:endParaRPr>
          </a:p>
        </p:txBody>
      </p:sp>
      <p:pic>
        <p:nvPicPr>
          <p:cNvPr id="11524" name="Google Shape;11524;p36"/>
          <p:cNvPicPr preferRelativeResize="0"/>
          <p:nvPr/>
        </p:nvPicPr>
        <p:blipFill>
          <a:blip r:embed="rId3">
            <a:alphaModFix/>
          </a:blip>
          <a:stretch>
            <a:fillRect/>
          </a:stretch>
        </p:blipFill>
        <p:spPr>
          <a:xfrm>
            <a:off x="4443825" y="1451600"/>
            <a:ext cx="3733800" cy="2240400"/>
          </a:xfrm>
          <a:prstGeom prst="flowChartMagneticDisk">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528"/>
        <p:cNvGrpSpPr/>
        <p:nvPr/>
      </p:nvGrpSpPr>
      <p:grpSpPr>
        <a:xfrm>
          <a:off x="0" y="0"/>
          <a:ext cx="0" cy="0"/>
          <a:chOff x="0" y="0"/>
          <a:chExt cx="0" cy="0"/>
        </a:xfrm>
      </p:grpSpPr>
      <p:sp>
        <p:nvSpPr>
          <p:cNvPr id="11529" name="Google Shape;11529;p37"/>
          <p:cNvSpPr txBox="1">
            <a:spLocks noGrp="1"/>
          </p:cNvSpPr>
          <p:nvPr>
            <p:ph type="subTitle" idx="7"/>
          </p:nvPr>
        </p:nvSpPr>
        <p:spPr>
          <a:xfrm>
            <a:off x="5651473" y="3397194"/>
            <a:ext cx="2955121"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dirty="0">
                <a:latin typeface="Comic Sans MS" panose="030F0702030302020204" pitchFamily="66" charset="0"/>
              </a:rPr>
              <a:t>Reforzar en los NN los pasos adecuados en la pràctica de la habilidad aprendida, comentarles también aquellos aspectos que deben mejorar. </a:t>
            </a:r>
            <a:endParaRPr dirty="0">
              <a:latin typeface="Comic Sans MS" panose="030F0702030302020204" pitchFamily="66" charset="0"/>
            </a:endParaRPr>
          </a:p>
        </p:txBody>
      </p:sp>
      <p:sp>
        <p:nvSpPr>
          <p:cNvPr id="11530" name="Google Shape;11530;p37"/>
          <p:cNvSpPr txBox="1">
            <a:spLocks noGrp="1"/>
          </p:cNvSpPr>
          <p:nvPr>
            <p:ph type="subTitle" idx="3"/>
          </p:nvPr>
        </p:nvSpPr>
        <p:spPr>
          <a:xfrm>
            <a:off x="5509464" y="1736884"/>
            <a:ext cx="31098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dirty="0">
                <a:latin typeface="Comic Sans MS" panose="030F0702030302020204" pitchFamily="66" charset="0"/>
              </a:rPr>
              <a:t>Ofrecer modelos próximos que manifiesten un buen desempeño de la habilidad que estamos aprendiendo, para conseguir que comprendan què deben hacer y còmo se hace.</a:t>
            </a:r>
            <a:endParaRPr dirty="0">
              <a:latin typeface="Comic Sans MS" panose="030F0702030302020204" pitchFamily="66" charset="0"/>
            </a:endParaRPr>
          </a:p>
        </p:txBody>
      </p:sp>
      <p:sp>
        <p:nvSpPr>
          <p:cNvPr id="11531" name="Google Shape;11531;p37"/>
          <p:cNvSpPr txBox="1">
            <a:spLocks noGrp="1"/>
          </p:cNvSpPr>
          <p:nvPr>
            <p:ph type="subTitle" idx="5"/>
          </p:nvPr>
        </p:nvSpPr>
        <p:spPr>
          <a:xfrm>
            <a:off x="1764267" y="3210002"/>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dirty="0">
                <a:latin typeface="Comic Sans MS" panose="030F0702030302020204" pitchFamily="66" charset="0"/>
              </a:rPr>
              <a:t>Ofrecer oportunidades para practicar con nuestra supervisiòn, hasta que se consiga automatizar la habilidad recièn aprendida y se realice sin esfuerzo.</a:t>
            </a:r>
            <a:endParaRPr dirty="0">
              <a:latin typeface="Comic Sans MS" panose="030F0702030302020204" pitchFamily="66" charset="0"/>
            </a:endParaRPr>
          </a:p>
        </p:txBody>
      </p:sp>
      <p:sp>
        <p:nvSpPr>
          <p:cNvPr id="11532" name="Google Shape;11532;p37"/>
          <p:cNvSpPr txBox="1">
            <a:spLocks noGrp="1"/>
          </p:cNvSpPr>
          <p:nvPr>
            <p:ph type="subTitle" idx="1"/>
          </p:nvPr>
        </p:nvSpPr>
        <p:spPr>
          <a:xfrm>
            <a:off x="1729427" y="1718829"/>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dirty="0">
                <a:latin typeface="Comic Sans MS" panose="030F0702030302020204" pitchFamily="66" charset="0"/>
              </a:rPr>
              <a:t>Comenzar con una explicaciòn clara de la habilidad que vamos a trabajar, describiendo las conductas que implica.</a:t>
            </a:r>
            <a:endParaRPr dirty="0">
              <a:latin typeface="Comic Sans MS" panose="030F0702030302020204" pitchFamily="66" charset="0"/>
            </a:endParaRPr>
          </a:p>
        </p:txBody>
      </p:sp>
      <p:grpSp>
        <p:nvGrpSpPr>
          <p:cNvPr id="11533" name="Google Shape;11533;p37"/>
          <p:cNvGrpSpPr/>
          <p:nvPr/>
        </p:nvGrpSpPr>
        <p:grpSpPr>
          <a:xfrm>
            <a:off x="768189" y="1862790"/>
            <a:ext cx="580001" cy="663015"/>
            <a:chOff x="1278692" y="1570368"/>
            <a:chExt cx="719694" cy="789210"/>
          </a:xfrm>
        </p:grpSpPr>
        <p:sp>
          <p:nvSpPr>
            <p:cNvPr id="11534" name="Google Shape;11534;p37"/>
            <p:cNvSpPr/>
            <p:nvPr/>
          </p:nvSpPr>
          <p:spPr>
            <a:xfrm flipH="1">
              <a:off x="1730706" y="2219211"/>
              <a:ext cx="218588" cy="86951"/>
            </a:xfrm>
            <a:custGeom>
              <a:avLst/>
              <a:gdLst/>
              <a:ahLst/>
              <a:cxnLst/>
              <a:rect l="l" t="t" r="r" b="b"/>
              <a:pathLst>
                <a:path w="6582" h="2655" extrusionOk="0">
                  <a:moveTo>
                    <a:pt x="1070" y="1"/>
                  </a:moveTo>
                  <a:cubicBezTo>
                    <a:pt x="974" y="1"/>
                    <a:pt x="936" y="83"/>
                    <a:pt x="827" y="149"/>
                  </a:cubicBezTo>
                  <a:cubicBezTo>
                    <a:pt x="693" y="202"/>
                    <a:pt x="613" y="282"/>
                    <a:pt x="586" y="443"/>
                  </a:cubicBezTo>
                  <a:cubicBezTo>
                    <a:pt x="346" y="549"/>
                    <a:pt x="346" y="576"/>
                    <a:pt x="319" y="817"/>
                  </a:cubicBezTo>
                  <a:cubicBezTo>
                    <a:pt x="293" y="843"/>
                    <a:pt x="293" y="924"/>
                    <a:pt x="293" y="950"/>
                  </a:cubicBezTo>
                  <a:cubicBezTo>
                    <a:pt x="79" y="1084"/>
                    <a:pt x="52" y="1298"/>
                    <a:pt x="159" y="1431"/>
                  </a:cubicBezTo>
                  <a:cubicBezTo>
                    <a:pt x="0" y="2331"/>
                    <a:pt x="1550" y="2654"/>
                    <a:pt x="3156" y="2654"/>
                  </a:cubicBezTo>
                  <a:cubicBezTo>
                    <a:pt x="4795" y="2654"/>
                    <a:pt x="6493" y="2317"/>
                    <a:pt x="6493" y="1912"/>
                  </a:cubicBezTo>
                  <a:cubicBezTo>
                    <a:pt x="6582" y="1801"/>
                    <a:pt x="6485" y="1745"/>
                    <a:pt x="6373" y="1745"/>
                  </a:cubicBezTo>
                  <a:cubicBezTo>
                    <a:pt x="6351" y="1745"/>
                    <a:pt x="6328" y="1748"/>
                    <a:pt x="6306" y="1752"/>
                  </a:cubicBezTo>
                  <a:cubicBezTo>
                    <a:pt x="6439" y="1324"/>
                    <a:pt x="6038" y="817"/>
                    <a:pt x="5584" y="630"/>
                  </a:cubicBezTo>
                  <a:cubicBezTo>
                    <a:pt x="5637" y="549"/>
                    <a:pt x="5584" y="443"/>
                    <a:pt x="5531" y="416"/>
                  </a:cubicBezTo>
                  <a:cubicBezTo>
                    <a:pt x="5504" y="407"/>
                    <a:pt x="5468" y="404"/>
                    <a:pt x="5429" y="404"/>
                  </a:cubicBezTo>
                  <a:cubicBezTo>
                    <a:pt x="5349" y="404"/>
                    <a:pt x="5254" y="416"/>
                    <a:pt x="5183" y="416"/>
                  </a:cubicBezTo>
                  <a:cubicBezTo>
                    <a:pt x="4510" y="505"/>
                    <a:pt x="3987" y="543"/>
                    <a:pt x="3557" y="543"/>
                  </a:cubicBezTo>
                  <a:cubicBezTo>
                    <a:pt x="2571" y="543"/>
                    <a:pt x="2077" y="345"/>
                    <a:pt x="1388" y="122"/>
                  </a:cubicBezTo>
                  <a:cubicBezTo>
                    <a:pt x="1362" y="95"/>
                    <a:pt x="1228" y="15"/>
                    <a:pt x="1148" y="15"/>
                  </a:cubicBezTo>
                  <a:cubicBezTo>
                    <a:pt x="1118" y="5"/>
                    <a:pt x="1092" y="1"/>
                    <a:pt x="1070" y="1"/>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35" name="Google Shape;11535;p37"/>
            <p:cNvSpPr/>
            <p:nvPr/>
          </p:nvSpPr>
          <p:spPr>
            <a:xfrm flipH="1">
              <a:off x="1278692" y="1570368"/>
              <a:ext cx="719694" cy="789210"/>
            </a:xfrm>
            <a:custGeom>
              <a:avLst/>
              <a:gdLst/>
              <a:ahLst/>
              <a:cxnLst/>
              <a:rect l="l" t="t" r="r" b="b"/>
              <a:pathLst>
                <a:path w="21671" h="24098" extrusionOk="0">
                  <a:moveTo>
                    <a:pt x="6816" y="20442"/>
                  </a:moveTo>
                  <a:cubicBezTo>
                    <a:pt x="6842" y="20602"/>
                    <a:pt x="6896" y="20816"/>
                    <a:pt x="6949" y="21030"/>
                  </a:cubicBezTo>
                  <a:cubicBezTo>
                    <a:pt x="6842" y="21030"/>
                    <a:pt x="6655" y="21030"/>
                    <a:pt x="6548" y="21056"/>
                  </a:cubicBezTo>
                  <a:cubicBezTo>
                    <a:pt x="6655" y="20869"/>
                    <a:pt x="6762" y="20655"/>
                    <a:pt x="6816" y="20442"/>
                  </a:cubicBezTo>
                  <a:close/>
                  <a:moveTo>
                    <a:pt x="1380" y="1"/>
                  </a:moveTo>
                  <a:cubicBezTo>
                    <a:pt x="1299" y="1"/>
                    <a:pt x="1195" y="67"/>
                    <a:pt x="1177" y="157"/>
                  </a:cubicBezTo>
                  <a:cubicBezTo>
                    <a:pt x="402" y="4567"/>
                    <a:pt x="1" y="11596"/>
                    <a:pt x="2085" y="15043"/>
                  </a:cubicBezTo>
                  <a:cubicBezTo>
                    <a:pt x="2112" y="15150"/>
                    <a:pt x="2219" y="15284"/>
                    <a:pt x="2379" y="15364"/>
                  </a:cubicBezTo>
                  <a:cubicBezTo>
                    <a:pt x="2491" y="15412"/>
                    <a:pt x="2612" y="15431"/>
                    <a:pt x="2737" y="15431"/>
                  </a:cubicBezTo>
                  <a:cubicBezTo>
                    <a:pt x="3031" y="15431"/>
                    <a:pt x="3346" y="15324"/>
                    <a:pt x="3609" y="15230"/>
                  </a:cubicBezTo>
                  <a:cubicBezTo>
                    <a:pt x="3635" y="15711"/>
                    <a:pt x="3716" y="16272"/>
                    <a:pt x="3823" y="16860"/>
                  </a:cubicBezTo>
                  <a:cubicBezTo>
                    <a:pt x="3742" y="16914"/>
                    <a:pt x="3742" y="17662"/>
                    <a:pt x="3742" y="17769"/>
                  </a:cubicBezTo>
                  <a:cubicBezTo>
                    <a:pt x="3690" y="18799"/>
                    <a:pt x="3637" y="19882"/>
                    <a:pt x="3300" y="20861"/>
                  </a:cubicBezTo>
                  <a:lnTo>
                    <a:pt x="3300" y="20861"/>
                  </a:lnTo>
                  <a:cubicBezTo>
                    <a:pt x="3278" y="20849"/>
                    <a:pt x="3254" y="20843"/>
                    <a:pt x="3229" y="20843"/>
                  </a:cubicBezTo>
                  <a:cubicBezTo>
                    <a:pt x="3055" y="20843"/>
                    <a:pt x="2833" y="21119"/>
                    <a:pt x="2941" y="21377"/>
                  </a:cubicBezTo>
                  <a:cubicBezTo>
                    <a:pt x="2673" y="21511"/>
                    <a:pt x="2647" y="21671"/>
                    <a:pt x="2754" y="21831"/>
                  </a:cubicBezTo>
                  <a:cubicBezTo>
                    <a:pt x="2540" y="21858"/>
                    <a:pt x="2406" y="22099"/>
                    <a:pt x="2620" y="22366"/>
                  </a:cubicBezTo>
                  <a:cubicBezTo>
                    <a:pt x="2540" y="22660"/>
                    <a:pt x="2647" y="22900"/>
                    <a:pt x="2807" y="23114"/>
                  </a:cubicBezTo>
                  <a:cubicBezTo>
                    <a:pt x="3336" y="23718"/>
                    <a:pt x="5406" y="24097"/>
                    <a:pt x="7607" y="24097"/>
                  </a:cubicBezTo>
                  <a:cubicBezTo>
                    <a:pt x="10080" y="24097"/>
                    <a:pt x="12718" y="23619"/>
                    <a:pt x="13524" y="22446"/>
                  </a:cubicBezTo>
                  <a:cubicBezTo>
                    <a:pt x="13657" y="22366"/>
                    <a:pt x="13764" y="21911"/>
                    <a:pt x="13791" y="21778"/>
                  </a:cubicBezTo>
                  <a:cubicBezTo>
                    <a:pt x="14080" y="21854"/>
                    <a:pt x="14374" y="21890"/>
                    <a:pt x="14669" y="21890"/>
                  </a:cubicBezTo>
                  <a:cubicBezTo>
                    <a:pt x="18103" y="21890"/>
                    <a:pt x="21671" y="16987"/>
                    <a:pt x="20071" y="13172"/>
                  </a:cubicBezTo>
                  <a:cubicBezTo>
                    <a:pt x="19857" y="12611"/>
                    <a:pt x="19483" y="12103"/>
                    <a:pt x="19109" y="11569"/>
                  </a:cubicBezTo>
                  <a:cubicBezTo>
                    <a:pt x="18468" y="10714"/>
                    <a:pt x="16838" y="8683"/>
                    <a:pt x="18708" y="7159"/>
                  </a:cubicBezTo>
                  <a:cubicBezTo>
                    <a:pt x="18840" y="7049"/>
                    <a:pt x="18719" y="6831"/>
                    <a:pt x="18568" y="6831"/>
                  </a:cubicBezTo>
                  <a:cubicBezTo>
                    <a:pt x="18535" y="6831"/>
                    <a:pt x="18501" y="6842"/>
                    <a:pt x="18468" y="6865"/>
                  </a:cubicBezTo>
                  <a:cubicBezTo>
                    <a:pt x="18177" y="6760"/>
                    <a:pt x="17885" y="6711"/>
                    <a:pt x="17598" y="6711"/>
                  </a:cubicBezTo>
                  <a:cubicBezTo>
                    <a:pt x="15331" y="6711"/>
                    <a:pt x="13331" y="9776"/>
                    <a:pt x="13711" y="12504"/>
                  </a:cubicBezTo>
                  <a:cubicBezTo>
                    <a:pt x="14005" y="14616"/>
                    <a:pt x="16463" y="19186"/>
                    <a:pt x="13898" y="20522"/>
                  </a:cubicBezTo>
                  <a:cubicBezTo>
                    <a:pt x="14112" y="17903"/>
                    <a:pt x="12989" y="13413"/>
                    <a:pt x="10691" y="9752"/>
                  </a:cubicBezTo>
                  <a:cubicBezTo>
                    <a:pt x="12294" y="7293"/>
                    <a:pt x="12241" y="4941"/>
                    <a:pt x="12401" y="2028"/>
                  </a:cubicBezTo>
                  <a:cubicBezTo>
                    <a:pt x="12401" y="1944"/>
                    <a:pt x="12318" y="1843"/>
                    <a:pt x="12218" y="1843"/>
                  </a:cubicBezTo>
                  <a:cubicBezTo>
                    <a:pt x="12191" y="1843"/>
                    <a:pt x="12162" y="1851"/>
                    <a:pt x="12134" y="1868"/>
                  </a:cubicBezTo>
                  <a:cubicBezTo>
                    <a:pt x="12107" y="1868"/>
                    <a:pt x="12000" y="1868"/>
                    <a:pt x="11920" y="1921"/>
                  </a:cubicBezTo>
                  <a:cubicBezTo>
                    <a:pt x="10985" y="2803"/>
                    <a:pt x="10263" y="3952"/>
                    <a:pt x="9114" y="4808"/>
                  </a:cubicBezTo>
                  <a:cubicBezTo>
                    <a:pt x="7476" y="4196"/>
                    <a:pt x="5815" y="3809"/>
                    <a:pt x="4091" y="3809"/>
                  </a:cubicBezTo>
                  <a:cubicBezTo>
                    <a:pt x="3930" y="3809"/>
                    <a:pt x="3770" y="3812"/>
                    <a:pt x="3609" y="3819"/>
                  </a:cubicBezTo>
                  <a:cubicBezTo>
                    <a:pt x="3074" y="2509"/>
                    <a:pt x="2299" y="1387"/>
                    <a:pt x="1604" y="157"/>
                  </a:cubicBezTo>
                  <a:cubicBezTo>
                    <a:pt x="1578" y="131"/>
                    <a:pt x="1551" y="77"/>
                    <a:pt x="1471" y="50"/>
                  </a:cubicBezTo>
                  <a:cubicBezTo>
                    <a:pt x="1453" y="16"/>
                    <a:pt x="1419" y="1"/>
                    <a:pt x="1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36" name="Google Shape;11536;p37"/>
            <p:cNvSpPr/>
            <p:nvPr/>
          </p:nvSpPr>
          <p:spPr>
            <a:xfrm flipH="1">
              <a:off x="1822399" y="2126037"/>
              <a:ext cx="32546" cy="134930"/>
            </a:xfrm>
            <a:custGeom>
              <a:avLst/>
              <a:gdLst/>
              <a:ahLst/>
              <a:cxnLst/>
              <a:rect l="l" t="t" r="r" b="b"/>
              <a:pathLst>
                <a:path w="980" h="4120" extrusionOk="0">
                  <a:moveTo>
                    <a:pt x="712" y="0"/>
                  </a:moveTo>
                  <a:cubicBezTo>
                    <a:pt x="658" y="0"/>
                    <a:pt x="552" y="54"/>
                    <a:pt x="552" y="161"/>
                  </a:cubicBezTo>
                  <a:cubicBezTo>
                    <a:pt x="605" y="802"/>
                    <a:pt x="578" y="1390"/>
                    <a:pt x="498" y="2031"/>
                  </a:cubicBezTo>
                  <a:cubicBezTo>
                    <a:pt x="391" y="2806"/>
                    <a:pt x="231" y="3368"/>
                    <a:pt x="17" y="3929"/>
                  </a:cubicBezTo>
                  <a:cubicBezTo>
                    <a:pt x="0" y="4030"/>
                    <a:pt x="121" y="4120"/>
                    <a:pt x="233" y="4120"/>
                  </a:cubicBezTo>
                  <a:cubicBezTo>
                    <a:pt x="299" y="4120"/>
                    <a:pt x="361" y="4088"/>
                    <a:pt x="391" y="4009"/>
                  </a:cubicBezTo>
                  <a:cubicBezTo>
                    <a:pt x="792" y="2940"/>
                    <a:pt x="979" y="1417"/>
                    <a:pt x="899" y="161"/>
                  </a:cubicBezTo>
                  <a:cubicBezTo>
                    <a:pt x="899" y="54"/>
                    <a:pt x="819" y="0"/>
                    <a:pt x="712"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37" name="Google Shape;11537;p37"/>
            <p:cNvSpPr/>
            <p:nvPr/>
          </p:nvSpPr>
          <p:spPr>
            <a:xfrm flipH="1">
              <a:off x="1854347" y="2261688"/>
              <a:ext cx="930" cy="33"/>
            </a:xfrm>
            <a:custGeom>
              <a:avLst/>
              <a:gdLst/>
              <a:ahLst/>
              <a:cxnLst/>
              <a:rect l="l" t="t" r="r" b="b"/>
              <a:pathLst>
                <a:path w="28" h="1" extrusionOk="0">
                  <a:moveTo>
                    <a:pt x="0" y="1"/>
                  </a:moveTo>
                  <a:cubicBezTo>
                    <a:pt x="27" y="1"/>
                    <a:pt x="27" y="1"/>
                    <a:pt x="0" y="1"/>
                  </a:cubicBezTo>
                  <a:cubicBezTo>
                    <a:pt x="27" y="1"/>
                    <a:pt x="27" y="1"/>
                    <a:pt x="0" y="1"/>
                  </a:cubicBezTo>
                  <a:close/>
                </a:path>
              </a:pathLst>
            </a:custGeom>
            <a:solidFill>
              <a:srgbClr val="D47C0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38" name="Google Shape;11538;p37"/>
            <p:cNvSpPr/>
            <p:nvPr/>
          </p:nvSpPr>
          <p:spPr>
            <a:xfrm flipH="1">
              <a:off x="1779823" y="2210925"/>
              <a:ext cx="33" cy="917"/>
            </a:xfrm>
            <a:custGeom>
              <a:avLst/>
              <a:gdLst/>
              <a:ahLst/>
              <a:cxnLst/>
              <a:rect l="l" t="t" r="r" b="b"/>
              <a:pathLst>
                <a:path w="1" h="28" extrusionOk="0">
                  <a:moveTo>
                    <a:pt x="1" y="27"/>
                  </a:moveTo>
                  <a:lnTo>
                    <a:pt x="1" y="27"/>
                  </a:lnTo>
                  <a:cubicBezTo>
                    <a:pt x="1" y="1"/>
                    <a:pt x="1" y="1"/>
                    <a:pt x="1" y="27"/>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39" name="Google Shape;11539;p37"/>
            <p:cNvSpPr/>
            <p:nvPr/>
          </p:nvSpPr>
          <p:spPr>
            <a:xfrm flipH="1">
              <a:off x="1698525" y="1748626"/>
              <a:ext cx="290787" cy="301857"/>
            </a:xfrm>
            <a:custGeom>
              <a:avLst/>
              <a:gdLst/>
              <a:ahLst/>
              <a:cxnLst/>
              <a:rect l="l" t="t" r="r" b="b"/>
              <a:pathLst>
                <a:path w="8756" h="9217" extrusionOk="0">
                  <a:moveTo>
                    <a:pt x="4199" y="0"/>
                  </a:moveTo>
                  <a:cubicBezTo>
                    <a:pt x="2649" y="0"/>
                    <a:pt x="1193" y="603"/>
                    <a:pt x="749" y="1823"/>
                  </a:cubicBezTo>
                  <a:lnTo>
                    <a:pt x="749" y="1957"/>
                  </a:lnTo>
                  <a:cubicBezTo>
                    <a:pt x="1" y="3854"/>
                    <a:pt x="883" y="7836"/>
                    <a:pt x="1818" y="8798"/>
                  </a:cubicBezTo>
                  <a:cubicBezTo>
                    <a:pt x="2124" y="9104"/>
                    <a:pt x="2478" y="9216"/>
                    <a:pt x="2848" y="9216"/>
                  </a:cubicBezTo>
                  <a:cubicBezTo>
                    <a:pt x="3028" y="9216"/>
                    <a:pt x="3211" y="9190"/>
                    <a:pt x="3395" y="9146"/>
                  </a:cubicBezTo>
                  <a:cubicBezTo>
                    <a:pt x="4223" y="8932"/>
                    <a:pt x="5159" y="8264"/>
                    <a:pt x="5800" y="7810"/>
                  </a:cubicBezTo>
                  <a:cubicBezTo>
                    <a:pt x="7243" y="6794"/>
                    <a:pt x="8740" y="5324"/>
                    <a:pt x="8740" y="3560"/>
                  </a:cubicBezTo>
                  <a:cubicBezTo>
                    <a:pt x="8756" y="1199"/>
                    <a:pt x="6384" y="0"/>
                    <a:pt x="4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40" name="Google Shape;11540;p37"/>
            <p:cNvSpPr/>
            <p:nvPr/>
          </p:nvSpPr>
          <p:spPr>
            <a:xfrm flipH="1">
              <a:off x="1935113" y="1656140"/>
              <a:ext cx="26668" cy="54201"/>
            </a:xfrm>
            <a:custGeom>
              <a:avLst/>
              <a:gdLst/>
              <a:ahLst/>
              <a:cxnLst/>
              <a:rect l="l" t="t" r="r" b="b"/>
              <a:pathLst>
                <a:path w="803" h="1655" extrusionOk="0">
                  <a:moveTo>
                    <a:pt x="301" y="0"/>
                  </a:moveTo>
                  <a:cubicBezTo>
                    <a:pt x="163" y="0"/>
                    <a:pt x="27" y="95"/>
                    <a:pt x="27" y="318"/>
                  </a:cubicBezTo>
                  <a:cubicBezTo>
                    <a:pt x="27" y="1200"/>
                    <a:pt x="0" y="1654"/>
                    <a:pt x="375" y="1654"/>
                  </a:cubicBezTo>
                  <a:cubicBezTo>
                    <a:pt x="802" y="1654"/>
                    <a:pt x="588" y="1146"/>
                    <a:pt x="588" y="264"/>
                  </a:cubicBezTo>
                  <a:cubicBezTo>
                    <a:pt x="588" y="101"/>
                    <a:pt x="443"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41" name="Google Shape;11541;p37"/>
            <p:cNvSpPr/>
            <p:nvPr/>
          </p:nvSpPr>
          <p:spPr>
            <a:xfrm flipH="1">
              <a:off x="1627157" y="1707656"/>
              <a:ext cx="39022" cy="61537"/>
            </a:xfrm>
            <a:custGeom>
              <a:avLst/>
              <a:gdLst/>
              <a:ahLst/>
              <a:cxnLst/>
              <a:rect l="l" t="t" r="r" b="b"/>
              <a:pathLst>
                <a:path w="1175" h="1879" extrusionOk="0">
                  <a:moveTo>
                    <a:pt x="881" y="1"/>
                  </a:moveTo>
                  <a:cubicBezTo>
                    <a:pt x="560" y="1"/>
                    <a:pt x="613" y="295"/>
                    <a:pt x="426" y="803"/>
                  </a:cubicBezTo>
                  <a:lnTo>
                    <a:pt x="106" y="1417"/>
                  </a:lnTo>
                  <a:cubicBezTo>
                    <a:pt x="1" y="1574"/>
                    <a:pt x="140" y="1879"/>
                    <a:pt x="362" y="1879"/>
                  </a:cubicBezTo>
                  <a:cubicBezTo>
                    <a:pt x="594" y="1879"/>
                    <a:pt x="916" y="1548"/>
                    <a:pt x="1148" y="375"/>
                  </a:cubicBezTo>
                  <a:cubicBezTo>
                    <a:pt x="1175" y="161"/>
                    <a:pt x="1041" y="1"/>
                    <a:pt x="881" y="1"/>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42" name="Google Shape;11542;p37"/>
            <p:cNvSpPr/>
            <p:nvPr/>
          </p:nvSpPr>
          <p:spPr>
            <a:xfrm flipH="1">
              <a:off x="1935113" y="1877465"/>
              <a:ext cx="33775" cy="25447"/>
            </a:xfrm>
            <a:custGeom>
              <a:avLst/>
              <a:gdLst/>
              <a:ahLst/>
              <a:cxnLst/>
              <a:rect l="l" t="t" r="r" b="b"/>
              <a:pathLst>
                <a:path w="1017" h="777" extrusionOk="0">
                  <a:moveTo>
                    <a:pt x="508" y="0"/>
                  </a:moveTo>
                  <a:cubicBezTo>
                    <a:pt x="1" y="0"/>
                    <a:pt x="1" y="775"/>
                    <a:pt x="508" y="775"/>
                  </a:cubicBezTo>
                  <a:cubicBezTo>
                    <a:pt x="517" y="776"/>
                    <a:pt x="525" y="776"/>
                    <a:pt x="533" y="776"/>
                  </a:cubicBezTo>
                  <a:cubicBezTo>
                    <a:pt x="1016" y="776"/>
                    <a:pt x="1008"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43" name="Google Shape;11543;p37"/>
            <p:cNvSpPr/>
            <p:nvPr/>
          </p:nvSpPr>
          <p:spPr>
            <a:xfrm flipH="1">
              <a:off x="1756742" y="1908086"/>
              <a:ext cx="33741" cy="25414"/>
            </a:xfrm>
            <a:custGeom>
              <a:avLst/>
              <a:gdLst/>
              <a:ahLst/>
              <a:cxnLst/>
              <a:rect l="l" t="t" r="r" b="b"/>
              <a:pathLst>
                <a:path w="1016" h="776" extrusionOk="0">
                  <a:moveTo>
                    <a:pt x="508" y="1"/>
                  </a:moveTo>
                  <a:cubicBezTo>
                    <a:pt x="0" y="1"/>
                    <a:pt x="0" y="776"/>
                    <a:pt x="508" y="776"/>
                  </a:cubicBezTo>
                  <a:cubicBezTo>
                    <a:pt x="1016" y="776"/>
                    <a:pt x="1016"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44" name="Google Shape;11544;p37"/>
            <p:cNvSpPr/>
            <p:nvPr/>
          </p:nvSpPr>
          <p:spPr>
            <a:xfrm flipH="1">
              <a:off x="1868560" y="2025822"/>
              <a:ext cx="82560" cy="51680"/>
            </a:xfrm>
            <a:custGeom>
              <a:avLst/>
              <a:gdLst/>
              <a:ahLst/>
              <a:cxnLst/>
              <a:rect l="l" t="t" r="r" b="b"/>
              <a:pathLst>
                <a:path w="2486" h="1578" extrusionOk="0">
                  <a:moveTo>
                    <a:pt x="1151" y="0"/>
                  </a:moveTo>
                  <a:cubicBezTo>
                    <a:pt x="576" y="0"/>
                    <a:pt x="53" y="238"/>
                    <a:pt x="107" y="441"/>
                  </a:cubicBezTo>
                  <a:cubicBezTo>
                    <a:pt x="0" y="602"/>
                    <a:pt x="481" y="1403"/>
                    <a:pt x="1123" y="1537"/>
                  </a:cubicBezTo>
                  <a:cubicBezTo>
                    <a:pt x="1203" y="1564"/>
                    <a:pt x="1283" y="1577"/>
                    <a:pt x="1360" y="1577"/>
                  </a:cubicBezTo>
                  <a:cubicBezTo>
                    <a:pt x="1437" y="1577"/>
                    <a:pt x="1510" y="1564"/>
                    <a:pt x="1577" y="1537"/>
                  </a:cubicBezTo>
                  <a:cubicBezTo>
                    <a:pt x="1684" y="1510"/>
                    <a:pt x="2245" y="1270"/>
                    <a:pt x="2379" y="1136"/>
                  </a:cubicBezTo>
                  <a:cubicBezTo>
                    <a:pt x="2405" y="1109"/>
                    <a:pt x="2432" y="1083"/>
                    <a:pt x="2432" y="1056"/>
                  </a:cubicBezTo>
                  <a:cubicBezTo>
                    <a:pt x="2486" y="976"/>
                    <a:pt x="2486" y="976"/>
                    <a:pt x="2486" y="922"/>
                  </a:cubicBezTo>
                  <a:cubicBezTo>
                    <a:pt x="2314" y="224"/>
                    <a:pt x="1708" y="0"/>
                    <a:pt x="1151"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45" name="Google Shape;11545;p37"/>
            <p:cNvSpPr/>
            <p:nvPr/>
          </p:nvSpPr>
          <p:spPr>
            <a:xfrm flipH="1">
              <a:off x="1926246" y="1924723"/>
              <a:ext cx="56822" cy="42051"/>
            </a:xfrm>
            <a:custGeom>
              <a:avLst/>
              <a:gdLst/>
              <a:ahLst/>
              <a:cxnLst/>
              <a:rect l="l" t="t" r="r" b="b"/>
              <a:pathLst>
                <a:path w="1711" h="1284" extrusionOk="0">
                  <a:moveTo>
                    <a:pt x="882" y="1"/>
                  </a:moveTo>
                  <a:cubicBezTo>
                    <a:pt x="0" y="1"/>
                    <a:pt x="0" y="1283"/>
                    <a:pt x="882" y="1283"/>
                  </a:cubicBezTo>
                  <a:cubicBezTo>
                    <a:pt x="1710" y="1283"/>
                    <a:pt x="1710" y="1"/>
                    <a:pt x="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46" name="Google Shape;11546;p37"/>
            <p:cNvSpPr/>
            <p:nvPr/>
          </p:nvSpPr>
          <p:spPr>
            <a:xfrm flipH="1">
              <a:off x="1779823" y="1954919"/>
              <a:ext cx="45265" cy="44016"/>
            </a:xfrm>
            <a:custGeom>
              <a:avLst/>
              <a:gdLst/>
              <a:ahLst/>
              <a:cxnLst/>
              <a:rect l="l" t="t" r="r" b="b"/>
              <a:pathLst>
                <a:path w="1363" h="1344" extrusionOk="0">
                  <a:moveTo>
                    <a:pt x="682" y="1"/>
                  </a:moveTo>
                  <a:cubicBezTo>
                    <a:pt x="341" y="1"/>
                    <a:pt x="0" y="228"/>
                    <a:pt x="0" y="682"/>
                  </a:cubicBezTo>
                  <a:cubicBezTo>
                    <a:pt x="0" y="1123"/>
                    <a:pt x="341" y="1344"/>
                    <a:pt x="682" y="1344"/>
                  </a:cubicBezTo>
                  <a:cubicBezTo>
                    <a:pt x="1022" y="1344"/>
                    <a:pt x="1363" y="1123"/>
                    <a:pt x="1363" y="682"/>
                  </a:cubicBezTo>
                  <a:cubicBezTo>
                    <a:pt x="1363" y="228"/>
                    <a:pt x="1022" y="1"/>
                    <a:pt x="6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47" name="Google Shape;11547;p37"/>
            <p:cNvSpPr/>
            <p:nvPr/>
          </p:nvSpPr>
          <p:spPr>
            <a:xfrm flipH="1">
              <a:off x="1723466" y="2170938"/>
              <a:ext cx="182024" cy="103359"/>
            </a:xfrm>
            <a:custGeom>
              <a:avLst/>
              <a:gdLst/>
              <a:ahLst/>
              <a:cxnLst/>
              <a:rect l="l" t="t" r="r" b="b"/>
              <a:pathLst>
                <a:path w="5481" h="3156" extrusionOk="0">
                  <a:moveTo>
                    <a:pt x="3959" y="1"/>
                  </a:moveTo>
                  <a:cubicBezTo>
                    <a:pt x="3878" y="1"/>
                    <a:pt x="3796" y="65"/>
                    <a:pt x="3811" y="153"/>
                  </a:cubicBezTo>
                  <a:cubicBezTo>
                    <a:pt x="3837" y="527"/>
                    <a:pt x="3837" y="928"/>
                    <a:pt x="3784" y="1302"/>
                  </a:cubicBezTo>
                  <a:cubicBezTo>
                    <a:pt x="3704" y="1756"/>
                    <a:pt x="3624" y="2184"/>
                    <a:pt x="3410" y="2638"/>
                  </a:cubicBezTo>
                  <a:lnTo>
                    <a:pt x="3410" y="2665"/>
                  </a:lnTo>
                  <a:cubicBezTo>
                    <a:pt x="3003" y="2766"/>
                    <a:pt x="2586" y="2804"/>
                    <a:pt x="2185" y="2804"/>
                  </a:cubicBezTo>
                  <a:cubicBezTo>
                    <a:pt x="1954" y="2804"/>
                    <a:pt x="1728" y="2791"/>
                    <a:pt x="1512" y="2772"/>
                  </a:cubicBezTo>
                  <a:cubicBezTo>
                    <a:pt x="1539" y="2772"/>
                    <a:pt x="1058" y="2692"/>
                    <a:pt x="604" y="2531"/>
                  </a:cubicBezTo>
                  <a:cubicBezTo>
                    <a:pt x="475" y="2476"/>
                    <a:pt x="346" y="2382"/>
                    <a:pt x="252" y="2382"/>
                  </a:cubicBezTo>
                  <a:cubicBezTo>
                    <a:pt x="209" y="2382"/>
                    <a:pt x="174" y="2401"/>
                    <a:pt x="149" y="2451"/>
                  </a:cubicBezTo>
                  <a:cubicBezTo>
                    <a:pt x="1" y="2704"/>
                    <a:pt x="1012" y="3156"/>
                    <a:pt x="2284" y="3156"/>
                  </a:cubicBezTo>
                  <a:cubicBezTo>
                    <a:pt x="3296" y="3156"/>
                    <a:pt x="4473" y="2870"/>
                    <a:pt x="5361" y="1970"/>
                  </a:cubicBezTo>
                  <a:cubicBezTo>
                    <a:pt x="5481" y="1810"/>
                    <a:pt x="5362" y="1635"/>
                    <a:pt x="5238" y="1635"/>
                  </a:cubicBezTo>
                  <a:cubicBezTo>
                    <a:pt x="5196" y="1635"/>
                    <a:pt x="5154" y="1655"/>
                    <a:pt x="5120" y="1703"/>
                  </a:cubicBezTo>
                  <a:cubicBezTo>
                    <a:pt x="4746" y="2104"/>
                    <a:pt x="4318" y="2371"/>
                    <a:pt x="3784" y="2558"/>
                  </a:cubicBezTo>
                  <a:cubicBezTo>
                    <a:pt x="4078" y="1756"/>
                    <a:pt x="4185" y="901"/>
                    <a:pt x="4105" y="153"/>
                  </a:cubicBezTo>
                  <a:cubicBezTo>
                    <a:pt x="4093" y="44"/>
                    <a:pt x="4026" y="1"/>
                    <a:pt x="3959" y="1"/>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grpSp>
      <p:grpSp>
        <p:nvGrpSpPr>
          <p:cNvPr id="11548" name="Google Shape;11548;p37"/>
          <p:cNvGrpSpPr/>
          <p:nvPr/>
        </p:nvGrpSpPr>
        <p:grpSpPr>
          <a:xfrm>
            <a:off x="730213" y="3597141"/>
            <a:ext cx="752638" cy="417825"/>
            <a:chOff x="1278692" y="3561250"/>
            <a:chExt cx="752638" cy="417825"/>
          </a:xfrm>
        </p:grpSpPr>
        <p:sp>
          <p:nvSpPr>
            <p:cNvPr id="11549" name="Google Shape;11549;p37"/>
            <p:cNvSpPr/>
            <p:nvPr/>
          </p:nvSpPr>
          <p:spPr>
            <a:xfrm flipH="1">
              <a:off x="1278692" y="3908794"/>
              <a:ext cx="95877" cy="30032"/>
            </a:xfrm>
            <a:custGeom>
              <a:avLst/>
              <a:gdLst/>
              <a:ahLst/>
              <a:cxnLst/>
              <a:rect l="l" t="t" r="r" b="b"/>
              <a:pathLst>
                <a:path w="2887" h="917" extrusionOk="0">
                  <a:moveTo>
                    <a:pt x="2304" y="0"/>
                  </a:moveTo>
                  <a:cubicBezTo>
                    <a:pt x="1811" y="0"/>
                    <a:pt x="1315" y="35"/>
                    <a:pt x="802" y="35"/>
                  </a:cubicBezTo>
                  <a:cubicBezTo>
                    <a:pt x="669" y="35"/>
                    <a:pt x="615" y="195"/>
                    <a:pt x="695" y="302"/>
                  </a:cubicBezTo>
                  <a:cubicBezTo>
                    <a:pt x="615" y="302"/>
                    <a:pt x="508" y="329"/>
                    <a:pt x="401" y="329"/>
                  </a:cubicBezTo>
                  <a:cubicBezTo>
                    <a:pt x="321" y="329"/>
                    <a:pt x="241" y="462"/>
                    <a:pt x="321" y="569"/>
                  </a:cubicBezTo>
                  <a:cubicBezTo>
                    <a:pt x="0" y="596"/>
                    <a:pt x="81" y="917"/>
                    <a:pt x="268" y="917"/>
                  </a:cubicBezTo>
                  <a:cubicBezTo>
                    <a:pt x="1096" y="836"/>
                    <a:pt x="2032" y="676"/>
                    <a:pt x="2780" y="302"/>
                  </a:cubicBezTo>
                  <a:cubicBezTo>
                    <a:pt x="2887" y="248"/>
                    <a:pt x="2860" y="8"/>
                    <a:pt x="2673" y="8"/>
                  </a:cubicBezTo>
                  <a:cubicBezTo>
                    <a:pt x="2550" y="3"/>
                    <a:pt x="2427" y="0"/>
                    <a:pt x="2304"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0" name="Google Shape;11550;p37"/>
            <p:cNvSpPr/>
            <p:nvPr/>
          </p:nvSpPr>
          <p:spPr>
            <a:xfrm flipH="1">
              <a:off x="1310640" y="3561250"/>
              <a:ext cx="639923" cy="417825"/>
            </a:xfrm>
            <a:custGeom>
              <a:avLst/>
              <a:gdLst/>
              <a:ahLst/>
              <a:cxnLst/>
              <a:rect l="l" t="t" r="r" b="b"/>
              <a:pathLst>
                <a:path w="19269" h="12758" extrusionOk="0">
                  <a:moveTo>
                    <a:pt x="1657" y="7413"/>
                  </a:moveTo>
                  <a:lnTo>
                    <a:pt x="1657" y="7413"/>
                  </a:lnTo>
                  <a:cubicBezTo>
                    <a:pt x="2726" y="9284"/>
                    <a:pt x="2325" y="9417"/>
                    <a:pt x="2993" y="10540"/>
                  </a:cubicBezTo>
                  <a:cubicBezTo>
                    <a:pt x="2298" y="9711"/>
                    <a:pt x="1871" y="8482"/>
                    <a:pt x="1657" y="7413"/>
                  </a:cubicBezTo>
                  <a:close/>
                  <a:moveTo>
                    <a:pt x="10314" y="1"/>
                  </a:moveTo>
                  <a:cubicBezTo>
                    <a:pt x="9962" y="1"/>
                    <a:pt x="9551" y="230"/>
                    <a:pt x="9140" y="758"/>
                  </a:cubicBezTo>
                  <a:cubicBezTo>
                    <a:pt x="9001" y="310"/>
                    <a:pt x="8720" y="126"/>
                    <a:pt x="8390" y="126"/>
                  </a:cubicBezTo>
                  <a:cubicBezTo>
                    <a:pt x="7834" y="126"/>
                    <a:pt x="7137" y="649"/>
                    <a:pt x="6735" y="1320"/>
                  </a:cubicBezTo>
                  <a:cubicBezTo>
                    <a:pt x="6571" y="689"/>
                    <a:pt x="6209" y="416"/>
                    <a:pt x="5793" y="416"/>
                  </a:cubicBezTo>
                  <a:cubicBezTo>
                    <a:pt x="5188" y="416"/>
                    <a:pt x="4469" y="994"/>
                    <a:pt x="4089" y="1881"/>
                  </a:cubicBezTo>
                  <a:cubicBezTo>
                    <a:pt x="3867" y="1576"/>
                    <a:pt x="3595" y="1386"/>
                    <a:pt x="3320" y="1386"/>
                  </a:cubicBezTo>
                  <a:cubicBezTo>
                    <a:pt x="3066" y="1386"/>
                    <a:pt x="2811" y="1549"/>
                    <a:pt x="2592" y="1934"/>
                  </a:cubicBezTo>
                  <a:cubicBezTo>
                    <a:pt x="2218" y="2522"/>
                    <a:pt x="2031" y="3538"/>
                    <a:pt x="1898" y="4233"/>
                  </a:cubicBezTo>
                  <a:cubicBezTo>
                    <a:pt x="1771" y="4106"/>
                    <a:pt x="1616" y="4032"/>
                    <a:pt x="1477" y="4032"/>
                  </a:cubicBezTo>
                  <a:cubicBezTo>
                    <a:pt x="1351" y="4032"/>
                    <a:pt x="1239" y="4093"/>
                    <a:pt x="1176" y="4233"/>
                  </a:cubicBezTo>
                  <a:cubicBezTo>
                    <a:pt x="962" y="4714"/>
                    <a:pt x="962" y="8642"/>
                    <a:pt x="2726" y="10914"/>
                  </a:cubicBezTo>
                  <a:cubicBezTo>
                    <a:pt x="2352" y="10780"/>
                    <a:pt x="1978" y="10566"/>
                    <a:pt x="1684" y="10353"/>
                  </a:cubicBezTo>
                  <a:cubicBezTo>
                    <a:pt x="1641" y="10317"/>
                    <a:pt x="1598" y="10302"/>
                    <a:pt x="1560" y="10302"/>
                  </a:cubicBezTo>
                  <a:cubicBezTo>
                    <a:pt x="1453" y="10302"/>
                    <a:pt x="1377" y="10415"/>
                    <a:pt x="1416" y="10513"/>
                  </a:cubicBezTo>
                  <a:lnTo>
                    <a:pt x="1310" y="10513"/>
                  </a:lnTo>
                  <a:cubicBezTo>
                    <a:pt x="1226" y="10457"/>
                    <a:pt x="1142" y="10416"/>
                    <a:pt x="1074" y="10416"/>
                  </a:cubicBezTo>
                  <a:cubicBezTo>
                    <a:pt x="1011" y="10416"/>
                    <a:pt x="961" y="10450"/>
                    <a:pt x="935" y="10540"/>
                  </a:cubicBezTo>
                  <a:cubicBezTo>
                    <a:pt x="918" y="10540"/>
                    <a:pt x="900" y="10528"/>
                    <a:pt x="874" y="10528"/>
                  </a:cubicBezTo>
                  <a:cubicBezTo>
                    <a:pt x="861" y="10528"/>
                    <a:pt x="846" y="10531"/>
                    <a:pt x="829" y="10540"/>
                  </a:cubicBezTo>
                  <a:cubicBezTo>
                    <a:pt x="748" y="10513"/>
                    <a:pt x="641" y="10433"/>
                    <a:pt x="588" y="10406"/>
                  </a:cubicBezTo>
                  <a:cubicBezTo>
                    <a:pt x="493" y="10358"/>
                    <a:pt x="440" y="10268"/>
                    <a:pt x="354" y="10268"/>
                  </a:cubicBezTo>
                  <a:cubicBezTo>
                    <a:pt x="343" y="10268"/>
                    <a:pt x="332" y="10270"/>
                    <a:pt x="321" y="10273"/>
                  </a:cubicBezTo>
                  <a:cubicBezTo>
                    <a:pt x="294" y="10266"/>
                    <a:pt x="271" y="10262"/>
                    <a:pt x="250" y="10262"/>
                  </a:cubicBezTo>
                  <a:cubicBezTo>
                    <a:pt x="187" y="10262"/>
                    <a:pt x="147" y="10293"/>
                    <a:pt x="107" y="10353"/>
                  </a:cubicBezTo>
                  <a:cubicBezTo>
                    <a:pt x="0" y="10513"/>
                    <a:pt x="241" y="10620"/>
                    <a:pt x="401" y="10700"/>
                  </a:cubicBezTo>
                  <a:cubicBezTo>
                    <a:pt x="1176" y="11315"/>
                    <a:pt x="2138" y="11609"/>
                    <a:pt x="3073" y="11823"/>
                  </a:cubicBezTo>
                  <a:cubicBezTo>
                    <a:pt x="6280" y="12544"/>
                    <a:pt x="7082" y="12758"/>
                    <a:pt x="12160" y="12758"/>
                  </a:cubicBezTo>
                  <a:cubicBezTo>
                    <a:pt x="14966" y="12758"/>
                    <a:pt x="15447" y="12304"/>
                    <a:pt x="15981" y="12250"/>
                  </a:cubicBezTo>
                  <a:cubicBezTo>
                    <a:pt x="16623" y="12143"/>
                    <a:pt x="17478" y="11876"/>
                    <a:pt x="17959" y="11422"/>
                  </a:cubicBezTo>
                  <a:cubicBezTo>
                    <a:pt x="18440" y="11074"/>
                    <a:pt x="18654" y="10780"/>
                    <a:pt x="18654" y="10085"/>
                  </a:cubicBezTo>
                  <a:cubicBezTo>
                    <a:pt x="18654" y="9872"/>
                    <a:pt x="18574" y="9711"/>
                    <a:pt x="18387" y="9631"/>
                  </a:cubicBezTo>
                  <a:cubicBezTo>
                    <a:pt x="18307" y="9604"/>
                    <a:pt x="18280" y="9578"/>
                    <a:pt x="18226" y="9551"/>
                  </a:cubicBezTo>
                  <a:cubicBezTo>
                    <a:pt x="18707" y="8910"/>
                    <a:pt x="19082" y="7627"/>
                    <a:pt x="18226" y="7627"/>
                  </a:cubicBezTo>
                  <a:cubicBezTo>
                    <a:pt x="18788" y="6718"/>
                    <a:pt x="19269" y="5515"/>
                    <a:pt x="18200" y="5435"/>
                  </a:cubicBezTo>
                  <a:cubicBezTo>
                    <a:pt x="18588" y="4561"/>
                    <a:pt x="18337" y="3091"/>
                    <a:pt x="17545" y="3091"/>
                  </a:cubicBezTo>
                  <a:cubicBezTo>
                    <a:pt x="17466" y="3091"/>
                    <a:pt x="17381" y="3105"/>
                    <a:pt x="17291" y="3137"/>
                  </a:cubicBezTo>
                  <a:cubicBezTo>
                    <a:pt x="17562" y="2267"/>
                    <a:pt x="17161" y="1635"/>
                    <a:pt x="16484" y="1635"/>
                  </a:cubicBezTo>
                  <a:cubicBezTo>
                    <a:pt x="16225" y="1635"/>
                    <a:pt x="15925" y="1727"/>
                    <a:pt x="15607" y="1934"/>
                  </a:cubicBezTo>
                  <a:cubicBezTo>
                    <a:pt x="15661" y="1774"/>
                    <a:pt x="15688" y="1480"/>
                    <a:pt x="15607" y="1293"/>
                  </a:cubicBezTo>
                  <a:cubicBezTo>
                    <a:pt x="15479" y="919"/>
                    <a:pt x="15156" y="770"/>
                    <a:pt x="14766" y="770"/>
                  </a:cubicBezTo>
                  <a:cubicBezTo>
                    <a:pt x="14264" y="770"/>
                    <a:pt x="13653" y="1016"/>
                    <a:pt x="13202" y="1346"/>
                  </a:cubicBezTo>
                  <a:cubicBezTo>
                    <a:pt x="13202" y="649"/>
                    <a:pt x="12858" y="261"/>
                    <a:pt x="12399" y="261"/>
                  </a:cubicBezTo>
                  <a:cubicBezTo>
                    <a:pt x="12049" y="261"/>
                    <a:pt x="11633" y="487"/>
                    <a:pt x="11251" y="972"/>
                  </a:cubicBezTo>
                  <a:cubicBezTo>
                    <a:pt x="11116" y="373"/>
                    <a:pt x="10763" y="1"/>
                    <a:pt x="10314" y="1"/>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1" name="Google Shape;11551;p37"/>
            <p:cNvSpPr/>
            <p:nvPr/>
          </p:nvSpPr>
          <p:spPr>
            <a:xfrm flipH="1">
              <a:off x="1753529" y="3759355"/>
              <a:ext cx="276042" cy="178357"/>
            </a:xfrm>
            <a:custGeom>
              <a:avLst/>
              <a:gdLst/>
              <a:ahLst/>
              <a:cxnLst/>
              <a:rect l="l" t="t" r="r" b="b"/>
              <a:pathLst>
                <a:path w="8312" h="5446" extrusionOk="0">
                  <a:moveTo>
                    <a:pt x="5479" y="1"/>
                  </a:moveTo>
                  <a:cubicBezTo>
                    <a:pt x="5132" y="1"/>
                    <a:pt x="4357" y="135"/>
                    <a:pt x="4223" y="348"/>
                  </a:cubicBezTo>
                  <a:cubicBezTo>
                    <a:pt x="4146" y="426"/>
                    <a:pt x="1851" y="1824"/>
                    <a:pt x="1669" y="1824"/>
                  </a:cubicBezTo>
                  <a:cubicBezTo>
                    <a:pt x="1662" y="1824"/>
                    <a:pt x="1658" y="1822"/>
                    <a:pt x="1657" y="1818"/>
                  </a:cubicBezTo>
                  <a:cubicBezTo>
                    <a:pt x="1230" y="2005"/>
                    <a:pt x="802" y="2139"/>
                    <a:pt x="428" y="2166"/>
                  </a:cubicBezTo>
                  <a:cubicBezTo>
                    <a:pt x="321" y="2166"/>
                    <a:pt x="268" y="2166"/>
                    <a:pt x="214" y="2273"/>
                  </a:cubicBezTo>
                  <a:cubicBezTo>
                    <a:pt x="1" y="2406"/>
                    <a:pt x="348" y="3021"/>
                    <a:pt x="482" y="3261"/>
                  </a:cubicBezTo>
                  <a:cubicBezTo>
                    <a:pt x="1186" y="4328"/>
                    <a:pt x="3149" y="5446"/>
                    <a:pt x="4837" y="5446"/>
                  </a:cubicBezTo>
                  <a:cubicBezTo>
                    <a:pt x="5264" y="5446"/>
                    <a:pt x="5674" y="5374"/>
                    <a:pt x="6040" y="5212"/>
                  </a:cubicBezTo>
                  <a:cubicBezTo>
                    <a:pt x="6896" y="4838"/>
                    <a:pt x="7644" y="3930"/>
                    <a:pt x="7884" y="2967"/>
                  </a:cubicBezTo>
                  <a:cubicBezTo>
                    <a:pt x="8312" y="1123"/>
                    <a:pt x="6762" y="1"/>
                    <a:pt x="54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2" name="Google Shape;11552;p37"/>
            <p:cNvSpPr/>
            <p:nvPr/>
          </p:nvSpPr>
          <p:spPr>
            <a:xfrm flipH="1">
              <a:off x="1866542" y="3716453"/>
              <a:ext cx="25804" cy="31735"/>
            </a:xfrm>
            <a:custGeom>
              <a:avLst/>
              <a:gdLst/>
              <a:ahLst/>
              <a:cxnLst/>
              <a:rect l="l" t="t" r="r" b="b"/>
              <a:pathLst>
                <a:path w="777" h="969" extrusionOk="0">
                  <a:moveTo>
                    <a:pt x="363" y="0"/>
                  </a:moveTo>
                  <a:cubicBezTo>
                    <a:pt x="186" y="0"/>
                    <a:pt x="0" y="135"/>
                    <a:pt x="64" y="376"/>
                  </a:cubicBezTo>
                  <a:cubicBezTo>
                    <a:pt x="91" y="456"/>
                    <a:pt x="91" y="536"/>
                    <a:pt x="91" y="670"/>
                  </a:cubicBezTo>
                  <a:cubicBezTo>
                    <a:pt x="91" y="844"/>
                    <a:pt x="244" y="968"/>
                    <a:pt x="393" y="968"/>
                  </a:cubicBezTo>
                  <a:cubicBezTo>
                    <a:pt x="587" y="968"/>
                    <a:pt x="776" y="761"/>
                    <a:pt x="626" y="189"/>
                  </a:cubicBezTo>
                  <a:cubicBezTo>
                    <a:pt x="593" y="60"/>
                    <a:pt x="480"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3" name="Google Shape;11553;p37"/>
            <p:cNvSpPr/>
            <p:nvPr/>
          </p:nvSpPr>
          <p:spPr>
            <a:xfrm flipH="1">
              <a:off x="1837816" y="3668343"/>
              <a:ext cx="23114" cy="66024"/>
            </a:xfrm>
            <a:custGeom>
              <a:avLst/>
              <a:gdLst/>
              <a:ahLst/>
              <a:cxnLst/>
              <a:rect l="l" t="t" r="r" b="b"/>
              <a:pathLst>
                <a:path w="696" h="2016" extrusionOk="0">
                  <a:moveTo>
                    <a:pt x="268" y="1"/>
                  </a:moveTo>
                  <a:cubicBezTo>
                    <a:pt x="80" y="1"/>
                    <a:pt x="0" y="134"/>
                    <a:pt x="0" y="268"/>
                  </a:cubicBezTo>
                  <a:cubicBezTo>
                    <a:pt x="0" y="776"/>
                    <a:pt x="0" y="1257"/>
                    <a:pt x="27" y="1764"/>
                  </a:cubicBezTo>
                  <a:cubicBezTo>
                    <a:pt x="40" y="1940"/>
                    <a:pt x="159" y="2016"/>
                    <a:pt x="281" y="2016"/>
                  </a:cubicBezTo>
                  <a:cubicBezTo>
                    <a:pt x="419" y="2016"/>
                    <a:pt x="561" y="1920"/>
                    <a:pt x="561" y="1764"/>
                  </a:cubicBezTo>
                  <a:cubicBezTo>
                    <a:pt x="481" y="535"/>
                    <a:pt x="695"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4" name="Google Shape;11554;p37"/>
            <p:cNvSpPr/>
            <p:nvPr/>
          </p:nvSpPr>
          <p:spPr>
            <a:xfrm flipH="1">
              <a:off x="1801849" y="3650036"/>
              <a:ext cx="23579" cy="71722"/>
            </a:xfrm>
            <a:custGeom>
              <a:avLst/>
              <a:gdLst/>
              <a:ahLst/>
              <a:cxnLst/>
              <a:rect l="l" t="t" r="r" b="b"/>
              <a:pathLst>
                <a:path w="710" h="2190" extrusionOk="0">
                  <a:moveTo>
                    <a:pt x="409" y="1"/>
                  </a:moveTo>
                  <a:cubicBezTo>
                    <a:pt x="272" y="1"/>
                    <a:pt x="132" y="90"/>
                    <a:pt x="107" y="292"/>
                  </a:cubicBezTo>
                  <a:cubicBezTo>
                    <a:pt x="0" y="1896"/>
                    <a:pt x="54" y="2190"/>
                    <a:pt x="348" y="2190"/>
                  </a:cubicBezTo>
                  <a:cubicBezTo>
                    <a:pt x="481" y="2190"/>
                    <a:pt x="615" y="2056"/>
                    <a:pt x="615" y="1923"/>
                  </a:cubicBezTo>
                  <a:cubicBezTo>
                    <a:pt x="588" y="1388"/>
                    <a:pt x="668" y="827"/>
                    <a:pt x="695" y="292"/>
                  </a:cubicBezTo>
                  <a:cubicBezTo>
                    <a:pt x="709" y="110"/>
                    <a:pt x="561" y="1"/>
                    <a:pt x="409"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5" name="Google Shape;11555;p37"/>
            <p:cNvSpPr/>
            <p:nvPr/>
          </p:nvSpPr>
          <p:spPr>
            <a:xfrm flipH="1">
              <a:off x="1762960" y="3636117"/>
              <a:ext cx="37627" cy="71657"/>
            </a:xfrm>
            <a:custGeom>
              <a:avLst/>
              <a:gdLst/>
              <a:ahLst/>
              <a:cxnLst/>
              <a:rect l="l" t="t" r="r" b="b"/>
              <a:pathLst>
                <a:path w="1133" h="2188" extrusionOk="0">
                  <a:moveTo>
                    <a:pt x="782" y="0"/>
                  </a:moveTo>
                  <a:cubicBezTo>
                    <a:pt x="661" y="0"/>
                    <a:pt x="541" y="66"/>
                    <a:pt x="508" y="210"/>
                  </a:cubicBezTo>
                  <a:cubicBezTo>
                    <a:pt x="241" y="1412"/>
                    <a:pt x="1" y="2187"/>
                    <a:pt x="508" y="2187"/>
                  </a:cubicBezTo>
                  <a:cubicBezTo>
                    <a:pt x="856" y="2187"/>
                    <a:pt x="776" y="1840"/>
                    <a:pt x="802" y="1573"/>
                  </a:cubicBezTo>
                  <a:cubicBezTo>
                    <a:pt x="882" y="1172"/>
                    <a:pt x="989" y="771"/>
                    <a:pt x="1070" y="370"/>
                  </a:cubicBezTo>
                  <a:cubicBezTo>
                    <a:pt x="1132" y="134"/>
                    <a:pt x="955" y="0"/>
                    <a:pt x="782"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6" name="Google Shape;11556;p37"/>
            <p:cNvSpPr/>
            <p:nvPr/>
          </p:nvSpPr>
          <p:spPr>
            <a:xfrm flipH="1">
              <a:off x="1724636" y="3700995"/>
              <a:ext cx="39586" cy="41068"/>
            </a:xfrm>
            <a:custGeom>
              <a:avLst/>
              <a:gdLst/>
              <a:ahLst/>
              <a:cxnLst/>
              <a:rect l="l" t="t" r="r" b="b"/>
              <a:pathLst>
                <a:path w="1192" h="1254" extrusionOk="0">
                  <a:moveTo>
                    <a:pt x="886" y="1"/>
                  </a:moveTo>
                  <a:cubicBezTo>
                    <a:pt x="705" y="1"/>
                    <a:pt x="430" y="203"/>
                    <a:pt x="108" y="848"/>
                  </a:cubicBezTo>
                  <a:cubicBezTo>
                    <a:pt x="1" y="1081"/>
                    <a:pt x="194" y="1253"/>
                    <a:pt x="373" y="1253"/>
                  </a:cubicBezTo>
                  <a:cubicBezTo>
                    <a:pt x="461" y="1253"/>
                    <a:pt x="545" y="1212"/>
                    <a:pt x="589" y="1115"/>
                  </a:cubicBezTo>
                  <a:cubicBezTo>
                    <a:pt x="750" y="848"/>
                    <a:pt x="883" y="634"/>
                    <a:pt x="1044" y="473"/>
                  </a:cubicBezTo>
                  <a:cubicBezTo>
                    <a:pt x="1191" y="311"/>
                    <a:pt x="1110" y="1"/>
                    <a:pt x="886"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7" name="Google Shape;11557;p37"/>
            <p:cNvSpPr/>
            <p:nvPr/>
          </p:nvSpPr>
          <p:spPr>
            <a:xfrm flipH="1">
              <a:off x="1708263" y="3724346"/>
              <a:ext cx="37295" cy="35436"/>
            </a:xfrm>
            <a:custGeom>
              <a:avLst/>
              <a:gdLst/>
              <a:ahLst/>
              <a:cxnLst/>
              <a:rect l="l" t="t" r="r" b="b"/>
              <a:pathLst>
                <a:path w="1123" h="1082" extrusionOk="0">
                  <a:moveTo>
                    <a:pt x="749" y="1"/>
                  </a:moveTo>
                  <a:cubicBezTo>
                    <a:pt x="562" y="1"/>
                    <a:pt x="188" y="482"/>
                    <a:pt x="54" y="669"/>
                  </a:cubicBezTo>
                  <a:cubicBezTo>
                    <a:pt x="0" y="749"/>
                    <a:pt x="27" y="963"/>
                    <a:pt x="161" y="1017"/>
                  </a:cubicBezTo>
                  <a:cubicBezTo>
                    <a:pt x="222" y="1061"/>
                    <a:pt x="274" y="1081"/>
                    <a:pt x="322" y="1081"/>
                  </a:cubicBezTo>
                  <a:cubicBezTo>
                    <a:pt x="504" y="1081"/>
                    <a:pt x="624" y="793"/>
                    <a:pt x="963" y="455"/>
                  </a:cubicBezTo>
                  <a:cubicBezTo>
                    <a:pt x="1123" y="295"/>
                    <a:pt x="1016" y="1"/>
                    <a:pt x="749"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8" name="Google Shape;11558;p37"/>
            <p:cNvSpPr/>
            <p:nvPr/>
          </p:nvSpPr>
          <p:spPr>
            <a:xfrm flipH="1">
              <a:off x="1673625" y="3751233"/>
              <a:ext cx="60409" cy="40675"/>
            </a:xfrm>
            <a:custGeom>
              <a:avLst/>
              <a:gdLst/>
              <a:ahLst/>
              <a:cxnLst/>
              <a:rect l="l" t="t" r="r" b="b"/>
              <a:pathLst>
                <a:path w="1819" h="1242" extrusionOk="0">
                  <a:moveTo>
                    <a:pt x="1505" y="1"/>
                  </a:moveTo>
                  <a:cubicBezTo>
                    <a:pt x="1263" y="1"/>
                    <a:pt x="897" y="382"/>
                    <a:pt x="215" y="703"/>
                  </a:cubicBezTo>
                  <a:cubicBezTo>
                    <a:pt x="1" y="810"/>
                    <a:pt x="1" y="1131"/>
                    <a:pt x="268" y="1238"/>
                  </a:cubicBezTo>
                  <a:cubicBezTo>
                    <a:pt x="278" y="1240"/>
                    <a:pt x="289" y="1241"/>
                    <a:pt x="301" y="1241"/>
                  </a:cubicBezTo>
                  <a:cubicBezTo>
                    <a:pt x="583" y="1241"/>
                    <a:pt x="1425" y="671"/>
                    <a:pt x="1604" y="543"/>
                  </a:cubicBezTo>
                  <a:cubicBezTo>
                    <a:pt x="1738" y="436"/>
                    <a:pt x="1818" y="302"/>
                    <a:pt x="1711" y="142"/>
                  </a:cubicBezTo>
                  <a:cubicBezTo>
                    <a:pt x="1651" y="42"/>
                    <a:pt x="1585" y="1"/>
                    <a:pt x="1505"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59" name="Google Shape;11559;p37"/>
            <p:cNvSpPr/>
            <p:nvPr/>
          </p:nvSpPr>
          <p:spPr>
            <a:xfrm flipH="1">
              <a:off x="1664293" y="3821875"/>
              <a:ext cx="53236" cy="22696"/>
            </a:xfrm>
            <a:custGeom>
              <a:avLst/>
              <a:gdLst/>
              <a:ahLst/>
              <a:cxnLst/>
              <a:rect l="l" t="t" r="r" b="b"/>
              <a:pathLst>
                <a:path w="1603" h="693" extrusionOk="0">
                  <a:moveTo>
                    <a:pt x="1199" y="1"/>
                  </a:moveTo>
                  <a:cubicBezTo>
                    <a:pt x="1170" y="1"/>
                    <a:pt x="1139" y="6"/>
                    <a:pt x="1107" y="16"/>
                  </a:cubicBezTo>
                  <a:cubicBezTo>
                    <a:pt x="813" y="123"/>
                    <a:pt x="626" y="150"/>
                    <a:pt x="413" y="150"/>
                  </a:cubicBezTo>
                  <a:cubicBezTo>
                    <a:pt x="103" y="150"/>
                    <a:pt x="0" y="692"/>
                    <a:pt x="562" y="692"/>
                  </a:cubicBezTo>
                  <a:cubicBezTo>
                    <a:pt x="727" y="692"/>
                    <a:pt x="949" y="645"/>
                    <a:pt x="1241" y="524"/>
                  </a:cubicBezTo>
                  <a:cubicBezTo>
                    <a:pt x="1602" y="404"/>
                    <a:pt x="1464" y="1"/>
                    <a:pt x="1199"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0" name="Google Shape;11560;p37"/>
            <p:cNvSpPr/>
            <p:nvPr/>
          </p:nvSpPr>
          <p:spPr>
            <a:xfrm flipH="1">
              <a:off x="1670404" y="3869657"/>
              <a:ext cx="47656" cy="18406"/>
            </a:xfrm>
            <a:custGeom>
              <a:avLst/>
              <a:gdLst/>
              <a:ahLst/>
              <a:cxnLst/>
              <a:rect l="l" t="t" r="r" b="b"/>
              <a:pathLst>
                <a:path w="1435" h="562" extrusionOk="0">
                  <a:moveTo>
                    <a:pt x="215" y="0"/>
                  </a:moveTo>
                  <a:cubicBezTo>
                    <a:pt x="187" y="0"/>
                    <a:pt x="186" y="0"/>
                    <a:pt x="205" y="1"/>
                  </a:cubicBezTo>
                  <a:lnTo>
                    <a:pt x="205" y="1"/>
                  </a:lnTo>
                  <a:cubicBezTo>
                    <a:pt x="208" y="0"/>
                    <a:pt x="212" y="0"/>
                    <a:pt x="215" y="0"/>
                  </a:cubicBezTo>
                  <a:close/>
                  <a:moveTo>
                    <a:pt x="205" y="1"/>
                  </a:moveTo>
                  <a:lnTo>
                    <a:pt x="205" y="1"/>
                  </a:lnTo>
                  <a:cubicBezTo>
                    <a:pt x="102" y="8"/>
                    <a:pt x="1" y="137"/>
                    <a:pt x="1" y="241"/>
                  </a:cubicBezTo>
                  <a:cubicBezTo>
                    <a:pt x="1" y="562"/>
                    <a:pt x="322" y="455"/>
                    <a:pt x="1070" y="535"/>
                  </a:cubicBezTo>
                  <a:cubicBezTo>
                    <a:pt x="1078" y="536"/>
                    <a:pt x="1086" y="537"/>
                    <a:pt x="1094" y="537"/>
                  </a:cubicBezTo>
                  <a:cubicBezTo>
                    <a:pt x="1272" y="537"/>
                    <a:pt x="1435" y="261"/>
                    <a:pt x="1230" y="107"/>
                  </a:cubicBezTo>
                  <a:cubicBezTo>
                    <a:pt x="1094" y="16"/>
                    <a:pt x="316" y="3"/>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1" name="Google Shape;11561;p37"/>
            <p:cNvSpPr/>
            <p:nvPr/>
          </p:nvSpPr>
          <p:spPr>
            <a:xfrm flipH="1">
              <a:off x="1679271" y="3910791"/>
              <a:ext cx="60974" cy="23678"/>
            </a:xfrm>
            <a:custGeom>
              <a:avLst/>
              <a:gdLst/>
              <a:ahLst/>
              <a:cxnLst/>
              <a:rect l="l" t="t" r="r" b="b"/>
              <a:pathLst>
                <a:path w="1836" h="723" extrusionOk="0">
                  <a:moveTo>
                    <a:pt x="268" y="0"/>
                  </a:moveTo>
                  <a:cubicBezTo>
                    <a:pt x="134" y="0"/>
                    <a:pt x="1" y="134"/>
                    <a:pt x="1" y="321"/>
                  </a:cubicBezTo>
                  <a:cubicBezTo>
                    <a:pt x="1" y="615"/>
                    <a:pt x="215" y="642"/>
                    <a:pt x="1444" y="722"/>
                  </a:cubicBezTo>
                  <a:cubicBezTo>
                    <a:pt x="1451" y="723"/>
                    <a:pt x="1458" y="723"/>
                    <a:pt x="1464" y="723"/>
                  </a:cubicBezTo>
                  <a:cubicBezTo>
                    <a:pt x="1768" y="723"/>
                    <a:pt x="1835" y="133"/>
                    <a:pt x="1391" y="107"/>
                  </a:cubicBezTo>
                  <a:cubicBezTo>
                    <a:pt x="803" y="81"/>
                    <a:pt x="268"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2" name="Google Shape;11562;p37"/>
            <p:cNvSpPr/>
            <p:nvPr/>
          </p:nvSpPr>
          <p:spPr>
            <a:xfrm flipH="1">
              <a:off x="1682592" y="3628585"/>
              <a:ext cx="36597" cy="37007"/>
            </a:xfrm>
            <a:custGeom>
              <a:avLst/>
              <a:gdLst/>
              <a:ahLst/>
              <a:cxnLst/>
              <a:rect l="l" t="t" r="r" b="b"/>
              <a:pathLst>
                <a:path w="1102" h="1130" extrusionOk="0">
                  <a:moveTo>
                    <a:pt x="712" y="0"/>
                  </a:moveTo>
                  <a:cubicBezTo>
                    <a:pt x="625" y="0"/>
                    <a:pt x="534" y="42"/>
                    <a:pt x="463" y="146"/>
                  </a:cubicBezTo>
                  <a:cubicBezTo>
                    <a:pt x="1" y="838"/>
                    <a:pt x="247" y="1129"/>
                    <a:pt x="488" y="1129"/>
                  </a:cubicBezTo>
                  <a:cubicBezTo>
                    <a:pt x="609" y="1129"/>
                    <a:pt x="730" y="1055"/>
                    <a:pt x="757" y="921"/>
                  </a:cubicBezTo>
                  <a:cubicBezTo>
                    <a:pt x="810" y="734"/>
                    <a:pt x="863" y="600"/>
                    <a:pt x="970" y="440"/>
                  </a:cubicBezTo>
                  <a:cubicBezTo>
                    <a:pt x="1102" y="233"/>
                    <a:pt x="917" y="0"/>
                    <a:pt x="712"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3" name="Google Shape;11563;p37"/>
            <p:cNvSpPr/>
            <p:nvPr/>
          </p:nvSpPr>
          <p:spPr>
            <a:xfrm flipH="1">
              <a:off x="1650545" y="3645189"/>
              <a:ext cx="39819" cy="40643"/>
            </a:xfrm>
            <a:custGeom>
              <a:avLst/>
              <a:gdLst/>
              <a:ahLst/>
              <a:cxnLst/>
              <a:rect l="l" t="t" r="r" b="b"/>
              <a:pathLst>
                <a:path w="1199" h="1241" extrusionOk="0">
                  <a:moveTo>
                    <a:pt x="766" y="0"/>
                  </a:moveTo>
                  <a:cubicBezTo>
                    <a:pt x="545" y="0"/>
                    <a:pt x="374" y="324"/>
                    <a:pt x="129" y="814"/>
                  </a:cubicBezTo>
                  <a:cubicBezTo>
                    <a:pt x="1" y="1053"/>
                    <a:pt x="186" y="1241"/>
                    <a:pt x="376" y="1241"/>
                  </a:cubicBezTo>
                  <a:cubicBezTo>
                    <a:pt x="463" y="1241"/>
                    <a:pt x="551" y="1201"/>
                    <a:pt x="610" y="1108"/>
                  </a:cubicBezTo>
                  <a:cubicBezTo>
                    <a:pt x="931" y="467"/>
                    <a:pt x="1198" y="227"/>
                    <a:pt x="904" y="39"/>
                  </a:cubicBezTo>
                  <a:cubicBezTo>
                    <a:pt x="856" y="13"/>
                    <a:pt x="810"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4" name="Google Shape;11564;p37"/>
            <p:cNvSpPr/>
            <p:nvPr/>
          </p:nvSpPr>
          <p:spPr>
            <a:xfrm flipH="1">
              <a:off x="1614014" y="3657929"/>
              <a:ext cx="50778" cy="41068"/>
            </a:xfrm>
            <a:custGeom>
              <a:avLst/>
              <a:gdLst/>
              <a:ahLst/>
              <a:cxnLst/>
              <a:rect l="l" t="t" r="r" b="b"/>
              <a:pathLst>
                <a:path w="1529" h="1254" extrusionOk="0">
                  <a:moveTo>
                    <a:pt x="1139" y="1"/>
                  </a:moveTo>
                  <a:cubicBezTo>
                    <a:pt x="1079" y="1"/>
                    <a:pt x="1017" y="23"/>
                    <a:pt x="963" y="78"/>
                  </a:cubicBezTo>
                  <a:cubicBezTo>
                    <a:pt x="695" y="319"/>
                    <a:pt x="428" y="586"/>
                    <a:pt x="161" y="826"/>
                  </a:cubicBezTo>
                  <a:cubicBezTo>
                    <a:pt x="0" y="960"/>
                    <a:pt x="107" y="1254"/>
                    <a:pt x="375" y="1254"/>
                  </a:cubicBezTo>
                  <a:cubicBezTo>
                    <a:pt x="535" y="1254"/>
                    <a:pt x="1230" y="586"/>
                    <a:pt x="1363" y="452"/>
                  </a:cubicBezTo>
                  <a:cubicBezTo>
                    <a:pt x="1529" y="266"/>
                    <a:pt x="1343" y="1"/>
                    <a:pt x="1139"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5" name="Google Shape;11565;p37"/>
            <p:cNvSpPr/>
            <p:nvPr/>
          </p:nvSpPr>
          <p:spPr>
            <a:xfrm flipH="1">
              <a:off x="1599966" y="3731354"/>
              <a:ext cx="47789" cy="28001"/>
            </a:xfrm>
            <a:custGeom>
              <a:avLst/>
              <a:gdLst/>
              <a:ahLst/>
              <a:cxnLst/>
              <a:rect l="l" t="t" r="r" b="b"/>
              <a:pathLst>
                <a:path w="1439" h="855" extrusionOk="0">
                  <a:moveTo>
                    <a:pt x="1064" y="1"/>
                  </a:moveTo>
                  <a:cubicBezTo>
                    <a:pt x="931" y="1"/>
                    <a:pt x="423" y="241"/>
                    <a:pt x="289" y="321"/>
                  </a:cubicBezTo>
                  <a:cubicBezTo>
                    <a:pt x="0" y="477"/>
                    <a:pt x="136" y="854"/>
                    <a:pt x="390" y="854"/>
                  </a:cubicBezTo>
                  <a:cubicBezTo>
                    <a:pt x="441" y="854"/>
                    <a:pt x="498" y="839"/>
                    <a:pt x="556" y="803"/>
                  </a:cubicBezTo>
                  <a:cubicBezTo>
                    <a:pt x="744" y="696"/>
                    <a:pt x="877" y="642"/>
                    <a:pt x="1118" y="589"/>
                  </a:cubicBezTo>
                  <a:cubicBezTo>
                    <a:pt x="1438" y="482"/>
                    <a:pt x="1358" y="1"/>
                    <a:pt x="1064"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6" name="Google Shape;11566;p37"/>
            <p:cNvSpPr/>
            <p:nvPr/>
          </p:nvSpPr>
          <p:spPr>
            <a:xfrm flipH="1">
              <a:off x="1590202" y="3782116"/>
              <a:ext cx="50512" cy="23253"/>
            </a:xfrm>
            <a:custGeom>
              <a:avLst/>
              <a:gdLst/>
              <a:ahLst/>
              <a:cxnLst/>
              <a:rect l="l" t="t" r="r" b="b"/>
              <a:pathLst>
                <a:path w="1521" h="710" extrusionOk="0">
                  <a:moveTo>
                    <a:pt x="1145" y="1"/>
                  </a:moveTo>
                  <a:cubicBezTo>
                    <a:pt x="965" y="1"/>
                    <a:pt x="697" y="85"/>
                    <a:pt x="318" y="161"/>
                  </a:cubicBezTo>
                  <a:cubicBezTo>
                    <a:pt x="0" y="234"/>
                    <a:pt x="40" y="709"/>
                    <a:pt x="375" y="709"/>
                  </a:cubicBezTo>
                  <a:cubicBezTo>
                    <a:pt x="407" y="709"/>
                    <a:pt x="441" y="705"/>
                    <a:pt x="478" y="696"/>
                  </a:cubicBezTo>
                  <a:cubicBezTo>
                    <a:pt x="1119" y="562"/>
                    <a:pt x="1520" y="535"/>
                    <a:pt x="1413" y="188"/>
                  </a:cubicBezTo>
                  <a:cubicBezTo>
                    <a:pt x="1367" y="49"/>
                    <a:pt x="1281" y="1"/>
                    <a:pt x="1145"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7" name="Google Shape;11567;p37"/>
            <p:cNvSpPr/>
            <p:nvPr/>
          </p:nvSpPr>
          <p:spPr>
            <a:xfrm flipH="1">
              <a:off x="1767709" y="3742751"/>
              <a:ext cx="25638" cy="26789"/>
            </a:xfrm>
            <a:custGeom>
              <a:avLst/>
              <a:gdLst/>
              <a:ahLst/>
              <a:cxnLst/>
              <a:rect l="l" t="t" r="r" b="b"/>
              <a:pathLst>
                <a:path w="772" h="818" extrusionOk="0">
                  <a:moveTo>
                    <a:pt x="451" y="0"/>
                  </a:moveTo>
                  <a:cubicBezTo>
                    <a:pt x="264" y="0"/>
                    <a:pt x="130" y="267"/>
                    <a:pt x="50" y="508"/>
                  </a:cubicBezTo>
                  <a:cubicBezTo>
                    <a:pt x="1" y="688"/>
                    <a:pt x="152" y="818"/>
                    <a:pt x="307" y="818"/>
                  </a:cubicBezTo>
                  <a:cubicBezTo>
                    <a:pt x="406" y="818"/>
                    <a:pt x="506" y="766"/>
                    <a:pt x="558" y="642"/>
                  </a:cubicBezTo>
                  <a:cubicBezTo>
                    <a:pt x="584" y="561"/>
                    <a:pt x="584" y="508"/>
                    <a:pt x="691" y="374"/>
                  </a:cubicBezTo>
                  <a:cubicBezTo>
                    <a:pt x="771" y="187"/>
                    <a:pt x="664"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8" name="Google Shape;11568;p37"/>
            <p:cNvSpPr/>
            <p:nvPr/>
          </p:nvSpPr>
          <p:spPr>
            <a:xfrm flipH="1">
              <a:off x="1713577" y="3648955"/>
              <a:ext cx="36232" cy="39071"/>
            </a:xfrm>
            <a:custGeom>
              <a:avLst/>
              <a:gdLst/>
              <a:ahLst/>
              <a:cxnLst/>
              <a:rect l="l" t="t" r="r" b="b"/>
              <a:pathLst>
                <a:path w="1091" h="1193" extrusionOk="0">
                  <a:moveTo>
                    <a:pt x="663" y="1"/>
                  </a:moveTo>
                  <a:cubicBezTo>
                    <a:pt x="391" y="1"/>
                    <a:pt x="153" y="510"/>
                    <a:pt x="22" y="860"/>
                  </a:cubicBezTo>
                  <a:cubicBezTo>
                    <a:pt x="0" y="1009"/>
                    <a:pt x="166" y="1193"/>
                    <a:pt x="329" y="1193"/>
                  </a:cubicBezTo>
                  <a:cubicBezTo>
                    <a:pt x="370" y="1193"/>
                    <a:pt x="411" y="1181"/>
                    <a:pt x="449" y="1154"/>
                  </a:cubicBezTo>
                  <a:cubicBezTo>
                    <a:pt x="556" y="1100"/>
                    <a:pt x="556" y="1020"/>
                    <a:pt x="583" y="913"/>
                  </a:cubicBezTo>
                  <a:cubicBezTo>
                    <a:pt x="797" y="459"/>
                    <a:pt x="1091" y="325"/>
                    <a:pt x="850" y="85"/>
                  </a:cubicBezTo>
                  <a:cubicBezTo>
                    <a:pt x="786" y="26"/>
                    <a:pt x="724" y="1"/>
                    <a:pt x="663"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69" name="Google Shape;11569;p37"/>
            <p:cNvSpPr/>
            <p:nvPr/>
          </p:nvSpPr>
          <p:spPr>
            <a:xfrm flipH="1">
              <a:off x="1597309" y="3860913"/>
              <a:ext cx="40848" cy="16768"/>
            </a:xfrm>
            <a:custGeom>
              <a:avLst/>
              <a:gdLst/>
              <a:ahLst/>
              <a:cxnLst/>
              <a:rect l="l" t="t" r="r" b="b"/>
              <a:pathLst>
                <a:path w="1230" h="512" extrusionOk="0">
                  <a:moveTo>
                    <a:pt x="321" y="0"/>
                  </a:moveTo>
                  <a:cubicBezTo>
                    <a:pt x="0" y="0"/>
                    <a:pt x="0" y="508"/>
                    <a:pt x="321" y="508"/>
                  </a:cubicBezTo>
                  <a:cubicBezTo>
                    <a:pt x="463" y="508"/>
                    <a:pt x="595" y="512"/>
                    <a:pt x="710" y="512"/>
                  </a:cubicBezTo>
                  <a:cubicBezTo>
                    <a:pt x="1028" y="512"/>
                    <a:pt x="1230" y="483"/>
                    <a:pt x="1230" y="267"/>
                  </a:cubicBezTo>
                  <a:cubicBezTo>
                    <a:pt x="1203" y="107"/>
                    <a:pt x="1096" y="0"/>
                    <a:pt x="962"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0" name="Google Shape;11570;p37"/>
            <p:cNvSpPr/>
            <p:nvPr/>
          </p:nvSpPr>
          <p:spPr>
            <a:xfrm flipH="1">
              <a:off x="1606176" y="3896774"/>
              <a:ext cx="44402" cy="19748"/>
            </a:xfrm>
            <a:custGeom>
              <a:avLst/>
              <a:gdLst/>
              <a:ahLst/>
              <a:cxnLst/>
              <a:rect l="l" t="t" r="r" b="b"/>
              <a:pathLst>
                <a:path w="1337" h="603" extrusionOk="0">
                  <a:moveTo>
                    <a:pt x="374" y="1"/>
                  </a:moveTo>
                  <a:cubicBezTo>
                    <a:pt x="80" y="1"/>
                    <a:pt x="0" y="535"/>
                    <a:pt x="374" y="535"/>
                  </a:cubicBezTo>
                  <a:cubicBezTo>
                    <a:pt x="677" y="550"/>
                    <a:pt x="894" y="603"/>
                    <a:pt x="1046" y="603"/>
                  </a:cubicBezTo>
                  <a:cubicBezTo>
                    <a:pt x="1177" y="603"/>
                    <a:pt x="1260" y="564"/>
                    <a:pt x="1310" y="428"/>
                  </a:cubicBezTo>
                  <a:cubicBezTo>
                    <a:pt x="1336" y="295"/>
                    <a:pt x="1283" y="134"/>
                    <a:pt x="1096" y="108"/>
                  </a:cubicBezTo>
                  <a:cubicBezTo>
                    <a:pt x="802" y="28"/>
                    <a:pt x="428"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1" name="Google Shape;11571;p37"/>
            <p:cNvSpPr/>
            <p:nvPr/>
          </p:nvSpPr>
          <p:spPr>
            <a:xfrm flipH="1">
              <a:off x="1602988" y="3931489"/>
              <a:ext cx="55461" cy="25742"/>
            </a:xfrm>
            <a:custGeom>
              <a:avLst/>
              <a:gdLst/>
              <a:ahLst/>
              <a:cxnLst/>
              <a:rect l="l" t="t" r="r" b="b"/>
              <a:pathLst>
                <a:path w="1670" h="786" extrusionOk="0">
                  <a:moveTo>
                    <a:pt x="618" y="1"/>
                  </a:moveTo>
                  <a:cubicBezTo>
                    <a:pt x="294" y="1"/>
                    <a:pt x="1" y="643"/>
                    <a:pt x="1253" y="785"/>
                  </a:cubicBezTo>
                  <a:cubicBezTo>
                    <a:pt x="1260" y="785"/>
                    <a:pt x="1267" y="786"/>
                    <a:pt x="1274" y="786"/>
                  </a:cubicBezTo>
                  <a:cubicBezTo>
                    <a:pt x="1553" y="786"/>
                    <a:pt x="1670" y="276"/>
                    <a:pt x="1253" y="250"/>
                  </a:cubicBezTo>
                  <a:cubicBezTo>
                    <a:pt x="1012" y="224"/>
                    <a:pt x="905" y="143"/>
                    <a:pt x="745" y="37"/>
                  </a:cubicBezTo>
                  <a:cubicBezTo>
                    <a:pt x="704" y="12"/>
                    <a:pt x="661" y="1"/>
                    <a:pt x="618"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2" name="Google Shape;11572;p37"/>
            <p:cNvSpPr/>
            <p:nvPr/>
          </p:nvSpPr>
          <p:spPr>
            <a:xfrm flipH="1">
              <a:off x="1568781" y="3619644"/>
              <a:ext cx="34073" cy="36451"/>
            </a:xfrm>
            <a:custGeom>
              <a:avLst/>
              <a:gdLst/>
              <a:ahLst/>
              <a:cxnLst/>
              <a:rect l="l" t="t" r="r" b="b"/>
              <a:pathLst>
                <a:path w="1026" h="1113" extrusionOk="0">
                  <a:moveTo>
                    <a:pt x="670" y="0"/>
                  </a:moveTo>
                  <a:cubicBezTo>
                    <a:pt x="587" y="0"/>
                    <a:pt x="500" y="44"/>
                    <a:pt x="434" y="151"/>
                  </a:cubicBezTo>
                  <a:cubicBezTo>
                    <a:pt x="0" y="862"/>
                    <a:pt x="197" y="1112"/>
                    <a:pt x="418" y="1112"/>
                  </a:cubicBezTo>
                  <a:cubicBezTo>
                    <a:pt x="537" y="1112"/>
                    <a:pt x="663" y="1039"/>
                    <a:pt x="701" y="926"/>
                  </a:cubicBezTo>
                  <a:cubicBezTo>
                    <a:pt x="728" y="686"/>
                    <a:pt x="808" y="579"/>
                    <a:pt x="915" y="419"/>
                  </a:cubicBezTo>
                  <a:cubicBezTo>
                    <a:pt x="1025" y="216"/>
                    <a:pt x="856" y="0"/>
                    <a:pt x="670"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3" name="Google Shape;11573;p37"/>
            <p:cNvSpPr/>
            <p:nvPr/>
          </p:nvSpPr>
          <p:spPr>
            <a:xfrm flipH="1">
              <a:off x="1537664" y="3630189"/>
              <a:ext cx="41911" cy="46178"/>
            </a:xfrm>
            <a:custGeom>
              <a:avLst/>
              <a:gdLst/>
              <a:ahLst/>
              <a:cxnLst/>
              <a:rect l="l" t="t" r="r" b="b"/>
              <a:pathLst>
                <a:path w="1262" h="1410" extrusionOk="0">
                  <a:moveTo>
                    <a:pt x="917" y="0"/>
                  </a:moveTo>
                  <a:cubicBezTo>
                    <a:pt x="839" y="0"/>
                    <a:pt x="759" y="36"/>
                    <a:pt x="695" y="123"/>
                  </a:cubicBezTo>
                  <a:cubicBezTo>
                    <a:pt x="469" y="484"/>
                    <a:pt x="244" y="769"/>
                    <a:pt x="243" y="769"/>
                  </a:cubicBezTo>
                  <a:cubicBezTo>
                    <a:pt x="243" y="769"/>
                    <a:pt x="251" y="759"/>
                    <a:pt x="267" y="738"/>
                  </a:cubicBezTo>
                  <a:lnTo>
                    <a:pt x="267" y="738"/>
                  </a:lnTo>
                  <a:cubicBezTo>
                    <a:pt x="160" y="818"/>
                    <a:pt x="0" y="1032"/>
                    <a:pt x="0" y="1166"/>
                  </a:cubicBezTo>
                  <a:cubicBezTo>
                    <a:pt x="0" y="1321"/>
                    <a:pt x="123" y="1409"/>
                    <a:pt x="245" y="1409"/>
                  </a:cubicBezTo>
                  <a:cubicBezTo>
                    <a:pt x="313" y="1409"/>
                    <a:pt x="380" y="1383"/>
                    <a:pt x="428" y="1326"/>
                  </a:cubicBezTo>
                  <a:cubicBezTo>
                    <a:pt x="668" y="1032"/>
                    <a:pt x="935" y="685"/>
                    <a:pt x="1149" y="364"/>
                  </a:cubicBezTo>
                  <a:cubicBezTo>
                    <a:pt x="1262" y="195"/>
                    <a:pt x="1098"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4" name="Google Shape;11574;p37"/>
            <p:cNvSpPr/>
            <p:nvPr/>
          </p:nvSpPr>
          <p:spPr>
            <a:xfrm flipH="1">
              <a:off x="1504122" y="3687829"/>
              <a:ext cx="56822" cy="29311"/>
            </a:xfrm>
            <a:custGeom>
              <a:avLst/>
              <a:gdLst/>
              <a:ahLst/>
              <a:cxnLst/>
              <a:rect l="l" t="t" r="r" b="b"/>
              <a:pathLst>
                <a:path w="1711" h="895" extrusionOk="0">
                  <a:moveTo>
                    <a:pt x="1427" y="0"/>
                  </a:moveTo>
                  <a:cubicBezTo>
                    <a:pt x="1343" y="0"/>
                    <a:pt x="1256" y="34"/>
                    <a:pt x="1176" y="74"/>
                  </a:cubicBezTo>
                  <a:cubicBezTo>
                    <a:pt x="1203" y="74"/>
                    <a:pt x="1203" y="47"/>
                    <a:pt x="1256" y="47"/>
                  </a:cubicBezTo>
                  <a:cubicBezTo>
                    <a:pt x="936" y="207"/>
                    <a:pt x="615" y="314"/>
                    <a:pt x="241" y="368"/>
                  </a:cubicBezTo>
                  <a:cubicBezTo>
                    <a:pt x="107" y="394"/>
                    <a:pt x="0" y="581"/>
                    <a:pt x="54" y="715"/>
                  </a:cubicBezTo>
                  <a:cubicBezTo>
                    <a:pt x="84" y="838"/>
                    <a:pt x="170" y="894"/>
                    <a:pt x="318" y="894"/>
                  </a:cubicBezTo>
                  <a:cubicBezTo>
                    <a:pt x="557" y="894"/>
                    <a:pt x="957" y="749"/>
                    <a:pt x="1550" y="501"/>
                  </a:cubicBezTo>
                  <a:cubicBezTo>
                    <a:pt x="1657" y="475"/>
                    <a:pt x="1711" y="261"/>
                    <a:pt x="1657" y="127"/>
                  </a:cubicBezTo>
                  <a:cubicBezTo>
                    <a:pt x="1590" y="34"/>
                    <a:pt x="1510"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5" name="Google Shape;11575;p37"/>
            <p:cNvSpPr/>
            <p:nvPr/>
          </p:nvSpPr>
          <p:spPr>
            <a:xfrm flipH="1">
              <a:off x="1492565" y="3742161"/>
              <a:ext cx="59512" cy="21615"/>
            </a:xfrm>
            <a:custGeom>
              <a:avLst/>
              <a:gdLst/>
              <a:ahLst/>
              <a:cxnLst/>
              <a:rect l="l" t="t" r="r" b="b"/>
              <a:pathLst>
                <a:path w="1792" h="660" extrusionOk="0">
                  <a:moveTo>
                    <a:pt x="1480" y="0"/>
                  </a:moveTo>
                  <a:cubicBezTo>
                    <a:pt x="1312" y="0"/>
                    <a:pt x="1039" y="67"/>
                    <a:pt x="615" y="125"/>
                  </a:cubicBezTo>
                  <a:cubicBezTo>
                    <a:pt x="482" y="152"/>
                    <a:pt x="268" y="152"/>
                    <a:pt x="188" y="205"/>
                  </a:cubicBezTo>
                  <a:cubicBezTo>
                    <a:pt x="0" y="392"/>
                    <a:pt x="134" y="660"/>
                    <a:pt x="348" y="660"/>
                  </a:cubicBezTo>
                  <a:cubicBezTo>
                    <a:pt x="749" y="606"/>
                    <a:pt x="1150" y="553"/>
                    <a:pt x="1551" y="473"/>
                  </a:cubicBezTo>
                  <a:cubicBezTo>
                    <a:pt x="1657" y="473"/>
                    <a:pt x="1791" y="312"/>
                    <a:pt x="1711" y="179"/>
                  </a:cubicBezTo>
                  <a:cubicBezTo>
                    <a:pt x="1687" y="46"/>
                    <a:pt x="1619" y="0"/>
                    <a:pt x="1480"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6" name="Google Shape;11576;p37"/>
            <p:cNvSpPr/>
            <p:nvPr/>
          </p:nvSpPr>
          <p:spPr>
            <a:xfrm flipH="1">
              <a:off x="1501465" y="3792073"/>
              <a:ext cx="55926" cy="21091"/>
            </a:xfrm>
            <a:custGeom>
              <a:avLst/>
              <a:gdLst/>
              <a:ahLst/>
              <a:cxnLst/>
              <a:rect l="l" t="t" r="r" b="b"/>
              <a:pathLst>
                <a:path w="1684" h="644" extrusionOk="0">
                  <a:moveTo>
                    <a:pt x="1342" y="1"/>
                  </a:moveTo>
                  <a:cubicBezTo>
                    <a:pt x="1167" y="1"/>
                    <a:pt x="927" y="32"/>
                    <a:pt x="631" y="32"/>
                  </a:cubicBezTo>
                  <a:cubicBezTo>
                    <a:pt x="526" y="32"/>
                    <a:pt x="413" y="28"/>
                    <a:pt x="294" y="18"/>
                  </a:cubicBezTo>
                  <a:cubicBezTo>
                    <a:pt x="134" y="18"/>
                    <a:pt x="0" y="151"/>
                    <a:pt x="0" y="338"/>
                  </a:cubicBezTo>
                  <a:cubicBezTo>
                    <a:pt x="0" y="564"/>
                    <a:pt x="185" y="644"/>
                    <a:pt x="637" y="644"/>
                  </a:cubicBezTo>
                  <a:cubicBezTo>
                    <a:pt x="829" y="644"/>
                    <a:pt x="1069" y="629"/>
                    <a:pt x="1363" y="605"/>
                  </a:cubicBezTo>
                  <a:cubicBezTo>
                    <a:pt x="1577" y="552"/>
                    <a:pt x="1684" y="472"/>
                    <a:pt x="1684" y="285"/>
                  </a:cubicBezTo>
                  <a:cubicBezTo>
                    <a:pt x="1684" y="52"/>
                    <a:pt x="1565" y="1"/>
                    <a:pt x="1342"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7" name="Google Shape;11577;p37"/>
            <p:cNvSpPr/>
            <p:nvPr/>
          </p:nvSpPr>
          <p:spPr>
            <a:xfrm flipH="1">
              <a:off x="1503225" y="3832028"/>
              <a:ext cx="62169" cy="20141"/>
            </a:xfrm>
            <a:custGeom>
              <a:avLst/>
              <a:gdLst/>
              <a:ahLst/>
              <a:cxnLst/>
              <a:rect l="l" t="t" r="r" b="b"/>
              <a:pathLst>
                <a:path w="1872" h="615" extrusionOk="0">
                  <a:moveTo>
                    <a:pt x="295" y="0"/>
                  </a:moveTo>
                  <a:cubicBezTo>
                    <a:pt x="188" y="0"/>
                    <a:pt x="81" y="107"/>
                    <a:pt x="27" y="214"/>
                  </a:cubicBezTo>
                  <a:cubicBezTo>
                    <a:pt x="1" y="321"/>
                    <a:pt x="108" y="481"/>
                    <a:pt x="241" y="508"/>
                  </a:cubicBezTo>
                  <a:cubicBezTo>
                    <a:pt x="642" y="588"/>
                    <a:pt x="1070" y="615"/>
                    <a:pt x="1524" y="615"/>
                  </a:cubicBezTo>
                  <a:cubicBezTo>
                    <a:pt x="1871" y="615"/>
                    <a:pt x="1871" y="80"/>
                    <a:pt x="1524" y="80"/>
                  </a:cubicBezTo>
                  <a:cubicBezTo>
                    <a:pt x="669" y="80"/>
                    <a:pt x="295"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8" name="Google Shape;11578;p37"/>
            <p:cNvSpPr/>
            <p:nvPr/>
          </p:nvSpPr>
          <p:spPr>
            <a:xfrm flipH="1">
              <a:off x="1505682" y="3864843"/>
              <a:ext cx="57055" cy="28820"/>
            </a:xfrm>
            <a:custGeom>
              <a:avLst/>
              <a:gdLst/>
              <a:ahLst/>
              <a:cxnLst/>
              <a:rect l="l" t="t" r="r" b="b"/>
              <a:pathLst>
                <a:path w="1718" h="880" extrusionOk="0">
                  <a:moveTo>
                    <a:pt x="364" y="0"/>
                  </a:moveTo>
                  <a:cubicBezTo>
                    <a:pt x="268" y="0"/>
                    <a:pt x="187" y="20"/>
                    <a:pt x="134" y="67"/>
                  </a:cubicBezTo>
                  <a:cubicBezTo>
                    <a:pt x="1" y="201"/>
                    <a:pt x="28" y="468"/>
                    <a:pt x="321" y="521"/>
                  </a:cubicBezTo>
                  <a:cubicBezTo>
                    <a:pt x="696" y="575"/>
                    <a:pt x="963" y="682"/>
                    <a:pt x="1203" y="842"/>
                  </a:cubicBezTo>
                  <a:cubicBezTo>
                    <a:pt x="1246" y="868"/>
                    <a:pt x="1290" y="879"/>
                    <a:pt x="1332" y="879"/>
                  </a:cubicBezTo>
                  <a:cubicBezTo>
                    <a:pt x="1550" y="879"/>
                    <a:pt x="1717" y="572"/>
                    <a:pt x="1471" y="415"/>
                  </a:cubicBezTo>
                  <a:cubicBezTo>
                    <a:pt x="1242" y="248"/>
                    <a:pt x="704"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79" name="Google Shape;11579;p37"/>
            <p:cNvSpPr/>
            <p:nvPr/>
          </p:nvSpPr>
          <p:spPr>
            <a:xfrm flipH="1">
              <a:off x="1504122" y="3913346"/>
              <a:ext cx="57221" cy="32390"/>
            </a:xfrm>
            <a:custGeom>
              <a:avLst/>
              <a:gdLst/>
              <a:ahLst/>
              <a:cxnLst/>
              <a:rect l="l" t="t" r="r" b="b"/>
              <a:pathLst>
                <a:path w="1723" h="989" extrusionOk="0">
                  <a:moveTo>
                    <a:pt x="276" y="1"/>
                  </a:moveTo>
                  <a:cubicBezTo>
                    <a:pt x="95" y="1"/>
                    <a:pt x="0" y="171"/>
                    <a:pt x="66" y="323"/>
                  </a:cubicBezTo>
                  <a:cubicBezTo>
                    <a:pt x="119" y="537"/>
                    <a:pt x="226" y="510"/>
                    <a:pt x="1295" y="938"/>
                  </a:cubicBezTo>
                  <a:cubicBezTo>
                    <a:pt x="1371" y="963"/>
                    <a:pt x="1440" y="988"/>
                    <a:pt x="1504" y="988"/>
                  </a:cubicBezTo>
                  <a:cubicBezTo>
                    <a:pt x="1575" y="988"/>
                    <a:pt x="1639" y="957"/>
                    <a:pt x="1696" y="858"/>
                  </a:cubicBezTo>
                  <a:cubicBezTo>
                    <a:pt x="1723" y="804"/>
                    <a:pt x="1723" y="724"/>
                    <a:pt x="1723" y="671"/>
                  </a:cubicBezTo>
                  <a:cubicBezTo>
                    <a:pt x="1616" y="537"/>
                    <a:pt x="1562" y="457"/>
                    <a:pt x="1482" y="457"/>
                  </a:cubicBezTo>
                  <a:cubicBezTo>
                    <a:pt x="1404" y="431"/>
                    <a:pt x="346" y="28"/>
                    <a:pt x="404" y="28"/>
                  </a:cubicBezTo>
                  <a:cubicBezTo>
                    <a:pt x="406" y="28"/>
                    <a:pt x="409" y="28"/>
                    <a:pt x="413" y="29"/>
                  </a:cubicBezTo>
                  <a:cubicBezTo>
                    <a:pt x="364" y="9"/>
                    <a:pt x="318"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0" name="Google Shape;11580;p37"/>
            <p:cNvSpPr/>
            <p:nvPr/>
          </p:nvSpPr>
          <p:spPr>
            <a:xfrm flipH="1">
              <a:off x="1518302" y="3944033"/>
              <a:ext cx="33" cy="33"/>
            </a:xfrm>
            <a:custGeom>
              <a:avLst/>
              <a:gdLst/>
              <a:ahLst/>
              <a:cxnLst/>
              <a:rect l="l" t="t" r="r" b="b"/>
              <a:pathLst>
                <a:path w="1" h="1" extrusionOk="0">
                  <a:moveTo>
                    <a:pt x="0" y="1"/>
                  </a:moveTo>
                  <a:lnTo>
                    <a:pt x="0" y="1"/>
                  </a:lnTo>
                  <a:close/>
                </a:path>
              </a:pathLst>
            </a:custGeom>
            <a:solidFill>
              <a:srgbClr val="73644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1" name="Google Shape;11581;p37"/>
            <p:cNvSpPr/>
            <p:nvPr/>
          </p:nvSpPr>
          <p:spPr>
            <a:xfrm flipH="1">
              <a:off x="1518302" y="3943181"/>
              <a:ext cx="2723" cy="884"/>
            </a:xfrm>
            <a:custGeom>
              <a:avLst/>
              <a:gdLst/>
              <a:ahLst/>
              <a:cxnLst/>
              <a:rect l="l" t="t" r="r" b="b"/>
              <a:pathLst>
                <a:path w="82" h="27" extrusionOk="0">
                  <a:moveTo>
                    <a:pt x="81" y="27"/>
                  </a:moveTo>
                  <a:lnTo>
                    <a:pt x="81" y="27"/>
                  </a:lnTo>
                  <a:cubicBezTo>
                    <a:pt x="1" y="0"/>
                    <a:pt x="1" y="0"/>
                    <a:pt x="81" y="27"/>
                  </a:cubicBezTo>
                  <a:close/>
                </a:path>
              </a:pathLst>
            </a:custGeom>
            <a:solidFill>
              <a:srgbClr val="73644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2" name="Google Shape;11582;p37"/>
            <p:cNvSpPr/>
            <p:nvPr/>
          </p:nvSpPr>
          <p:spPr>
            <a:xfrm flipH="1">
              <a:off x="1420001" y="3923335"/>
              <a:ext cx="52206" cy="22532"/>
            </a:xfrm>
            <a:custGeom>
              <a:avLst/>
              <a:gdLst/>
              <a:ahLst/>
              <a:cxnLst/>
              <a:rect l="l" t="t" r="r" b="b"/>
              <a:pathLst>
                <a:path w="1572" h="688" extrusionOk="0">
                  <a:moveTo>
                    <a:pt x="321" y="0"/>
                  </a:moveTo>
                  <a:cubicBezTo>
                    <a:pt x="176" y="0"/>
                    <a:pt x="90" y="46"/>
                    <a:pt x="54" y="179"/>
                  </a:cubicBezTo>
                  <a:cubicBezTo>
                    <a:pt x="1" y="339"/>
                    <a:pt x="81" y="499"/>
                    <a:pt x="241" y="526"/>
                  </a:cubicBezTo>
                  <a:cubicBezTo>
                    <a:pt x="589" y="579"/>
                    <a:pt x="883" y="660"/>
                    <a:pt x="1203" y="686"/>
                  </a:cubicBezTo>
                  <a:cubicBezTo>
                    <a:pt x="1213" y="687"/>
                    <a:pt x="1222" y="688"/>
                    <a:pt x="1231" y="688"/>
                  </a:cubicBezTo>
                  <a:cubicBezTo>
                    <a:pt x="1454" y="688"/>
                    <a:pt x="1571" y="386"/>
                    <a:pt x="1417" y="232"/>
                  </a:cubicBezTo>
                  <a:cubicBezTo>
                    <a:pt x="1310" y="152"/>
                    <a:pt x="1203" y="152"/>
                    <a:pt x="1123" y="125"/>
                  </a:cubicBezTo>
                  <a:cubicBezTo>
                    <a:pt x="757" y="67"/>
                    <a:pt x="496"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3" name="Google Shape;11583;p37"/>
            <p:cNvSpPr/>
            <p:nvPr/>
          </p:nvSpPr>
          <p:spPr>
            <a:xfrm flipH="1">
              <a:off x="1417477" y="3884493"/>
              <a:ext cx="45863" cy="18602"/>
            </a:xfrm>
            <a:custGeom>
              <a:avLst/>
              <a:gdLst/>
              <a:ahLst/>
              <a:cxnLst/>
              <a:rect l="l" t="t" r="r" b="b"/>
              <a:pathLst>
                <a:path w="1381" h="568" extrusionOk="0">
                  <a:moveTo>
                    <a:pt x="960" y="1"/>
                  </a:moveTo>
                  <a:cubicBezTo>
                    <a:pt x="952" y="1"/>
                    <a:pt x="944" y="1"/>
                    <a:pt x="936" y="2"/>
                  </a:cubicBezTo>
                  <a:cubicBezTo>
                    <a:pt x="794" y="2"/>
                    <a:pt x="651" y="25"/>
                    <a:pt x="501" y="25"/>
                  </a:cubicBezTo>
                  <a:cubicBezTo>
                    <a:pt x="426" y="25"/>
                    <a:pt x="348" y="19"/>
                    <a:pt x="268" y="2"/>
                  </a:cubicBezTo>
                  <a:cubicBezTo>
                    <a:pt x="108" y="2"/>
                    <a:pt x="1" y="135"/>
                    <a:pt x="1" y="269"/>
                  </a:cubicBezTo>
                  <a:cubicBezTo>
                    <a:pt x="1" y="504"/>
                    <a:pt x="173" y="568"/>
                    <a:pt x="458" y="568"/>
                  </a:cubicBezTo>
                  <a:cubicBezTo>
                    <a:pt x="594" y="568"/>
                    <a:pt x="755" y="553"/>
                    <a:pt x="936" y="536"/>
                  </a:cubicBezTo>
                  <a:cubicBezTo>
                    <a:pt x="1380" y="536"/>
                    <a:pt x="1288" y="1"/>
                    <a:pt x="960"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4" name="Google Shape;11584;p37"/>
            <p:cNvSpPr/>
            <p:nvPr/>
          </p:nvSpPr>
          <p:spPr>
            <a:xfrm flipH="1">
              <a:off x="1427539" y="3836875"/>
              <a:ext cx="44667" cy="22303"/>
            </a:xfrm>
            <a:custGeom>
              <a:avLst/>
              <a:gdLst/>
              <a:ahLst/>
              <a:cxnLst/>
              <a:rect l="l" t="t" r="r" b="b"/>
              <a:pathLst>
                <a:path w="1345" h="681" extrusionOk="0">
                  <a:moveTo>
                    <a:pt x="838" y="1"/>
                  </a:moveTo>
                  <a:cubicBezTo>
                    <a:pt x="785" y="1"/>
                    <a:pt x="729" y="13"/>
                    <a:pt x="669" y="39"/>
                  </a:cubicBezTo>
                  <a:cubicBezTo>
                    <a:pt x="535" y="93"/>
                    <a:pt x="455" y="93"/>
                    <a:pt x="321" y="93"/>
                  </a:cubicBezTo>
                  <a:cubicBezTo>
                    <a:pt x="134" y="93"/>
                    <a:pt x="1" y="226"/>
                    <a:pt x="1" y="387"/>
                  </a:cubicBezTo>
                  <a:cubicBezTo>
                    <a:pt x="39" y="614"/>
                    <a:pt x="198" y="680"/>
                    <a:pt x="392" y="680"/>
                  </a:cubicBezTo>
                  <a:cubicBezTo>
                    <a:pt x="472" y="680"/>
                    <a:pt x="557" y="669"/>
                    <a:pt x="642" y="654"/>
                  </a:cubicBezTo>
                  <a:cubicBezTo>
                    <a:pt x="1344" y="584"/>
                    <a:pt x="1206" y="1"/>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5" name="Google Shape;11585;p37"/>
            <p:cNvSpPr/>
            <p:nvPr/>
          </p:nvSpPr>
          <p:spPr>
            <a:xfrm flipH="1">
              <a:off x="1433119" y="3798590"/>
              <a:ext cx="42442" cy="23449"/>
            </a:xfrm>
            <a:custGeom>
              <a:avLst/>
              <a:gdLst/>
              <a:ahLst/>
              <a:cxnLst/>
              <a:rect l="l" t="t" r="r" b="b"/>
              <a:pathLst>
                <a:path w="1278" h="716" extrusionOk="0">
                  <a:moveTo>
                    <a:pt x="969" y="0"/>
                  </a:moveTo>
                  <a:cubicBezTo>
                    <a:pt x="928" y="0"/>
                    <a:pt x="887" y="10"/>
                    <a:pt x="850" y="32"/>
                  </a:cubicBezTo>
                  <a:cubicBezTo>
                    <a:pt x="690" y="86"/>
                    <a:pt x="503" y="166"/>
                    <a:pt x="316" y="193"/>
                  </a:cubicBezTo>
                  <a:cubicBezTo>
                    <a:pt x="1" y="289"/>
                    <a:pt x="81" y="715"/>
                    <a:pt x="357" y="715"/>
                  </a:cubicBezTo>
                  <a:cubicBezTo>
                    <a:pt x="386" y="715"/>
                    <a:pt x="416" y="711"/>
                    <a:pt x="449" y="700"/>
                  </a:cubicBezTo>
                  <a:cubicBezTo>
                    <a:pt x="903" y="567"/>
                    <a:pt x="1278" y="460"/>
                    <a:pt x="1224" y="166"/>
                  </a:cubicBezTo>
                  <a:cubicBezTo>
                    <a:pt x="1185" y="69"/>
                    <a:pt x="1077" y="0"/>
                    <a:pt x="969"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6" name="Google Shape;11586;p37"/>
            <p:cNvSpPr/>
            <p:nvPr/>
          </p:nvSpPr>
          <p:spPr>
            <a:xfrm flipH="1">
              <a:off x="1432222" y="3726114"/>
              <a:ext cx="51177" cy="30425"/>
            </a:xfrm>
            <a:custGeom>
              <a:avLst/>
              <a:gdLst/>
              <a:ahLst/>
              <a:cxnLst/>
              <a:rect l="l" t="t" r="r" b="b"/>
              <a:pathLst>
                <a:path w="1541" h="929" extrusionOk="0">
                  <a:moveTo>
                    <a:pt x="1193" y="0"/>
                  </a:moveTo>
                  <a:cubicBezTo>
                    <a:pt x="979" y="0"/>
                    <a:pt x="471" y="268"/>
                    <a:pt x="311" y="401"/>
                  </a:cubicBezTo>
                  <a:cubicBezTo>
                    <a:pt x="1" y="601"/>
                    <a:pt x="205" y="928"/>
                    <a:pt x="436" y="928"/>
                  </a:cubicBezTo>
                  <a:cubicBezTo>
                    <a:pt x="484" y="928"/>
                    <a:pt x="532" y="914"/>
                    <a:pt x="578" y="882"/>
                  </a:cubicBezTo>
                  <a:cubicBezTo>
                    <a:pt x="845" y="669"/>
                    <a:pt x="1059" y="615"/>
                    <a:pt x="1246" y="535"/>
                  </a:cubicBezTo>
                  <a:cubicBezTo>
                    <a:pt x="1540" y="428"/>
                    <a:pt x="1487" y="0"/>
                    <a:pt x="1193"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7" name="Google Shape;11587;p37"/>
            <p:cNvSpPr/>
            <p:nvPr/>
          </p:nvSpPr>
          <p:spPr>
            <a:xfrm flipH="1">
              <a:off x="1462676" y="3643453"/>
              <a:ext cx="33376" cy="41036"/>
            </a:xfrm>
            <a:custGeom>
              <a:avLst/>
              <a:gdLst/>
              <a:ahLst/>
              <a:cxnLst/>
              <a:rect l="l" t="t" r="r" b="b"/>
              <a:pathLst>
                <a:path w="1005" h="1253" extrusionOk="0">
                  <a:moveTo>
                    <a:pt x="690" y="0"/>
                  </a:moveTo>
                  <a:cubicBezTo>
                    <a:pt x="511" y="0"/>
                    <a:pt x="266" y="210"/>
                    <a:pt x="51" y="894"/>
                  </a:cubicBezTo>
                  <a:cubicBezTo>
                    <a:pt x="1" y="1094"/>
                    <a:pt x="190" y="1253"/>
                    <a:pt x="359" y="1253"/>
                  </a:cubicBezTo>
                  <a:cubicBezTo>
                    <a:pt x="461" y="1253"/>
                    <a:pt x="555" y="1195"/>
                    <a:pt x="585" y="1055"/>
                  </a:cubicBezTo>
                  <a:cubicBezTo>
                    <a:pt x="665" y="867"/>
                    <a:pt x="719" y="680"/>
                    <a:pt x="906" y="413"/>
                  </a:cubicBezTo>
                  <a:cubicBezTo>
                    <a:pt x="1004" y="259"/>
                    <a:pt x="888" y="0"/>
                    <a:pt x="690"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8" name="Google Shape;11588;p37"/>
            <p:cNvSpPr/>
            <p:nvPr/>
          </p:nvSpPr>
          <p:spPr>
            <a:xfrm flipH="1">
              <a:off x="1445606" y="3671520"/>
              <a:ext cx="39918" cy="25578"/>
            </a:xfrm>
            <a:custGeom>
              <a:avLst/>
              <a:gdLst/>
              <a:ahLst/>
              <a:cxnLst/>
              <a:rect l="l" t="t" r="r" b="b"/>
              <a:pathLst>
                <a:path w="1202" h="781" extrusionOk="0">
                  <a:moveTo>
                    <a:pt x="764" y="0"/>
                  </a:moveTo>
                  <a:cubicBezTo>
                    <a:pt x="723" y="0"/>
                    <a:pt x="681" y="12"/>
                    <a:pt x="642" y="37"/>
                  </a:cubicBezTo>
                  <a:cubicBezTo>
                    <a:pt x="375" y="224"/>
                    <a:pt x="1" y="358"/>
                    <a:pt x="188" y="625"/>
                  </a:cubicBezTo>
                  <a:cubicBezTo>
                    <a:pt x="244" y="737"/>
                    <a:pt x="316" y="781"/>
                    <a:pt x="398" y="781"/>
                  </a:cubicBezTo>
                  <a:cubicBezTo>
                    <a:pt x="551" y="781"/>
                    <a:pt x="736" y="631"/>
                    <a:pt x="909" y="492"/>
                  </a:cubicBezTo>
                  <a:cubicBezTo>
                    <a:pt x="1201" y="312"/>
                    <a:pt x="984"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89" name="Google Shape;11589;p37"/>
            <p:cNvSpPr/>
            <p:nvPr/>
          </p:nvSpPr>
          <p:spPr>
            <a:xfrm flipH="1">
              <a:off x="1382241" y="3680133"/>
              <a:ext cx="43804" cy="28722"/>
            </a:xfrm>
            <a:custGeom>
              <a:avLst/>
              <a:gdLst/>
              <a:ahLst/>
              <a:cxnLst/>
              <a:rect l="l" t="t" r="r" b="b"/>
              <a:pathLst>
                <a:path w="1319" h="877" extrusionOk="0">
                  <a:moveTo>
                    <a:pt x="950" y="1"/>
                  </a:moveTo>
                  <a:cubicBezTo>
                    <a:pt x="905" y="1"/>
                    <a:pt x="855" y="13"/>
                    <a:pt x="802" y="41"/>
                  </a:cubicBezTo>
                  <a:cubicBezTo>
                    <a:pt x="455" y="202"/>
                    <a:pt x="0" y="549"/>
                    <a:pt x="241" y="816"/>
                  </a:cubicBezTo>
                  <a:cubicBezTo>
                    <a:pt x="281" y="857"/>
                    <a:pt x="355" y="877"/>
                    <a:pt x="428" y="877"/>
                  </a:cubicBezTo>
                  <a:cubicBezTo>
                    <a:pt x="502" y="877"/>
                    <a:pt x="575" y="857"/>
                    <a:pt x="615" y="816"/>
                  </a:cubicBezTo>
                  <a:cubicBezTo>
                    <a:pt x="722" y="710"/>
                    <a:pt x="856" y="603"/>
                    <a:pt x="1069" y="496"/>
                  </a:cubicBezTo>
                  <a:cubicBezTo>
                    <a:pt x="1319" y="383"/>
                    <a:pt x="1203" y="1"/>
                    <a:pt x="950"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90" name="Google Shape;11590;p37"/>
            <p:cNvSpPr/>
            <p:nvPr/>
          </p:nvSpPr>
          <p:spPr>
            <a:xfrm flipH="1">
              <a:off x="1370418" y="3711311"/>
              <a:ext cx="47457" cy="30359"/>
            </a:xfrm>
            <a:custGeom>
              <a:avLst/>
              <a:gdLst/>
              <a:ahLst/>
              <a:cxnLst/>
              <a:rect l="l" t="t" r="r" b="b"/>
              <a:pathLst>
                <a:path w="1429" h="927" extrusionOk="0">
                  <a:moveTo>
                    <a:pt x="1012" y="1"/>
                  </a:moveTo>
                  <a:cubicBezTo>
                    <a:pt x="827" y="1"/>
                    <a:pt x="562" y="105"/>
                    <a:pt x="209" y="399"/>
                  </a:cubicBezTo>
                  <a:cubicBezTo>
                    <a:pt x="1" y="566"/>
                    <a:pt x="165" y="927"/>
                    <a:pt x="413" y="927"/>
                  </a:cubicBezTo>
                  <a:cubicBezTo>
                    <a:pt x="483" y="927"/>
                    <a:pt x="560" y="897"/>
                    <a:pt x="636" y="827"/>
                  </a:cubicBezTo>
                  <a:cubicBezTo>
                    <a:pt x="823" y="693"/>
                    <a:pt x="957" y="666"/>
                    <a:pt x="1117" y="586"/>
                  </a:cubicBezTo>
                  <a:cubicBezTo>
                    <a:pt x="1429" y="494"/>
                    <a:pt x="1414" y="1"/>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91" name="Google Shape;11591;p37"/>
            <p:cNvSpPr/>
            <p:nvPr/>
          </p:nvSpPr>
          <p:spPr>
            <a:xfrm flipH="1">
              <a:off x="1365669" y="3758635"/>
              <a:ext cx="44402" cy="20894"/>
            </a:xfrm>
            <a:custGeom>
              <a:avLst/>
              <a:gdLst/>
              <a:ahLst/>
              <a:cxnLst/>
              <a:rect l="l" t="t" r="r" b="b"/>
              <a:pathLst>
                <a:path w="1337" h="638" extrusionOk="0">
                  <a:moveTo>
                    <a:pt x="975" y="0"/>
                  </a:moveTo>
                  <a:cubicBezTo>
                    <a:pt x="860" y="0"/>
                    <a:pt x="658" y="31"/>
                    <a:pt x="455" y="50"/>
                  </a:cubicBezTo>
                  <a:cubicBezTo>
                    <a:pt x="0" y="76"/>
                    <a:pt x="81" y="638"/>
                    <a:pt x="455" y="638"/>
                  </a:cubicBezTo>
                  <a:cubicBezTo>
                    <a:pt x="1016" y="611"/>
                    <a:pt x="1337" y="611"/>
                    <a:pt x="1337" y="317"/>
                  </a:cubicBezTo>
                  <a:cubicBezTo>
                    <a:pt x="1337" y="157"/>
                    <a:pt x="1203" y="23"/>
                    <a:pt x="1069" y="23"/>
                  </a:cubicBezTo>
                  <a:cubicBezTo>
                    <a:pt x="1061" y="6"/>
                    <a:pt x="1027" y="0"/>
                    <a:pt x="975"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92" name="Google Shape;11592;p37"/>
            <p:cNvSpPr/>
            <p:nvPr/>
          </p:nvSpPr>
          <p:spPr>
            <a:xfrm flipH="1">
              <a:off x="1350359" y="3808415"/>
              <a:ext cx="59712" cy="19192"/>
            </a:xfrm>
            <a:custGeom>
              <a:avLst/>
              <a:gdLst/>
              <a:ahLst/>
              <a:cxnLst/>
              <a:rect l="l" t="t" r="r" b="b"/>
              <a:pathLst>
                <a:path w="1798" h="586" extrusionOk="0">
                  <a:moveTo>
                    <a:pt x="928" y="0"/>
                  </a:moveTo>
                  <a:cubicBezTo>
                    <a:pt x="689" y="0"/>
                    <a:pt x="445" y="25"/>
                    <a:pt x="268" y="53"/>
                  </a:cubicBezTo>
                  <a:cubicBezTo>
                    <a:pt x="0" y="126"/>
                    <a:pt x="42" y="575"/>
                    <a:pt x="314" y="575"/>
                  </a:cubicBezTo>
                  <a:cubicBezTo>
                    <a:pt x="341" y="575"/>
                    <a:pt x="370" y="570"/>
                    <a:pt x="401" y="561"/>
                  </a:cubicBezTo>
                  <a:cubicBezTo>
                    <a:pt x="559" y="531"/>
                    <a:pt x="698" y="521"/>
                    <a:pt x="821" y="521"/>
                  </a:cubicBezTo>
                  <a:cubicBezTo>
                    <a:pt x="1127" y="521"/>
                    <a:pt x="1334" y="585"/>
                    <a:pt x="1477" y="585"/>
                  </a:cubicBezTo>
                  <a:cubicBezTo>
                    <a:pt x="1590" y="585"/>
                    <a:pt x="1663" y="545"/>
                    <a:pt x="1711" y="400"/>
                  </a:cubicBezTo>
                  <a:cubicBezTo>
                    <a:pt x="1798" y="87"/>
                    <a:pt x="1374" y="0"/>
                    <a:pt x="928"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93" name="Google Shape;11593;p37"/>
            <p:cNvSpPr/>
            <p:nvPr/>
          </p:nvSpPr>
          <p:spPr>
            <a:xfrm flipH="1">
              <a:off x="1356802" y="3856525"/>
              <a:ext cx="55029" cy="26298"/>
            </a:xfrm>
            <a:custGeom>
              <a:avLst/>
              <a:gdLst/>
              <a:ahLst/>
              <a:cxnLst/>
              <a:rect l="l" t="t" r="r" b="b"/>
              <a:pathLst>
                <a:path w="1657" h="803" extrusionOk="0">
                  <a:moveTo>
                    <a:pt x="641" y="0"/>
                  </a:moveTo>
                  <a:cubicBezTo>
                    <a:pt x="241" y="0"/>
                    <a:pt x="0" y="722"/>
                    <a:pt x="1203" y="802"/>
                  </a:cubicBezTo>
                  <a:cubicBezTo>
                    <a:pt x="1577" y="802"/>
                    <a:pt x="1657" y="161"/>
                    <a:pt x="1203" y="161"/>
                  </a:cubicBezTo>
                  <a:cubicBezTo>
                    <a:pt x="962" y="161"/>
                    <a:pt x="722" y="0"/>
                    <a:pt x="641"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94" name="Google Shape;11594;p37"/>
            <p:cNvSpPr/>
            <p:nvPr/>
          </p:nvSpPr>
          <p:spPr>
            <a:xfrm flipH="1">
              <a:off x="1359459" y="3914918"/>
              <a:ext cx="33808" cy="21615"/>
            </a:xfrm>
            <a:custGeom>
              <a:avLst/>
              <a:gdLst/>
              <a:ahLst/>
              <a:cxnLst/>
              <a:rect l="l" t="t" r="r" b="b"/>
              <a:pathLst>
                <a:path w="1018" h="660" extrusionOk="0">
                  <a:moveTo>
                    <a:pt x="439" y="0"/>
                  </a:moveTo>
                  <a:cubicBezTo>
                    <a:pt x="117" y="0"/>
                    <a:pt x="0" y="496"/>
                    <a:pt x="350" y="596"/>
                  </a:cubicBezTo>
                  <a:cubicBezTo>
                    <a:pt x="478" y="622"/>
                    <a:pt x="606" y="660"/>
                    <a:pt x="711" y="660"/>
                  </a:cubicBezTo>
                  <a:cubicBezTo>
                    <a:pt x="824" y="660"/>
                    <a:pt x="910" y="615"/>
                    <a:pt x="938" y="462"/>
                  </a:cubicBezTo>
                  <a:cubicBezTo>
                    <a:pt x="1018" y="275"/>
                    <a:pt x="911" y="115"/>
                    <a:pt x="777" y="88"/>
                  </a:cubicBezTo>
                  <a:cubicBezTo>
                    <a:pt x="670" y="61"/>
                    <a:pt x="617" y="61"/>
                    <a:pt x="510" y="8"/>
                  </a:cubicBezTo>
                  <a:cubicBezTo>
                    <a:pt x="485" y="3"/>
                    <a:pt x="461" y="0"/>
                    <a:pt x="439"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95" name="Google Shape;11595;p37"/>
            <p:cNvSpPr/>
            <p:nvPr/>
          </p:nvSpPr>
          <p:spPr>
            <a:xfrm flipH="1">
              <a:off x="1844458" y="3843621"/>
              <a:ext cx="55527" cy="36975"/>
            </a:xfrm>
            <a:custGeom>
              <a:avLst/>
              <a:gdLst/>
              <a:ahLst/>
              <a:cxnLst/>
              <a:rect l="l" t="t" r="r" b="b"/>
              <a:pathLst>
                <a:path w="1672" h="1129" extrusionOk="0">
                  <a:moveTo>
                    <a:pt x="995" y="1"/>
                  </a:moveTo>
                  <a:cubicBezTo>
                    <a:pt x="853" y="1"/>
                    <a:pt x="701" y="51"/>
                    <a:pt x="562" y="154"/>
                  </a:cubicBezTo>
                  <a:cubicBezTo>
                    <a:pt x="348" y="314"/>
                    <a:pt x="0" y="822"/>
                    <a:pt x="268" y="902"/>
                  </a:cubicBezTo>
                  <a:cubicBezTo>
                    <a:pt x="321" y="902"/>
                    <a:pt x="375" y="902"/>
                    <a:pt x="401" y="795"/>
                  </a:cubicBezTo>
                  <a:cubicBezTo>
                    <a:pt x="537" y="436"/>
                    <a:pt x="777" y="261"/>
                    <a:pt x="971" y="261"/>
                  </a:cubicBezTo>
                  <a:cubicBezTo>
                    <a:pt x="1195" y="261"/>
                    <a:pt x="1359" y="497"/>
                    <a:pt x="1230" y="956"/>
                  </a:cubicBezTo>
                  <a:cubicBezTo>
                    <a:pt x="1214" y="1052"/>
                    <a:pt x="1303" y="1129"/>
                    <a:pt x="1384" y="1129"/>
                  </a:cubicBezTo>
                  <a:cubicBezTo>
                    <a:pt x="1437" y="1129"/>
                    <a:pt x="1486" y="1095"/>
                    <a:pt x="1497" y="1009"/>
                  </a:cubicBezTo>
                  <a:cubicBezTo>
                    <a:pt x="1671" y="350"/>
                    <a:pt x="1368" y="1"/>
                    <a:pt x="995"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96" name="Google Shape;11596;p37"/>
            <p:cNvSpPr/>
            <p:nvPr/>
          </p:nvSpPr>
          <p:spPr>
            <a:xfrm flipH="1">
              <a:off x="1978062" y="3823709"/>
              <a:ext cx="53269" cy="51221"/>
            </a:xfrm>
            <a:custGeom>
              <a:avLst/>
              <a:gdLst/>
              <a:ahLst/>
              <a:cxnLst/>
              <a:rect l="l" t="t" r="r" b="b"/>
              <a:pathLst>
                <a:path w="1604" h="1564" extrusionOk="0">
                  <a:moveTo>
                    <a:pt x="1326" y="0"/>
                  </a:moveTo>
                  <a:cubicBezTo>
                    <a:pt x="1310" y="0"/>
                    <a:pt x="1296" y="14"/>
                    <a:pt x="1283" y="40"/>
                  </a:cubicBezTo>
                  <a:cubicBezTo>
                    <a:pt x="989" y="121"/>
                    <a:pt x="722" y="174"/>
                    <a:pt x="401" y="227"/>
                  </a:cubicBezTo>
                  <a:cubicBezTo>
                    <a:pt x="385" y="220"/>
                    <a:pt x="367" y="216"/>
                    <a:pt x="350" y="216"/>
                  </a:cubicBezTo>
                  <a:cubicBezTo>
                    <a:pt x="307" y="216"/>
                    <a:pt x="267" y="235"/>
                    <a:pt x="267" y="254"/>
                  </a:cubicBezTo>
                  <a:cubicBezTo>
                    <a:pt x="0" y="521"/>
                    <a:pt x="214" y="922"/>
                    <a:pt x="454" y="1243"/>
                  </a:cubicBezTo>
                  <a:cubicBezTo>
                    <a:pt x="481" y="1296"/>
                    <a:pt x="641" y="1510"/>
                    <a:pt x="722" y="1537"/>
                  </a:cubicBezTo>
                  <a:cubicBezTo>
                    <a:pt x="748" y="1564"/>
                    <a:pt x="802" y="1564"/>
                    <a:pt x="882" y="1564"/>
                  </a:cubicBezTo>
                  <a:cubicBezTo>
                    <a:pt x="1417" y="1564"/>
                    <a:pt x="1604" y="628"/>
                    <a:pt x="1470" y="121"/>
                  </a:cubicBezTo>
                  <a:cubicBezTo>
                    <a:pt x="1443" y="67"/>
                    <a:pt x="1417" y="67"/>
                    <a:pt x="1390" y="40"/>
                  </a:cubicBezTo>
                  <a:cubicBezTo>
                    <a:pt x="1363" y="14"/>
                    <a:pt x="1343" y="0"/>
                    <a:pt x="1326"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597" name="Google Shape;11597;p37"/>
            <p:cNvSpPr/>
            <p:nvPr/>
          </p:nvSpPr>
          <p:spPr>
            <a:xfrm flipH="1">
              <a:off x="1854686" y="3889111"/>
              <a:ext cx="46195" cy="44671"/>
            </a:xfrm>
            <a:custGeom>
              <a:avLst/>
              <a:gdLst/>
              <a:ahLst/>
              <a:cxnLst/>
              <a:rect l="l" t="t" r="r" b="b"/>
              <a:pathLst>
                <a:path w="1391" h="1364" extrusionOk="0">
                  <a:moveTo>
                    <a:pt x="695" y="1"/>
                  </a:moveTo>
                  <a:cubicBezTo>
                    <a:pt x="348" y="1"/>
                    <a:pt x="1" y="221"/>
                    <a:pt x="1" y="662"/>
                  </a:cubicBezTo>
                  <a:cubicBezTo>
                    <a:pt x="1" y="1130"/>
                    <a:pt x="348" y="1364"/>
                    <a:pt x="695" y="1364"/>
                  </a:cubicBezTo>
                  <a:cubicBezTo>
                    <a:pt x="1043" y="1364"/>
                    <a:pt x="1390" y="1130"/>
                    <a:pt x="1390" y="662"/>
                  </a:cubicBezTo>
                  <a:cubicBezTo>
                    <a:pt x="1390" y="221"/>
                    <a:pt x="1043" y="1"/>
                    <a:pt x="6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grpSp>
      <p:grpSp>
        <p:nvGrpSpPr>
          <p:cNvPr id="11598" name="Google Shape;11598;p37"/>
          <p:cNvGrpSpPr/>
          <p:nvPr/>
        </p:nvGrpSpPr>
        <p:grpSpPr>
          <a:xfrm>
            <a:off x="4653772" y="3632354"/>
            <a:ext cx="879044" cy="417811"/>
            <a:chOff x="4611900" y="1470025"/>
            <a:chExt cx="791575" cy="388300"/>
          </a:xfrm>
        </p:grpSpPr>
        <p:sp>
          <p:nvSpPr>
            <p:cNvPr id="11599" name="Google Shape;11599;p37"/>
            <p:cNvSpPr/>
            <p:nvPr/>
          </p:nvSpPr>
          <p:spPr>
            <a:xfrm>
              <a:off x="4718750" y="1696625"/>
              <a:ext cx="110900" cy="65700"/>
            </a:xfrm>
            <a:custGeom>
              <a:avLst/>
              <a:gdLst/>
              <a:ahLst/>
              <a:cxnLst/>
              <a:rect l="l" t="t" r="r" b="b"/>
              <a:pathLst>
                <a:path w="4436" h="2628" extrusionOk="0">
                  <a:moveTo>
                    <a:pt x="3123" y="0"/>
                  </a:moveTo>
                  <a:cubicBezTo>
                    <a:pt x="3042" y="0"/>
                    <a:pt x="2935" y="54"/>
                    <a:pt x="2935" y="161"/>
                  </a:cubicBezTo>
                  <a:cubicBezTo>
                    <a:pt x="2984" y="883"/>
                    <a:pt x="2338" y="1215"/>
                    <a:pt x="1642" y="1215"/>
                  </a:cubicBezTo>
                  <a:cubicBezTo>
                    <a:pt x="1566" y="1215"/>
                    <a:pt x="1489" y="1211"/>
                    <a:pt x="1412" y="1203"/>
                  </a:cubicBezTo>
                  <a:cubicBezTo>
                    <a:pt x="1359" y="1203"/>
                    <a:pt x="1317" y="1179"/>
                    <a:pt x="1287" y="1179"/>
                  </a:cubicBezTo>
                  <a:cubicBezTo>
                    <a:pt x="1273" y="1179"/>
                    <a:pt x="1261" y="1185"/>
                    <a:pt x="1252" y="1203"/>
                  </a:cubicBezTo>
                  <a:cubicBezTo>
                    <a:pt x="1080" y="1127"/>
                    <a:pt x="918" y="1088"/>
                    <a:pt x="767" y="1088"/>
                  </a:cubicBezTo>
                  <a:cubicBezTo>
                    <a:pt x="498" y="1088"/>
                    <a:pt x="265" y="1213"/>
                    <a:pt x="76" y="1470"/>
                  </a:cubicBezTo>
                  <a:cubicBezTo>
                    <a:pt x="0" y="1584"/>
                    <a:pt x="98" y="1697"/>
                    <a:pt x="210" y="1697"/>
                  </a:cubicBezTo>
                  <a:cubicBezTo>
                    <a:pt x="256" y="1697"/>
                    <a:pt x="304" y="1678"/>
                    <a:pt x="343" y="1631"/>
                  </a:cubicBezTo>
                  <a:cubicBezTo>
                    <a:pt x="463" y="1487"/>
                    <a:pt x="561" y="1386"/>
                    <a:pt x="773" y="1386"/>
                  </a:cubicBezTo>
                  <a:cubicBezTo>
                    <a:pt x="798" y="1386"/>
                    <a:pt x="823" y="1387"/>
                    <a:pt x="851" y="1390"/>
                  </a:cubicBezTo>
                  <a:cubicBezTo>
                    <a:pt x="316" y="1551"/>
                    <a:pt x="76" y="2138"/>
                    <a:pt x="397" y="2138"/>
                  </a:cubicBezTo>
                  <a:cubicBezTo>
                    <a:pt x="477" y="2138"/>
                    <a:pt x="530" y="2085"/>
                    <a:pt x="530" y="2058"/>
                  </a:cubicBezTo>
                  <a:cubicBezTo>
                    <a:pt x="653" y="1789"/>
                    <a:pt x="865" y="1654"/>
                    <a:pt x="1167" y="1654"/>
                  </a:cubicBezTo>
                  <a:cubicBezTo>
                    <a:pt x="1195" y="1654"/>
                    <a:pt x="1223" y="1655"/>
                    <a:pt x="1252" y="1657"/>
                  </a:cubicBezTo>
                  <a:cubicBezTo>
                    <a:pt x="1252" y="1657"/>
                    <a:pt x="1198" y="1657"/>
                    <a:pt x="1198" y="1684"/>
                  </a:cubicBezTo>
                  <a:cubicBezTo>
                    <a:pt x="1181" y="1683"/>
                    <a:pt x="1164" y="1682"/>
                    <a:pt x="1147" y="1682"/>
                  </a:cubicBezTo>
                  <a:cubicBezTo>
                    <a:pt x="793" y="1682"/>
                    <a:pt x="478" y="1949"/>
                    <a:pt x="504" y="2459"/>
                  </a:cubicBezTo>
                  <a:cubicBezTo>
                    <a:pt x="504" y="2549"/>
                    <a:pt x="577" y="2627"/>
                    <a:pt x="657" y="2627"/>
                  </a:cubicBezTo>
                  <a:cubicBezTo>
                    <a:pt x="696" y="2627"/>
                    <a:pt x="736" y="2609"/>
                    <a:pt x="771" y="2566"/>
                  </a:cubicBezTo>
                  <a:cubicBezTo>
                    <a:pt x="824" y="2486"/>
                    <a:pt x="798" y="2406"/>
                    <a:pt x="798" y="2299"/>
                  </a:cubicBezTo>
                  <a:cubicBezTo>
                    <a:pt x="851" y="2138"/>
                    <a:pt x="904" y="2058"/>
                    <a:pt x="985" y="2032"/>
                  </a:cubicBezTo>
                  <a:lnTo>
                    <a:pt x="985" y="2032"/>
                  </a:lnTo>
                  <a:cubicBezTo>
                    <a:pt x="904" y="2219"/>
                    <a:pt x="878" y="2486"/>
                    <a:pt x="1065" y="2486"/>
                  </a:cubicBezTo>
                  <a:cubicBezTo>
                    <a:pt x="1145" y="2486"/>
                    <a:pt x="1252" y="2432"/>
                    <a:pt x="1252" y="2326"/>
                  </a:cubicBezTo>
                  <a:cubicBezTo>
                    <a:pt x="1252" y="2165"/>
                    <a:pt x="1279" y="2085"/>
                    <a:pt x="1385" y="2032"/>
                  </a:cubicBezTo>
                  <a:cubicBezTo>
                    <a:pt x="1771" y="2211"/>
                    <a:pt x="2204" y="2306"/>
                    <a:pt x="2618" y="2306"/>
                  </a:cubicBezTo>
                  <a:cubicBezTo>
                    <a:pt x="3441" y="2306"/>
                    <a:pt x="4192" y="1931"/>
                    <a:pt x="4352" y="1096"/>
                  </a:cubicBezTo>
                  <a:cubicBezTo>
                    <a:pt x="4436" y="991"/>
                    <a:pt x="4371" y="919"/>
                    <a:pt x="4288" y="919"/>
                  </a:cubicBezTo>
                  <a:cubicBezTo>
                    <a:pt x="4265" y="919"/>
                    <a:pt x="4241" y="924"/>
                    <a:pt x="4218" y="936"/>
                  </a:cubicBezTo>
                  <a:cubicBezTo>
                    <a:pt x="4032" y="440"/>
                    <a:pt x="3735" y="248"/>
                    <a:pt x="3485" y="248"/>
                  </a:cubicBezTo>
                  <a:cubicBezTo>
                    <a:pt x="3412" y="248"/>
                    <a:pt x="3344" y="264"/>
                    <a:pt x="3283" y="294"/>
                  </a:cubicBezTo>
                  <a:cubicBezTo>
                    <a:pt x="3310" y="54"/>
                    <a:pt x="3203" y="0"/>
                    <a:pt x="3123"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0" name="Google Shape;11600;p37"/>
            <p:cNvSpPr/>
            <p:nvPr/>
          </p:nvSpPr>
          <p:spPr>
            <a:xfrm>
              <a:off x="4611900" y="1470025"/>
              <a:ext cx="791575" cy="388300"/>
            </a:xfrm>
            <a:custGeom>
              <a:avLst/>
              <a:gdLst/>
              <a:ahLst/>
              <a:cxnLst/>
              <a:rect l="l" t="t" r="r" b="b"/>
              <a:pathLst>
                <a:path w="31663" h="15532" extrusionOk="0">
                  <a:moveTo>
                    <a:pt x="10950" y="0"/>
                  </a:moveTo>
                  <a:cubicBezTo>
                    <a:pt x="10907" y="0"/>
                    <a:pt x="10860" y="5"/>
                    <a:pt x="10817" y="5"/>
                  </a:cubicBezTo>
                  <a:cubicBezTo>
                    <a:pt x="10096" y="5"/>
                    <a:pt x="9428" y="459"/>
                    <a:pt x="8866" y="726"/>
                  </a:cubicBezTo>
                  <a:cubicBezTo>
                    <a:pt x="7925" y="516"/>
                    <a:pt x="7017" y="409"/>
                    <a:pt x="6194" y="409"/>
                  </a:cubicBezTo>
                  <a:cubicBezTo>
                    <a:pt x="1991" y="409"/>
                    <a:pt x="0" y="3195"/>
                    <a:pt x="7129" y="9252"/>
                  </a:cubicBezTo>
                  <a:lnTo>
                    <a:pt x="7156" y="9278"/>
                  </a:lnTo>
                  <a:cubicBezTo>
                    <a:pt x="7797" y="9946"/>
                    <a:pt x="8546" y="10401"/>
                    <a:pt x="9428" y="10721"/>
                  </a:cubicBezTo>
                  <a:cubicBezTo>
                    <a:pt x="9214" y="11470"/>
                    <a:pt x="8653" y="11871"/>
                    <a:pt x="7958" y="11871"/>
                  </a:cubicBezTo>
                  <a:cubicBezTo>
                    <a:pt x="7745" y="11767"/>
                    <a:pt x="7553" y="11724"/>
                    <a:pt x="7385" y="11724"/>
                  </a:cubicBezTo>
                  <a:cubicBezTo>
                    <a:pt x="6688" y="11724"/>
                    <a:pt x="6395" y="12453"/>
                    <a:pt x="6675" y="12539"/>
                  </a:cubicBezTo>
                  <a:cubicBezTo>
                    <a:pt x="6686" y="12542"/>
                    <a:pt x="6697" y="12544"/>
                    <a:pt x="6709" y="12544"/>
                  </a:cubicBezTo>
                  <a:cubicBezTo>
                    <a:pt x="6783" y="12544"/>
                    <a:pt x="6866" y="12478"/>
                    <a:pt x="6889" y="12432"/>
                  </a:cubicBezTo>
                  <a:cubicBezTo>
                    <a:pt x="6916" y="12352"/>
                    <a:pt x="6916" y="12325"/>
                    <a:pt x="6996" y="12218"/>
                  </a:cubicBezTo>
                  <a:cubicBezTo>
                    <a:pt x="7101" y="12092"/>
                    <a:pt x="7205" y="12049"/>
                    <a:pt x="7349" y="12049"/>
                  </a:cubicBezTo>
                  <a:cubicBezTo>
                    <a:pt x="7388" y="12049"/>
                    <a:pt x="7431" y="12052"/>
                    <a:pt x="7477" y="12058"/>
                  </a:cubicBezTo>
                  <a:cubicBezTo>
                    <a:pt x="7129" y="12165"/>
                    <a:pt x="6541" y="12886"/>
                    <a:pt x="6996" y="12886"/>
                  </a:cubicBezTo>
                  <a:cubicBezTo>
                    <a:pt x="7129" y="12886"/>
                    <a:pt x="7156" y="12753"/>
                    <a:pt x="7263" y="12619"/>
                  </a:cubicBezTo>
                  <a:cubicBezTo>
                    <a:pt x="7397" y="12459"/>
                    <a:pt x="7530" y="12405"/>
                    <a:pt x="7664" y="12325"/>
                  </a:cubicBezTo>
                  <a:cubicBezTo>
                    <a:pt x="7670" y="12325"/>
                    <a:pt x="7674" y="12325"/>
                    <a:pt x="7678" y="12325"/>
                  </a:cubicBezTo>
                  <a:lnTo>
                    <a:pt x="7678" y="12325"/>
                  </a:lnTo>
                  <a:cubicBezTo>
                    <a:pt x="7285" y="12613"/>
                    <a:pt x="7219" y="13340"/>
                    <a:pt x="7530" y="13340"/>
                  </a:cubicBezTo>
                  <a:cubicBezTo>
                    <a:pt x="7610" y="13340"/>
                    <a:pt x="7691" y="13260"/>
                    <a:pt x="7691" y="13153"/>
                  </a:cubicBezTo>
                  <a:cubicBezTo>
                    <a:pt x="7691" y="12993"/>
                    <a:pt x="7691" y="12859"/>
                    <a:pt x="7797" y="12726"/>
                  </a:cubicBezTo>
                  <a:lnTo>
                    <a:pt x="7797" y="12726"/>
                  </a:lnTo>
                  <a:cubicBezTo>
                    <a:pt x="7723" y="13039"/>
                    <a:pt x="7840" y="13161"/>
                    <a:pt x="7948" y="13161"/>
                  </a:cubicBezTo>
                  <a:cubicBezTo>
                    <a:pt x="8034" y="13161"/>
                    <a:pt x="8115" y="13084"/>
                    <a:pt x="8091" y="12966"/>
                  </a:cubicBezTo>
                  <a:cubicBezTo>
                    <a:pt x="8091" y="12886"/>
                    <a:pt x="8065" y="12859"/>
                    <a:pt x="8091" y="12753"/>
                  </a:cubicBezTo>
                  <a:cubicBezTo>
                    <a:pt x="8091" y="12726"/>
                    <a:pt x="8091" y="12699"/>
                    <a:pt x="8118" y="12672"/>
                  </a:cubicBezTo>
                  <a:cubicBezTo>
                    <a:pt x="8461" y="12789"/>
                    <a:pt x="8800" y="12847"/>
                    <a:pt x="9129" y="12847"/>
                  </a:cubicBezTo>
                  <a:cubicBezTo>
                    <a:pt x="10083" y="12847"/>
                    <a:pt x="10950" y="12356"/>
                    <a:pt x="11566" y="11363"/>
                  </a:cubicBezTo>
                  <a:cubicBezTo>
                    <a:pt x="12371" y="11515"/>
                    <a:pt x="13762" y="11685"/>
                    <a:pt x="15667" y="11685"/>
                  </a:cubicBezTo>
                  <a:cubicBezTo>
                    <a:pt x="16100" y="11685"/>
                    <a:pt x="16559" y="11677"/>
                    <a:pt x="17044" y="11657"/>
                  </a:cubicBezTo>
                  <a:cubicBezTo>
                    <a:pt x="17178" y="12325"/>
                    <a:pt x="17846" y="12940"/>
                    <a:pt x="18380" y="13367"/>
                  </a:cubicBezTo>
                  <a:cubicBezTo>
                    <a:pt x="17846" y="13394"/>
                    <a:pt x="17338" y="13501"/>
                    <a:pt x="16937" y="13822"/>
                  </a:cubicBezTo>
                  <a:cubicBezTo>
                    <a:pt x="16786" y="13930"/>
                    <a:pt x="16880" y="14125"/>
                    <a:pt x="17006" y="14125"/>
                  </a:cubicBezTo>
                  <a:cubicBezTo>
                    <a:pt x="17035" y="14125"/>
                    <a:pt x="17067" y="14114"/>
                    <a:pt x="17098" y="14089"/>
                  </a:cubicBezTo>
                  <a:cubicBezTo>
                    <a:pt x="17231" y="14009"/>
                    <a:pt x="17418" y="13902"/>
                    <a:pt x="17552" y="13875"/>
                  </a:cubicBezTo>
                  <a:lnTo>
                    <a:pt x="17552" y="13875"/>
                  </a:lnTo>
                  <a:cubicBezTo>
                    <a:pt x="17472" y="13902"/>
                    <a:pt x="17338" y="14009"/>
                    <a:pt x="17285" y="14062"/>
                  </a:cubicBezTo>
                  <a:cubicBezTo>
                    <a:pt x="17151" y="14196"/>
                    <a:pt x="17044" y="14329"/>
                    <a:pt x="17151" y="14436"/>
                  </a:cubicBezTo>
                  <a:cubicBezTo>
                    <a:pt x="17178" y="14463"/>
                    <a:pt x="17225" y="14476"/>
                    <a:pt x="17268" y="14476"/>
                  </a:cubicBezTo>
                  <a:cubicBezTo>
                    <a:pt x="17311" y="14476"/>
                    <a:pt x="17352" y="14463"/>
                    <a:pt x="17365" y="14436"/>
                  </a:cubicBezTo>
                  <a:cubicBezTo>
                    <a:pt x="17499" y="14276"/>
                    <a:pt x="17605" y="14169"/>
                    <a:pt x="17819" y="14089"/>
                  </a:cubicBezTo>
                  <a:lnTo>
                    <a:pt x="17819" y="14089"/>
                  </a:lnTo>
                  <a:cubicBezTo>
                    <a:pt x="17579" y="14276"/>
                    <a:pt x="17205" y="14730"/>
                    <a:pt x="17445" y="14864"/>
                  </a:cubicBezTo>
                  <a:cubicBezTo>
                    <a:pt x="17465" y="14874"/>
                    <a:pt x="17495" y="14880"/>
                    <a:pt x="17528" y="14880"/>
                  </a:cubicBezTo>
                  <a:cubicBezTo>
                    <a:pt x="17586" y="14880"/>
                    <a:pt x="17652" y="14861"/>
                    <a:pt x="17686" y="14810"/>
                  </a:cubicBezTo>
                  <a:cubicBezTo>
                    <a:pt x="17766" y="14597"/>
                    <a:pt x="17873" y="14463"/>
                    <a:pt x="18033" y="14329"/>
                  </a:cubicBezTo>
                  <a:cubicBezTo>
                    <a:pt x="18112" y="14274"/>
                    <a:pt x="18144" y="14249"/>
                    <a:pt x="18146" y="14249"/>
                  </a:cubicBezTo>
                  <a:lnTo>
                    <a:pt x="18146" y="14249"/>
                  </a:lnTo>
                  <a:cubicBezTo>
                    <a:pt x="18154" y="14249"/>
                    <a:pt x="17819" y="14543"/>
                    <a:pt x="17819" y="14997"/>
                  </a:cubicBezTo>
                  <a:cubicBezTo>
                    <a:pt x="17819" y="15110"/>
                    <a:pt x="17908" y="15178"/>
                    <a:pt x="17997" y="15178"/>
                  </a:cubicBezTo>
                  <a:cubicBezTo>
                    <a:pt x="18076" y="15178"/>
                    <a:pt x="18154" y="15124"/>
                    <a:pt x="18167" y="14997"/>
                  </a:cubicBezTo>
                  <a:cubicBezTo>
                    <a:pt x="18167" y="14891"/>
                    <a:pt x="18220" y="14837"/>
                    <a:pt x="18247" y="14757"/>
                  </a:cubicBezTo>
                  <a:cubicBezTo>
                    <a:pt x="18674" y="14623"/>
                    <a:pt x="19850" y="14623"/>
                    <a:pt x="20037" y="13875"/>
                  </a:cubicBezTo>
                  <a:cubicBezTo>
                    <a:pt x="20144" y="13501"/>
                    <a:pt x="19957" y="13073"/>
                    <a:pt x="19743" y="12672"/>
                  </a:cubicBezTo>
                  <a:cubicBezTo>
                    <a:pt x="19717" y="12619"/>
                    <a:pt x="19637" y="12459"/>
                    <a:pt x="19637" y="12432"/>
                  </a:cubicBezTo>
                  <a:cubicBezTo>
                    <a:pt x="19503" y="12084"/>
                    <a:pt x="19423" y="11790"/>
                    <a:pt x="19476" y="11416"/>
                  </a:cubicBezTo>
                  <a:cubicBezTo>
                    <a:pt x="19637" y="11390"/>
                    <a:pt x="22149" y="11096"/>
                    <a:pt x="23378" y="11096"/>
                  </a:cubicBezTo>
                  <a:cubicBezTo>
                    <a:pt x="28910" y="11096"/>
                    <a:pt x="29124" y="14329"/>
                    <a:pt x="30166" y="15478"/>
                  </a:cubicBezTo>
                  <a:cubicBezTo>
                    <a:pt x="30193" y="15505"/>
                    <a:pt x="30246" y="15532"/>
                    <a:pt x="30300" y="15532"/>
                  </a:cubicBezTo>
                  <a:cubicBezTo>
                    <a:pt x="30567" y="15532"/>
                    <a:pt x="31315" y="15131"/>
                    <a:pt x="30807" y="14623"/>
                  </a:cubicBezTo>
                  <a:cubicBezTo>
                    <a:pt x="30995" y="14543"/>
                    <a:pt x="31101" y="14196"/>
                    <a:pt x="30834" y="13902"/>
                  </a:cubicBezTo>
                  <a:cubicBezTo>
                    <a:pt x="31315" y="13634"/>
                    <a:pt x="31315" y="13153"/>
                    <a:pt x="30941" y="12859"/>
                  </a:cubicBezTo>
                  <a:cubicBezTo>
                    <a:pt x="31502" y="12726"/>
                    <a:pt x="31663" y="12058"/>
                    <a:pt x="30701" y="11897"/>
                  </a:cubicBezTo>
                  <a:cubicBezTo>
                    <a:pt x="30727" y="11897"/>
                    <a:pt x="30781" y="11871"/>
                    <a:pt x="30807" y="11817"/>
                  </a:cubicBezTo>
                  <a:cubicBezTo>
                    <a:pt x="31075" y="11523"/>
                    <a:pt x="30995" y="11122"/>
                    <a:pt x="30567" y="10935"/>
                  </a:cubicBezTo>
                  <a:cubicBezTo>
                    <a:pt x="30594" y="10935"/>
                    <a:pt x="30594" y="10882"/>
                    <a:pt x="30647" y="10882"/>
                  </a:cubicBezTo>
                  <a:cubicBezTo>
                    <a:pt x="30941" y="10588"/>
                    <a:pt x="30727" y="10133"/>
                    <a:pt x="30273" y="9946"/>
                  </a:cubicBezTo>
                  <a:cubicBezTo>
                    <a:pt x="31082" y="9365"/>
                    <a:pt x="30481" y="9142"/>
                    <a:pt x="30006" y="9142"/>
                  </a:cubicBezTo>
                  <a:cubicBezTo>
                    <a:pt x="29979" y="9142"/>
                    <a:pt x="29952" y="9143"/>
                    <a:pt x="29926" y="9145"/>
                  </a:cubicBezTo>
                  <a:cubicBezTo>
                    <a:pt x="30242" y="8974"/>
                    <a:pt x="30314" y="8406"/>
                    <a:pt x="29458" y="8406"/>
                  </a:cubicBezTo>
                  <a:cubicBezTo>
                    <a:pt x="29374" y="8406"/>
                    <a:pt x="29280" y="8411"/>
                    <a:pt x="29177" y="8423"/>
                  </a:cubicBezTo>
                  <a:cubicBezTo>
                    <a:pt x="29441" y="8231"/>
                    <a:pt x="29598" y="7651"/>
                    <a:pt x="28639" y="7651"/>
                  </a:cubicBezTo>
                  <a:cubicBezTo>
                    <a:pt x="28530" y="7651"/>
                    <a:pt x="28407" y="7658"/>
                    <a:pt x="28269" y="7675"/>
                  </a:cubicBezTo>
                  <a:cubicBezTo>
                    <a:pt x="28588" y="7424"/>
                    <a:pt x="28673" y="6902"/>
                    <a:pt x="27914" y="6902"/>
                  </a:cubicBezTo>
                  <a:cubicBezTo>
                    <a:pt x="27783" y="6902"/>
                    <a:pt x="27626" y="6918"/>
                    <a:pt x="27440" y="6953"/>
                  </a:cubicBezTo>
                  <a:cubicBezTo>
                    <a:pt x="27699" y="6674"/>
                    <a:pt x="27527" y="6247"/>
                    <a:pt x="26858" y="6247"/>
                  </a:cubicBezTo>
                  <a:cubicBezTo>
                    <a:pt x="26630" y="6247"/>
                    <a:pt x="26344" y="6296"/>
                    <a:pt x="25997" y="6419"/>
                  </a:cubicBezTo>
                  <a:cubicBezTo>
                    <a:pt x="26024" y="6392"/>
                    <a:pt x="26050" y="6178"/>
                    <a:pt x="26104" y="6151"/>
                  </a:cubicBezTo>
                  <a:cubicBezTo>
                    <a:pt x="26131" y="6071"/>
                    <a:pt x="26131" y="6045"/>
                    <a:pt x="26104" y="5991"/>
                  </a:cubicBezTo>
                  <a:cubicBezTo>
                    <a:pt x="26067" y="5925"/>
                    <a:pt x="25991" y="5899"/>
                    <a:pt x="25894" y="5899"/>
                  </a:cubicBezTo>
                  <a:cubicBezTo>
                    <a:pt x="25637" y="5899"/>
                    <a:pt x="25236" y="6081"/>
                    <a:pt x="25062" y="6178"/>
                  </a:cubicBezTo>
                  <a:cubicBezTo>
                    <a:pt x="25199" y="5903"/>
                    <a:pt x="25308" y="5426"/>
                    <a:pt x="24952" y="5426"/>
                  </a:cubicBezTo>
                  <a:cubicBezTo>
                    <a:pt x="24824" y="5426"/>
                    <a:pt x="24636" y="5488"/>
                    <a:pt x="24367" y="5644"/>
                  </a:cubicBezTo>
                  <a:cubicBezTo>
                    <a:pt x="24394" y="5617"/>
                    <a:pt x="24394" y="5483"/>
                    <a:pt x="24394" y="5403"/>
                  </a:cubicBezTo>
                  <a:cubicBezTo>
                    <a:pt x="24372" y="5276"/>
                    <a:pt x="24250" y="5165"/>
                    <a:pt x="24027" y="5165"/>
                  </a:cubicBezTo>
                  <a:cubicBezTo>
                    <a:pt x="23969" y="5165"/>
                    <a:pt x="23904" y="5173"/>
                    <a:pt x="23832" y="5189"/>
                  </a:cubicBezTo>
                  <a:cubicBezTo>
                    <a:pt x="23699" y="5216"/>
                    <a:pt x="23512" y="5243"/>
                    <a:pt x="23244" y="5350"/>
                  </a:cubicBezTo>
                  <a:cubicBezTo>
                    <a:pt x="23456" y="5067"/>
                    <a:pt x="23423" y="4680"/>
                    <a:pt x="23000" y="4680"/>
                  </a:cubicBezTo>
                  <a:cubicBezTo>
                    <a:pt x="22782" y="4680"/>
                    <a:pt x="22460" y="4783"/>
                    <a:pt x="22015" y="5056"/>
                  </a:cubicBezTo>
                  <a:cubicBezTo>
                    <a:pt x="22193" y="4718"/>
                    <a:pt x="22181" y="4262"/>
                    <a:pt x="21713" y="4262"/>
                  </a:cubicBezTo>
                  <a:cubicBezTo>
                    <a:pt x="21478" y="4262"/>
                    <a:pt x="21126" y="4377"/>
                    <a:pt x="20625" y="4682"/>
                  </a:cubicBezTo>
                  <a:cubicBezTo>
                    <a:pt x="20838" y="4310"/>
                    <a:pt x="20663" y="3892"/>
                    <a:pt x="20180" y="3892"/>
                  </a:cubicBezTo>
                  <a:cubicBezTo>
                    <a:pt x="19934" y="3892"/>
                    <a:pt x="19606" y="4001"/>
                    <a:pt x="19209" y="4281"/>
                  </a:cubicBezTo>
                  <a:cubicBezTo>
                    <a:pt x="19236" y="4201"/>
                    <a:pt x="19289" y="4040"/>
                    <a:pt x="19289" y="3987"/>
                  </a:cubicBezTo>
                  <a:cubicBezTo>
                    <a:pt x="19315" y="3831"/>
                    <a:pt x="19228" y="3776"/>
                    <a:pt x="19100" y="3776"/>
                  </a:cubicBezTo>
                  <a:cubicBezTo>
                    <a:pt x="18965" y="3776"/>
                    <a:pt x="18785" y="3838"/>
                    <a:pt x="18648" y="3907"/>
                  </a:cubicBezTo>
                  <a:cubicBezTo>
                    <a:pt x="18380" y="4013"/>
                    <a:pt x="18140" y="4174"/>
                    <a:pt x="17899" y="4334"/>
                  </a:cubicBezTo>
                  <a:cubicBezTo>
                    <a:pt x="18085" y="4128"/>
                    <a:pt x="18032" y="3653"/>
                    <a:pt x="17583" y="3653"/>
                  </a:cubicBezTo>
                  <a:cubicBezTo>
                    <a:pt x="17449" y="3653"/>
                    <a:pt x="17280" y="3695"/>
                    <a:pt x="17071" y="3800"/>
                  </a:cubicBezTo>
                  <a:cubicBezTo>
                    <a:pt x="17061" y="3647"/>
                    <a:pt x="16922" y="3591"/>
                    <a:pt x="16732" y="3591"/>
                  </a:cubicBezTo>
                  <a:cubicBezTo>
                    <a:pt x="16425" y="3591"/>
                    <a:pt x="15983" y="3737"/>
                    <a:pt x="15735" y="3853"/>
                  </a:cubicBezTo>
                  <a:cubicBezTo>
                    <a:pt x="15895" y="3639"/>
                    <a:pt x="16216" y="3105"/>
                    <a:pt x="15949" y="3051"/>
                  </a:cubicBezTo>
                  <a:cubicBezTo>
                    <a:pt x="15853" y="3032"/>
                    <a:pt x="15759" y="3024"/>
                    <a:pt x="15666" y="3024"/>
                  </a:cubicBezTo>
                  <a:cubicBezTo>
                    <a:pt x="15369" y="3024"/>
                    <a:pt x="15084" y="3110"/>
                    <a:pt x="14799" y="3212"/>
                  </a:cubicBezTo>
                  <a:cubicBezTo>
                    <a:pt x="15104" y="2806"/>
                    <a:pt x="15192" y="2246"/>
                    <a:pt x="14620" y="2246"/>
                  </a:cubicBezTo>
                  <a:cubicBezTo>
                    <a:pt x="14439" y="2246"/>
                    <a:pt x="14192" y="2302"/>
                    <a:pt x="13864" y="2437"/>
                  </a:cubicBezTo>
                  <a:cubicBezTo>
                    <a:pt x="14078" y="2196"/>
                    <a:pt x="14345" y="1662"/>
                    <a:pt x="13998" y="1662"/>
                  </a:cubicBezTo>
                  <a:cubicBezTo>
                    <a:pt x="13958" y="1658"/>
                    <a:pt x="13919" y="1656"/>
                    <a:pt x="13879" y="1656"/>
                  </a:cubicBezTo>
                  <a:cubicBezTo>
                    <a:pt x="13625" y="1656"/>
                    <a:pt x="13374" y="1726"/>
                    <a:pt x="13142" y="1795"/>
                  </a:cubicBezTo>
                  <a:lnTo>
                    <a:pt x="13169" y="1769"/>
                  </a:lnTo>
                  <a:cubicBezTo>
                    <a:pt x="13474" y="1293"/>
                    <a:pt x="13236" y="939"/>
                    <a:pt x="12639" y="939"/>
                  </a:cubicBezTo>
                  <a:cubicBezTo>
                    <a:pt x="12398" y="939"/>
                    <a:pt x="12099" y="996"/>
                    <a:pt x="11753" y="1127"/>
                  </a:cubicBezTo>
                  <a:cubicBezTo>
                    <a:pt x="11947" y="874"/>
                    <a:pt x="11986" y="480"/>
                    <a:pt x="11560" y="480"/>
                  </a:cubicBezTo>
                  <a:cubicBezTo>
                    <a:pt x="11400" y="480"/>
                    <a:pt x="11176" y="535"/>
                    <a:pt x="10871" y="673"/>
                  </a:cubicBezTo>
                  <a:cubicBezTo>
                    <a:pt x="10951" y="539"/>
                    <a:pt x="11165" y="192"/>
                    <a:pt x="11085" y="58"/>
                  </a:cubicBezTo>
                  <a:cubicBezTo>
                    <a:pt x="11069" y="10"/>
                    <a:pt x="11014" y="0"/>
                    <a:pt x="10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1" name="Google Shape;11601;p37"/>
            <p:cNvSpPr/>
            <p:nvPr/>
          </p:nvSpPr>
          <p:spPr>
            <a:xfrm>
              <a:off x="4677200" y="1492475"/>
              <a:ext cx="155025" cy="144450"/>
            </a:xfrm>
            <a:custGeom>
              <a:avLst/>
              <a:gdLst/>
              <a:ahLst/>
              <a:cxnLst/>
              <a:rect l="l" t="t" r="r" b="b"/>
              <a:pathLst>
                <a:path w="6201" h="5778" extrusionOk="0">
                  <a:moveTo>
                    <a:pt x="2909" y="1"/>
                  </a:moveTo>
                  <a:cubicBezTo>
                    <a:pt x="2015" y="1"/>
                    <a:pt x="892" y="229"/>
                    <a:pt x="375" y="1004"/>
                  </a:cubicBezTo>
                  <a:cubicBezTo>
                    <a:pt x="134" y="1111"/>
                    <a:pt x="1" y="2314"/>
                    <a:pt x="161" y="2554"/>
                  </a:cubicBezTo>
                  <a:cubicBezTo>
                    <a:pt x="497" y="4636"/>
                    <a:pt x="1899" y="5777"/>
                    <a:pt x="3313" y="5777"/>
                  </a:cubicBezTo>
                  <a:cubicBezTo>
                    <a:pt x="4259" y="5777"/>
                    <a:pt x="5211" y="5266"/>
                    <a:pt x="5854" y="4184"/>
                  </a:cubicBezTo>
                  <a:cubicBezTo>
                    <a:pt x="6067" y="3784"/>
                    <a:pt x="6201" y="3303"/>
                    <a:pt x="6201" y="2848"/>
                  </a:cubicBezTo>
                  <a:cubicBezTo>
                    <a:pt x="6201" y="1565"/>
                    <a:pt x="5239" y="363"/>
                    <a:pt x="3716" y="69"/>
                  </a:cubicBezTo>
                  <a:cubicBezTo>
                    <a:pt x="3497" y="28"/>
                    <a:pt x="3216" y="1"/>
                    <a:pt x="29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2" name="Google Shape;11602;p37"/>
            <p:cNvSpPr/>
            <p:nvPr/>
          </p:nvSpPr>
          <p:spPr>
            <a:xfrm>
              <a:off x="4858925" y="1542750"/>
              <a:ext cx="32775" cy="41875"/>
            </a:xfrm>
            <a:custGeom>
              <a:avLst/>
              <a:gdLst/>
              <a:ahLst/>
              <a:cxnLst/>
              <a:rect l="l" t="t" r="r" b="b"/>
              <a:pathLst>
                <a:path w="1311" h="1675" extrusionOk="0">
                  <a:moveTo>
                    <a:pt x="895" y="1"/>
                  </a:moveTo>
                  <a:cubicBezTo>
                    <a:pt x="788" y="1"/>
                    <a:pt x="677" y="45"/>
                    <a:pt x="589" y="142"/>
                  </a:cubicBezTo>
                  <a:cubicBezTo>
                    <a:pt x="482" y="169"/>
                    <a:pt x="375" y="223"/>
                    <a:pt x="348" y="303"/>
                  </a:cubicBezTo>
                  <a:cubicBezTo>
                    <a:pt x="241" y="517"/>
                    <a:pt x="1" y="1158"/>
                    <a:pt x="54" y="1398"/>
                  </a:cubicBezTo>
                  <a:cubicBezTo>
                    <a:pt x="101" y="1575"/>
                    <a:pt x="228" y="1674"/>
                    <a:pt x="386" y="1674"/>
                  </a:cubicBezTo>
                  <a:cubicBezTo>
                    <a:pt x="681" y="1674"/>
                    <a:pt x="1083" y="1326"/>
                    <a:pt x="1257" y="490"/>
                  </a:cubicBezTo>
                  <a:cubicBezTo>
                    <a:pt x="1311" y="185"/>
                    <a:pt x="1112"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3" name="Google Shape;11603;p37"/>
            <p:cNvSpPr/>
            <p:nvPr/>
          </p:nvSpPr>
          <p:spPr>
            <a:xfrm>
              <a:off x="4910100" y="1573025"/>
              <a:ext cx="47750" cy="64000"/>
            </a:xfrm>
            <a:custGeom>
              <a:avLst/>
              <a:gdLst/>
              <a:ahLst/>
              <a:cxnLst/>
              <a:rect l="l" t="t" r="r" b="b"/>
              <a:pathLst>
                <a:path w="1910" h="2560" extrusionOk="0">
                  <a:moveTo>
                    <a:pt x="1217" y="0"/>
                  </a:moveTo>
                  <a:cubicBezTo>
                    <a:pt x="992" y="0"/>
                    <a:pt x="744" y="144"/>
                    <a:pt x="626" y="321"/>
                  </a:cubicBezTo>
                  <a:cubicBezTo>
                    <a:pt x="0" y="1506"/>
                    <a:pt x="553" y="2560"/>
                    <a:pt x="1032" y="2560"/>
                  </a:cubicBezTo>
                  <a:cubicBezTo>
                    <a:pt x="1125" y="2560"/>
                    <a:pt x="1216" y="2520"/>
                    <a:pt x="1295" y="2432"/>
                  </a:cubicBezTo>
                  <a:cubicBezTo>
                    <a:pt x="1802" y="1871"/>
                    <a:pt x="1909" y="989"/>
                    <a:pt x="1642" y="348"/>
                  </a:cubicBezTo>
                  <a:cubicBezTo>
                    <a:pt x="1570" y="96"/>
                    <a:pt x="1401" y="0"/>
                    <a:pt x="1217"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4" name="Google Shape;11604;p37"/>
            <p:cNvSpPr/>
            <p:nvPr/>
          </p:nvSpPr>
          <p:spPr>
            <a:xfrm>
              <a:off x="4854925" y="1604600"/>
              <a:ext cx="30750" cy="33975"/>
            </a:xfrm>
            <a:custGeom>
              <a:avLst/>
              <a:gdLst/>
              <a:ahLst/>
              <a:cxnLst/>
              <a:rect l="l" t="t" r="r" b="b"/>
              <a:pathLst>
                <a:path w="1230" h="1359" extrusionOk="0">
                  <a:moveTo>
                    <a:pt x="748" y="1"/>
                  </a:moveTo>
                  <a:cubicBezTo>
                    <a:pt x="663" y="1"/>
                    <a:pt x="579" y="24"/>
                    <a:pt x="508" y="74"/>
                  </a:cubicBezTo>
                  <a:cubicBezTo>
                    <a:pt x="375" y="127"/>
                    <a:pt x="268" y="368"/>
                    <a:pt x="214" y="501"/>
                  </a:cubicBezTo>
                  <a:cubicBezTo>
                    <a:pt x="27" y="768"/>
                    <a:pt x="1" y="1143"/>
                    <a:pt x="295" y="1303"/>
                  </a:cubicBezTo>
                  <a:cubicBezTo>
                    <a:pt x="363" y="1341"/>
                    <a:pt x="431" y="1358"/>
                    <a:pt x="498" y="1358"/>
                  </a:cubicBezTo>
                  <a:cubicBezTo>
                    <a:pt x="896" y="1358"/>
                    <a:pt x="1230" y="749"/>
                    <a:pt x="1230" y="474"/>
                  </a:cubicBezTo>
                  <a:cubicBezTo>
                    <a:pt x="1230" y="180"/>
                    <a:pt x="985"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5" name="Google Shape;11605;p37"/>
            <p:cNvSpPr/>
            <p:nvPr/>
          </p:nvSpPr>
          <p:spPr>
            <a:xfrm>
              <a:off x="4877200" y="1637250"/>
              <a:ext cx="49900" cy="49775"/>
            </a:xfrm>
            <a:custGeom>
              <a:avLst/>
              <a:gdLst/>
              <a:ahLst/>
              <a:cxnLst/>
              <a:rect l="l" t="t" r="r" b="b"/>
              <a:pathLst>
                <a:path w="1996" h="1991" extrusionOk="0">
                  <a:moveTo>
                    <a:pt x="1186" y="0"/>
                  </a:moveTo>
                  <a:cubicBezTo>
                    <a:pt x="1008" y="0"/>
                    <a:pt x="832" y="107"/>
                    <a:pt x="740" y="291"/>
                  </a:cubicBezTo>
                  <a:cubicBezTo>
                    <a:pt x="0" y="1277"/>
                    <a:pt x="352" y="1990"/>
                    <a:pt x="956" y="1990"/>
                  </a:cubicBezTo>
                  <a:cubicBezTo>
                    <a:pt x="1007" y="1990"/>
                    <a:pt x="1060" y="1985"/>
                    <a:pt x="1114" y="1975"/>
                  </a:cubicBezTo>
                  <a:cubicBezTo>
                    <a:pt x="1542" y="1894"/>
                    <a:pt x="1996" y="1253"/>
                    <a:pt x="1648" y="371"/>
                  </a:cubicBezTo>
                  <a:cubicBezTo>
                    <a:pt x="1554" y="113"/>
                    <a:pt x="1369" y="0"/>
                    <a:pt x="1186"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6" name="Google Shape;11606;p37"/>
            <p:cNvSpPr/>
            <p:nvPr/>
          </p:nvSpPr>
          <p:spPr>
            <a:xfrm>
              <a:off x="4828200" y="1654700"/>
              <a:ext cx="21400" cy="21575"/>
            </a:xfrm>
            <a:custGeom>
              <a:avLst/>
              <a:gdLst/>
              <a:ahLst/>
              <a:cxnLst/>
              <a:rect l="l" t="t" r="r" b="b"/>
              <a:pathLst>
                <a:path w="856" h="863" extrusionOk="0">
                  <a:moveTo>
                    <a:pt x="435" y="0"/>
                  </a:moveTo>
                  <a:cubicBezTo>
                    <a:pt x="221" y="0"/>
                    <a:pt x="1" y="141"/>
                    <a:pt x="1" y="421"/>
                  </a:cubicBezTo>
                  <a:cubicBezTo>
                    <a:pt x="1" y="715"/>
                    <a:pt x="208" y="862"/>
                    <a:pt x="415" y="862"/>
                  </a:cubicBezTo>
                  <a:cubicBezTo>
                    <a:pt x="622" y="862"/>
                    <a:pt x="829" y="715"/>
                    <a:pt x="829" y="421"/>
                  </a:cubicBezTo>
                  <a:cubicBezTo>
                    <a:pt x="856" y="141"/>
                    <a:pt x="649"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7" name="Google Shape;11607;p37"/>
            <p:cNvSpPr/>
            <p:nvPr/>
          </p:nvSpPr>
          <p:spPr>
            <a:xfrm>
              <a:off x="4961825" y="1631875"/>
              <a:ext cx="37075" cy="48475"/>
            </a:xfrm>
            <a:custGeom>
              <a:avLst/>
              <a:gdLst/>
              <a:ahLst/>
              <a:cxnLst/>
              <a:rect l="l" t="t" r="r" b="b"/>
              <a:pathLst>
                <a:path w="1483" h="1939" extrusionOk="0">
                  <a:moveTo>
                    <a:pt x="879" y="1"/>
                  </a:moveTo>
                  <a:cubicBezTo>
                    <a:pt x="646" y="1"/>
                    <a:pt x="401" y="157"/>
                    <a:pt x="401" y="452"/>
                  </a:cubicBezTo>
                  <a:cubicBezTo>
                    <a:pt x="1" y="1121"/>
                    <a:pt x="107" y="1441"/>
                    <a:pt x="241" y="1709"/>
                  </a:cubicBezTo>
                  <a:cubicBezTo>
                    <a:pt x="309" y="1865"/>
                    <a:pt x="428" y="1939"/>
                    <a:pt x="562" y="1939"/>
                  </a:cubicBezTo>
                  <a:cubicBezTo>
                    <a:pt x="955" y="1939"/>
                    <a:pt x="1482" y="1314"/>
                    <a:pt x="1283" y="319"/>
                  </a:cubicBezTo>
                  <a:cubicBezTo>
                    <a:pt x="1247" y="104"/>
                    <a:pt x="1067" y="1"/>
                    <a:pt x="879" y="1"/>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8" name="Google Shape;11608;p37"/>
            <p:cNvSpPr/>
            <p:nvPr/>
          </p:nvSpPr>
          <p:spPr>
            <a:xfrm>
              <a:off x="5010600" y="1587925"/>
              <a:ext cx="51500" cy="44525"/>
            </a:xfrm>
            <a:custGeom>
              <a:avLst/>
              <a:gdLst/>
              <a:ahLst/>
              <a:cxnLst/>
              <a:rect l="l" t="t" r="r" b="b"/>
              <a:pathLst>
                <a:path w="2060" h="1781" extrusionOk="0">
                  <a:moveTo>
                    <a:pt x="630" y="0"/>
                  </a:moveTo>
                  <a:cubicBezTo>
                    <a:pt x="486" y="0"/>
                    <a:pt x="355" y="57"/>
                    <a:pt x="268" y="206"/>
                  </a:cubicBezTo>
                  <a:cubicBezTo>
                    <a:pt x="27" y="366"/>
                    <a:pt x="1" y="1141"/>
                    <a:pt x="348" y="1542"/>
                  </a:cubicBezTo>
                  <a:cubicBezTo>
                    <a:pt x="501" y="1708"/>
                    <a:pt x="696" y="1780"/>
                    <a:pt x="891" y="1780"/>
                  </a:cubicBezTo>
                  <a:cubicBezTo>
                    <a:pt x="1480" y="1780"/>
                    <a:pt x="2060" y="1123"/>
                    <a:pt x="1417" y="420"/>
                  </a:cubicBezTo>
                  <a:cubicBezTo>
                    <a:pt x="1273" y="240"/>
                    <a:pt x="924"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09" name="Google Shape;11609;p37"/>
            <p:cNvSpPr/>
            <p:nvPr/>
          </p:nvSpPr>
          <p:spPr>
            <a:xfrm>
              <a:off x="5090775" y="1611775"/>
              <a:ext cx="37825" cy="27600"/>
            </a:xfrm>
            <a:custGeom>
              <a:avLst/>
              <a:gdLst/>
              <a:ahLst/>
              <a:cxnLst/>
              <a:rect l="l" t="t" r="r" b="b"/>
              <a:pathLst>
                <a:path w="1513" h="1104" extrusionOk="0">
                  <a:moveTo>
                    <a:pt x="802" y="0"/>
                  </a:moveTo>
                  <a:lnTo>
                    <a:pt x="802" y="0"/>
                  </a:lnTo>
                  <a:cubicBezTo>
                    <a:pt x="816" y="27"/>
                    <a:pt x="829" y="40"/>
                    <a:pt x="832" y="40"/>
                  </a:cubicBezTo>
                  <a:cubicBezTo>
                    <a:pt x="836" y="40"/>
                    <a:pt x="829" y="27"/>
                    <a:pt x="802" y="0"/>
                  </a:cubicBezTo>
                  <a:close/>
                  <a:moveTo>
                    <a:pt x="594" y="32"/>
                  </a:moveTo>
                  <a:cubicBezTo>
                    <a:pt x="489" y="32"/>
                    <a:pt x="398" y="76"/>
                    <a:pt x="321" y="134"/>
                  </a:cubicBezTo>
                  <a:cubicBezTo>
                    <a:pt x="188" y="187"/>
                    <a:pt x="81" y="321"/>
                    <a:pt x="54" y="455"/>
                  </a:cubicBezTo>
                  <a:cubicBezTo>
                    <a:pt x="0" y="615"/>
                    <a:pt x="134" y="802"/>
                    <a:pt x="321" y="909"/>
                  </a:cubicBezTo>
                  <a:cubicBezTo>
                    <a:pt x="479" y="988"/>
                    <a:pt x="627" y="1104"/>
                    <a:pt x="809" y="1104"/>
                  </a:cubicBezTo>
                  <a:cubicBezTo>
                    <a:pt x="937" y="1104"/>
                    <a:pt x="1081" y="1047"/>
                    <a:pt x="1257" y="882"/>
                  </a:cubicBezTo>
                  <a:cubicBezTo>
                    <a:pt x="1513" y="626"/>
                    <a:pt x="1376" y="51"/>
                    <a:pt x="799" y="51"/>
                  </a:cubicBezTo>
                  <a:cubicBezTo>
                    <a:pt x="774" y="51"/>
                    <a:pt x="749" y="52"/>
                    <a:pt x="722" y="54"/>
                  </a:cubicBezTo>
                  <a:cubicBezTo>
                    <a:pt x="677" y="39"/>
                    <a:pt x="635" y="32"/>
                    <a:pt x="594" y="32"/>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0" name="Google Shape;11610;p37"/>
            <p:cNvSpPr/>
            <p:nvPr/>
          </p:nvSpPr>
          <p:spPr>
            <a:xfrm>
              <a:off x="5035600" y="1648375"/>
              <a:ext cx="50775" cy="41775"/>
            </a:xfrm>
            <a:custGeom>
              <a:avLst/>
              <a:gdLst/>
              <a:ahLst/>
              <a:cxnLst/>
              <a:rect l="l" t="t" r="r" b="b"/>
              <a:pathLst>
                <a:path w="2031" h="1671" extrusionOk="0">
                  <a:moveTo>
                    <a:pt x="678" y="0"/>
                  </a:moveTo>
                  <a:cubicBezTo>
                    <a:pt x="650" y="0"/>
                    <a:pt x="625" y="2"/>
                    <a:pt x="604" y="6"/>
                  </a:cubicBezTo>
                  <a:cubicBezTo>
                    <a:pt x="596" y="6"/>
                    <a:pt x="588" y="6"/>
                    <a:pt x="579" y="6"/>
                  </a:cubicBezTo>
                  <a:cubicBezTo>
                    <a:pt x="93" y="6"/>
                    <a:pt x="1" y="791"/>
                    <a:pt x="684" y="1396"/>
                  </a:cubicBezTo>
                  <a:cubicBezTo>
                    <a:pt x="918" y="1586"/>
                    <a:pt x="1146" y="1670"/>
                    <a:pt x="1343" y="1670"/>
                  </a:cubicBezTo>
                  <a:cubicBezTo>
                    <a:pt x="1755" y="1670"/>
                    <a:pt x="2031" y="1305"/>
                    <a:pt x="1940" y="781"/>
                  </a:cubicBezTo>
                  <a:cubicBezTo>
                    <a:pt x="1842" y="288"/>
                    <a:pt x="1016"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1" name="Google Shape;11611;p37"/>
            <p:cNvSpPr/>
            <p:nvPr/>
          </p:nvSpPr>
          <p:spPr>
            <a:xfrm>
              <a:off x="5124175" y="1653200"/>
              <a:ext cx="38775" cy="25325"/>
            </a:xfrm>
            <a:custGeom>
              <a:avLst/>
              <a:gdLst/>
              <a:ahLst/>
              <a:cxnLst/>
              <a:rect l="l" t="t" r="r" b="b"/>
              <a:pathLst>
                <a:path w="1551" h="1013" extrusionOk="0">
                  <a:moveTo>
                    <a:pt x="722" y="0"/>
                  </a:moveTo>
                  <a:cubicBezTo>
                    <a:pt x="589" y="0"/>
                    <a:pt x="455" y="54"/>
                    <a:pt x="348" y="161"/>
                  </a:cubicBezTo>
                  <a:cubicBezTo>
                    <a:pt x="1" y="321"/>
                    <a:pt x="134" y="882"/>
                    <a:pt x="428" y="936"/>
                  </a:cubicBezTo>
                  <a:cubicBezTo>
                    <a:pt x="585" y="951"/>
                    <a:pt x="741" y="1013"/>
                    <a:pt x="908" y="1013"/>
                  </a:cubicBezTo>
                  <a:cubicBezTo>
                    <a:pt x="1027" y="1013"/>
                    <a:pt x="1151" y="982"/>
                    <a:pt x="1284" y="882"/>
                  </a:cubicBezTo>
                  <a:cubicBezTo>
                    <a:pt x="1551" y="695"/>
                    <a:pt x="1551" y="428"/>
                    <a:pt x="1390" y="214"/>
                  </a:cubicBezTo>
                  <a:cubicBezTo>
                    <a:pt x="1257" y="81"/>
                    <a:pt x="1070" y="54"/>
                    <a:pt x="856" y="27"/>
                  </a:cubicBezTo>
                  <a:cubicBezTo>
                    <a:pt x="829" y="27"/>
                    <a:pt x="802" y="0"/>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2" name="Google Shape;11612;p37"/>
            <p:cNvSpPr/>
            <p:nvPr/>
          </p:nvSpPr>
          <p:spPr>
            <a:xfrm>
              <a:off x="5002575" y="1683100"/>
              <a:ext cx="38550" cy="37625"/>
            </a:xfrm>
            <a:custGeom>
              <a:avLst/>
              <a:gdLst/>
              <a:ahLst/>
              <a:cxnLst/>
              <a:rect l="l" t="t" r="r" b="b"/>
              <a:pathLst>
                <a:path w="1542" h="1505" extrusionOk="0">
                  <a:moveTo>
                    <a:pt x="615" y="0"/>
                  </a:moveTo>
                  <a:cubicBezTo>
                    <a:pt x="509" y="0"/>
                    <a:pt x="402" y="47"/>
                    <a:pt x="322" y="141"/>
                  </a:cubicBezTo>
                  <a:cubicBezTo>
                    <a:pt x="188" y="274"/>
                    <a:pt x="188" y="354"/>
                    <a:pt x="215" y="541"/>
                  </a:cubicBezTo>
                  <a:cubicBezTo>
                    <a:pt x="241" y="835"/>
                    <a:pt x="1" y="1397"/>
                    <a:pt x="936" y="1504"/>
                  </a:cubicBezTo>
                  <a:cubicBezTo>
                    <a:pt x="945" y="1504"/>
                    <a:pt x="954" y="1505"/>
                    <a:pt x="963" y="1505"/>
                  </a:cubicBezTo>
                  <a:cubicBezTo>
                    <a:pt x="1226" y="1505"/>
                    <a:pt x="1542" y="1136"/>
                    <a:pt x="1284" y="568"/>
                  </a:cubicBezTo>
                  <a:cubicBezTo>
                    <a:pt x="1177" y="435"/>
                    <a:pt x="990" y="274"/>
                    <a:pt x="909" y="141"/>
                  </a:cubicBezTo>
                  <a:cubicBezTo>
                    <a:pt x="829" y="47"/>
                    <a:pt x="722"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3" name="Google Shape;11613;p37"/>
            <p:cNvSpPr/>
            <p:nvPr/>
          </p:nvSpPr>
          <p:spPr>
            <a:xfrm>
              <a:off x="5082750" y="1687650"/>
              <a:ext cx="64300" cy="28250"/>
            </a:xfrm>
            <a:custGeom>
              <a:avLst/>
              <a:gdLst/>
              <a:ahLst/>
              <a:cxnLst/>
              <a:rect l="l" t="t" r="r" b="b"/>
              <a:pathLst>
                <a:path w="2572" h="1130" extrusionOk="0">
                  <a:moveTo>
                    <a:pt x="1349" y="1"/>
                  </a:moveTo>
                  <a:cubicBezTo>
                    <a:pt x="1115" y="1"/>
                    <a:pt x="908" y="49"/>
                    <a:pt x="803" y="146"/>
                  </a:cubicBezTo>
                  <a:cubicBezTo>
                    <a:pt x="402" y="226"/>
                    <a:pt x="1" y="947"/>
                    <a:pt x="1417" y="1108"/>
                  </a:cubicBezTo>
                  <a:cubicBezTo>
                    <a:pt x="1488" y="1123"/>
                    <a:pt x="1560" y="1130"/>
                    <a:pt x="1633" y="1130"/>
                  </a:cubicBezTo>
                  <a:cubicBezTo>
                    <a:pt x="1810" y="1130"/>
                    <a:pt x="1988" y="1092"/>
                    <a:pt x="2139" y="1054"/>
                  </a:cubicBezTo>
                  <a:cubicBezTo>
                    <a:pt x="2272" y="1028"/>
                    <a:pt x="2406" y="894"/>
                    <a:pt x="2459" y="760"/>
                  </a:cubicBezTo>
                  <a:cubicBezTo>
                    <a:pt x="2571" y="257"/>
                    <a:pt x="1890" y="1"/>
                    <a:pt x="1349" y="1"/>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4" name="Google Shape;11614;p37"/>
            <p:cNvSpPr/>
            <p:nvPr/>
          </p:nvSpPr>
          <p:spPr>
            <a:xfrm>
              <a:off x="5203075" y="1659675"/>
              <a:ext cx="46725" cy="27875"/>
            </a:xfrm>
            <a:custGeom>
              <a:avLst/>
              <a:gdLst/>
              <a:ahLst/>
              <a:cxnLst/>
              <a:rect l="l" t="t" r="r" b="b"/>
              <a:pathLst>
                <a:path w="1869" h="1115" extrusionOk="0">
                  <a:moveTo>
                    <a:pt x="561" y="0"/>
                  </a:moveTo>
                  <a:cubicBezTo>
                    <a:pt x="227" y="0"/>
                    <a:pt x="0" y="455"/>
                    <a:pt x="372" y="703"/>
                  </a:cubicBezTo>
                  <a:cubicBezTo>
                    <a:pt x="558" y="870"/>
                    <a:pt x="730" y="1114"/>
                    <a:pt x="1015" y="1114"/>
                  </a:cubicBezTo>
                  <a:cubicBezTo>
                    <a:pt x="1141" y="1114"/>
                    <a:pt x="1288" y="1067"/>
                    <a:pt x="1468" y="944"/>
                  </a:cubicBezTo>
                  <a:cubicBezTo>
                    <a:pt x="1869" y="703"/>
                    <a:pt x="1735" y="89"/>
                    <a:pt x="987" y="35"/>
                  </a:cubicBezTo>
                  <a:cubicBezTo>
                    <a:pt x="880" y="35"/>
                    <a:pt x="747" y="9"/>
                    <a:pt x="640" y="9"/>
                  </a:cubicBezTo>
                  <a:cubicBezTo>
                    <a:pt x="613" y="3"/>
                    <a:pt x="586"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5" name="Google Shape;11615;p37"/>
            <p:cNvSpPr/>
            <p:nvPr/>
          </p:nvSpPr>
          <p:spPr>
            <a:xfrm>
              <a:off x="5152250" y="1624825"/>
              <a:ext cx="44825" cy="30875"/>
            </a:xfrm>
            <a:custGeom>
              <a:avLst/>
              <a:gdLst/>
              <a:ahLst/>
              <a:cxnLst/>
              <a:rect l="l" t="t" r="r" b="b"/>
              <a:pathLst>
                <a:path w="1793" h="1235" extrusionOk="0">
                  <a:moveTo>
                    <a:pt x="476" y="0"/>
                  </a:moveTo>
                  <a:cubicBezTo>
                    <a:pt x="341" y="0"/>
                    <a:pt x="195" y="77"/>
                    <a:pt x="107" y="200"/>
                  </a:cubicBezTo>
                  <a:cubicBezTo>
                    <a:pt x="0" y="467"/>
                    <a:pt x="107" y="654"/>
                    <a:pt x="267" y="788"/>
                  </a:cubicBezTo>
                  <a:cubicBezTo>
                    <a:pt x="535" y="948"/>
                    <a:pt x="829" y="1162"/>
                    <a:pt x="1149" y="1216"/>
                  </a:cubicBezTo>
                  <a:cubicBezTo>
                    <a:pt x="1187" y="1228"/>
                    <a:pt x="1226" y="1234"/>
                    <a:pt x="1264" y="1234"/>
                  </a:cubicBezTo>
                  <a:cubicBezTo>
                    <a:pt x="1544" y="1234"/>
                    <a:pt x="1792" y="907"/>
                    <a:pt x="1604" y="601"/>
                  </a:cubicBezTo>
                  <a:cubicBezTo>
                    <a:pt x="1497" y="414"/>
                    <a:pt x="1283" y="360"/>
                    <a:pt x="1096" y="280"/>
                  </a:cubicBezTo>
                  <a:cubicBezTo>
                    <a:pt x="962" y="227"/>
                    <a:pt x="802" y="147"/>
                    <a:pt x="668" y="66"/>
                  </a:cubicBezTo>
                  <a:cubicBezTo>
                    <a:pt x="613" y="21"/>
                    <a:pt x="546" y="0"/>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6" name="Google Shape;11616;p37"/>
            <p:cNvSpPr/>
            <p:nvPr/>
          </p:nvSpPr>
          <p:spPr>
            <a:xfrm>
              <a:off x="5171175" y="1691275"/>
              <a:ext cx="50575" cy="24675"/>
            </a:xfrm>
            <a:custGeom>
              <a:avLst/>
              <a:gdLst/>
              <a:ahLst/>
              <a:cxnLst/>
              <a:rect l="l" t="t" r="r" b="b"/>
              <a:pathLst>
                <a:path w="2023" h="987" extrusionOk="0">
                  <a:moveTo>
                    <a:pt x="528" y="0"/>
                  </a:moveTo>
                  <a:cubicBezTo>
                    <a:pt x="43" y="0"/>
                    <a:pt x="1" y="776"/>
                    <a:pt x="553" y="802"/>
                  </a:cubicBezTo>
                  <a:cubicBezTo>
                    <a:pt x="820" y="829"/>
                    <a:pt x="847" y="829"/>
                    <a:pt x="1328" y="963"/>
                  </a:cubicBezTo>
                  <a:cubicBezTo>
                    <a:pt x="1370" y="979"/>
                    <a:pt x="1413" y="986"/>
                    <a:pt x="1456" y="986"/>
                  </a:cubicBezTo>
                  <a:cubicBezTo>
                    <a:pt x="1630" y="986"/>
                    <a:pt x="1798" y="862"/>
                    <a:pt x="1862" y="669"/>
                  </a:cubicBezTo>
                  <a:cubicBezTo>
                    <a:pt x="2023" y="81"/>
                    <a:pt x="1141" y="27"/>
                    <a:pt x="553" y="1"/>
                  </a:cubicBezTo>
                  <a:cubicBezTo>
                    <a:pt x="544" y="0"/>
                    <a:pt x="536" y="0"/>
                    <a:pt x="528"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7" name="Google Shape;11617;p37"/>
            <p:cNvSpPr/>
            <p:nvPr/>
          </p:nvSpPr>
          <p:spPr>
            <a:xfrm>
              <a:off x="5256475" y="1681925"/>
              <a:ext cx="56800" cy="33575"/>
            </a:xfrm>
            <a:custGeom>
              <a:avLst/>
              <a:gdLst/>
              <a:ahLst/>
              <a:cxnLst/>
              <a:rect l="l" t="t" r="r" b="b"/>
              <a:pathLst>
                <a:path w="2272" h="1343" extrusionOk="0">
                  <a:moveTo>
                    <a:pt x="668" y="1"/>
                  </a:moveTo>
                  <a:cubicBezTo>
                    <a:pt x="241" y="1"/>
                    <a:pt x="0" y="642"/>
                    <a:pt x="535" y="882"/>
                  </a:cubicBezTo>
                  <a:cubicBezTo>
                    <a:pt x="1050" y="1092"/>
                    <a:pt x="1306" y="1343"/>
                    <a:pt x="1537" y="1343"/>
                  </a:cubicBezTo>
                  <a:cubicBezTo>
                    <a:pt x="1630" y="1343"/>
                    <a:pt x="1718" y="1303"/>
                    <a:pt x="1818" y="1203"/>
                  </a:cubicBezTo>
                  <a:cubicBezTo>
                    <a:pt x="2272" y="749"/>
                    <a:pt x="1336" y="134"/>
                    <a:pt x="1069" y="134"/>
                  </a:cubicBezTo>
                  <a:cubicBezTo>
                    <a:pt x="1016" y="107"/>
                    <a:pt x="749" y="1"/>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8" name="Google Shape;11618;p37"/>
            <p:cNvSpPr/>
            <p:nvPr/>
          </p:nvSpPr>
          <p:spPr>
            <a:xfrm>
              <a:off x="5237750" y="1705300"/>
              <a:ext cx="39150" cy="24150"/>
            </a:xfrm>
            <a:custGeom>
              <a:avLst/>
              <a:gdLst/>
              <a:ahLst/>
              <a:cxnLst/>
              <a:rect l="l" t="t" r="r" b="b"/>
              <a:pathLst>
                <a:path w="1566" h="966" extrusionOk="0">
                  <a:moveTo>
                    <a:pt x="589" y="1"/>
                  </a:moveTo>
                  <a:cubicBezTo>
                    <a:pt x="135" y="1"/>
                    <a:pt x="1" y="722"/>
                    <a:pt x="482" y="856"/>
                  </a:cubicBezTo>
                  <a:cubicBezTo>
                    <a:pt x="589" y="883"/>
                    <a:pt x="696" y="910"/>
                    <a:pt x="829" y="936"/>
                  </a:cubicBezTo>
                  <a:cubicBezTo>
                    <a:pt x="878" y="956"/>
                    <a:pt x="925" y="965"/>
                    <a:pt x="969" y="965"/>
                  </a:cubicBezTo>
                  <a:cubicBezTo>
                    <a:pt x="1347" y="965"/>
                    <a:pt x="1566" y="326"/>
                    <a:pt x="1016" y="135"/>
                  </a:cubicBezTo>
                  <a:cubicBezTo>
                    <a:pt x="936" y="108"/>
                    <a:pt x="696" y="1"/>
                    <a:pt x="589" y="1"/>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19" name="Google Shape;11619;p37"/>
            <p:cNvSpPr/>
            <p:nvPr/>
          </p:nvSpPr>
          <p:spPr>
            <a:xfrm>
              <a:off x="5315275" y="1713475"/>
              <a:ext cx="24725" cy="24950"/>
            </a:xfrm>
            <a:custGeom>
              <a:avLst/>
              <a:gdLst/>
              <a:ahLst/>
              <a:cxnLst/>
              <a:rect l="l" t="t" r="r" b="b"/>
              <a:pathLst>
                <a:path w="989" h="998" extrusionOk="0">
                  <a:moveTo>
                    <a:pt x="427" y="0"/>
                  </a:moveTo>
                  <a:cubicBezTo>
                    <a:pt x="336" y="0"/>
                    <a:pt x="244" y="38"/>
                    <a:pt x="160" y="128"/>
                  </a:cubicBezTo>
                  <a:cubicBezTo>
                    <a:pt x="0" y="289"/>
                    <a:pt x="27" y="529"/>
                    <a:pt x="160" y="689"/>
                  </a:cubicBezTo>
                  <a:cubicBezTo>
                    <a:pt x="241" y="743"/>
                    <a:pt x="267" y="823"/>
                    <a:pt x="321" y="877"/>
                  </a:cubicBezTo>
                  <a:cubicBezTo>
                    <a:pt x="394" y="959"/>
                    <a:pt x="495" y="997"/>
                    <a:pt x="597" y="997"/>
                  </a:cubicBezTo>
                  <a:cubicBezTo>
                    <a:pt x="792" y="997"/>
                    <a:pt x="989" y="855"/>
                    <a:pt x="989" y="609"/>
                  </a:cubicBezTo>
                  <a:cubicBezTo>
                    <a:pt x="989" y="366"/>
                    <a:pt x="712" y="0"/>
                    <a:pt x="427"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20" name="Google Shape;11620;p37"/>
            <p:cNvSpPr/>
            <p:nvPr/>
          </p:nvSpPr>
          <p:spPr>
            <a:xfrm>
              <a:off x="5299975" y="1736700"/>
              <a:ext cx="33350" cy="24350"/>
            </a:xfrm>
            <a:custGeom>
              <a:avLst/>
              <a:gdLst/>
              <a:ahLst/>
              <a:cxnLst/>
              <a:rect l="l" t="t" r="r" b="b"/>
              <a:pathLst>
                <a:path w="1334" h="974" extrusionOk="0">
                  <a:moveTo>
                    <a:pt x="512" y="0"/>
                  </a:moveTo>
                  <a:cubicBezTo>
                    <a:pt x="90" y="0"/>
                    <a:pt x="0" y="612"/>
                    <a:pt x="345" y="749"/>
                  </a:cubicBezTo>
                  <a:cubicBezTo>
                    <a:pt x="478" y="829"/>
                    <a:pt x="559" y="856"/>
                    <a:pt x="719" y="936"/>
                  </a:cubicBezTo>
                  <a:cubicBezTo>
                    <a:pt x="777" y="961"/>
                    <a:pt x="840" y="973"/>
                    <a:pt x="902" y="973"/>
                  </a:cubicBezTo>
                  <a:cubicBezTo>
                    <a:pt x="1042" y="973"/>
                    <a:pt x="1180" y="913"/>
                    <a:pt x="1253" y="803"/>
                  </a:cubicBezTo>
                  <a:cubicBezTo>
                    <a:pt x="1334" y="589"/>
                    <a:pt x="1280" y="322"/>
                    <a:pt x="1120" y="215"/>
                  </a:cubicBezTo>
                  <a:cubicBezTo>
                    <a:pt x="986" y="161"/>
                    <a:pt x="879" y="81"/>
                    <a:pt x="746" y="54"/>
                  </a:cubicBezTo>
                  <a:cubicBezTo>
                    <a:pt x="659" y="17"/>
                    <a:pt x="581"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21" name="Google Shape;11621;p37"/>
            <p:cNvSpPr/>
            <p:nvPr/>
          </p:nvSpPr>
          <p:spPr>
            <a:xfrm>
              <a:off x="4680550" y="1529600"/>
              <a:ext cx="38525" cy="18825"/>
            </a:xfrm>
            <a:custGeom>
              <a:avLst/>
              <a:gdLst/>
              <a:ahLst/>
              <a:cxnLst/>
              <a:rect l="l" t="t" r="r" b="b"/>
              <a:pathLst>
                <a:path w="1541" h="753" extrusionOk="0">
                  <a:moveTo>
                    <a:pt x="107" y="0"/>
                  </a:moveTo>
                  <a:cubicBezTo>
                    <a:pt x="27" y="0"/>
                    <a:pt x="0" y="54"/>
                    <a:pt x="0" y="134"/>
                  </a:cubicBezTo>
                  <a:cubicBezTo>
                    <a:pt x="156" y="600"/>
                    <a:pt x="543" y="752"/>
                    <a:pt x="880" y="752"/>
                  </a:cubicBezTo>
                  <a:cubicBezTo>
                    <a:pt x="1239" y="752"/>
                    <a:pt x="1540" y="579"/>
                    <a:pt x="1444" y="428"/>
                  </a:cubicBezTo>
                  <a:cubicBezTo>
                    <a:pt x="1424" y="389"/>
                    <a:pt x="1402" y="375"/>
                    <a:pt x="1374" y="375"/>
                  </a:cubicBezTo>
                  <a:cubicBezTo>
                    <a:pt x="1326" y="375"/>
                    <a:pt x="1262" y="420"/>
                    <a:pt x="1176" y="455"/>
                  </a:cubicBezTo>
                  <a:cubicBezTo>
                    <a:pt x="1069" y="501"/>
                    <a:pt x="959" y="523"/>
                    <a:pt x="853" y="523"/>
                  </a:cubicBezTo>
                  <a:cubicBezTo>
                    <a:pt x="591" y="523"/>
                    <a:pt x="355" y="389"/>
                    <a:pt x="241" y="161"/>
                  </a:cubicBezTo>
                  <a:cubicBezTo>
                    <a:pt x="188" y="80"/>
                    <a:pt x="188"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22" name="Google Shape;11622;p37"/>
            <p:cNvSpPr/>
            <p:nvPr/>
          </p:nvSpPr>
          <p:spPr>
            <a:xfrm>
              <a:off x="4748025" y="1543275"/>
              <a:ext cx="36700" cy="31600"/>
            </a:xfrm>
            <a:custGeom>
              <a:avLst/>
              <a:gdLst/>
              <a:ahLst/>
              <a:cxnLst/>
              <a:rect l="l" t="t" r="r" b="b"/>
              <a:pathLst>
                <a:path w="1468" h="1264" extrusionOk="0">
                  <a:moveTo>
                    <a:pt x="853" y="0"/>
                  </a:moveTo>
                  <a:cubicBezTo>
                    <a:pt x="803" y="0"/>
                    <a:pt x="750" y="5"/>
                    <a:pt x="695" y="14"/>
                  </a:cubicBezTo>
                  <a:cubicBezTo>
                    <a:pt x="535" y="41"/>
                    <a:pt x="1" y="255"/>
                    <a:pt x="1" y="415"/>
                  </a:cubicBezTo>
                  <a:cubicBezTo>
                    <a:pt x="1" y="481"/>
                    <a:pt x="41" y="527"/>
                    <a:pt x="98" y="527"/>
                  </a:cubicBezTo>
                  <a:cubicBezTo>
                    <a:pt x="133" y="527"/>
                    <a:pt x="174" y="510"/>
                    <a:pt x="214" y="469"/>
                  </a:cubicBezTo>
                  <a:cubicBezTo>
                    <a:pt x="453" y="290"/>
                    <a:pt x="674" y="219"/>
                    <a:pt x="847" y="219"/>
                  </a:cubicBezTo>
                  <a:cubicBezTo>
                    <a:pt x="984" y="219"/>
                    <a:pt x="1091" y="264"/>
                    <a:pt x="1150" y="335"/>
                  </a:cubicBezTo>
                  <a:cubicBezTo>
                    <a:pt x="1310" y="549"/>
                    <a:pt x="1150" y="843"/>
                    <a:pt x="936" y="1030"/>
                  </a:cubicBezTo>
                  <a:cubicBezTo>
                    <a:pt x="835" y="1131"/>
                    <a:pt x="948" y="1263"/>
                    <a:pt x="1056" y="1263"/>
                  </a:cubicBezTo>
                  <a:cubicBezTo>
                    <a:pt x="1090" y="1263"/>
                    <a:pt x="1124" y="1250"/>
                    <a:pt x="1150" y="1217"/>
                  </a:cubicBezTo>
                  <a:cubicBezTo>
                    <a:pt x="1310" y="1030"/>
                    <a:pt x="1444" y="816"/>
                    <a:pt x="1444" y="576"/>
                  </a:cubicBezTo>
                  <a:cubicBezTo>
                    <a:pt x="1467" y="247"/>
                    <a:pt x="1222" y="0"/>
                    <a:pt x="853"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23" name="Google Shape;11623;p37"/>
            <p:cNvSpPr/>
            <p:nvPr/>
          </p:nvSpPr>
          <p:spPr>
            <a:xfrm>
              <a:off x="4720625" y="1574850"/>
              <a:ext cx="32775" cy="31100"/>
            </a:xfrm>
            <a:custGeom>
              <a:avLst/>
              <a:gdLst/>
              <a:ahLst/>
              <a:cxnLst/>
              <a:rect l="l" t="t" r="r" b="b"/>
              <a:pathLst>
                <a:path w="1311" h="1244" extrusionOk="0">
                  <a:moveTo>
                    <a:pt x="636" y="1"/>
                  </a:moveTo>
                  <a:cubicBezTo>
                    <a:pt x="315" y="1"/>
                    <a:pt x="1" y="208"/>
                    <a:pt x="1" y="622"/>
                  </a:cubicBezTo>
                  <a:cubicBezTo>
                    <a:pt x="1" y="1036"/>
                    <a:pt x="328" y="1244"/>
                    <a:pt x="656" y="1244"/>
                  </a:cubicBezTo>
                  <a:cubicBezTo>
                    <a:pt x="983" y="1244"/>
                    <a:pt x="1310" y="1036"/>
                    <a:pt x="1310" y="622"/>
                  </a:cubicBezTo>
                  <a:cubicBezTo>
                    <a:pt x="1284" y="208"/>
                    <a:pt x="956" y="1"/>
                    <a:pt x="6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grpSp>
      <p:grpSp>
        <p:nvGrpSpPr>
          <p:cNvPr id="11624" name="Google Shape;11624;p37"/>
          <p:cNvGrpSpPr/>
          <p:nvPr/>
        </p:nvGrpSpPr>
        <p:grpSpPr>
          <a:xfrm>
            <a:off x="4644379" y="1839292"/>
            <a:ext cx="697595" cy="767074"/>
            <a:chOff x="2269975" y="1319950"/>
            <a:chExt cx="671475" cy="690125"/>
          </a:xfrm>
        </p:grpSpPr>
        <p:sp>
          <p:nvSpPr>
            <p:cNvPr id="11625" name="Google Shape;11625;p37"/>
            <p:cNvSpPr/>
            <p:nvPr/>
          </p:nvSpPr>
          <p:spPr>
            <a:xfrm>
              <a:off x="2304700" y="1756325"/>
              <a:ext cx="112275" cy="163600"/>
            </a:xfrm>
            <a:custGeom>
              <a:avLst/>
              <a:gdLst/>
              <a:ahLst/>
              <a:cxnLst/>
              <a:rect l="l" t="t" r="r" b="b"/>
              <a:pathLst>
                <a:path w="4491" h="6544" extrusionOk="0">
                  <a:moveTo>
                    <a:pt x="3770" y="1"/>
                  </a:moveTo>
                  <a:cubicBezTo>
                    <a:pt x="3745" y="1"/>
                    <a:pt x="3718" y="6"/>
                    <a:pt x="3689" y="18"/>
                  </a:cubicBezTo>
                  <a:cubicBezTo>
                    <a:pt x="696" y="900"/>
                    <a:pt x="1" y="3652"/>
                    <a:pt x="2486" y="6458"/>
                  </a:cubicBezTo>
                  <a:cubicBezTo>
                    <a:pt x="2540" y="6485"/>
                    <a:pt x="2567" y="6512"/>
                    <a:pt x="2593" y="6512"/>
                  </a:cubicBezTo>
                  <a:cubicBezTo>
                    <a:pt x="2623" y="6534"/>
                    <a:pt x="2656" y="6544"/>
                    <a:pt x="2689" y="6544"/>
                  </a:cubicBezTo>
                  <a:cubicBezTo>
                    <a:pt x="2776" y="6544"/>
                    <a:pt x="2861" y="6475"/>
                    <a:pt x="2861" y="6378"/>
                  </a:cubicBezTo>
                  <a:cubicBezTo>
                    <a:pt x="2834" y="5977"/>
                    <a:pt x="2807" y="5683"/>
                    <a:pt x="2754" y="5389"/>
                  </a:cubicBezTo>
                  <a:lnTo>
                    <a:pt x="2754" y="5389"/>
                  </a:lnTo>
                  <a:cubicBezTo>
                    <a:pt x="3074" y="5496"/>
                    <a:pt x="3395" y="5576"/>
                    <a:pt x="3742" y="5657"/>
                  </a:cubicBezTo>
                  <a:cubicBezTo>
                    <a:pt x="3785" y="5714"/>
                    <a:pt x="3836" y="5741"/>
                    <a:pt x="3886" y="5741"/>
                  </a:cubicBezTo>
                  <a:cubicBezTo>
                    <a:pt x="3930" y="5741"/>
                    <a:pt x="3973" y="5721"/>
                    <a:pt x="4010" y="5683"/>
                  </a:cubicBezTo>
                  <a:cubicBezTo>
                    <a:pt x="4143" y="5550"/>
                    <a:pt x="4036" y="5443"/>
                    <a:pt x="3930" y="5309"/>
                  </a:cubicBezTo>
                  <a:cubicBezTo>
                    <a:pt x="3101" y="4214"/>
                    <a:pt x="2700" y="2503"/>
                    <a:pt x="3956" y="2076"/>
                  </a:cubicBezTo>
                  <a:cubicBezTo>
                    <a:pt x="4036" y="2076"/>
                    <a:pt x="4090" y="2076"/>
                    <a:pt x="4143" y="2049"/>
                  </a:cubicBezTo>
                  <a:cubicBezTo>
                    <a:pt x="4197" y="2022"/>
                    <a:pt x="4277" y="2022"/>
                    <a:pt x="4357" y="2022"/>
                  </a:cubicBezTo>
                  <a:cubicBezTo>
                    <a:pt x="4437" y="2022"/>
                    <a:pt x="4491" y="1915"/>
                    <a:pt x="4464" y="1808"/>
                  </a:cubicBezTo>
                  <a:cubicBezTo>
                    <a:pt x="4464" y="1681"/>
                    <a:pt x="4431" y="1605"/>
                    <a:pt x="4364" y="1605"/>
                  </a:cubicBezTo>
                  <a:cubicBezTo>
                    <a:pt x="4346" y="1605"/>
                    <a:pt x="4326" y="1610"/>
                    <a:pt x="4304" y="1621"/>
                  </a:cubicBezTo>
                  <a:cubicBezTo>
                    <a:pt x="4411" y="1354"/>
                    <a:pt x="4330" y="766"/>
                    <a:pt x="3956" y="419"/>
                  </a:cubicBezTo>
                  <a:cubicBezTo>
                    <a:pt x="4036" y="312"/>
                    <a:pt x="4010" y="205"/>
                    <a:pt x="3930" y="178"/>
                  </a:cubicBezTo>
                  <a:cubicBezTo>
                    <a:pt x="3930" y="73"/>
                    <a:pt x="3863" y="1"/>
                    <a:pt x="3770"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26" name="Google Shape;11626;p37"/>
            <p:cNvSpPr/>
            <p:nvPr/>
          </p:nvSpPr>
          <p:spPr>
            <a:xfrm>
              <a:off x="2792450" y="1827225"/>
              <a:ext cx="102225" cy="166750"/>
            </a:xfrm>
            <a:custGeom>
              <a:avLst/>
              <a:gdLst/>
              <a:ahLst/>
              <a:cxnLst/>
              <a:rect l="l" t="t" r="r" b="b"/>
              <a:pathLst>
                <a:path w="4089" h="6670" extrusionOk="0">
                  <a:moveTo>
                    <a:pt x="1797" y="0"/>
                  </a:moveTo>
                  <a:cubicBezTo>
                    <a:pt x="1734" y="0"/>
                    <a:pt x="1686" y="54"/>
                    <a:pt x="1657" y="175"/>
                  </a:cubicBezTo>
                  <a:cubicBezTo>
                    <a:pt x="1657" y="202"/>
                    <a:pt x="1657" y="282"/>
                    <a:pt x="1684" y="309"/>
                  </a:cubicBezTo>
                  <a:lnTo>
                    <a:pt x="1764" y="442"/>
                  </a:lnTo>
                  <a:cubicBezTo>
                    <a:pt x="1692" y="420"/>
                    <a:pt x="1612" y="409"/>
                    <a:pt x="1528" y="409"/>
                  </a:cubicBezTo>
                  <a:cubicBezTo>
                    <a:pt x="1109" y="409"/>
                    <a:pt x="579" y="683"/>
                    <a:pt x="401" y="1217"/>
                  </a:cubicBezTo>
                  <a:cubicBezTo>
                    <a:pt x="401" y="1190"/>
                    <a:pt x="401" y="1190"/>
                    <a:pt x="348" y="1110"/>
                  </a:cubicBezTo>
                  <a:cubicBezTo>
                    <a:pt x="321" y="1057"/>
                    <a:pt x="294" y="977"/>
                    <a:pt x="187" y="977"/>
                  </a:cubicBezTo>
                  <a:cubicBezTo>
                    <a:pt x="54" y="977"/>
                    <a:pt x="0" y="1110"/>
                    <a:pt x="27" y="1190"/>
                  </a:cubicBezTo>
                  <a:cubicBezTo>
                    <a:pt x="802" y="3008"/>
                    <a:pt x="1817" y="4611"/>
                    <a:pt x="2726" y="6562"/>
                  </a:cubicBezTo>
                  <a:cubicBezTo>
                    <a:pt x="2763" y="6636"/>
                    <a:pt x="2839" y="6670"/>
                    <a:pt x="2913" y="6670"/>
                  </a:cubicBezTo>
                  <a:cubicBezTo>
                    <a:pt x="3001" y="6670"/>
                    <a:pt x="3086" y="6622"/>
                    <a:pt x="3100" y="6535"/>
                  </a:cubicBezTo>
                  <a:cubicBezTo>
                    <a:pt x="3154" y="6268"/>
                    <a:pt x="3154" y="6054"/>
                    <a:pt x="3207" y="5867"/>
                  </a:cubicBezTo>
                  <a:lnTo>
                    <a:pt x="3661" y="6322"/>
                  </a:lnTo>
                  <a:cubicBezTo>
                    <a:pt x="3701" y="6361"/>
                    <a:pt x="3752" y="6383"/>
                    <a:pt x="3800" y="6383"/>
                  </a:cubicBezTo>
                  <a:cubicBezTo>
                    <a:pt x="3882" y="6383"/>
                    <a:pt x="3955" y="6322"/>
                    <a:pt x="3955" y="6188"/>
                  </a:cubicBezTo>
                  <a:cubicBezTo>
                    <a:pt x="4089" y="5146"/>
                    <a:pt x="3875" y="4023"/>
                    <a:pt x="3501" y="3008"/>
                  </a:cubicBezTo>
                  <a:cubicBezTo>
                    <a:pt x="3246" y="2267"/>
                    <a:pt x="2209" y="0"/>
                    <a:pt x="1797"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27" name="Google Shape;11627;p37"/>
            <p:cNvSpPr/>
            <p:nvPr/>
          </p:nvSpPr>
          <p:spPr>
            <a:xfrm>
              <a:off x="2562600" y="1384600"/>
              <a:ext cx="63500" cy="104925"/>
            </a:xfrm>
            <a:custGeom>
              <a:avLst/>
              <a:gdLst/>
              <a:ahLst/>
              <a:cxnLst/>
              <a:rect l="l" t="t" r="r" b="b"/>
              <a:pathLst>
                <a:path w="2540" h="4197" extrusionOk="0">
                  <a:moveTo>
                    <a:pt x="2326" y="1"/>
                  </a:moveTo>
                  <a:cubicBezTo>
                    <a:pt x="2139" y="1"/>
                    <a:pt x="161" y="2807"/>
                    <a:pt x="27" y="2994"/>
                  </a:cubicBezTo>
                  <a:cubicBezTo>
                    <a:pt x="1" y="3021"/>
                    <a:pt x="1" y="3074"/>
                    <a:pt x="27" y="3128"/>
                  </a:cubicBezTo>
                  <a:cubicBezTo>
                    <a:pt x="27" y="3181"/>
                    <a:pt x="108" y="3208"/>
                    <a:pt x="161" y="3208"/>
                  </a:cubicBezTo>
                  <a:cubicBezTo>
                    <a:pt x="24" y="3781"/>
                    <a:pt x="299" y="4118"/>
                    <a:pt x="734" y="4118"/>
                  </a:cubicBezTo>
                  <a:cubicBezTo>
                    <a:pt x="806" y="4118"/>
                    <a:pt x="883" y="4109"/>
                    <a:pt x="963" y="4090"/>
                  </a:cubicBezTo>
                  <a:cubicBezTo>
                    <a:pt x="1003" y="4157"/>
                    <a:pt x="1070" y="4197"/>
                    <a:pt x="1137" y="4197"/>
                  </a:cubicBezTo>
                  <a:cubicBezTo>
                    <a:pt x="1203" y="4197"/>
                    <a:pt x="1270" y="4157"/>
                    <a:pt x="1310" y="4063"/>
                  </a:cubicBezTo>
                  <a:cubicBezTo>
                    <a:pt x="1791" y="2647"/>
                    <a:pt x="2272" y="1391"/>
                    <a:pt x="2513" y="215"/>
                  </a:cubicBezTo>
                  <a:cubicBezTo>
                    <a:pt x="2540" y="81"/>
                    <a:pt x="2433" y="1"/>
                    <a:pt x="2326"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28" name="Google Shape;11628;p37"/>
            <p:cNvSpPr/>
            <p:nvPr/>
          </p:nvSpPr>
          <p:spPr>
            <a:xfrm>
              <a:off x="2405375" y="1319950"/>
              <a:ext cx="50350" cy="115075"/>
            </a:xfrm>
            <a:custGeom>
              <a:avLst/>
              <a:gdLst/>
              <a:ahLst/>
              <a:cxnLst/>
              <a:rect l="l" t="t" r="r" b="b"/>
              <a:pathLst>
                <a:path w="2014" h="4603" extrusionOk="0">
                  <a:moveTo>
                    <a:pt x="1762" y="1"/>
                  </a:moveTo>
                  <a:cubicBezTo>
                    <a:pt x="1695" y="1"/>
                    <a:pt x="1635" y="39"/>
                    <a:pt x="1613" y="128"/>
                  </a:cubicBezTo>
                  <a:cubicBezTo>
                    <a:pt x="1078" y="1491"/>
                    <a:pt x="597" y="2640"/>
                    <a:pt x="36" y="4190"/>
                  </a:cubicBezTo>
                  <a:cubicBezTo>
                    <a:pt x="1" y="4314"/>
                    <a:pt x="105" y="4414"/>
                    <a:pt x="204" y="4414"/>
                  </a:cubicBezTo>
                  <a:cubicBezTo>
                    <a:pt x="254" y="4414"/>
                    <a:pt x="303" y="4388"/>
                    <a:pt x="330" y="4324"/>
                  </a:cubicBezTo>
                  <a:cubicBezTo>
                    <a:pt x="528" y="4508"/>
                    <a:pt x="764" y="4602"/>
                    <a:pt x="998" y="4602"/>
                  </a:cubicBezTo>
                  <a:cubicBezTo>
                    <a:pt x="1205" y="4602"/>
                    <a:pt x="1410" y="4528"/>
                    <a:pt x="1586" y="4378"/>
                  </a:cubicBezTo>
                  <a:cubicBezTo>
                    <a:pt x="1613" y="4378"/>
                    <a:pt x="1720" y="4378"/>
                    <a:pt x="1747" y="4324"/>
                  </a:cubicBezTo>
                  <a:cubicBezTo>
                    <a:pt x="1800" y="4271"/>
                    <a:pt x="1800" y="4164"/>
                    <a:pt x="1800" y="4110"/>
                  </a:cubicBezTo>
                  <a:cubicBezTo>
                    <a:pt x="1880" y="4003"/>
                    <a:pt x="1907" y="3896"/>
                    <a:pt x="1853" y="3790"/>
                  </a:cubicBezTo>
                  <a:cubicBezTo>
                    <a:pt x="1934" y="2694"/>
                    <a:pt x="2014" y="1331"/>
                    <a:pt x="1987" y="182"/>
                  </a:cubicBezTo>
                  <a:cubicBezTo>
                    <a:pt x="1956" y="73"/>
                    <a:pt x="1853" y="1"/>
                    <a:pt x="1762"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29" name="Google Shape;11629;p37"/>
            <p:cNvSpPr/>
            <p:nvPr/>
          </p:nvSpPr>
          <p:spPr>
            <a:xfrm>
              <a:off x="2269975" y="1387750"/>
              <a:ext cx="671475" cy="622325"/>
            </a:xfrm>
            <a:custGeom>
              <a:avLst/>
              <a:gdLst/>
              <a:ahLst/>
              <a:cxnLst/>
              <a:rect l="l" t="t" r="r" b="b"/>
              <a:pathLst>
                <a:path w="26859" h="24893" extrusionOk="0">
                  <a:moveTo>
                    <a:pt x="838" y="0"/>
                  </a:moveTo>
                  <a:cubicBezTo>
                    <a:pt x="728" y="0"/>
                    <a:pt x="618" y="44"/>
                    <a:pt x="508" y="142"/>
                  </a:cubicBezTo>
                  <a:cubicBezTo>
                    <a:pt x="0" y="623"/>
                    <a:pt x="187" y="1345"/>
                    <a:pt x="588" y="1959"/>
                  </a:cubicBezTo>
                  <a:cubicBezTo>
                    <a:pt x="962" y="2547"/>
                    <a:pt x="1737" y="3216"/>
                    <a:pt x="2459" y="3429"/>
                  </a:cubicBezTo>
                  <a:cubicBezTo>
                    <a:pt x="615" y="4766"/>
                    <a:pt x="962" y="11580"/>
                    <a:pt x="4784" y="12409"/>
                  </a:cubicBezTo>
                  <a:cubicBezTo>
                    <a:pt x="4410" y="15375"/>
                    <a:pt x="4918" y="17968"/>
                    <a:pt x="7938" y="18636"/>
                  </a:cubicBezTo>
                  <a:cubicBezTo>
                    <a:pt x="8750" y="21378"/>
                    <a:pt x="10962" y="24892"/>
                    <a:pt x="11547" y="24892"/>
                  </a:cubicBezTo>
                  <a:cubicBezTo>
                    <a:pt x="11578" y="24892"/>
                    <a:pt x="11604" y="24883"/>
                    <a:pt x="11626" y="24863"/>
                  </a:cubicBezTo>
                  <a:cubicBezTo>
                    <a:pt x="11706" y="24783"/>
                    <a:pt x="11732" y="24328"/>
                    <a:pt x="11732" y="24248"/>
                  </a:cubicBezTo>
                  <a:cubicBezTo>
                    <a:pt x="11866" y="24382"/>
                    <a:pt x="12000" y="24462"/>
                    <a:pt x="12133" y="24569"/>
                  </a:cubicBezTo>
                  <a:cubicBezTo>
                    <a:pt x="12173" y="24582"/>
                    <a:pt x="12207" y="24589"/>
                    <a:pt x="12240" y="24589"/>
                  </a:cubicBezTo>
                  <a:cubicBezTo>
                    <a:pt x="12274" y="24589"/>
                    <a:pt x="12307" y="24582"/>
                    <a:pt x="12347" y="24569"/>
                  </a:cubicBezTo>
                  <a:cubicBezTo>
                    <a:pt x="12801" y="24302"/>
                    <a:pt x="10904" y="21255"/>
                    <a:pt x="10610" y="19170"/>
                  </a:cubicBezTo>
                  <a:cubicBezTo>
                    <a:pt x="10610" y="19063"/>
                    <a:pt x="10557" y="18983"/>
                    <a:pt x="10557" y="18903"/>
                  </a:cubicBezTo>
                  <a:lnTo>
                    <a:pt x="10557" y="18903"/>
                  </a:lnTo>
                  <a:cubicBezTo>
                    <a:pt x="13683" y="19571"/>
                    <a:pt x="15340" y="19758"/>
                    <a:pt x="16703" y="19838"/>
                  </a:cubicBezTo>
                  <a:cubicBezTo>
                    <a:pt x="16917" y="21388"/>
                    <a:pt x="18253" y="23259"/>
                    <a:pt x="19215" y="24515"/>
                  </a:cubicBezTo>
                  <a:cubicBezTo>
                    <a:pt x="19242" y="24542"/>
                    <a:pt x="19322" y="24569"/>
                    <a:pt x="19376" y="24569"/>
                  </a:cubicBezTo>
                  <a:cubicBezTo>
                    <a:pt x="19696" y="24569"/>
                    <a:pt x="19616" y="24248"/>
                    <a:pt x="19590" y="23794"/>
                  </a:cubicBezTo>
                  <a:lnTo>
                    <a:pt x="19590" y="23794"/>
                  </a:lnTo>
                  <a:cubicBezTo>
                    <a:pt x="19696" y="23927"/>
                    <a:pt x="19857" y="24061"/>
                    <a:pt x="20044" y="24195"/>
                  </a:cubicBezTo>
                  <a:cubicBezTo>
                    <a:pt x="20074" y="24219"/>
                    <a:pt x="20110" y="24229"/>
                    <a:pt x="20146" y="24229"/>
                  </a:cubicBezTo>
                  <a:cubicBezTo>
                    <a:pt x="20271" y="24229"/>
                    <a:pt x="20406" y="24105"/>
                    <a:pt x="20365" y="23981"/>
                  </a:cubicBezTo>
                  <a:cubicBezTo>
                    <a:pt x="19884" y="22431"/>
                    <a:pt x="18841" y="21068"/>
                    <a:pt x="19509" y="19732"/>
                  </a:cubicBezTo>
                  <a:lnTo>
                    <a:pt x="19643" y="19732"/>
                  </a:lnTo>
                  <a:cubicBezTo>
                    <a:pt x="19663" y="19735"/>
                    <a:pt x="19688" y="19736"/>
                    <a:pt x="19716" y="19736"/>
                  </a:cubicBezTo>
                  <a:cubicBezTo>
                    <a:pt x="20176" y="19736"/>
                    <a:pt x="21642" y="19350"/>
                    <a:pt x="21995" y="19224"/>
                  </a:cubicBezTo>
                  <a:cubicBezTo>
                    <a:pt x="24507" y="18422"/>
                    <a:pt x="25442" y="16765"/>
                    <a:pt x="25068" y="14574"/>
                  </a:cubicBezTo>
                  <a:cubicBezTo>
                    <a:pt x="26591" y="13852"/>
                    <a:pt x="26859" y="10939"/>
                    <a:pt x="25629" y="9817"/>
                  </a:cubicBezTo>
                  <a:cubicBezTo>
                    <a:pt x="25603" y="9763"/>
                    <a:pt x="25523" y="9736"/>
                    <a:pt x="25496" y="9736"/>
                  </a:cubicBezTo>
                  <a:cubicBezTo>
                    <a:pt x="25229" y="9736"/>
                    <a:pt x="25309" y="10111"/>
                    <a:pt x="25122" y="11447"/>
                  </a:cubicBezTo>
                  <a:cubicBezTo>
                    <a:pt x="25068" y="11848"/>
                    <a:pt x="24988" y="12142"/>
                    <a:pt x="24908" y="12409"/>
                  </a:cubicBezTo>
                  <a:cubicBezTo>
                    <a:pt x="24801" y="12623"/>
                    <a:pt x="24694" y="12783"/>
                    <a:pt x="24560" y="12943"/>
                  </a:cubicBezTo>
                  <a:cubicBezTo>
                    <a:pt x="22503" y="8373"/>
                    <a:pt x="15902" y="10939"/>
                    <a:pt x="13470" y="9362"/>
                  </a:cubicBezTo>
                  <a:cubicBezTo>
                    <a:pt x="14004" y="8534"/>
                    <a:pt x="14004" y="7224"/>
                    <a:pt x="13844" y="6289"/>
                  </a:cubicBezTo>
                  <a:lnTo>
                    <a:pt x="13844" y="6289"/>
                  </a:lnTo>
                  <a:lnTo>
                    <a:pt x="13897" y="6342"/>
                  </a:lnTo>
                  <a:cubicBezTo>
                    <a:pt x="13968" y="6345"/>
                    <a:pt x="14045" y="6346"/>
                    <a:pt x="14128" y="6346"/>
                  </a:cubicBezTo>
                  <a:cubicBezTo>
                    <a:pt x="14994" y="6346"/>
                    <a:pt x="16481" y="6204"/>
                    <a:pt x="16944" y="5594"/>
                  </a:cubicBezTo>
                  <a:cubicBezTo>
                    <a:pt x="17318" y="5140"/>
                    <a:pt x="17104" y="4338"/>
                    <a:pt x="16409" y="4338"/>
                  </a:cubicBezTo>
                  <a:cubicBezTo>
                    <a:pt x="15581" y="4338"/>
                    <a:pt x="14352" y="5273"/>
                    <a:pt x="13603" y="5354"/>
                  </a:cubicBezTo>
                  <a:cubicBezTo>
                    <a:pt x="12989" y="2843"/>
                    <a:pt x="10219" y="967"/>
                    <a:pt x="7337" y="967"/>
                  </a:cubicBezTo>
                  <a:cubicBezTo>
                    <a:pt x="5831" y="967"/>
                    <a:pt x="4295" y="1480"/>
                    <a:pt x="3020" y="2681"/>
                  </a:cubicBezTo>
                  <a:lnTo>
                    <a:pt x="3020" y="2654"/>
                  </a:lnTo>
                  <a:lnTo>
                    <a:pt x="2806" y="2467"/>
                  </a:lnTo>
                  <a:cubicBezTo>
                    <a:pt x="2187" y="1618"/>
                    <a:pt x="1508"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0" name="Google Shape;11630;p37"/>
            <p:cNvSpPr/>
            <p:nvPr/>
          </p:nvSpPr>
          <p:spPr>
            <a:xfrm>
              <a:off x="2308550" y="1457575"/>
              <a:ext cx="270125" cy="243100"/>
            </a:xfrm>
            <a:custGeom>
              <a:avLst/>
              <a:gdLst/>
              <a:ahLst/>
              <a:cxnLst/>
              <a:rect l="l" t="t" r="r" b="b"/>
              <a:pathLst>
                <a:path w="10805" h="9724" extrusionOk="0">
                  <a:moveTo>
                    <a:pt x="5513" y="1"/>
                  </a:moveTo>
                  <a:cubicBezTo>
                    <a:pt x="2741" y="1"/>
                    <a:pt x="0" y="1897"/>
                    <a:pt x="969" y="6008"/>
                  </a:cubicBezTo>
                  <a:cubicBezTo>
                    <a:pt x="1536" y="8470"/>
                    <a:pt x="3810" y="9724"/>
                    <a:pt x="5988" y="9724"/>
                  </a:cubicBezTo>
                  <a:cubicBezTo>
                    <a:pt x="7711" y="9724"/>
                    <a:pt x="9374" y="8938"/>
                    <a:pt x="10083" y="7344"/>
                  </a:cubicBezTo>
                  <a:cubicBezTo>
                    <a:pt x="10804" y="5741"/>
                    <a:pt x="10724" y="3469"/>
                    <a:pt x="9735" y="1973"/>
                  </a:cubicBezTo>
                  <a:cubicBezTo>
                    <a:pt x="8844" y="681"/>
                    <a:pt x="7173" y="1"/>
                    <a:pt x="5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1" name="Google Shape;11631;p37"/>
            <p:cNvSpPr/>
            <p:nvPr/>
          </p:nvSpPr>
          <p:spPr>
            <a:xfrm>
              <a:off x="2290525" y="1418950"/>
              <a:ext cx="33225" cy="31550"/>
            </a:xfrm>
            <a:custGeom>
              <a:avLst/>
              <a:gdLst/>
              <a:ahLst/>
              <a:cxnLst/>
              <a:rect l="l" t="t" r="r" b="b"/>
              <a:pathLst>
                <a:path w="1329" h="1262" extrusionOk="0">
                  <a:moveTo>
                    <a:pt x="479" y="1"/>
                  </a:moveTo>
                  <a:cubicBezTo>
                    <a:pt x="231" y="1"/>
                    <a:pt x="1" y="317"/>
                    <a:pt x="755" y="1166"/>
                  </a:cubicBezTo>
                  <a:cubicBezTo>
                    <a:pt x="816" y="1234"/>
                    <a:pt x="887" y="1262"/>
                    <a:pt x="956" y="1262"/>
                  </a:cubicBezTo>
                  <a:cubicBezTo>
                    <a:pt x="1156" y="1262"/>
                    <a:pt x="1329" y="1018"/>
                    <a:pt x="1129" y="818"/>
                  </a:cubicBezTo>
                  <a:cubicBezTo>
                    <a:pt x="996" y="605"/>
                    <a:pt x="862" y="444"/>
                    <a:pt x="728" y="150"/>
                  </a:cubicBezTo>
                  <a:cubicBezTo>
                    <a:pt x="689" y="56"/>
                    <a:pt x="583"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2" name="Google Shape;11632;p37"/>
            <p:cNvSpPr/>
            <p:nvPr/>
          </p:nvSpPr>
          <p:spPr>
            <a:xfrm>
              <a:off x="2623400" y="1516225"/>
              <a:ext cx="42800" cy="19100"/>
            </a:xfrm>
            <a:custGeom>
              <a:avLst/>
              <a:gdLst/>
              <a:ahLst/>
              <a:cxnLst/>
              <a:rect l="l" t="t" r="r" b="b"/>
              <a:pathLst>
                <a:path w="1712" h="764" extrusionOk="0">
                  <a:moveTo>
                    <a:pt x="1310" y="1"/>
                  </a:moveTo>
                  <a:cubicBezTo>
                    <a:pt x="1310" y="1"/>
                    <a:pt x="562" y="188"/>
                    <a:pt x="268" y="268"/>
                  </a:cubicBezTo>
                  <a:cubicBezTo>
                    <a:pt x="1" y="317"/>
                    <a:pt x="21" y="763"/>
                    <a:pt x="308" y="763"/>
                  </a:cubicBezTo>
                  <a:cubicBezTo>
                    <a:pt x="337" y="763"/>
                    <a:pt x="368" y="759"/>
                    <a:pt x="402" y="749"/>
                  </a:cubicBezTo>
                  <a:cubicBezTo>
                    <a:pt x="749" y="696"/>
                    <a:pt x="1043" y="589"/>
                    <a:pt x="1337" y="535"/>
                  </a:cubicBezTo>
                  <a:cubicBezTo>
                    <a:pt x="1711" y="428"/>
                    <a:pt x="1604"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3" name="Google Shape;11633;p37"/>
            <p:cNvSpPr/>
            <p:nvPr/>
          </p:nvSpPr>
          <p:spPr>
            <a:xfrm>
              <a:off x="2610500" y="1648600"/>
              <a:ext cx="93825" cy="59275"/>
            </a:xfrm>
            <a:custGeom>
              <a:avLst/>
              <a:gdLst/>
              <a:ahLst/>
              <a:cxnLst/>
              <a:rect l="l" t="t" r="r" b="b"/>
              <a:pathLst>
                <a:path w="3753" h="2371" extrusionOk="0">
                  <a:moveTo>
                    <a:pt x="1916" y="0"/>
                  </a:moveTo>
                  <a:cubicBezTo>
                    <a:pt x="1540" y="0"/>
                    <a:pt x="1164" y="84"/>
                    <a:pt x="864" y="238"/>
                  </a:cubicBezTo>
                  <a:cubicBezTo>
                    <a:pt x="597" y="238"/>
                    <a:pt x="143" y="585"/>
                    <a:pt x="89" y="1066"/>
                  </a:cubicBezTo>
                  <a:cubicBezTo>
                    <a:pt x="1" y="1804"/>
                    <a:pt x="1207" y="2371"/>
                    <a:pt x="2225" y="2371"/>
                  </a:cubicBezTo>
                  <a:cubicBezTo>
                    <a:pt x="3050" y="2371"/>
                    <a:pt x="3752" y="1997"/>
                    <a:pt x="3537" y="1040"/>
                  </a:cubicBezTo>
                  <a:cubicBezTo>
                    <a:pt x="3378" y="316"/>
                    <a:pt x="2648" y="0"/>
                    <a:pt x="1916"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4" name="Google Shape;11634;p37"/>
            <p:cNvSpPr/>
            <p:nvPr/>
          </p:nvSpPr>
          <p:spPr>
            <a:xfrm>
              <a:off x="2762375" y="1651425"/>
              <a:ext cx="54075" cy="50575"/>
            </a:xfrm>
            <a:custGeom>
              <a:avLst/>
              <a:gdLst/>
              <a:ahLst/>
              <a:cxnLst/>
              <a:rect l="l" t="t" r="r" b="b"/>
              <a:pathLst>
                <a:path w="2163" h="2023" extrusionOk="0">
                  <a:moveTo>
                    <a:pt x="1136" y="1"/>
                  </a:moveTo>
                  <a:cubicBezTo>
                    <a:pt x="926" y="1"/>
                    <a:pt x="719" y="89"/>
                    <a:pt x="562" y="285"/>
                  </a:cubicBezTo>
                  <a:cubicBezTo>
                    <a:pt x="0" y="499"/>
                    <a:pt x="348" y="1996"/>
                    <a:pt x="1257" y="2022"/>
                  </a:cubicBezTo>
                  <a:cubicBezTo>
                    <a:pt x="1267" y="2023"/>
                    <a:pt x="1277" y="2023"/>
                    <a:pt x="1286" y="2023"/>
                  </a:cubicBezTo>
                  <a:cubicBezTo>
                    <a:pt x="1881" y="2023"/>
                    <a:pt x="2163" y="1238"/>
                    <a:pt x="2005" y="686"/>
                  </a:cubicBezTo>
                  <a:cubicBezTo>
                    <a:pt x="1870" y="263"/>
                    <a:pt x="1499" y="1"/>
                    <a:pt x="1136"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5" name="Google Shape;11635;p37"/>
            <p:cNvSpPr/>
            <p:nvPr/>
          </p:nvSpPr>
          <p:spPr>
            <a:xfrm>
              <a:off x="2843225" y="1710725"/>
              <a:ext cx="29825" cy="38025"/>
            </a:xfrm>
            <a:custGeom>
              <a:avLst/>
              <a:gdLst/>
              <a:ahLst/>
              <a:cxnLst/>
              <a:rect l="l" t="t" r="r" b="b"/>
              <a:pathLst>
                <a:path w="1193" h="1521" extrusionOk="0">
                  <a:moveTo>
                    <a:pt x="557" y="1"/>
                  </a:moveTo>
                  <a:cubicBezTo>
                    <a:pt x="385" y="1"/>
                    <a:pt x="217" y="120"/>
                    <a:pt x="107" y="399"/>
                  </a:cubicBezTo>
                  <a:cubicBezTo>
                    <a:pt x="0" y="532"/>
                    <a:pt x="0" y="666"/>
                    <a:pt x="27" y="826"/>
                  </a:cubicBezTo>
                  <a:cubicBezTo>
                    <a:pt x="27" y="960"/>
                    <a:pt x="54" y="1067"/>
                    <a:pt x="134" y="1174"/>
                  </a:cubicBezTo>
                  <a:cubicBezTo>
                    <a:pt x="252" y="1410"/>
                    <a:pt x="447" y="1521"/>
                    <a:pt x="638" y="1521"/>
                  </a:cubicBezTo>
                  <a:cubicBezTo>
                    <a:pt x="921" y="1521"/>
                    <a:pt x="1192" y="1274"/>
                    <a:pt x="1176" y="826"/>
                  </a:cubicBezTo>
                  <a:cubicBezTo>
                    <a:pt x="1143" y="340"/>
                    <a:pt x="846" y="1"/>
                    <a:pt x="557"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6" name="Google Shape;11636;p37"/>
            <p:cNvSpPr/>
            <p:nvPr/>
          </p:nvSpPr>
          <p:spPr>
            <a:xfrm>
              <a:off x="2699575" y="1717800"/>
              <a:ext cx="89750" cy="49825"/>
            </a:xfrm>
            <a:custGeom>
              <a:avLst/>
              <a:gdLst/>
              <a:ahLst/>
              <a:cxnLst/>
              <a:rect l="l" t="t" r="r" b="b"/>
              <a:pathLst>
                <a:path w="3590" h="1993" extrusionOk="0">
                  <a:moveTo>
                    <a:pt x="1767" y="1"/>
                  </a:moveTo>
                  <a:cubicBezTo>
                    <a:pt x="1151" y="1"/>
                    <a:pt x="525" y="198"/>
                    <a:pt x="268" y="516"/>
                  </a:cubicBezTo>
                  <a:cubicBezTo>
                    <a:pt x="0" y="784"/>
                    <a:pt x="134" y="1211"/>
                    <a:pt x="428" y="1345"/>
                  </a:cubicBezTo>
                  <a:cubicBezTo>
                    <a:pt x="668" y="1559"/>
                    <a:pt x="936" y="1719"/>
                    <a:pt x="1230" y="1826"/>
                  </a:cubicBezTo>
                  <a:cubicBezTo>
                    <a:pt x="1523" y="1942"/>
                    <a:pt x="1789" y="1992"/>
                    <a:pt x="2025" y="1992"/>
                  </a:cubicBezTo>
                  <a:cubicBezTo>
                    <a:pt x="3146" y="1992"/>
                    <a:pt x="3590" y="868"/>
                    <a:pt x="2994" y="383"/>
                  </a:cubicBezTo>
                  <a:cubicBezTo>
                    <a:pt x="2704" y="116"/>
                    <a:pt x="2239" y="1"/>
                    <a:pt x="1767"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7" name="Google Shape;11637;p37"/>
            <p:cNvSpPr/>
            <p:nvPr/>
          </p:nvSpPr>
          <p:spPr>
            <a:xfrm>
              <a:off x="2400675" y="1705325"/>
              <a:ext cx="73775" cy="49800"/>
            </a:xfrm>
            <a:custGeom>
              <a:avLst/>
              <a:gdLst/>
              <a:ahLst/>
              <a:cxnLst/>
              <a:rect l="l" t="t" r="r" b="b"/>
              <a:pathLst>
                <a:path w="2951" h="1992" extrusionOk="0">
                  <a:moveTo>
                    <a:pt x="1841" y="0"/>
                  </a:moveTo>
                  <a:cubicBezTo>
                    <a:pt x="972" y="0"/>
                    <a:pt x="1" y="626"/>
                    <a:pt x="385" y="1149"/>
                  </a:cubicBezTo>
                  <a:cubicBezTo>
                    <a:pt x="506" y="1690"/>
                    <a:pt x="1120" y="1991"/>
                    <a:pt x="1718" y="1991"/>
                  </a:cubicBezTo>
                  <a:cubicBezTo>
                    <a:pt x="2302" y="1991"/>
                    <a:pt x="2871" y="1703"/>
                    <a:pt x="2950" y="1069"/>
                  </a:cubicBezTo>
                  <a:cubicBezTo>
                    <a:pt x="2950" y="909"/>
                    <a:pt x="2950" y="748"/>
                    <a:pt x="2923" y="641"/>
                  </a:cubicBezTo>
                  <a:cubicBezTo>
                    <a:pt x="2738" y="177"/>
                    <a:pt x="2304" y="0"/>
                    <a:pt x="1841"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8" name="Google Shape;11638;p37"/>
            <p:cNvSpPr/>
            <p:nvPr/>
          </p:nvSpPr>
          <p:spPr>
            <a:xfrm>
              <a:off x="2509725" y="1693800"/>
              <a:ext cx="60925" cy="41800"/>
            </a:xfrm>
            <a:custGeom>
              <a:avLst/>
              <a:gdLst/>
              <a:ahLst/>
              <a:cxnLst/>
              <a:rect l="l" t="t" r="r" b="b"/>
              <a:pathLst>
                <a:path w="2437" h="1672" extrusionOk="0">
                  <a:moveTo>
                    <a:pt x="1731" y="0"/>
                  </a:moveTo>
                  <a:cubicBezTo>
                    <a:pt x="1263" y="0"/>
                    <a:pt x="580" y="395"/>
                    <a:pt x="272" y="915"/>
                  </a:cubicBezTo>
                  <a:cubicBezTo>
                    <a:pt x="1" y="1322"/>
                    <a:pt x="389" y="1672"/>
                    <a:pt x="917" y="1672"/>
                  </a:cubicBezTo>
                  <a:cubicBezTo>
                    <a:pt x="1119" y="1672"/>
                    <a:pt x="1341" y="1621"/>
                    <a:pt x="1555" y="1503"/>
                  </a:cubicBezTo>
                  <a:cubicBezTo>
                    <a:pt x="1955" y="1263"/>
                    <a:pt x="2436" y="595"/>
                    <a:pt x="2142" y="194"/>
                  </a:cubicBezTo>
                  <a:cubicBezTo>
                    <a:pt x="2060" y="59"/>
                    <a:pt x="1912" y="0"/>
                    <a:pt x="1731"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39" name="Google Shape;11639;p37"/>
            <p:cNvSpPr/>
            <p:nvPr/>
          </p:nvSpPr>
          <p:spPr>
            <a:xfrm>
              <a:off x="2590000" y="1714325"/>
              <a:ext cx="34100" cy="31950"/>
            </a:xfrm>
            <a:custGeom>
              <a:avLst/>
              <a:gdLst/>
              <a:ahLst/>
              <a:cxnLst/>
              <a:rect l="l" t="t" r="r" b="b"/>
              <a:pathLst>
                <a:path w="1364" h="1278" extrusionOk="0">
                  <a:moveTo>
                    <a:pt x="581" y="0"/>
                  </a:moveTo>
                  <a:cubicBezTo>
                    <a:pt x="425" y="0"/>
                    <a:pt x="243" y="65"/>
                    <a:pt x="134" y="228"/>
                  </a:cubicBezTo>
                  <a:cubicBezTo>
                    <a:pt x="0" y="442"/>
                    <a:pt x="107" y="762"/>
                    <a:pt x="214" y="843"/>
                  </a:cubicBezTo>
                  <a:cubicBezTo>
                    <a:pt x="354" y="1159"/>
                    <a:pt x="559" y="1278"/>
                    <a:pt x="748" y="1278"/>
                  </a:cubicBezTo>
                  <a:cubicBezTo>
                    <a:pt x="958" y="1278"/>
                    <a:pt x="1147" y="1132"/>
                    <a:pt x="1203" y="949"/>
                  </a:cubicBezTo>
                  <a:cubicBezTo>
                    <a:pt x="1363" y="442"/>
                    <a:pt x="1150" y="148"/>
                    <a:pt x="776" y="41"/>
                  </a:cubicBezTo>
                  <a:cubicBezTo>
                    <a:pt x="724" y="15"/>
                    <a:pt x="655" y="0"/>
                    <a:pt x="581"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40" name="Google Shape;11640;p37"/>
            <p:cNvSpPr/>
            <p:nvPr/>
          </p:nvSpPr>
          <p:spPr>
            <a:xfrm>
              <a:off x="2357450" y="1548300"/>
              <a:ext cx="45500" cy="30900"/>
            </a:xfrm>
            <a:custGeom>
              <a:avLst/>
              <a:gdLst/>
              <a:ahLst/>
              <a:cxnLst/>
              <a:rect l="l" t="t" r="r" b="b"/>
              <a:pathLst>
                <a:path w="1820" h="1236" extrusionOk="0">
                  <a:moveTo>
                    <a:pt x="296" y="1"/>
                  </a:moveTo>
                  <a:cubicBezTo>
                    <a:pt x="2" y="1"/>
                    <a:pt x="0" y="1236"/>
                    <a:pt x="805" y="1236"/>
                  </a:cubicBezTo>
                  <a:cubicBezTo>
                    <a:pt x="878" y="1236"/>
                    <a:pt x="958" y="1225"/>
                    <a:pt x="1045" y="1203"/>
                  </a:cubicBezTo>
                  <a:cubicBezTo>
                    <a:pt x="1285" y="1150"/>
                    <a:pt x="1820" y="776"/>
                    <a:pt x="1632" y="615"/>
                  </a:cubicBezTo>
                  <a:cubicBezTo>
                    <a:pt x="1605" y="587"/>
                    <a:pt x="1577" y="576"/>
                    <a:pt x="1549" y="576"/>
                  </a:cubicBezTo>
                  <a:cubicBezTo>
                    <a:pt x="1468" y="576"/>
                    <a:pt x="1384" y="670"/>
                    <a:pt x="1285" y="749"/>
                  </a:cubicBezTo>
                  <a:cubicBezTo>
                    <a:pt x="1090" y="910"/>
                    <a:pt x="914" y="982"/>
                    <a:pt x="769" y="982"/>
                  </a:cubicBezTo>
                  <a:cubicBezTo>
                    <a:pt x="456" y="982"/>
                    <a:pt x="285" y="645"/>
                    <a:pt x="376" y="134"/>
                  </a:cubicBezTo>
                  <a:cubicBezTo>
                    <a:pt x="376" y="81"/>
                    <a:pt x="350"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41" name="Google Shape;11641;p37"/>
            <p:cNvSpPr/>
            <p:nvPr/>
          </p:nvSpPr>
          <p:spPr>
            <a:xfrm>
              <a:off x="2495925" y="1599650"/>
              <a:ext cx="49250" cy="28175"/>
            </a:xfrm>
            <a:custGeom>
              <a:avLst/>
              <a:gdLst/>
              <a:ahLst/>
              <a:cxnLst/>
              <a:rect l="l" t="t" r="r" b="b"/>
              <a:pathLst>
                <a:path w="1970" h="1127" extrusionOk="0">
                  <a:moveTo>
                    <a:pt x="339" y="1"/>
                  </a:moveTo>
                  <a:cubicBezTo>
                    <a:pt x="45" y="1"/>
                    <a:pt x="0" y="1127"/>
                    <a:pt x="957" y="1127"/>
                  </a:cubicBezTo>
                  <a:cubicBezTo>
                    <a:pt x="1251" y="1127"/>
                    <a:pt x="1626" y="993"/>
                    <a:pt x="1866" y="699"/>
                  </a:cubicBezTo>
                  <a:cubicBezTo>
                    <a:pt x="1970" y="595"/>
                    <a:pt x="1848" y="443"/>
                    <a:pt x="1738" y="443"/>
                  </a:cubicBezTo>
                  <a:cubicBezTo>
                    <a:pt x="1707" y="443"/>
                    <a:pt x="1676" y="456"/>
                    <a:pt x="1652" y="485"/>
                  </a:cubicBezTo>
                  <a:cubicBezTo>
                    <a:pt x="1464" y="712"/>
                    <a:pt x="1174" y="838"/>
                    <a:pt x="923" y="838"/>
                  </a:cubicBezTo>
                  <a:cubicBezTo>
                    <a:pt x="642" y="838"/>
                    <a:pt x="409" y="679"/>
                    <a:pt x="423" y="325"/>
                  </a:cubicBezTo>
                  <a:cubicBezTo>
                    <a:pt x="450" y="191"/>
                    <a:pt x="530" y="31"/>
                    <a:pt x="369" y="4"/>
                  </a:cubicBezTo>
                  <a:cubicBezTo>
                    <a:pt x="359" y="2"/>
                    <a:pt x="349"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42" name="Google Shape;11642;p37"/>
            <p:cNvSpPr/>
            <p:nvPr/>
          </p:nvSpPr>
          <p:spPr>
            <a:xfrm>
              <a:off x="2400925" y="1596800"/>
              <a:ext cx="54800" cy="58125"/>
            </a:xfrm>
            <a:custGeom>
              <a:avLst/>
              <a:gdLst/>
              <a:ahLst/>
              <a:cxnLst/>
              <a:rect l="l" t="t" r="r" b="b"/>
              <a:pathLst>
                <a:path w="2192" h="2325" extrusionOk="0">
                  <a:moveTo>
                    <a:pt x="697" y="0"/>
                  </a:moveTo>
                  <a:cubicBezTo>
                    <a:pt x="653" y="0"/>
                    <a:pt x="607" y="19"/>
                    <a:pt x="588" y="38"/>
                  </a:cubicBezTo>
                  <a:cubicBezTo>
                    <a:pt x="268" y="546"/>
                    <a:pt x="268" y="1107"/>
                    <a:pt x="775" y="1374"/>
                  </a:cubicBezTo>
                  <a:cubicBezTo>
                    <a:pt x="722" y="1508"/>
                    <a:pt x="615" y="1775"/>
                    <a:pt x="508" y="2016"/>
                  </a:cubicBezTo>
                  <a:cubicBezTo>
                    <a:pt x="481" y="1989"/>
                    <a:pt x="455" y="1989"/>
                    <a:pt x="401" y="1882"/>
                  </a:cubicBezTo>
                  <a:cubicBezTo>
                    <a:pt x="352" y="1760"/>
                    <a:pt x="370" y="1638"/>
                    <a:pt x="252" y="1638"/>
                  </a:cubicBezTo>
                  <a:cubicBezTo>
                    <a:pt x="241" y="1638"/>
                    <a:pt x="228" y="1639"/>
                    <a:pt x="214" y="1642"/>
                  </a:cubicBezTo>
                  <a:cubicBezTo>
                    <a:pt x="0" y="1722"/>
                    <a:pt x="214" y="2256"/>
                    <a:pt x="642" y="2310"/>
                  </a:cubicBezTo>
                  <a:cubicBezTo>
                    <a:pt x="689" y="2320"/>
                    <a:pt x="737" y="2325"/>
                    <a:pt x="785" y="2325"/>
                  </a:cubicBezTo>
                  <a:cubicBezTo>
                    <a:pt x="1117" y="2325"/>
                    <a:pt x="1440" y="2106"/>
                    <a:pt x="1417" y="1989"/>
                  </a:cubicBezTo>
                  <a:cubicBezTo>
                    <a:pt x="1417" y="1918"/>
                    <a:pt x="1369" y="1858"/>
                    <a:pt x="1298" y="1858"/>
                  </a:cubicBezTo>
                  <a:cubicBezTo>
                    <a:pt x="1262" y="1858"/>
                    <a:pt x="1221" y="1873"/>
                    <a:pt x="1176" y="1909"/>
                  </a:cubicBezTo>
                  <a:cubicBezTo>
                    <a:pt x="1016" y="2043"/>
                    <a:pt x="882" y="2069"/>
                    <a:pt x="695" y="2069"/>
                  </a:cubicBezTo>
                  <a:lnTo>
                    <a:pt x="909" y="1455"/>
                  </a:lnTo>
                  <a:cubicBezTo>
                    <a:pt x="988" y="1477"/>
                    <a:pt x="1069" y="1488"/>
                    <a:pt x="1150" y="1488"/>
                  </a:cubicBezTo>
                  <a:cubicBezTo>
                    <a:pt x="1565" y="1488"/>
                    <a:pt x="1991" y="1198"/>
                    <a:pt x="2192" y="573"/>
                  </a:cubicBezTo>
                  <a:cubicBezTo>
                    <a:pt x="2192" y="546"/>
                    <a:pt x="2192" y="519"/>
                    <a:pt x="2165" y="466"/>
                  </a:cubicBezTo>
                  <a:cubicBezTo>
                    <a:pt x="2181" y="458"/>
                    <a:pt x="2178" y="453"/>
                    <a:pt x="2165" y="453"/>
                  </a:cubicBezTo>
                  <a:cubicBezTo>
                    <a:pt x="2132" y="453"/>
                    <a:pt x="2035" y="486"/>
                    <a:pt x="1978" y="599"/>
                  </a:cubicBezTo>
                  <a:cubicBezTo>
                    <a:pt x="1792" y="1064"/>
                    <a:pt x="1465" y="1261"/>
                    <a:pt x="1181" y="1261"/>
                  </a:cubicBezTo>
                  <a:cubicBezTo>
                    <a:pt x="811" y="1261"/>
                    <a:pt x="514" y="926"/>
                    <a:pt x="695" y="412"/>
                  </a:cubicBezTo>
                  <a:cubicBezTo>
                    <a:pt x="749" y="252"/>
                    <a:pt x="882" y="65"/>
                    <a:pt x="749" y="11"/>
                  </a:cubicBezTo>
                  <a:cubicBezTo>
                    <a:pt x="733" y="4"/>
                    <a:pt x="715" y="0"/>
                    <a:pt x="697"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43" name="Google Shape;11643;p37"/>
            <p:cNvSpPr/>
            <p:nvPr/>
          </p:nvSpPr>
          <p:spPr>
            <a:xfrm>
              <a:off x="2340125" y="1584225"/>
              <a:ext cx="35775" cy="35100"/>
            </a:xfrm>
            <a:custGeom>
              <a:avLst/>
              <a:gdLst/>
              <a:ahLst/>
              <a:cxnLst/>
              <a:rect l="l" t="t" r="r" b="b"/>
              <a:pathLst>
                <a:path w="1431" h="1404" extrusionOk="0">
                  <a:moveTo>
                    <a:pt x="719" y="0"/>
                  </a:moveTo>
                  <a:cubicBezTo>
                    <a:pt x="361" y="0"/>
                    <a:pt x="0" y="234"/>
                    <a:pt x="0" y="702"/>
                  </a:cubicBezTo>
                  <a:cubicBezTo>
                    <a:pt x="0" y="1169"/>
                    <a:pt x="355" y="1403"/>
                    <a:pt x="709" y="1403"/>
                  </a:cubicBezTo>
                  <a:cubicBezTo>
                    <a:pt x="1063" y="1403"/>
                    <a:pt x="1417" y="1169"/>
                    <a:pt x="1417" y="702"/>
                  </a:cubicBezTo>
                  <a:cubicBezTo>
                    <a:pt x="1430" y="234"/>
                    <a:pt x="1076" y="0"/>
                    <a:pt x="7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sp>
          <p:nvSpPr>
            <p:cNvPr id="11644" name="Google Shape;11644;p37"/>
            <p:cNvSpPr/>
            <p:nvPr/>
          </p:nvSpPr>
          <p:spPr>
            <a:xfrm>
              <a:off x="2471750" y="1635150"/>
              <a:ext cx="48125" cy="36775"/>
            </a:xfrm>
            <a:custGeom>
              <a:avLst/>
              <a:gdLst/>
              <a:ahLst/>
              <a:cxnLst/>
              <a:rect l="l" t="t" r="r" b="b"/>
              <a:pathLst>
                <a:path w="1925" h="1471" extrusionOk="0">
                  <a:moveTo>
                    <a:pt x="962" y="1"/>
                  </a:moveTo>
                  <a:cubicBezTo>
                    <a:pt x="0" y="1"/>
                    <a:pt x="0" y="1471"/>
                    <a:pt x="962" y="1471"/>
                  </a:cubicBezTo>
                  <a:cubicBezTo>
                    <a:pt x="1924" y="1471"/>
                    <a:pt x="1924" y="1"/>
                    <a:pt x="9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ic Sans MS" panose="030F0702030302020204" pitchFamily="66" charset="0"/>
              </a:endParaRPr>
            </a:p>
          </p:txBody>
        </p:sp>
      </p:grpSp>
      <p:sp>
        <p:nvSpPr>
          <p:cNvPr id="11645" name="Google Shape;11645;p37"/>
          <p:cNvSpPr txBox="1">
            <a:spLocks noGrp="1"/>
          </p:cNvSpPr>
          <p:nvPr>
            <p:ph type="subTitle" idx="1"/>
          </p:nvPr>
        </p:nvSpPr>
        <p:spPr>
          <a:xfrm>
            <a:off x="1646400" y="596050"/>
            <a:ext cx="58512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dirty="0">
                <a:latin typeface="Comic Sans MS" panose="030F0702030302020204" pitchFamily="66" charset="0"/>
              </a:rPr>
              <a:t>La programaciòn de las distintas habilidades que vayamos a trabajar (dar las gracias, pedir un favor, plantear una queja) puede seguir el siguiente proceso:</a:t>
            </a:r>
            <a:endParaRPr dirty="0">
              <a:latin typeface="Comic Sans MS" panose="030F0702030302020204" pitchFamily="66"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515"/>
        <p:cNvGrpSpPr/>
        <p:nvPr/>
      </p:nvGrpSpPr>
      <p:grpSpPr>
        <a:xfrm>
          <a:off x="0" y="0"/>
          <a:ext cx="0" cy="0"/>
          <a:chOff x="0" y="0"/>
          <a:chExt cx="0" cy="0"/>
        </a:xfrm>
      </p:grpSpPr>
      <p:sp>
        <p:nvSpPr>
          <p:cNvPr id="11516" name="Google Shape;11516;p35"/>
          <p:cNvSpPr txBox="1">
            <a:spLocks noGrp="1"/>
          </p:cNvSpPr>
          <p:nvPr>
            <p:ph type="title"/>
          </p:nvPr>
        </p:nvSpPr>
        <p:spPr>
          <a:xfrm>
            <a:off x="1974617" y="1373207"/>
            <a:ext cx="6651900" cy="748500"/>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3200" dirty="0">
                <a:solidFill>
                  <a:schemeClr val="accent1">
                    <a:lumMod val="50000"/>
                  </a:schemeClr>
                </a:solidFill>
                <a:latin typeface="Chewy" panose="020B0604020202020204" charset="0"/>
              </a:rPr>
              <a:t>OBJETIVO:</a:t>
            </a:r>
            <a:endParaRPr sz="3200" dirty="0">
              <a:solidFill>
                <a:schemeClr val="accent1">
                  <a:lumMod val="50000"/>
                </a:schemeClr>
              </a:solidFill>
              <a:latin typeface="Chewy" panose="020B0604020202020204" charset="0"/>
            </a:endParaRPr>
          </a:p>
        </p:txBody>
      </p:sp>
      <p:sp>
        <p:nvSpPr>
          <p:cNvPr id="11517" name="Google Shape;11517;p35"/>
          <p:cNvSpPr txBox="1">
            <a:spLocks noGrp="1"/>
          </p:cNvSpPr>
          <p:nvPr>
            <p:ph type="subTitle" idx="1"/>
          </p:nvPr>
        </p:nvSpPr>
        <p:spPr>
          <a:xfrm>
            <a:off x="1093249" y="2019794"/>
            <a:ext cx="7833634" cy="2449358"/>
          </a:xfrm>
          <a:prstGeom prst="rect">
            <a:avLst/>
          </a:prstGeom>
        </p:spPr>
        <p:txBody>
          <a:bodyPr spcFirstLastPara="1" wrap="square" lIns="91425" tIns="91425" rIns="91425" bIns="91425" anchor="t" anchorCtr="0">
            <a:spAutoFit/>
          </a:bodyPr>
          <a:lstStyle/>
          <a:p>
            <a:pPr>
              <a:lnSpc>
                <a:spcPct val="107000"/>
              </a:lnSpc>
              <a:spcAft>
                <a:spcPts val="800"/>
              </a:spcAft>
            </a:pPr>
            <a:r>
              <a:rPr lang="es-MX" sz="1400" dirty="0">
                <a:effectLst/>
                <a:latin typeface="Comic Sans MS" panose="030F0702030302020204" pitchFamily="66" charset="0"/>
                <a:ea typeface="Calibri" panose="020F0502020204030204" pitchFamily="34" charset="0"/>
                <a:cs typeface="Times New Roman" panose="02020603050405020304" pitchFamily="18" charset="0"/>
              </a:rPr>
              <a:t>El objetivo de este módulo es mejorar el conocimiento, mediante la toma de conciencia del estado emocional propio, ser capaz de expresarlo de manera verbal y no verbal, reconocer sentimientos y emociones de otras personas, trabajando en distintos objetivos como: </a:t>
            </a:r>
          </a:p>
          <a:p>
            <a:pPr marL="342900" lvl="0" indent="-342900">
              <a:lnSpc>
                <a:spcPct val="107000"/>
              </a:lnSpc>
              <a:buFont typeface="Symbol" panose="05050102010706020507" pitchFamily="18" charset="2"/>
              <a:buChar char=""/>
            </a:pPr>
            <a:r>
              <a:rPr lang="es-MX" sz="1400" dirty="0">
                <a:effectLst/>
                <a:latin typeface="Comic Sans MS" panose="030F0702030302020204" pitchFamily="66" charset="0"/>
                <a:ea typeface="Calibri" panose="020F0502020204030204" pitchFamily="34" charset="0"/>
                <a:cs typeface="Times New Roman" panose="02020603050405020304" pitchFamily="18" charset="0"/>
              </a:rPr>
              <a:t>Adquirir un vocabulario emocional</a:t>
            </a:r>
          </a:p>
          <a:p>
            <a:pPr marL="342900" lvl="0" indent="-342900">
              <a:lnSpc>
                <a:spcPct val="107000"/>
              </a:lnSpc>
              <a:buFont typeface="Symbol" panose="05050102010706020507" pitchFamily="18" charset="2"/>
              <a:buChar char=""/>
            </a:pPr>
            <a:r>
              <a:rPr lang="es-MX" sz="1400" dirty="0">
                <a:effectLst/>
                <a:latin typeface="Comic Sans MS" panose="030F0702030302020204" pitchFamily="66" charset="0"/>
                <a:ea typeface="Calibri" panose="020F0502020204030204" pitchFamily="34" charset="0"/>
                <a:cs typeface="Times New Roman" panose="02020603050405020304" pitchFamily="18" charset="0"/>
              </a:rPr>
              <a:t>Identificar las emociones propias y las de los demás.</a:t>
            </a:r>
          </a:p>
          <a:p>
            <a:pPr marL="342900" lvl="0" indent="-342900">
              <a:lnSpc>
                <a:spcPct val="107000"/>
              </a:lnSpc>
              <a:buFont typeface="Symbol" panose="05050102010706020507" pitchFamily="18" charset="2"/>
              <a:buChar char=""/>
            </a:pPr>
            <a:r>
              <a:rPr lang="es-MX" sz="1400" dirty="0">
                <a:effectLst/>
                <a:latin typeface="Comic Sans MS" panose="030F0702030302020204" pitchFamily="66" charset="0"/>
                <a:ea typeface="Calibri" panose="020F0502020204030204" pitchFamily="34" charset="0"/>
                <a:cs typeface="Times New Roman" panose="02020603050405020304" pitchFamily="18" charset="0"/>
              </a:rPr>
              <a:t>Tomar conciencia del mismo estado emocional.</a:t>
            </a:r>
          </a:p>
          <a:p>
            <a:pPr marL="342900" lvl="0" indent="-342900">
              <a:lnSpc>
                <a:spcPct val="107000"/>
              </a:lnSpc>
              <a:spcAft>
                <a:spcPts val="800"/>
              </a:spcAft>
              <a:buFont typeface="Symbol" panose="05050102010706020507" pitchFamily="18" charset="2"/>
              <a:buChar char=""/>
            </a:pPr>
            <a:r>
              <a:rPr lang="es-MX" sz="1400" dirty="0">
                <a:effectLst/>
                <a:latin typeface="Comic Sans MS" panose="030F0702030302020204" pitchFamily="66" charset="0"/>
                <a:ea typeface="Calibri" panose="020F0502020204030204" pitchFamily="34" charset="0"/>
                <a:cs typeface="Times New Roman" panose="02020603050405020304" pitchFamily="18" charset="0"/>
              </a:rPr>
              <a:t>Utilizar lenguaje verbal y no verbal como medio de expresión emocional.</a:t>
            </a:r>
          </a:p>
          <a:p>
            <a:pPr marL="0" lvl="0" indent="0" algn="ctr" rtl="0">
              <a:spcBef>
                <a:spcPts val="0"/>
              </a:spcBef>
              <a:spcAft>
                <a:spcPts val="0"/>
              </a:spcAft>
              <a:buNone/>
            </a:pPr>
            <a:endParaRPr sz="1400" dirty="0">
              <a:latin typeface="Comic Sans MS" panose="030F0702030302020204" pitchFamily="66" charset="0"/>
            </a:endParaRPr>
          </a:p>
        </p:txBody>
      </p:sp>
      <p:sp>
        <p:nvSpPr>
          <p:cNvPr id="5" name="Google Shape;11516;p35">
            <a:extLst>
              <a:ext uri="{FF2B5EF4-FFF2-40B4-BE49-F238E27FC236}">
                <a16:creationId xmlns:a16="http://schemas.microsoft.com/office/drawing/2014/main" id="{D6189F72-862E-4C72-8163-F796B9915017}"/>
              </a:ext>
            </a:extLst>
          </p:cNvPr>
          <p:cNvSpPr txBox="1">
            <a:spLocks/>
          </p:cNvSpPr>
          <p:nvPr/>
        </p:nvSpPr>
        <p:spPr>
          <a:xfrm>
            <a:off x="1674250" y="877090"/>
            <a:ext cx="7252633" cy="163882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3"/>
              </a:buClr>
              <a:buSzPts val="3800"/>
              <a:buFont typeface="Nunito"/>
              <a:buNone/>
              <a:defRPr sz="10000" b="1" i="0" u="none" strike="noStrike" cap="none">
                <a:solidFill>
                  <a:schemeClr val="accent3"/>
                </a:solidFill>
                <a:latin typeface="Nunito"/>
                <a:ea typeface="Nunito"/>
                <a:cs typeface="Nunito"/>
                <a:sym typeface="Nunit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s-MX" sz="3200" dirty="0">
                <a:solidFill>
                  <a:schemeClr val="accent1">
                    <a:lumMod val="60000"/>
                    <a:lumOff val="40000"/>
                  </a:schemeClr>
                </a:solidFill>
                <a:latin typeface="Chewy" panose="020B0604020202020204" charset="0"/>
              </a:rPr>
              <a:t>OBJETIVO: </a:t>
            </a:r>
          </a:p>
        </p:txBody>
      </p:sp>
    </p:spTree>
    <p:extLst>
      <p:ext uri="{BB962C8B-B14F-4D97-AF65-F5344CB8AC3E}">
        <p14:creationId xmlns:p14="http://schemas.microsoft.com/office/powerpoint/2010/main" val="383642649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649"/>
        <p:cNvGrpSpPr/>
        <p:nvPr/>
      </p:nvGrpSpPr>
      <p:grpSpPr>
        <a:xfrm>
          <a:off x="0" y="0"/>
          <a:ext cx="0" cy="0"/>
          <a:chOff x="0" y="0"/>
          <a:chExt cx="0" cy="0"/>
        </a:xfrm>
      </p:grpSpPr>
      <p:sp>
        <p:nvSpPr>
          <p:cNvPr id="11650" name="Google Shape;11650;p38"/>
          <p:cNvSpPr txBox="1">
            <a:spLocks noGrp="1"/>
          </p:cNvSpPr>
          <p:nvPr>
            <p:ph type="title"/>
          </p:nvPr>
        </p:nvSpPr>
        <p:spPr>
          <a:xfrm>
            <a:off x="1683000" y="1258758"/>
            <a:ext cx="5778000" cy="1446900"/>
          </a:xfrm>
          <a:prstGeom prst="rect">
            <a:avLst/>
          </a:prstGeom>
        </p:spPr>
        <p:txBody>
          <a:bodyPr spcFirstLastPara="1" wrap="square" lIns="0" tIns="91425" rIns="0" bIns="91425" anchor="ctr" anchorCtr="0">
            <a:spAutoFit/>
          </a:bodyPr>
          <a:lstStyle/>
          <a:p>
            <a:pPr marL="0" lvl="0" indent="0" algn="ctr" rtl="0">
              <a:spcBef>
                <a:spcPts val="0"/>
              </a:spcBef>
              <a:spcAft>
                <a:spcPts val="0"/>
              </a:spcAft>
              <a:buNone/>
            </a:pPr>
            <a:r>
              <a:rPr lang="en">
                <a:latin typeface="Chewy"/>
                <a:ea typeface="Chewy"/>
                <a:cs typeface="Chewy"/>
                <a:sym typeface="Chewy"/>
              </a:rPr>
              <a:t>Actividades</a:t>
            </a:r>
            <a:endParaRPr>
              <a:latin typeface="Chewy"/>
              <a:ea typeface="Chewy"/>
              <a:cs typeface="Chewy"/>
              <a:sym typeface="Chewy"/>
            </a:endParaRPr>
          </a:p>
        </p:txBody>
      </p:sp>
      <p:sp>
        <p:nvSpPr>
          <p:cNvPr id="11651" name="Google Shape;11651;p38"/>
          <p:cNvSpPr txBox="1">
            <a:spLocks noGrp="1"/>
          </p:cNvSpPr>
          <p:nvPr>
            <p:ph type="title"/>
          </p:nvPr>
        </p:nvSpPr>
        <p:spPr>
          <a:xfrm>
            <a:off x="1745350" y="1369583"/>
            <a:ext cx="5778000" cy="1446900"/>
          </a:xfrm>
          <a:prstGeom prst="rect">
            <a:avLst/>
          </a:prstGeom>
        </p:spPr>
        <p:txBody>
          <a:bodyPr spcFirstLastPara="1" wrap="square" lIns="0" tIns="91425" rIns="0" bIns="91425" anchor="ctr" anchorCtr="0">
            <a:spAutoFit/>
          </a:bodyPr>
          <a:lstStyle/>
          <a:p>
            <a:pPr marL="0" lvl="0" indent="0" algn="ctr" rtl="0">
              <a:spcBef>
                <a:spcPts val="0"/>
              </a:spcBef>
              <a:spcAft>
                <a:spcPts val="0"/>
              </a:spcAft>
              <a:buNone/>
            </a:pPr>
            <a:r>
              <a:rPr lang="en">
                <a:solidFill>
                  <a:srgbClr val="FFD966"/>
                </a:solidFill>
                <a:latin typeface="Chewy"/>
                <a:ea typeface="Chewy"/>
                <a:cs typeface="Chewy"/>
                <a:sym typeface="Chewy"/>
              </a:rPr>
              <a:t>Actividades</a:t>
            </a:r>
            <a:endParaRPr>
              <a:solidFill>
                <a:srgbClr val="FFD966"/>
              </a:solidFill>
              <a:latin typeface="Chewy"/>
              <a:ea typeface="Chewy"/>
              <a:cs typeface="Chewy"/>
              <a:sym typeface="Chewy"/>
            </a:endParaRPr>
          </a:p>
        </p:txBody>
      </p:sp>
      <p:sp>
        <p:nvSpPr>
          <p:cNvPr id="5" name="Google Shape;11645;p37">
            <a:extLst>
              <a:ext uri="{FF2B5EF4-FFF2-40B4-BE49-F238E27FC236}">
                <a16:creationId xmlns:a16="http://schemas.microsoft.com/office/drawing/2014/main" id="{40963E86-F166-4B47-BD84-EF2DBB7D2FF7}"/>
              </a:ext>
            </a:extLst>
          </p:cNvPr>
          <p:cNvSpPr txBox="1">
            <a:spLocks/>
          </p:cNvSpPr>
          <p:nvPr/>
        </p:nvSpPr>
        <p:spPr>
          <a:xfrm>
            <a:off x="1708750" y="2587416"/>
            <a:ext cx="5851200" cy="504000"/>
          </a:xfrm>
          <a:prstGeom prst="rect">
            <a:avLst/>
          </a:prstGeom>
        </p:spPr>
        <p:txBody>
          <a:bodyPr spcFirstLastPara="1" wrap="square" lIns="0" tIns="91425" rIns="0"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ES" dirty="0">
                <a:latin typeface="Comic Sans MS" panose="030F0702030302020204" pitchFamily="66" charset="0"/>
              </a:rPr>
              <a:t>La propuesta de actividades para este bloque incluye tanto ejemplos sobre cómo enseñar y modelar habilidades concretas (presentar una queja o decir no), como aquellas directamente relacionadas con el reconocimiento y expresión de emociones y la comunicación y, sobre todo, ejemplos de actividades para favorecer la presencialidad, la reciprocidad, las relaciones positivas y la amistad.</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656"/>
        <p:cNvGrpSpPr/>
        <p:nvPr/>
      </p:nvGrpSpPr>
      <p:grpSpPr>
        <a:xfrm>
          <a:off x="0" y="0"/>
          <a:ext cx="0" cy="0"/>
          <a:chOff x="0" y="0"/>
          <a:chExt cx="0" cy="0"/>
        </a:xfrm>
      </p:grpSpPr>
      <p:sp>
        <p:nvSpPr>
          <p:cNvPr id="11657" name="Google Shape;11657;p39"/>
          <p:cNvSpPr txBox="1">
            <a:spLocks noGrp="1"/>
          </p:cNvSpPr>
          <p:nvPr>
            <p:ph type="title"/>
          </p:nvPr>
        </p:nvSpPr>
        <p:spPr>
          <a:xfrm>
            <a:off x="5196550" y="837901"/>
            <a:ext cx="3165000" cy="9492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3900" dirty="0">
                <a:solidFill>
                  <a:schemeClr val="accent4">
                    <a:lumMod val="50000"/>
                  </a:schemeClr>
                </a:solidFill>
                <a:latin typeface="Chewy" panose="020B0604020202020204" charset="0"/>
              </a:rPr>
              <a:t>El telèfono </a:t>
            </a:r>
            <a:endParaRPr sz="3900" dirty="0">
              <a:solidFill>
                <a:schemeClr val="accent4">
                  <a:lumMod val="50000"/>
                </a:schemeClr>
              </a:solidFill>
              <a:latin typeface="Chewy" panose="020B0604020202020204" charset="0"/>
            </a:endParaRPr>
          </a:p>
        </p:txBody>
      </p:sp>
      <p:sp>
        <p:nvSpPr>
          <p:cNvPr id="11658" name="Google Shape;11658;p39"/>
          <p:cNvSpPr txBox="1">
            <a:spLocks noGrp="1"/>
          </p:cNvSpPr>
          <p:nvPr>
            <p:ph type="subTitle" idx="1"/>
          </p:nvPr>
        </p:nvSpPr>
        <p:spPr>
          <a:xfrm>
            <a:off x="5196550" y="1653550"/>
            <a:ext cx="3510900" cy="1046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sz="1300"/>
              <a:t>Objetivo:</a:t>
            </a:r>
            <a:endParaRPr sz="1300"/>
          </a:p>
          <a:p>
            <a:pPr marL="457200" lvl="0" indent="-311150" algn="ctr" rtl="0">
              <a:spcBef>
                <a:spcPts val="0"/>
              </a:spcBef>
              <a:spcAft>
                <a:spcPts val="0"/>
              </a:spcAft>
              <a:buSzPts val="1300"/>
              <a:buChar char="●"/>
            </a:pPr>
            <a:r>
              <a:rPr lang="en" sz="1300"/>
              <a:t>Crear hábitos de escucha.</a:t>
            </a:r>
            <a:endParaRPr sz="1300"/>
          </a:p>
          <a:p>
            <a:pPr marL="457200" lvl="0" indent="-311150" algn="ctr" rtl="0">
              <a:spcBef>
                <a:spcPts val="0"/>
              </a:spcBef>
              <a:spcAft>
                <a:spcPts val="0"/>
              </a:spcAft>
              <a:buSzPts val="1300"/>
              <a:buChar char="●"/>
            </a:pPr>
            <a:r>
              <a:rPr lang="en" sz="1300"/>
              <a:t>Aprender formas de comunicaciòn interpersonal.</a:t>
            </a:r>
            <a:endParaRPr sz="1300"/>
          </a:p>
          <a:p>
            <a:pPr marL="457200" lvl="0" indent="-311150" algn="ctr" rtl="0">
              <a:spcBef>
                <a:spcPts val="0"/>
              </a:spcBef>
              <a:spcAft>
                <a:spcPts val="0"/>
              </a:spcAft>
              <a:buSzPts val="1300"/>
              <a:buChar char="●"/>
            </a:pPr>
            <a:r>
              <a:rPr lang="en" sz="1300"/>
              <a:t>Desarrollar la condiciòn psicomotora y percepciòn auditiva. </a:t>
            </a:r>
            <a:endParaRPr sz="1300"/>
          </a:p>
          <a:p>
            <a:pPr marL="0" lvl="0" indent="0" algn="ctr" rtl="0">
              <a:spcBef>
                <a:spcPts val="0"/>
              </a:spcBef>
              <a:spcAft>
                <a:spcPts val="0"/>
              </a:spcAft>
              <a:buNone/>
            </a:pPr>
            <a:endParaRPr sz="1300"/>
          </a:p>
          <a:p>
            <a:pPr marL="0" lvl="0" indent="0" algn="ctr" rtl="0">
              <a:spcBef>
                <a:spcPts val="0"/>
              </a:spcBef>
              <a:spcAft>
                <a:spcPts val="0"/>
              </a:spcAft>
              <a:buNone/>
            </a:pPr>
            <a:r>
              <a:rPr lang="en" sz="1300"/>
              <a:t>Esto les ayuda para lograr las competencias emocionales y de comunicaciòn que se basan en las habilidades sociales y de comunicaciòn entre ellos mismos y puedan variar la dificultad de los argumentos del compañero.</a:t>
            </a:r>
            <a:endParaRPr sz="1300"/>
          </a:p>
        </p:txBody>
      </p:sp>
      <p:pic>
        <p:nvPicPr>
          <p:cNvPr id="11659" name="Google Shape;11659;p39"/>
          <p:cNvPicPr preferRelativeResize="0"/>
          <p:nvPr/>
        </p:nvPicPr>
        <p:blipFill>
          <a:blip r:embed="rId3">
            <a:alphaModFix/>
          </a:blip>
          <a:stretch>
            <a:fillRect/>
          </a:stretch>
        </p:blipFill>
        <p:spPr>
          <a:xfrm>
            <a:off x="713225" y="1534375"/>
            <a:ext cx="4077900" cy="2720100"/>
          </a:xfrm>
          <a:prstGeom prst="ellipse">
            <a:avLst/>
          </a:prstGeom>
          <a:noFill/>
          <a:ln>
            <a:noFill/>
          </a:ln>
        </p:spPr>
      </p:pic>
      <p:sp>
        <p:nvSpPr>
          <p:cNvPr id="5" name="Google Shape;11657;p39">
            <a:extLst>
              <a:ext uri="{FF2B5EF4-FFF2-40B4-BE49-F238E27FC236}">
                <a16:creationId xmlns:a16="http://schemas.microsoft.com/office/drawing/2014/main" id="{0C8D23EC-95A4-4BA9-90E0-B2253CAEF72B}"/>
              </a:ext>
            </a:extLst>
          </p:cNvPr>
          <p:cNvSpPr txBox="1">
            <a:spLocks/>
          </p:cNvSpPr>
          <p:nvPr/>
        </p:nvSpPr>
        <p:spPr>
          <a:xfrm>
            <a:off x="5265775" y="837901"/>
            <a:ext cx="3165000" cy="949200"/>
          </a:xfrm>
          <a:prstGeom prst="rect">
            <a:avLst/>
          </a:prstGeom>
          <a:noFill/>
          <a:ln>
            <a:noFill/>
          </a:ln>
        </p:spPr>
        <p:txBody>
          <a:bodyPr spcFirstLastPara="1" wrap="square" lIns="0" tIns="91425" rIns="0"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3"/>
              </a:buClr>
              <a:buSzPts val="3800"/>
              <a:buFont typeface="Nunito"/>
              <a:buNone/>
              <a:defRPr sz="3800" b="1" i="0" u="none" strike="noStrike" cap="none">
                <a:solidFill>
                  <a:schemeClr val="accent3"/>
                </a:solidFill>
                <a:latin typeface="Nunito"/>
                <a:ea typeface="Nunito"/>
                <a:cs typeface="Nunito"/>
                <a:sym typeface="Nunit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s-MX" sz="3900" dirty="0">
                <a:solidFill>
                  <a:schemeClr val="accent4">
                    <a:lumMod val="60000"/>
                    <a:lumOff val="40000"/>
                  </a:schemeClr>
                </a:solidFill>
                <a:latin typeface="Chewy" panose="020B0604020202020204" charset="0"/>
              </a:rPr>
              <a:t>El </a:t>
            </a:r>
            <a:r>
              <a:rPr lang="es-MX" sz="3900" dirty="0" err="1">
                <a:solidFill>
                  <a:schemeClr val="accent4">
                    <a:lumMod val="60000"/>
                    <a:lumOff val="40000"/>
                  </a:schemeClr>
                </a:solidFill>
                <a:latin typeface="Chewy" panose="020B0604020202020204" charset="0"/>
              </a:rPr>
              <a:t>telèfono</a:t>
            </a:r>
            <a:r>
              <a:rPr lang="es-MX" sz="3900" dirty="0">
                <a:solidFill>
                  <a:schemeClr val="accent4">
                    <a:lumMod val="60000"/>
                    <a:lumOff val="40000"/>
                  </a:schemeClr>
                </a:solidFill>
                <a:latin typeface="Chewy" panose="020B0604020202020204" charset="0"/>
              </a:rPr>
              <a:t> </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656"/>
        <p:cNvGrpSpPr/>
        <p:nvPr/>
      </p:nvGrpSpPr>
      <p:grpSpPr>
        <a:xfrm>
          <a:off x="0" y="0"/>
          <a:ext cx="0" cy="0"/>
          <a:chOff x="0" y="0"/>
          <a:chExt cx="0" cy="0"/>
        </a:xfrm>
      </p:grpSpPr>
      <p:sp>
        <p:nvSpPr>
          <p:cNvPr id="11657" name="Google Shape;11657;p39"/>
          <p:cNvSpPr txBox="1">
            <a:spLocks noGrp="1"/>
          </p:cNvSpPr>
          <p:nvPr>
            <p:ph type="title"/>
          </p:nvPr>
        </p:nvSpPr>
        <p:spPr>
          <a:xfrm>
            <a:off x="5265775" y="1034869"/>
            <a:ext cx="3165000" cy="9492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s-MX" sz="3900" dirty="0">
                <a:solidFill>
                  <a:schemeClr val="accent4">
                    <a:lumMod val="50000"/>
                  </a:schemeClr>
                </a:solidFill>
                <a:latin typeface="Chewy" panose="020B0604020202020204" charset="0"/>
              </a:rPr>
              <a:t>P</a:t>
            </a:r>
            <a:r>
              <a:rPr lang="en" sz="3900" dirty="0">
                <a:solidFill>
                  <a:schemeClr val="accent4">
                    <a:lumMod val="50000"/>
                  </a:schemeClr>
                </a:solidFill>
                <a:latin typeface="Chewy" panose="020B0604020202020204" charset="0"/>
              </a:rPr>
              <a:t>uedo decir NO </a:t>
            </a:r>
            <a:endParaRPr sz="3900" dirty="0">
              <a:solidFill>
                <a:schemeClr val="accent4">
                  <a:lumMod val="50000"/>
                </a:schemeClr>
              </a:solidFill>
              <a:latin typeface="Chewy" panose="020B0604020202020204" charset="0"/>
            </a:endParaRPr>
          </a:p>
        </p:txBody>
      </p:sp>
      <p:sp>
        <p:nvSpPr>
          <p:cNvPr id="11658" name="Google Shape;11658;p39"/>
          <p:cNvSpPr txBox="1">
            <a:spLocks noGrp="1"/>
          </p:cNvSpPr>
          <p:nvPr>
            <p:ph type="subTitle" idx="1"/>
          </p:nvPr>
        </p:nvSpPr>
        <p:spPr>
          <a:xfrm>
            <a:off x="2971800" y="1774476"/>
            <a:ext cx="5743533" cy="27201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sz="1300" dirty="0"/>
              <a:t>Objetivo:</a:t>
            </a:r>
            <a:endParaRPr sz="1300" dirty="0"/>
          </a:p>
          <a:p>
            <a:pPr marL="457200" lvl="0" indent="-311150" rtl="0">
              <a:spcBef>
                <a:spcPts val="0"/>
              </a:spcBef>
              <a:spcAft>
                <a:spcPts val="0"/>
              </a:spcAft>
              <a:buSzPts val="1300"/>
              <a:buChar char="●"/>
            </a:pPr>
            <a:r>
              <a:rPr lang="es-MX" sz="1300" dirty="0"/>
              <a:t>A</a:t>
            </a:r>
            <a:r>
              <a:rPr lang="en" sz="1300" dirty="0"/>
              <a:t>prender a escuchar al ortro como habilidad comunicativa</a:t>
            </a:r>
          </a:p>
          <a:p>
            <a:pPr marL="457200" lvl="0" indent="-311150" rtl="0">
              <a:spcBef>
                <a:spcPts val="0"/>
              </a:spcBef>
              <a:spcAft>
                <a:spcPts val="0"/>
              </a:spcAft>
              <a:buSzPts val="1300"/>
              <a:buChar char="●"/>
            </a:pPr>
            <a:r>
              <a:rPr lang="es-MX" sz="1300" dirty="0"/>
              <a:t>A</a:t>
            </a:r>
            <a:r>
              <a:rPr lang="en" sz="1300" dirty="0"/>
              <a:t>prender a dialogar dese la asertividad</a:t>
            </a:r>
            <a:endParaRPr sz="1300" dirty="0"/>
          </a:p>
          <a:p>
            <a:pPr marL="0" lvl="0" indent="0" algn="ctr" rtl="0">
              <a:spcBef>
                <a:spcPts val="0"/>
              </a:spcBef>
              <a:spcAft>
                <a:spcPts val="0"/>
              </a:spcAft>
              <a:buNone/>
            </a:pPr>
            <a:endParaRPr sz="1300" dirty="0"/>
          </a:p>
          <a:p>
            <a:pPr marL="0" lvl="0" indent="0" algn="ctr" rtl="0">
              <a:spcBef>
                <a:spcPts val="0"/>
              </a:spcBef>
              <a:spcAft>
                <a:spcPts val="0"/>
              </a:spcAft>
              <a:buNone/>
            </a:pPr>
            <a:r>
              <a:rPr lang="es-MX" sz="1300" dirty="0"/>
              <a:t>E</a:t>
            </a:r>
            <a:r>
              <a:rPr lang="en" sz="1300" dirty="0"/>
              <a:t>sta actividad atyuda a facilitar en los alumnos la posibilidad de decir “no” ante situaciones que le resulten desagradables.</a:t>
            </a:r>
          </a:p>
          <a:p>
            <a:pPr marL="0" lvl="0" indent="0" algn="ctr" rtl="0">
              <a:spcBef>
                <a:spcPts val="0"/>
              </a:spcBef>
              <a:spcAft>
                <a:spcPts val="0"/>
              </a:spcAft>
              <a:buNone/>
            </a:pPr>
            <a:endParaRPr lang="en" sz="1300" dirty="0"/>
          </a:p>
          <a:p>
            <a:pPr marL="0" lvl="0" indent="0" algn="ctr" rtl="0">
              <a:spcBef>
                <a:spcPts val="0"/>
              </a:spcBef>
              <a:spcAft>
                <a:spcPts val="0"/>
              </a:spcAft>
              <a:buNone/>
            </a:pPr>
            <a:r>
              <a:rPr lang="es-MX" sz="1300" dirty="0"/>
              <a:t>Se comparte situaciones en las que no nos sentimos cómodos y podemos decir no, después el</a:t>
            </a:r>
            <a:r>
              <a:rPr lang="en" sz="1300" dirty="0"/>
              <a:t> alumno comparte diferentes maneras en las que puede decir no con el cuerpo. </a:t>
            </a:r>
            <a:r>
              <a:rPr lang="es-MX" sz="1300" dirty="0"/>
              <a:t>S</a:t>
            </a:r>
            <a:r>
              <a:rPr lang="en" sz="1300" dirty="0"/>
              <a:t>e forma un circulo y con ayuda de unas tarjetas con situaciones en las que deben decir no el alumno debera decirlo con alguna parte de su cuerpo</a:t>
            </a:r>
            <a:endParaRPr sz="1300" dirty="0"/>
          </a:p>
        </p:txBody>
      </p:sp>
      <p:sp>
        <p:nvSpPr>
          <p:cNvPr id="5" name="Google Shape;11657;p39">
            <a:extLst>
              <a:ext uri="{FF2B5EF4-FFF2-40B4-BE49-F238E27FC236}">
                <a16:creationId xmlns:a16="http://schemas.microsoft.com/office/drawing/2014/main" id="{0C8D23EC-95A4-4BA9-90E0-B2253CAEF72B}"/>
              </a:ext>
            </a:extLst>
          </p:cNvPr>
          <p:cNvSpPr txBox="1">
            <a:spLocks/>
          </p:cNvSpPr>
          <p:nvPr/>
        </p:nvSpPr>
        <p:spPr>
          <a:xfrm>
            <a:off x="5335000" y="1059775"/>
            <a:ext cx="3165000" cy="949200"/>
          </a:xfrm>
          <a:prstGeom prst="rect">
            <a:avLst/>
          </a:prstGeom>
          <a:noFill/>
          <a:ln>
            <a:noFill/>
          </a:ln>
        </p:spPr>
        <p:txBody>
          <a:bodyPr spcFirstLastPara="1" wrap="square" lIns="0" tIns="91425" rIns="0"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3"/>
              </a:buClr>
              <a:buSzPts val="3800"/>
              <a:buFont typeface="Nunito"/>
              <a:buNone/>
              <a:defRPr sz="3800" b="1" i="0" u="none" strike="noStrike" cap="none">
                <a:solidFill>
                  <a:schemeClr val="accent3"/>
                </a:solidFill>
                <a:latin typeface="Nunito"/>
                <a:ea typeface="Nunito"/>
                <a:cs typeface="Nunito"/>
                <a:sym typeface="Nunit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s-MX" sz="3900" dirty="0">
                <a:solidFill>
                  <a:schemeClr val="accent4">
                    <a:lumMod val="60000"/>
                    <a:lumOff val="40000"/>
                  </a:schemeClr>
                </a:solidFill>
                <a:latin typeface="Chewy" panose="020B0604020202020204" charset="0"/>
              </a:rPr>
              <a:t>Puedo decir NO </a:t>
            </a:r>
          </a:p>
        </p:txBody>
      </p:sp>
      <p:pic>
        <p:nvPicPr>
          <p:cNvPr id="3074" name="Picture 2" descr="Niño diciendo que no | Vector Premium">
            <a:extLst>
              <a:ext uri="{FF2B5EF4-FFF2-40B4-BE49-F238E27FC236}">
                <a16:creationId xmlns:a16="http://schemas.microsoft.com/office/drawing/2014/main" id="{506590F6-6D09-4A02-AE1D-B4FC852C4E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7062" y="2316403"/>
            <a:ext cx="1930446" cy="1930446"/>
          </a:xfrm>
          <a:prstGeom prst="rect">
            <a:avLst/>
          </a:prstGeom>
          <a:noFill/>
          <a:effectLst>
            <a:glow rad="228600">
              <a:schemeClr val="accent5">
                <a:satMod val="175000"/>
                <a:alpha val="40000"/>
              </a:schemeClr>
            </a:glo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2194618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ítulo 1">
            <a:extLst>
              <a:ext uri="{FF2B5EF4-FFF2-40B4-BE49-F238E27FC236}">
                <a16:creationId xmlns:a16="http://schemas.microsoft.com/office/drawing/2014/main" id="{DB13472B-B8EB-453E-9B53-BD8C4A5DE785}"/>
              </a:ext>
            </a:extLst>
          </p:cNvPr>
          <p:cNvSpPr>
            <a:spLocks noGrp="1"/>
          </p:cNvSpPr>
          <p:nvPr>
            <p:ph type="subTitle" idx="1"/>
          </p:nvPr>
        </p:nvSpPr>
        <p:spPr>
          <a:xfrm>
            <a:off x="1581374" y="1000460"/>
            <a:ext cx="8670664" cy="1764256"/>
          </a:xfrm>
        </p:spPr>
        <p:txBody>
          <a:bodyPr/>
          <a:lstStyle/>
          <a:p>
            <a:pPr>
              <a:lnSpc>
                <a:spcPct val="107000"/>
              </a:lnSpc>
              <a:spcAft>
                <a:spcPts val="800"/>
              </a:spcAft>
            </a:pPr>
            <a:endParaRPr lang="es-MX" dirty="0">
              <a:effectLst/>
              <a:latin typeface="Comic Sans MS" panose="030F0702030302020204" pitchFamily="66" charset="0"/>
              <a:ea typeface="Calibri" panose="020F0502020204030204" pitchFamily="34" charset="0"/>
              <a:cs typeface="Times New Roman" panose="02020603050405020304" pitchFamily="18" charset="0"/>
            </a:endParaRPr>
          </a:p>
          <a:p>
            <a:pPr>
              <a:lnSpc>
                <a:spcPct val="107000"/>
              </a:lnSpc>
              <a:spcAft>
                <a:spcPts val="800"/>
              </a:spcAft>
            </a:pPr>
            <a:r>
              <a:rPr lang="es-MX" dirty="0">
                <a:effectLst/>
                <a:latin typeface="Comic Sans MS" panose="030F0702030302020204" pitchFamily="66" charset="0"/>
                <a:ea typeface="Calibri" panose="020F0502020204030204" pitchFamily="34" charset="0"/>
                <a:cs typeface="Times New Roman" panose="02020603050405020304" pitchFamily="18" charset="0"/>
              </a:rPr>
              <a:t>el objetivo de esta actividad es:</a:t>
            </a:r>
          </a:p>
          <a:p>
            <a:pPr marL="425450" indent="-285750">
              <a:lnSpc>
                <a:spcPct val="107000"/>
              </a:lnSpc>
              <a:spcAft>
                <a:spcPts val="800"/>
              </a:spcAft>
              <a:buFont typeface="Arial" panose="020B0604020202020204" pitchFamily="34" charset="0"/>
              <a:buChar char="•"/>
            </a:pPr>
            <a:r>
              <a:rPr lang="es-MX" dirty="0">
                <a:effectLst/>
                <a:latin typeface="Comic Sans MS" panose="030F0702030302020204" pitchFamily="66" charset="0"/>
                <a:ea typeface="Calibri" panose="020F0502020204030204" pitchFamily="34" charset="0"/>
                <a:cs typeface="Times New Roman" panose="02020603050405020304" pitchFamily="18" charset="0"/>
              </a:rPr>
              <a:t>Reconocer lo positiva de cada uno y de los demás.</a:t>
            </a:r>
          </a:p>
          <a:p>
            <a:pPr marL="285750" lvl="0" indent="-285750">
              <a:lnSpc>
                <a:spcPct val="107000"/>
              </a:lnSpc>
              <a:buFont typeface="Arial" panose="020B0604020202020204" pitchFamily="34" charset="0"/>
              <a:buChar char="•"/>
            </a:pPr>
            <a:r>
              <a:rPr lang="es-MX" dirty="0">
                <a:effectLst/>
                <a:latin typeface="Comic Sans MS" panose="030F0702030302020204" pitchFamily="66" charset="0"/>
                <a:ea typeface="Calibri" panose="020F0502020204030204" pitchFamily="34" charset="0"/>
                <a:cs typeface="Times New Roman" panose="02020603050405020304" pitchFamily="18" charset="0"/>
              </a:rPr>
              <a:t>Ser capaz de realizar alabanzas a los demás.</a:t>
            </a:r>
          </a:p>
          <a:p>
            <a:pPr marL="285750" lvl="0" indent="-285750">
              <a:lnSpc>
                <a:spcPct val="107000"/>
              </a:lnSpc>
              <a:spcAft>
                <a:spcPts val="800"/>
              </a:spcAft>
              <a:buFont typeface="Arial" panose="020B0604020202020204" pitchFamily="34" charset="0"/>
              <a:buChar char="•"/>
            </a:pPr>
            <a:r>
              <a:rPr lang="es-MX" dirty="0">
                <a:effectLst/>
                <a:latin typeface="Comic Sans MS" panose="030F0702030302020204" pitchFamily="66" charset="0"/>
                <a:ea typeface="Calibri" panose="020F0502020204030204" pitchFamily="34" charset="0"/>
                <a:cs typeface="Times New Roman" panose="02020603050405020304" pitchFamily="18" charset="0"/>
              </a:rPr>
              <a:t>Propiciar los vínculos sociales y de amistad en niños y niñas.</a:t>
            </a:r>
          </a:p>
          <a:p>
            <a:endParaRPr lang="es-MX" dirty="0"/>
          </a:p>
        </p:txBody>
      </p:sp>
      <p:sp>
        <p:nvSpPr>
          <p:cNvPr id="6" name="Google Shape;11657;p39">
            <a:extLst>
              <a:ext uri="{FF2B5EF4-FFF2-40B4-BE49-F238E27FC236}">
                <a16:creationId xmlns:a16="http://schemas.microsoft.com/office/drawing/2014/main" id="{43D2FA96-CD09-4154-B137-C966AE714912}"/>
              </a:ext>
            </a:extLst>
          </p:cNvPr>
          <p:cNvSpPr txBox="1">
            <a:spLocks/>
          </p:cNvSpPr>
          <p:nvPr/>
        </p:nvSpPr>
        <p:spPr>
          <a:xfrm>
            <a:off x="5141362" y="554166"/>
            <a:ext cx="3841273" cy="1328422"/>
          </a:xfrm>
          <a:prstGeom prst="rect">
            <a:avLst/>
          </a:prstGeom>
          <a:noFill/>
          <a:ln>
            <a:noFill/>
          </a:ln>
        </p:spPr>
        <p:txBody>
          <a:bodyPr spcFirstLastPara="1" wrap="square" lIns="0" tIns="91425" rIns="0"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3"/>
              </a:buClr>
              <a:buSzPts val="3800"/>
              <a:buFont typeface="Nunito"/>
              <a:buNone/>
              <a:defRPr sz="3800" b="1" i="0" u="none" strike="noStrike" cap="none">
                <a:solidFill>
                  <a:schemeClr val="accent3"/>
                </a:solidFill>
                <a:latin typeface="Nunito"/>
                <a:ea typeface="Nunito"/>
                <a:cs typeface="Nunito"/>
                <a:sym typeface="Nunit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s-MX" sz="3900" dirty="0">
                <a:solidFill>
                  <a:schemeClr val="accent4">
                    <a:lumMod val="60000"/>
                    <a:lumOff val="40000"/>
                  </a:schemeClr>
                </a:solidFill>
                <a:latin typeface="Chewy" panose="020B0604020202020204" charset="0"/>
              </a:rPr>
              <a:t>MI ABANICO:</a:t>
            </a:r>
          </a:p>
        </p:txBody>
      </p:sp>
      <p:sp>
        <p:nvSpPr>
          <p:cNvPr id="7" name="CuadroTexto 6">
            <a:extLst>
              <a:ext uri="{FF2B5EF4-FFF2-40B4-BE49-F238E27FC236}">
                <a16:creationId xmlns:a16="http://schemas.microsoft.com/office/drawing/2014/main" id="{B5D98132-7D94-49AB-B16A-4123C22796C3}"/>
              </a:ext>
            </a:extLst>
          </p:cNvPr>
          <p:cNvSpPr txBox="1"/>
          <p:nvPr/>
        </p:nvSpPr>
        <p:spPr>
          <a:xfrm>
            <a:off x="258183" y="2571750"/>
            <a:ext cx="8885817" cy="2690160"/>
          </a:xfrm>
          <a:prstGeom prst="rect">
            <a:avLst/>
          </a:prstGeom>
          <a:noFill/>
        </p:spPr>
        <p:txBody>
          <a:bodyPr wrap="square" rtlCol="0">
            <a:spAutoFit/>
          </a:bodyPr>
          <a:lstStyle/>
          <a:p>
            <a:pPr algn="ctr">
              <a:lnSpc>
                <a:spcPct val="107000"/>
              </a:lnSpc>
              <a:spcAft>
                <a:spcPts val="800"/>
              </a:spcAft>
            </a:pPr>
            <a:r>
              <a:rPr lang="es-MX" dirty="0">
                <a:effectLst/>
                <a:latin typeface="Comic Sans MS" panose="030F0702030302020204" pitchFamily="66" charset="0"/>
                <a:ea typeface="Calibri" panose="020F0502020204030204" pitchFamily="34" charset="0"/>
                <a:cs typeface="Times New Roman" panose="02020603050405020304" pitchFamily="18" charset="0"/>
              </a:rPr>
              <a:t>La actividad trata de formar un circulo donde se repartan cartulinas y con ellas crear abanicos de papel, cada uno de los alumno/as deberá de anotar su nombre en 2 de las varillas externas y pasarlo al compañero de la izquierda; cada uno de los alumno/as con los abanicos repartidos anotará en estos algo que les guste/agrade de su compañero hablando de habilidades, aspectos o comentarios lindos hacia este, se seguirán pasando los abanicos hasta que todos escriban en estos y finalmente, se leerá en voz alta lo escrito.</a:t>
            </a:r>
          </a:p>
          <a:p>
            <a:pPr algn="ctr">
              <a:lnSpc>
                <a:spcPct val="107000"/>
              </a:lnSpc>
              <a:spcAft>
                <a:spcPts val="800"/>
              </a:spcAft>
            </a:pPr>
            <a:r>
              <a:rPr lang="es-MX" dirty="0">
                <a:effectLst/>
                <a:latin typeface="Comic Sans MS" panose="030F0702030302020204" pitchFamily="66" charset="0"/>
                <a:ea typeface="Calibri" panose="020F0502020204030204" pitchFamily="34" charset="0"/>
                <a:cs typeface="Times New Roman" panose="02020603050405020304" pitchFamily="18" charset="0"/>
              </a:rPr>
              <a:t>No olvides preguntarle a los alumno/as: ¿cómo te sientes al leer lo que escribieron tus compañeros?</a:t>
            </a:r>
          </a:p>
          <a:p>
            <a:pPr algn="ctr">
              <a:lnSpc>
                <a:spcPct val="107000"/>
              </a:lnSpc>
              <a:spcAft>
                <a:spcPts val="800"/>
              </a:spcAft>
            </a:pPr>
            <a:r>
              <a:rPr lang="es-MX" dirty="0">
                <a:effectLst/>
                <a:latin typeface="Comic Sans MS" panose="030F0702030302020204" pitchFamily="66" charset="0"/>
                <a:ea typeface="Calibri" panose="020F0502020204030204" pitchFamily="34" charset="0"/>
                <a:cs typeface="Times New Roman" panose="02020603050405020304" pitchFamily="18" charset="0"/>
              </a:rPr>
              <a:t>Algunas variaciones podrían ser decir oralmente lo que te agrada de este compañero pasando las gafas que con anterioridad se hicieron “regalando miradas positivas”.</a:t>
            </a:r>
          </a:p>
          <a:p>
            <a:endParaRPr lang="es-MX" dirty="0"/>
          </a:p>
        </p:txBody>
      </p:sp>
      <p:pic>
        <p:nvPicPr>
          <p:cNvPr id="1026" name="Picture 2" descr="Abanicos de papel en Manualidades para bebés, niños y niñas | Abanicos de  papel, Manualidades, Artesanía con papel">
            <a:extLst>
              <a:ext uri="{FF2B5EF4-FFF2-40B4-BE49-F238E27FC236}">
                <a16:creationId xmlns:a16="http://schemas.microsoft.com/office/drawing/2014/main" id="{AD5CC42A-1BA4-4AB5-B3E4-C8BDE56310B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8183" y="118186"/>
            <a:ext cx="3210800" cy="242047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59293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11509"/>
        <p:cNvGrpSpPr/>
        <p:nvPr/>
      </p:nvGrpSpPr>
      <p:grpSpPr>
        <a:xfrm>
          <a:off x="0" y="0"/>
          <a:ext cx="0" cy="0"/>
          <a:chOff x="0" y="0"/>
          <a:chExt cx="0" cy="0"/>
        </a:xfrm>
      </p:grpSpPr>
      <p:sp>
        <p:nvSpPr>
          <p:cNvPr id="11510" name="Google Shape;11510;p34"/>
          <p:cNvSpPr txBox="1">
            <a:spLocks noGrp="1"/>
          </p:cNvSpPr>
          <p:nvPr>
            <p:ph type="ctrTitle"/>
          </p:nvPr>
        </p:nvSpPr>
        <p:spPr>
          <a:xfrm>
            <a:off x="713225" y="1702925"/>
            <a:ext cx="5337900" cy="2539800"/>
          </a:xfrm>
          <a:prstGeom prst="rect">
            <a:avLst/>
          </a:prstGeom>
        </p:spPr>
        <p:txBody>
          <a:bodyPr spcFirstLastPara="1" wrap="square" lIns="0" tIns="91425" rIns="0" bIns="91425" anchor="ctr" anchorCtr="0">
            <a:spAutoFit/>
          </a:bodyPr>
          <a:lstStyle/>
          <a:p>
            <a:pPr marL="0" lvl="0" indent="0" algn="ctr" rtl="0">
              <a:spcBef>
                <a:spcPts val="0"/>
              </a:spcBef>
              <a:spcAft>
                <a:spcPts val="0"/>
              </a:spcAft>
              <a:buNone/>
            </a:pPr>
            <a:r>
              <a:rPr lang="en" sz="5100">
                <a:latin typeface="Chewy"/>
                <a:ea typeface="Chewy"/>
                <a:cs typeface="Chewy"/>
                <a:sym typeface="Chewy"/>
              </a:rPr>
              <a:t>HABILIDADES SOCIALES Y DE COMUNICACIÒN </a:t>
            </a:r>
            <a:endParaRPr sz="6300">
              <a:latin typeface="Chewy"/>
              <a:ea typeface="Chewy"/>
              <a:cs typeface="Chewy"/>
              <a:sym typeface="Chewy"/>
            </a:endParaRPr>
          </a:p>
        </p:txBody>
      </p:sp>
      <p:sp>
        <p:nvSpPr>
          <p:cNvPr id="11511" name="Google Shape;11511;p34"/>
          <p:cNvSpPr txBox="1">
            <a:spLocks noGrp="1"/>
          </p:cNvSpPr>
          <p:nvPr>
            <p:ph type="ctrTitle"/>
          </p:nvPr>
        </p:nvSpPr>
        <p:spPr>
          <a:xfrm>
            <a:off x="772100" y="1772200"/>
            <a:ext cx="5337900" cy="2539800"/>
          </a:xfrm>
          <a:prstGeom prst="rect">
            <a:avLst/>
          </a:prstGeom>
        </p:spPr>
        <p:txBody>
          <a:bodyPr spcFirstLastPara="1" wrap="square" lIns="0" tIns="91425" rIns="0" bIns="91425" anchor="ctr" anchorCtr="0">
            <a:spAutoFit/>
          </a:bodyPr>
          <a:lstStyle/>
          <a:p>
            <a:pPr marL="0" lvl="0" indent="0" algn="ctr" rtl="0">
              <a:spcBef>
                <a:spcPts val="0"/>
              </a:spcBef>
              <a:spcAft>
                <a:spcPts val="0"/>
              </a:spcAft>
              <a:buNone/>
            </a:pPr>
            <a:r>
              <a:rPr lang="en" sz="5100" dirty="0">
                <a:solidFill>
                  <a:srgbClr val="FFD966"/>
                </a:solidFill>
                <a:latin typeface="Chewy"/>
                <a:ea typeface="Chewy"/>
                <a:cs typeface="Chewy"/>
                <a:sym typeface="Chewy"/>
              </a:rPr>
              <a:t>HABILIDADES SOCIALES Y DE COMUNICACIÒN </a:t>
            </a:r>
            <a:endParaRPr sz="6300" dirty="0">
              <a:solidFill>
                <a:srgbClr val="FFD966"/>
              </a:solidFill>
              <a:latin typeface="Chewy"/>
              <a:ea typeface="Chewy"/>
              <a:cs typeface="Chewy"/>
              <a:sym typeface="Chewy"/>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EE2A4AD-EC74-4763-BA6C-02108FF03575}"/>
              </a:ext>
            </a:extLst>
          </p:cNvPr>
          <p:cNvSpPr>
            <a:spLocks noGrp="1"/>
          </p:cNvSpPr>
          <p:nvPr>
            <p:ph type="title"/>
          </p:nvPr>
        </p:nvSpPr>
        <p:spPr>
          <a:xfrm>
            <a:off x="720000" y="4466700"/>
            <a:ext cx="7704000" cy="676800"/>
          </a:xfrm>
        </p:spPr>
        <p:txBody>
          <a:bodyPr/>
          <a:lstStyle/>
          <a:p>
            <a:pPr algn="ctr"/>
            <a:r>
              <a:rPr lang="es-MX" sz="3600" dirty="0">
                <a:effectLst/>
                <a:latin typeface="Calibri" panose="020F0502020204030204" pitchFamily="34" charset="0"/>
                <a:ea typeface="Calibri" panose="020F0502020204030204" pitchFamily="34" charset="0"/>
                <a:cs typeface="Times New Roman" panose="02020603050405020304" pitchFamily="18" charset="0"/>
              </a:rPr>
              <a:t>Las relaciones sociales y las habilidades de comunicación son necesarias y fundamentales para el desarrollo tanto social como emocional e intelectual de las personas. </a:t>
            </a:r>
            <a:br>
              <a:rPr lang="es-MX" sz="3600" dirty="0">
                <a:effectLst/>
                <a:latin typeface="Calibri" panose="020F0502020204030204" pitchFamily="34" charset="0"/>
                <a:ea typeface="Calibri" panose="020F0502020204030204" pitchFamily="34" charset="0"/>
                <a:cs typeface="Times New Roman" panose="02020603050405020304" pitchFamily="18" charset="0"/>
              </a:rPr>
            </a:br>
            <a:endParaRPr lang="es-MX" sz="6000" dirty="0"/>
          </a:p>
        </p:txBody>
      </p:sp>
    </p:spTree>
    <p:extLst>
      <p:ext uri="{BB962C8B-B14F-4D97-AF65-F5344CB8AC3E}">
        <p14:creationId xmlns:p14="http://schemas.microsoft.com/office/powerpoint/2010/main" val="92798773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esquinas redondeadas 4">
            <a:extLst>
              <a:ext uri="{FF2B5EF4-FFF2-40B4-BE49-F238E27FC236}">
                <a16:creationId xmlns:a16="http://schemas.microsoft.com/office/drawing/2014/main" id="{A0E23E48-4FB3-434B-B5B3-BC7B567ADCE0}"/>
              </a:ext>
            </a:extLst>
          </p:cNvPr>
          <p:cNvSpPr/>
          <p:nvPr/>
        </p:nvSpPr>
        <p:spPr>
          <a:xfrm rot="5400000">
            <a:off x="4609348" y="338185"/>
            <a:ext cx="3205674" cy="4459778"/>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p>
        </p:txBody>
      </p:sp>
      <p:sp>
        <p:nvSpPr>
          <p:cNvPr id="6" name="CuadroTexto 5">
            <a:extLst>
              <a:ext uri="{FF2B5EF4-FFF2-40B4-BE49-F238E27FC236}">
                <a16:creationId xmlns:a16="http://schemas.microsoft.com/office/drawing/2014/main" id="{7C7A82C1-DD02-487D-9F59-2FC4C220A035}"/>
              </a:ext>
            </a:extLst>
          </p:cNvPr>
          <p:cNvSpPr txBox="1"/>
          <p:nvPr/>
        </p:nvSpPr>
        <p:spPr>
          <a:xfrm>
            <a:off x="4314656" y="1047273"/>
            <a:ext cx="3940233" cy="3041602"/>
          </a:xfrm>
          <a:prstGeom prst="rect">
            <a:avLst/>
          </a:prstGeom>
          <a:noFill/>
        </p:spPr>
        <p:txBody>
          <a:bodyPr wrap="square" rtlCol="0">
            <a:spAutoFit/>
          </a:bodyPr>
          <a:lstStyle/>
          <a:p>
            <a:pPr algn="ctr">
              <a:lnSpc>
                <a:spcPct val="107000"/>
              </a:lnSpc>
              <a:spcAft>
                <a:spcPts val="80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Las habilidades sociales son comportamientos y destrezas específicas requeridas para ejecutar una tarea implicando la relación interpersonal y por consecuencia estas son habilidades necesarias para relacionarnos con los demás haciendo una buena adaptación social.</a:t>
            </a:r>
          </a:p>
        </p:txBody>
      </p:sp>
      <p:pic>
        <p:nvPicPr>
          <p:cNvPr id="1028" name="Picture 4" descr="Habilidades sociales meta aprendizaje competencia, niño, niñito, dibujos  animados png | PNGWing">
            <a:extLst>
              <a:ext uri="{FF2B5EF4-FFF2-40B4-BE49-F238E27FC236}">
                <a16:creationId xmlns:a16="http://schemas.microsoft.com/office/drawing/2014/main" id="{1C0EABF3-89D0-4D69-B8D7-F73F8274B7CB}"/>
              </a:ext>
            </a:extLst>
          </p:cNvPr>
          <p:cNvPicPr>
            <a:picLocks noChangeAspect="1" noChangeArrowheads="1"/>
          </p:cNvPicPr>
          <p:nvPr/>
        </p:nvPicPr>
        <p:blipFill rotWithShape="1">
          <a:blip r:embed="rId2">
            <a:clrChange>
              <a:clrFrom>
                <a:srgbClr val="E6E6E6"/>
              </a:clrFrom>
              <a:clrTo>
                <a:srgbClr val="E6E6E6">
                  <a:alpha val="0"/>
                </a:srgbClr>
              </a:clrTo>
            </a:clrChange>
            <a:extLst>
              <a:ext uri="{28A0092B-C50C-407E-A947-70E740481C1C}">
                <a14:useLocalDpi xmlns:a14="http://schemas.microsoft.com/office/drawing/2010/main" val="0"/>
              </a:ext>
            </a:extLst>
          </a:blip>
          <a:srcRect l="19502" t="1108" r="19297" b="-1108"/>
          <a:stretch/>
        </p:blipFill>
        <p:spPr bwMode="auto">
          <a:xfrm>
            <a:off x="593639" y="965237"/>
            <a:ext cx="3238529" cy="30714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92624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7C7A82C1-DD02-487D-9F59-2FC4C220A035}"/>
              </a:ext>
            </a:extLst>
          </p:cNvPr>
          <p:cNvSpPr txBox="1"/>
          <p:nvPr/>
        </p:nvSpPr>
        <p:spPr>
          <a:xfrm>
            <a:off x="681993" y="995695"/>
            <a:ext cx="4438647" cy="3370923"/>
          </a:xfrm>
          <a:prstGeom prst="rect">
            <a:avLst/>
          </a:prstGeom>
          <a:noFill/>
        </p:spPr>
        <p:txBody>
          <a:bodyPr wrap="square" rtlCol="0">
            <a:spAutoFit/>
          </a:bodyPr>
          <a:lstStyle/>
          <a:p>
            <a:pPr algn="ctr">
              <a:lnSpc>
                <a:spcPct val="107000"/>
              </a:lnSpc>
              <a:spcAft>
                <a:spcPts val="80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El comportamiento interpersonal se aprende ya que ningún niño/a nace sabiendo relacionarse con los demás ni estos comportamientos aparecen de forma evolutiva en un momento determinado de su desarrollo, ya que las habilidades sociales no son un rasgo de personalidad sino una conducta adquirida a través del aprendizaje a lo largo del proceso de la socialización</a:t>
            </a:r>
          </a:p>
        </p:txBody>
      </p:sp>
      <p:pic>
        <p:nvPicPr>
          <p:cNvPr id="1030" name="Picture 6" descr="Ingeniería, Comunicación, Habilidad, Comunicación interpersonal, Relación  interpersonal, Capacitación en comunicación, Asertividad, Comportamiento,  dibujos animados, asertividad, comportamiento png | PNGWing">
            <a:extLst>
              <a:ext uri="{FF2B5EF4-FFF2-40B4-BE49-F238E27FC236}">
                <a16:creationId xmlns:a16="http://schemas.microsoft.com/office/drawing/2014/main" id="{F37A31D2-FD61-4400-B40B-D1D17D61A8F7}"/>
              </a:ext>
            </a:extLst>
          </p:cNvPr>
          <p:cNvPicPr>
            <a:picLocks noChangeAspect="1" noChangeArrowheads="1"/>
          </p:cNvPicPr>
          <p:nvPr/>
        </p:nvPicPr>
        <p:blipFill>
          <a:blip r:embed="rId2">
            <a:clrChange>
              <a:clrFrom>
                <a:srgbClr val="EFEEEE"/>
              </a:clrFrom>
              <a:clrTo>
                <a:srgbClr val="EFEEEE">
                  <a:alpha val="0"/>
                </a:srgbClr>
              </a:clrTo>
            </a:clrChange>
            <a:extLst>
              <a:ext uri="{28A0092B-C50C-407E-A947-70E740481C1C}">
                <a14:useLocalDpi xmlns:a14="http://schemas.microsoft.com/office/drawing/2010/main" val="0"/>
              </a:ext>
            </a:extLst>
          </a:blip>
          <a:srcRect/>
          <a:stretch>
            <a:fillRect/>
          </a:stretch>
        </p:blipFill>
        <p:spPr bwMode="auto">
          <a:xfrm>
            <a:off x="5351318" y="862359"/>
            <a:ext cx="2954410" cy="35042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8236820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esquinas redondeadas 4">
            <a:extLst>
              <a:ext uri="{FF2B5EF4-FFF2-40B4-BE49-F238E27FC236}">
                <a16:creationId xmlns:a16="http://schemas.microsoft.com/office/drawing/2014/main" id="{A0E23E48-4FB3-434B-B5B3-BC7B567ADCE0}"/>
              </a:ext>
            </a:extLst>
          </p:cNvPr>
          <p:cNvSpPr/>
          <p:nvPr/>
        </p:nvSpPr>
        <p:spPr>
          <a:xfrm rot="5400000">
            <a:off x="1629342" y="2414919"/>
            <a:ext cx="523221" cy="3117122"/>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p>
        </p:txBody>
      </p:sp>
      <p:pic>
        <p:nvPicPr>
          <p:cNvPr id="3074" name="Picture 2" descr="Mi familia. Poemas cortos para niños con los que educarles en valores">
            <a:extLst>
              <a:ext uri="{FF2B5EF4-FFF2-40B4-BE49-F238E27FC236}">
                <a16:creationId xmlns:a16="http://schemas.microsoft.com/office/drawing/2014/main" id="{90C291E3-1493-4302-8B14-17C743A08C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8151" y="1264713"/>
            <a:ext cx="2385602" cy="2385602"/>
          </a:xfrm>
          <a:prstGeom prst="rect">
            <a:avLst/>
          </a:prstGeom>
          <a:noFill/>
          <a:extLst>
            <a:ext uri="{909E8E84-426E-40DD-AFC4-6F175D3DCCD1}">
              <a14:hiddenFill xmlns:a14="http://schemas.microsoft.com/office/drawing/2010/main">
                <a:solidFill>
                  <a:srgbClr val="FFFFFF"/>
                </a:solidFill>
              </a14:hiddenFill>
            </a:ext>
          </a:extLst>
        </p:spPr>
      </p:pic>
      <p:sp>
        <p:nvSpPr>
          <p:cNvPr id="9" name="Elipse 8">
            <a:extLst>
              <a:ext uri="{FF2B5EF4-FFF2-40B4-BE49-F238E27FC236}">
                <a16:creationId xmlns:a16="http://schemas.microsoft.com/office/drawing/2014/main" id="{5C1A77FC-0F0A-4A77-8DB4-739A78969024}"/>
              </a:ext>
            </a:extLst>
          </p:cNvPr>
          <p:cNvSpPr/>
          <p:nvPr/>
        </p:nvSpPr>
        <p:spPr>
          <a:xfrm>
            <a:off x="540556" y="731135"/>
            <a:ext cx="531786" cy="60633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 name="CuadroTexto 1">
            <a:extLst>
              <a:ext uri="{FF2B5EF4-FFF2-40B4-BE49-F238E27FC236}">
                <a16:creationId xmlns:a16="http://schemas.microsoft.com/office/drawing/2014/main" id="{2FF59783-BB4D-4C9A-9E8E-3644E4AABD98}"/>
              </a:ext>
            </a:extLst>
          </p:cNvPr>
          <p:cNvSpPr txBox="1"/>
          <p:nvPr/>
        </p:nvSpPr>
        <p:spPr>
          <a:xfrm>
            <a:off x="585114" y="683859"/>
            <a:ext cx="399011" cy="646331"/>
          </a:xfrm>
          <a:prstGeom prst="rect">
            <a:avLst/>
          </a:prstGeom>
          <a:noFill/>
        </p:spPr>
        <p:txBody>
          <a:bodyPr wrap="square" rtlCol="0">
            <a:spAutoFit/>
          </a:bodyPr>
          <a:lstStyle/>
          <a:p>
            <a:r>
              <a:rPr lang="es-MX" sz="3600" dirty="0">
                <a:solidFill>
                  <a:schemeClr val="accent5">
                    <a:lumMod val="25000"/>
                  </a:schemeClr>
                </a:solidFill>
                <a:latin typeface="Amasis MT Pro Black" panose="02040A04050005020304" pitchFamily="18" charset="0"/>
              </a:rPr>
              <a:t>1</a:t>
            </a:r>
          </a:p>
        </p:txBody>
      </p:sp>
      <p:sp>
        <p:nvSpPr>
          <p:cNvPr id="8" name="CuadroTexto 7">
            <a:extLst>
              <a:ext uri="{FF2B5EF4-FFF2-40B4-BE49-F238E27FC236}">
                <a16:creationId xmlns:a16="http://schemas.microsoft.com/office/drawing/2014/main" id="{AC148803-C753-4D8E-975F-E9277B3B8A04}"/>
              </a:ext>
            </a:extLst>
          </p:cNvPr>
          <p:cNvSpPr txBox="1"/>
          <p:nvPr/>
        </p:nvSpPr>
        <p:spPr>
          <a:xfrm>
            <a:off x="280399" y="3724576"/>
            <a:ext cx="3221106" cy="523220"/>
          </a:xfrm>
          <a:prstGeom prst="rect">
            <a:avLst/>
          </a:prstGeom>
          <a:noFill/>
        </p:spPr>
        <p:txBody>
          <a:bodyPr wrap="square">
            <a:spAutoFit/>
          </a:bodyPr>
          <a:lstStyle/>
          <a:p>
            <a:pPr algn="ctr"/>
            <a:r>
              <a:rPr lang="es-MX" sz="1400" b="1" dirty="0">
                <a:latin typeface="Calibri" panose="020F0502020204030204" pitchFamily="34" charset="0"/>
                <a:ea typeface="Calibri" panose="020F0502020204030204" pitchFamily="34" charset="0"/>
                <a:cs typeface="Times New Roman" panose="02020603050405020304" pitchFamily="18" charset="0"/>
              </a:rPr>
              <a:t>E</a:t>
            </a:r>
            <a:r>
              <a:rPr lang="es-MX" sz="1400" b="1" dirty="0">
                <a:effectLst/>
                <a:latin typeface="Calibri" panose="020F0502020204030204" pitchFamily="34" charset="0"/>
                <a:ea typeface="Calibri" panose="020F0502020204030204" pitchFamily="34" charset="0"/>
                <a:cs typeface="Times New Roman" panose="02020603050405020304" pitchFamily="18" charset="0"/>
              </a:rPr>
              <a:t>n primer momento se adquiere con la familia </a:t>
            </a:r>
            <a:endParaRPr lang="es-MX" dirty="0"/>
          </a:p>
        </p:txBody>
      </p:sp>
      <p:sp>
        <p:nvSpPr>
          <p:cNvPr id="16" name="Rectángulo: esquinas redondeadas 15">
            <a:extLst>
              <a:ext uri="{FF2B5EF4-FFF2-40B4-BE49-F238E27FC236}">
                <a16:creationId xmlns:a16="http://schemas.microsoft.com/office/drawing/2014/main" id="{37E1E2B3-D691-4CD7-911D-D0D1A3757B03}"/>
              </a:ext>
            </a:extLst>
          </p:cNvPr>
          <p:cNvSpPr/>
          <p:nvPr/>
        </p:nvSpPr>
        <p:spPr>
          <a:xfrm rot="5400000">
            <a:off x="4531362" y="434566"/>
            <a:ext cx="364525" cy="1791248"/>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p>
        </p:txBody>
      </p:sp>
      <p:pic>
        <p:nvPicPr>
          <p:cNvPr id="3076" name="Picture 4" descr="Resultado de imagen de niños en el cole dibujo | Dibujo de escuela, Escuela  animada, Maestros">
            <a:extLst>
              <a:ext uri="{FF2B5EF4-FFF2-40B4-BE49-F238E27FC236}">
                <a16:creationId xmlns:a16="http://schemas.microsoft.com/office/drawing/2014/main" id="{9B706A4D-56D7-4841-A128-51907BF8CB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42063" y="1611577"/>
            <a:ext cx="2743124" cy="1986971"/>
          </a:xfrm>
          <a:prstGeom prst="rect">
            <a:avLst/>
          </a:prstGeom>
          <a:noFill/>
          <a:extLst>
            <a:ext uri="{909E8E84-426E-40DD-AFC4-6F175D3DCCD1}">
              <a14:hiddenFill xmlns:a14="http://schemas.microsoft.com/office/drawing/2010/main">
                <a:solidFill>
                  <a:srgbClr val="FFFFFF"/>
                </a:solidFill>
              </a14:hiddenFill>
            </a:ext>
          </a:extLst>
        </p:spPr>
      </p:pic>
      <p:sp>
        <p:nvSpPr>
          <p:cNvPr id="11" name="CuadroTexto 10">
            <a:extLst>
              <a:ext uri="{FF2B5EF4-FFF2-40B4-BE49-F238E27FC236}">
                <a16:creationId xmlns:a16="http://schemas.microsoft.com/office/drawing/2014/main" id="{09185BCF-156C-4CB7-97F0-75331CC94188}"/>
              </a:ext>
            </a:extLst>
          </p:cNvPr>
          <p:cNvSpPr txBox="1"/>
          <p:nvPr/>
        </p:nvSpPr>
        <p:spPr>
          <a:xfrm>
            <a:off x="3818000" y="1147927"/>
            <a:ext cx="1862051" cy="307777"/>
          </a:xfrm>
          <a:prstGeom prst="rect">
            <a:avLst/>
          </a:prstGeom>
          <a:noFill/>
        </p:spPr>
        <p:txBody>
          <a:bodyPr wrap="square">
            <a:spAutoFit/>
          </a:bodyPr>
          <a:lstStyle/>
          <a:p>
            <a:r>
              <a:rPr lang="es-MX" b="1" dirty="0">
                <a:latin typeface="Calibri" panose="020F0502020204030204" pitchFamily="34" charset="0"/>
                <a:ea typeface="Calibri" panose="020F0502020204030204" pitchFamily="34" charset="0"/>
                <a:cs typeface="Times New Roman" panose="02020603050405020304" pitchFamily="18" charset="0"/>
              </a:rPr>
              <a:t>D</a:t>
            </a:r>
            <a:r>
              <a:rPr lang="es-MX" sz="1400" b="1" dirty="0">
                <a:effectLst/>
                <a:latin typeface="Calibri" panose="020F0502020204030204" pitchFamily="34" charset="0"/>
                <a:ea typeface="Calibri" panose="020F0502020204030204" pitchFamily="34" charset="0"/>
                <a:cs typeface="Times New Roman" panose="02020603050405020304" pitchFamily="18" charset="0"/>
              </a:rPr>
              <a:t>espués en la escuela </a:t>
            </a:r>
            <a:endParaRPr lang="es-MX" dirty="0"/>
          </a:p>
        </p:txBody>
      </p:sp>
      <p:pic>
        <p:nvPicPr>
          <p:cNvPr id="3078" name="Picture 6" descr="Confirmado! Rugrats regresa a la TV y al cine con una versión live-action -  E! Online Latino - MX">
            <a:extLst>
              <a:ext uri="{FF2B5EF4-FFF2-40B4-BE49-F238E27FC236}">
                <a16:creationId xmlns:a16="http://schemas.microsoft.com/office/drawing/2014/main" id="{CF965ECB-06B5-4B42-9766-D19A4827EE9A}"/>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137179" y="998154"/>
            <a:ext cx="2726422" cy="2726422"/>
          </a:xfrm>
          <a:prstGeom prst="rect">
            <a:avLst/>
          </a:prstGeom>
          <a:noFill/>
          <a:extLst>
            <a:ext uri="{909E8E84-426E-40DD-AFC4-6F175D3DCCD1}">
              <a14:hiddenFill xmlns:a14="http://schemas.microsoft.com/office/drawing/2010/main">
                <a:solidFill>
                  <a:srgbClr val="FFFFFF"/>
                </a:solidFill>
              </a14:hiddenFill>
            </a:ext>
          </a:extLst>
        </p:spPr>
      </p:pic>
      <p:sp>
        <p:nvSpPr>
          <p:cNvPr id="17" name="Rectángulo: esquinas redondeadas 16">
            <a:extLst>
              <a:ext uri="{FF2B5EF4-FFF2-40B4-BE49-F238E27FC236}">
                <a16:creationId xmlns:a16="http://schemas.microsoft.com/office/drawing/2014/main" id="{73604617-6312-4ADB-832E-D8E2C75D2021}"/>
              </a:ext>
            </a:extLst>
          </p:cNvPr>
          <p:cNvSpPr/>
          <p:nvPr/>
        </p:nvSpPr>
        <p:spPr>
          <a:xfrm rot="5400000">
            <a:off x="7004095" y="2858588"/>
            <a:ext cx="940599" cy="2778416"/>
          </a:xfrm>
          <a:prstGeom prst="round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p>
        </p:txBody>
      </p:sp>
      <p:sp>
        <p:nvSpPr>
          <p:cNvPr id="14" name="CuadroTexto 13">
            <a:extLst>
              <a:ext uri="{FF2B5EF4-FFF2-40B4-BE49-F238E27FC236}">
                <a16:creationId xmlns:a16="http://schemas.microsoft.com/office/drawing/2014/main" id="{BC80C73D-0FD4-4D5D-A228-7BF92022EC3D}"/>
              </a:ext>
            </a:extLst>
          </p:cNvPr>
          <p:cNvSpPr txBox="1"/>
          <p:nvPr/>
        </p:nvSpPr>
        <p:spPr>
          <a:xfrm>
            <a:off x="6246225" y="3781889"/>
            <a:ext cx="2456337" cy="954107"/>
          </a:xfrm>
          <a:prstGeom prst="rect">
            <a:avLst/>
          </a:prstGeom>
          <a:noFill/>
        </p:spPr>
        <p:txBody>
          <a:bodyPr wrap="square">
            <a:spAutoFit/>
          </a:bodyPr>
          <a:lstStyle/>
          <a:p>
            <a:pPr algn="ctr"/>
            <a:r>
              <a:rPr lang="es-MX" b="1" dirty="0">
                <a:latin typeface="Calibri" panose="020F0502020204030204" pitchFamily="34" charset="0"/>
                <a:ea typeface="Calibri" panose="020F0502020204030204" pitchFamily="34" charset="0"/>
                <a:cs typeface="Times New Roman" panose="02020603050405020304" pitchFamily="18" charset="0"/>
              </a:rPr>
              <a:t>E</a:t>
            </a:r>
            <a:r>
              <a:rPr lang="es-MX" sz="1400" b="1" dirty="0">
                <a:effectLst/>
                <a:latin typeface="Calibri" panose="020F0502020204030204" pitchFamily="34" charset="0"/>
                <a:ea typeface="Calibri" panose="020F0502020204030204" pitchFamily="34" charset="0"/>
                <a:cs typeface="Times New Roman" panose="02020603050405020304" pitchFamily="18" charset="0"/>
              </a:rPr>
              <a:t>n el grupo de iguales interactuando de forma efectiva y satisfactoriamente con los demás.</a:t>
            </a:r>
            <a:endParaRPr lang="es-MX" dirty="0"/>
          </a:p>
        </p:txBody>
      </p:sp>
      <p:sp>
        <p:nvSpPr>
          <p:cNvPr id="22" name="Elipse 21">
            <a:extLst>
              <a:ext uri="{FF2B5EF4-FFF2-40B4-BE49-F238E27FC236}">
                <a16:creationId xmlns:a16="http://schemas.microsoft.com/office/drawing/2014/main" id="{74230303-199B-4F37-BF6C-066AFF166E2B}"/>
              </a:ext>
            </a:extLst>
          </p:cNvPr>
          <p:cNvSpPr/>
          <p:nvPr/>
        </p:nvSpPr>
        <p:spPr>
          <a:xfrm>
            <a:off x="3195006" y="1195086"/>
            <a:ext cx="531786" cy="60633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3" name="Elipse 22">
            <a:extLst>
              <a:ext uri="{FF2B5EF4-FFF2-40B4-BE49-F238E27FC236}">
                <a16:creationId xmlns:a16="http://schemas.microsoft.com/office/drawing/2014/main" id="{1EB038F8-602C-4DF4-A588-11A1D562DF0C}"/>
              </a:ext>
            </a:extLst>
          </p:cNvPr>
          <p:cNvSpPr/>
          <p:nvPr/>
        </p:nvSpPr>
        <p:spPr>
          <a:xfrm>
            <a:off x="6057209" y="683859"/>
            <a:ext cx="531786" cy="60633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9" name="CuadroTexto 18">
            <a:extLst>
              <a:ext uri="{FF2B5EF4-FFF2-40B4-BE49-F238E27FC236}">
                <a16:creationId xmlns:a16="http://schemas.microsoft.com/office/drawing/2014/main" id="{20FB6A89-383B-4FEE-9C47-752B57F18DD9}"/>
              </a:ext>
            </a:extLst>
          </p:cNvPr>
          <p:cNvSpPr txBox="1"/>
          <p:nvPr/>
        </p:nvSpPr>
        <p:spPr>
          <a:xfrm>
            <a:off x="3261394" y="1175090"/>
            <a:ext cx="399011" cy="646331"/>
          </a:xfrm>
          <a:prstGeom prst="rect">
            <a:avLst/>
          </a:prstGeom>
          <a:noFill/>
        </p:spPr>
        <p:txBody>
          <a:bodyPr wrap="square" rtlCol="0">
            <a:spAutoFit/>
          </a:bodyPr>
          <a:lstStyle/>
          <a:p>
            <a:r>
              <a:rPr lang="es-MX" sz="3600" dirty="0">
                <a:solidFill>
                  <a:schemeClr val="accent4">
                    <a:lumMod val="75000"/>
                  </a:schemeClr>
                </a:solidFill>
                <a:latin typeface="Amasis MT Pro Black" panose="02040A04050005020304" pitchFamily="18" charset="0"/>
              </a:rPr>
              <a:t>2</a:t>
            </a:r>
          </a:p>
        </p:txBody>
      </p:sp>
      <p:sp>
        <p:nvSpPr>
          <p:cNvPr id="20" name="CuadroTexto 19">
            <a:extLst>
              <a:ext uri="{FF2B5EF4-FFF2-40B4-BE49-F238E27FC236}">
                <a16:creationId xmlns:a16="http://schemas.microsoft.com/office/drawing/2014/main" id="{A41CAA75-4C98-4064-AD06-4E336C44465F}"/>
              </a:ext>
            </a:extLst>
          </p:cNvPr>
          <p:cNvSpPr txBox="1"/>
          <p:nvPr/>
        </p:nvSpPr>
        <p:spPr>
          <a:xfrm>
            <a:off x="6096573" y="648529"/>
            <a:ext cx="399011" cy="646331"/>
          </a:xfrm>
          <a:prstGeom prst="rect">
            <a:avLst/>
          </a:prstGeom>
          <a:noFill/>
        </p:spPr>
        <p:txBody>
          <a:bodyPr wrap="square" rtlCol="0">
            <a:spAutoFit/>
          </a:bodyPr>
          <a:lstStyle/>
          <a:p>
            <a:r>
              <a:rPr lang="es-MX" sz="3600" dirty="0">
                <a:solidFill>
                  <a:schemeClr val="accent1">
                    <a:lumMod val="75000"/>
                  </a:schemeClr>
                </a:solidFill>
                <a:latin typeface="Amasis MT Pro Black" panose="02040A04050005020304" pitchFamily="18" charset="0"/>
              </a:rPr>
              <a:t>3</a:t>
            </a:r>
          </a:p>
        </p:txBody>
      </p:sp>
    </p:spTree>
    <p:extLst>
      <p:ext uri="{BB962C8B-B14F-4D97-AF65-F5344CB8AC3E}">
        <p14:creationId xmlns:p14="http://schemas.microsoft.com/office/powerpoint/2010/main" val="24549582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80766427-702D-4A43-BB39-BC6A9755334A}"/>
              </a:ext>
            </a:extLst>
          </p:cNvPr>
          <p:cNvPicPr>
            <a:picLocks noChangeAspect="1"/>
          </p:cNvPicPr>
          <p:nvPr/>
        </p:nvPicPr>
        <p:blipFill rotWithShape="1">
          <a:blip r:embed="rId2"/>
          <a:srcRect l="5636" t="43313" r="52727" b="28727"/>
          <a:stretch/>
        </p:blipFill>
        <p:spPr>
          <a:xfrm>
            <a:off x="1182485" y="1291430"/>
            <a:ext cx="6779029" cy="256064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72523278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515"/>
        <p:cNvGrpSpPr/>
        <p:nvPr/>
      </p:nvGrpSpPr>
      <p:grpSpPr>
        <a:xfrm>
          <a:off x="0" y="0"/>
          <a:ext cx="0" cy="0"/>
          <a:chOff x="0" y="0"/>
          <a:chExt cx="0" cy="0"/>
        </a:xfrm>
      </p:grpSpPr>
      <p:sp>
        <p:nvSpPr>
          <p:cNvPr id="11516" name="Google Shape;11516;p35"/>
          <p:cNvSpPr txBox="1">
            <a:spLocks noGrp="1"/>
          </p:cNvSpPr>
          <p:nvPr>
            <p:ph type="title"/>
          </p:nvPr>
        </p:nvSpPr>
        <p:spPr>
          <a:xfrm>
            <a:off x="1974617" y="1373207"/>
            <a:ext cx="6651900" cy="748500"/>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3200" dirty="0">
                <a:solidFill>
                  <a:schemeClr val="accent1">
                    <a:lumMod val="50000"/>
                  </a:schemeClr>
                </a:solidFill>
                <a:latin typeface="Chewy" panose="020B0604020202020204" charset="0"/>
              </a:rPr>
              <a:t>IMPORTANCIA DE LAS HABILIDADES SOCIALES EN LA ESCUELA </a:t>
            </a:r>
            <a:endParaRPr sz="3200" dirty="0">
              <a:solidFill>
                <a:schemeClr val="accent1">
                  <a:lumMod val="50000"/>
                </a:schemeClr>
              </a:solidFill>
              <a:latin typeface="Chewy" panose="020B0604020202020204" charset="0"/>
            </a:endParaRPr>
          </a:p>
        </p:txBody>
      </p:sp>
      <p:sp>
        <p:nvSpPr>
          <p:cNvPr id="11517" name="Google Shape;11517;p35"/>
          <p:cNvSpPr txBox="1">
            <a:spLocks noGrp="1"/>
          </p:cNvSpPr>
          <p:nvPr>
            <p:ph type="subTitle" idx="1"/>
          </p:nvPr>
        </p:nvSpPr>
        <p:spPr>
          <a:xfrm>
            <a:off x="2250017" y="2482461"/>
            <a:ext cx="6101100" cy="1261854"/>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s-ES" sz="1400" dirty="0">
                <a:latin typeface="Comic Sans MS" panose="030F0702030302020204" pitchFamily="66" charset="0"/>
              </a:rPr>
              <a:t>La socialización se va desarrollando en la manera en la que interactuamos con otras personas y su entorno. El grupo social básico en el que vamos desarrollando nuestros primeros intercambios sociales y afectivos es la familia. Esta interacción va marcando el desarrollo de la capacidad social de un niño</a:t>
            </a:r>
            <a:endParaRPr sz="1400" dirty="0">
              <a:latin typeface="Comic Sans MS" panose="030F0702030302020204" pitchFamily="66" charset="0"/>
            </a:endParaRPr>
          </a:p>
        </p:txBody>
      </p:sp>
      <p:sp>
        <p:nvSpPr>
          <p:cNvPr id="5" name="Google Shape;11516;p35">
            <a:extLst>
              <a:ext uri="{FF2B5EF4-FFF2-40B4-BE49-F238E27FC236}">
                <a16:creationId xmlns:a16="http://schemas.microsoft.com/office/drawing/2014/main" id="{D6189F72-862E-4C72-8163-F796B9915017}"/>
              </a:ext>
            </a:extLst>
          </p:cNvPr>
          <p:cNvSpPr txBox="1">
            <a:spLocks/>
          </p:cNvSpPr>
          <p:nvPr/>
        </p:nvSpPr>
        <p:spPr>
          <a:xfrm>
            <a:off x="1974617" y="1436732"/>
            <a:ext cx="6651900" cy="748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3"/>
              </a:buClr>
              <a:buSzPts val="3800"/>
              <a:buFont typeface="Nunito"/>
              <a:buNone/>
              <a:defRPr sz="10000" b="1" i="0" u="none" strike="noStrike" cap="none">
                <a:solidFill>
                  <a:schemeClr val="accent3"/>
                </a:solidFill>
                <a:latin typeface="Nunito"/>
                <a:ea typeface="Nunito"/>
                <a:cs typeface="Nunito"/>
                <a:sym typeface="Nunito"/>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s-MX" sz="3200" dirty="0">
                <a:solidFill>
                  <a:schemeClr val="accent1">
                    <a:lumMod val="60000"/>
                    <a:lumOff val="40000"/>
                  </a:schemeClr>
                </a:solidFill>
                <a:latin typeface="Chewy" panose="020B0604020202020204" charset="0"/>
              </a:rPr>
              <a:t>IMPORTANCIA DE LAS HABILIDADES SOCIALES EN LA ESCUELA</a:t>
            </a:r>
          </a:p>
        </p:txBody>
      </p:sp>
    </p:spTree>
    <p:extLst>
      <p:ext uri="{BB962C8B-B14F-4D97-AF65-F5344CB8AC3E}">
        <p14:creationId xmlns:p14="http://schemas.microsoft.com/office/powerpoint/2010/main" val="355471835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522"/>
        <p:cNvGrpSpPr/>
        <p:nvPr/>
      </p:nvGrpSpPr>
      <p:grpSpPr>
        <a:xfrm>
          <a:off x="0" y="0"/>
          <a:ext cx="0" cy="0"/>
          <a:chOff x="0" y="0"/>
          <a:chExt cx="0" cy="0"/>
        </a:xfrm>
      </p:grpSpPr>
      <p:pic>
        <p:nvPicPr>
          <p:cNvPr id="1026" name="Picture 2" descr="38 ideas de Socializacion | actividades infantiles, socializacion,  actividades para niños">
            <a:extLst>
              <a:ext uri="{FF2B5EF4-FFF2-40B4-BE49-F238E27FC236}">
                <a16:creationId xmlns:a16="http://schemas.microsoft.com/office/drawing/2014/main" id="{E6FCD637-FFA7-4CBA-BAB5-08ED0DC6A94A}"/>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23600" b="87000" l="2182" r="95455">
                        <a14:foregroundMark x1="22909" y1="25200" x2="22909" y2="25200"/>
                        <a14:foregroundMark x1="8727" y1="38000" x2="8727" y2="38000"/>
                        <a14:foregroundMark x1="50909" y1="23600" x2="50909" y2="23600"/>
                        <a14:foregroundMark x1="91455" y1="34800" x2="91455" y2="34800"/>
                        <a14:foregroundMark x1="95636" y1="46800" x2="95636" y2="46800"/>
                        <a14:foregroundMark x1="92364" y1="84000" x2="92364" y2="84000"/>
                        <a14:foregroundMark x1="92364" y1="84000" x2="92364" y2="84000"/>
                        <a14:foregroundMark x1="86909" y1="82400" x2="86909" y2="82400"/>
                        <a14:foregroundMark x1="91636" y1="81800" x2="91636" y2="81800"/>
                        <a14:foregroundMark x1="91636" y1="81800" x2="91636" y2="81800"/>
                        <a14:foregroundMark x1="50727" y1="79600" x2="58182" y2="79600"/>
                        <a14:foregroundMark x1="20364" y1="63000" x2="23091" y2="67800"/>
                        <a14:foregroundMark x1="62000" y1="78400" x2="57636" y2="83200"/>
                        <a14:foregroundMark x1="8182" y1="73000" x2="2182" y2="75200"/>
                      </a14:backgroundRemoval>
                    </a14:imgEffect>
                  </a14:imgLayer>
                </a14:imgProps>
              </a:ext>
              <a:ext uri="{28A0092B-C50C-407E-A947-70E740481C1C}">
                <a14:useLocalDpi xmlns:a14="http://schemas.microsoft.com/office/drawing/2010/main" val="0"/>
              </a:ext>
            </a:extLst>
          </a:blip>
          <a:srcRect t="19021" b="5315"/>
          <a:stretch/>
        </p:blipFill>
        <p:spPr bwMode="auto">
          <a:xfrm>
            <a:off x="1481959" y="2914623"/>
            <a:ext cx="2129925" cy="1465060"/>
          </a:xfrm>
          <a:prstGeom prst="rect">
            <a:avLst/>
          </a:prstGeom>
          <a:noFill/>
          <a:extLst>
            <a:ext uri="{909E8E84-426E-40DD-AFC4-6F175D3DCCD1}">
              <a14:hiddenFill xmlns:a14="http://schemas.microsoft.com/office/drawing/2010/main">
                <a:solidFill>
                  <a:srgbClr val="FFFFFF"/>
                </a:solidFill>
              </a14:hiddenFill>
            </a:ext>
          </a:extLst>
        </p:spPr>
      </p:pic>
      <p:sp>
        <p:nvSpPr>
          <p:cNvPr id="11523" name="Google Shape;11523;p36"/>
          <p:cNvSpPr txBox="1">
            <a:spLocks noGrp="1"/>
          </p:cNvSpPr>
          <p:nvPr>
            <p:ph type="subTitle" idx="1"/>
          </p:nvPr>
        </p:nvSpPr>
        <p:spPr>
          <a:xfrm>
            <a:off x="962625" y="1221882"/>
            <a:ext cx="3328800" cy="1692741"/>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s-ES" dirty="0">
                <a:latin typeface="Comic Sans MS" panose="030F0702030302020204" pitchFamily="66" charset="0"/>
              </a:rPr>
              <a:t>A</a:t>
            </a:r>
            <a:r>
              <a:rPr lang="es-ES" sz="1400" dirty="0">
                <a:latin typeface="Comic Sans MS" panose="030F0702030302020204" pitchFamily="66" charset="0"/>
              </a:rPr>
              <a:t> la edad de 1 año el niño va teniendo sus primeras interacciones y va descubriendo que hay personas iguales a el, además de que aun no hay mucha relación con los demás y prefieres jugar por separado y se dan las peleas por posesión de juguetes.</a:t>
            </a:r>
            <a:endParaRPr sz="1400" dirty="0">
              <a:latin typeface="Comic Sans MS" panose="030F0702030302020204" pitchFamily="66" charset="0"/>
            </a:endParaRPr>
          </a:p>
        </p:txBody>
      </p:sp>
      <p:sp>
        <p:nvSpPr>
          <p:cNvPr id="4" name="Google Shape;11523;p36">
            <a:extLst>
              <a:ext uri="{FF2B5EF4-FFF2-40B4-BE49-F238E27FC236}">
                <a16:creationId xmlns:a16="http://schemas.microsoft.com/office/drawing/2014/main" id="{CB40FF6E-41CA-48D7-AC23-0CAB3FB4390A}"/>
              </a:ext>
            </a:extLst>
          </p:cNvPr>
          <p:cNvSpPr txBox="1">
            <a:spLocks/>
          </p:cNvSpPr>
          <p:nvPr/>
        </p:nvSpPr>
        <p:spPr>
          <a:xfrm>
            <a:off x="4572000" y="2283695"/>
            <a:ext cx="3328800" cy="1908184"/>
          </a:xfrm>
          <a:prstGeom prst="rect">
            <a:avLst/>
          </a:prstGeom>
          <a:noFill/>
          <a:ln>
            <a:noFill/>
          </a:ln>
        </p:spPr>
        <p:txBody>
          <a:bodyPr spcFirstLastPara="1" wrap="square" lIns="91425" tIns="91425" rIns="91425" bIns="91425" anchor="t" anchorCtr="0">
            <a:sp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Montserrat"/>
              <a:buNone/>
              <a:defRPr sz="1400" b="0" i="0" u="none" strike="noStrike" cap="none">
                <a:solidFill>
                  <a:schemeClr val="dk1"/>
                </a:solidFill>
                <a:latin typeface="Montserrat"/>
                <a:ea typeface="Montserrat"/>
                <a:cs typeface="Montserrat"/>
                <a:sym typeface="Montserrat"/>
              </a:defRPr>
            </a:lvl1pPr>
            <a:lvl2pPr marL="914400" marR="0" lvl="1" indent="-317500" algn="l" rtl="0">
              <a:lnSpc>
                <a:spcPct val="100000"/>
              </a:lnSpc>
              <a:spcBef>
                <a:spcPts val="0"/>
              </a:spcBef>
              <a:spcAft>
                <a:spcPts val="0"/>
              </a:spcAft>
              <a:buClr>
                <a:schemeClr val="dk1"/>
              </a:buClr>
              <a:buSzPts val="1400"/>
              <a:buFont typeface="Montserrat"/>
              <a:buNone/>
              <a:defRPr sz="1400" b="0" i="0" u="none" strike="noStrike" cap="none">
                <a:solidFill>
                  <a:schemeClr val="dk1"/>
                </a:solidFill>
                <a:latin typeface="Montserrat"/>
                <a:ea typeface="Montserrat"/>
                <a:cs typeface="Montserrat"/>
                <a:sym typeface="Montserrat"/>
              </a:defRPr>
            </a:lvl2pPr>
            <a:lvl3pPr marL="1371600" marR="0" lvl="2" indent="-317500" algn="l" rtl="0">
              <a:lnSpc>
                <a:spcPct val="100000"/>
              </a:lnSpc>
              <a:spcBef>
                <a:spcPts val="0"/>
              </a:spcBef>
              <a:spcAft>
                <a:spcPts val="0"/>
              </a:spcAft>
              <a:buClr>
                <a:schemeClr val="dk1"/>
              </a:buClr>
              <a:buSzPts val="1400"/>
              <a:buFont typeface="Montserrat"/>
              <a:buNone/>
              <a:defRPr sz="1400" b="0" i="0" u="none" strike="noStrike" cap="none">
                <a:solidFill>
                  <a:schemeClr val="dk1"/>
                </a:solidFill>
                <a:latin typeface="Montserrat"/>
                <a:ea typeface="Montserrat"/>
                <a:cs typeface="Montserrat"/>
                <a:sym typeface="Montserrat"/>
              </a:defRPr>
            </a:lvl3pPr>
            <a:lvl4pPr marL="1828800" marR="0" lvl="3" indent="-317500" algn="l" rtl="0">
              <a:lnSpc>
                <a:spcPct val="100000"/>
              </a:lnSpc>
              <a:spcBef>
                <a:spcPts val="0"/>
              </a:spcBef>
              <a:spcAft>
                <a:spcPts val="0"/>
              </a:spcAft>
              <a:buClr>
                <a:schemeClr val="dk1"/>
              </a:buClr>
              <a:buSzPts val="1400"/>
              <a:buFont typeface="Montserrat"/>
              <a:buNone/>
              <a:defRPr sz="1400" b="0" i="0" u="none" strike="noStrike" cap="none">
                <a:solidFill>
                  <a:schemeClr val="dk1"/>
                </a:solidFill>
                <a:latin typeface="Montserrat"/>
                <a:ea typeface="Montserrat"/>
                <a:cs typeface="Montserrat"/>
                <a:sym typeface="Montserrat"/>
              </a:defRPr>
            </a:lvl4pPr>
            <a:lvl5pPr marL="2286000" marR="0" lvl="4" indent="-317500" algn="l" rtl="0">
              <a:lnSpc>
                <a:spcPct val="100000"/>
              </a:lnSpc>
              <a:spcBef>
                <a:spcPts val="0"/>
              </a:spcBef>
              <a:spcAft>
                <a:spcPts val="0"/>
              </a:spcAft>
              <a:buClr>
                <a:schemeClr val="dk1"/>
              </a:buClr>
              <a:buSzPts val="1400"/>
              <a:buFont typeface="Montserrat"/>
              <a:buNone/>
              <a:defRPr sz="1400" b="0" i="0" u="none" strike="noStrike" cap="none">
                <a:solidFill>
                  <a:schemeClr val="dk1"/>
                </a:solidFill>
                <a:latin typeface="Montserrat"/>
                <a:ea typeface="Montserrat"/>
                <a:cs typeface="Montserrat"/>
                <a:sym typeface="Montserrat"/>
              </a:defRPr>
            </a:lvl5pPr>
            <a:lvl6pPr marL="2743200" marR="0" lvl="5" indent="-317500" algn="l" rtl="0">
              <a:lnSpc>
                <a:spcPct val="100000"/>
              </a:lnSpc>
              <a:spcBef>
                <a:spcPts val="0"/>
              </a:spcBef>
              <a:spcAft>
                <a:spcPts val="0"/>
              </a:spcAft>
              <a:buClr>
                <a:schemeClr val="dk1"/>
              </a:buClr>
              <a:buSzPts val="1400"/>
              <a:buFont typeface="Montserrat"/>
              <a:buNone/>
              <a:defRPr sz="1400" b="0" i="0" u="none" strike="noStrike" cap="none">
                <a:solidFill>
                  <a:schemeClr val="dk1"/>
                </a:solidFill>
                <a:latin typeface="Montserrat"/>
                <a:ea typeface="Montserrat"/>
                <a:cs typeface="Montserrat"/>
                <a:sym typeface="Montserrat"/>
              </a:defRPr>
            </a:lvl6pPr>
            <a:lvl7pPr marL="3200400" marR="0" lvl="6" indent="-317500" algn="l" rtl="0">
              <a:lnSpc>
                <a:spcPct val="100000"/>
              </a:lnSpc>
              <a:spcBef>
                <a:spcPts val="0"/>
              </a:spcBef>
              <a:spcAft>
                <a:spcPts val="0"/>
              </a:spcAft>
              <a:buClr>
                <a:schemeClr val="dk1"/>
              </a:buClr>
              <a:buSzPts val="1400"/>
              <a:buFont typeface="Montserrat"/>
              <a:buNone/>
              <a:defRPr sz="1400" b="0" i="0" u="none" strike="noStrike" cap="none">
                <a:solidFill>
                  <a:schemeClr val="dk1"/>
                </a:solidFill>
                <a:latin typeface="Montserrat"/>
                <a:ea typeface="Montserrat"/>
                <a:cs typeface="Montserrat"/>
                <a:sym typeface="Montserrat"/>
              </a:defRPr>
            </a:lvl7pPr>
            <a:lvl8pPr marL="3657600" marR="0" lvl="7" indent="-317500" algn="l" rtl="0">
              <a:lnSpc>
                <a:spcPct val="100000"/>
              </a:lnSpc>
              <a:spcBef>
                <a:spcPts val="0"/>
              </a:spcBef>
              <a:spcAft>
                <a:spcPts val="0"/>
              </a:spcAft>
              <a:buClr>
                <a:schemeClr val="dk1"/>
              </a:buClr>
              <a:buSzPts val="1400"/>
              <a:buFont typeface="Montserrat"/>
              <a:buNone/>
              <a:defRPr sz="1400" b="0" i="0" u="none" strike="noStrike" cap="none">
                <a:solidFill>
                  <a:schemeClr val="dk1"/>
                </a:solidFill>
                <a:latin typeface="Montserrat"/>
                <a:ea typeface="Montserrat"/>
                <a:cs typeface="Montserrat"/>
                <a:sym typeface="Montserrat"/>
              </a:defRPr>
            </a:lvl8pPr>
            <a:lvl9pPr marL="4114800" marR="0" lvl="8" indent="-317500" algn="l" rtl="0">
              <a:lnSpc>
                <a:spcPct val="100000"/>
              </a:lnSpc>
              <a:spcBef>
                <a:spcPts val="0"/>
              </a:spcBef>
              <a:spcAft>
                <a:spcPts val="0"/>
              </a:spcAft>
              <a:buClr>
                <a:schemeClr val="dk1"/>
              </a:buClr>
              <a:buSzPts val="1400"/>
              <a:buFont typeface="Montserrat"/>
              <a:buNone/>
              <a:defRPr sz="1400" b="0" i="0" u="none" strike="noStrike" cap="none">
                <a:solidFill>
                  <a:schemeClr val="dk1"/>
                </a:solidFill>
                <a:latin typeface="Montserrat"/>
                <a:ea typeface="Montserrat"/>
                <a:cs typeface="Montserrat"/>
                <a:sym typeface="Montserrat"/>
              </a:defRPr>
            </a:lvl9pPr>
          </a:lstStyle>
          <a:p>
            <a:pPr marL="0" indent="0"/>
            <a:r>
              <a:rPr lang="es-ES" dirty="0">
                <a:latin typeface="Comic Sans MS" panose="030F0702030302020204" pitchFamily="66" charset="0"/>
              </a:rPr>
              <a:t>Hasta los tres años es cuando el niño acude a la escuela y tienen contacto con adultos que no son sus padres, además de ir adquiriendo experiencias, van realizando tareas mas complejas, van realizando juegos interactivos y practicando la colaboración.</a:t>
            </a:r>
          </a:p>
        </p:txBody>
      </p:sp>
      <p:pic>
        <p:nvPicPr>
          <p:cNvPr id="1028" name="Picture 4" descr="Expediente del niño/a - PORTAFOLIO ERIKA MONGE">
            <a:extLst>
              <a:ext uri="{FF2B5EF4-FFF2-40B4-BE49-F238E27FC236}">
                <a16:creationId xmlns:a16="http://schemas.microsoft.com/office/drawing/2014/main" id="{D4B221AB-2121-4E9A-9BCA-6FA6126D4232}"/>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8250" b="95000" l="6400" r="95000">
                        <a14:foregroundMark x1="15400" y1="8250" x2="15400" y2="8250"/>
                        <a14:foregroundMark x1="8800" y1="19000" x2="8800" y2="19000"/>
                        <a14:foregroundMark x1="91200" y1="48000" x2="89600" y2="64250"/>
                        <a14:foregroundMark x1="89600" y1="64250" x2="82800" y2="74000"/>
                        <a14:foregroundMark x1="82800" y1="74000" x2="86200" y2="74500"/>
                        <a14:foregroundMark x1="95000" y1="52500" x2="95000" y2="52500"/>
                        <a14:foregroundMark x1="82400" y1="45500" x2="82400" y2="45500"/>
                        <a14:foregroundMark x1="86000" y1="79750" x2="86000" y2="79750"/>
                        <a14:foregroundMark x1="79600" y1="87250" x2="79600" y2="87250"/>
                        <a14:foregroundMark x1="79600" y1="91000" x2="79600" y2="91000"/>
                        <a14:foregroundMark x1="82800" y1="79000" x2="82800" y2="79000"/>
                        <a14:foregroundMark x1="68800" y1="90750" x2="68800" y2="90750"/>
                        <a14:foregroundMark x1="70400" y1="93500" x2="70400" y2="93500"/>
                        <a14:foregroundMark x1="47200" y1="70750" x2="47200" y2="70750"/>
                        <a14:foregroundMark x1="44200" y1="69000" x2="44200" y2="69000"/>
                        <a14:foregroundMark x1="40800" y1="66500" x2="45600" y2="69250"/>
                        <a14:foregroundMark x1="18200" y1="37250" x2="9600" y2="48250"/>
                        <a14:foregroundMark x1="9600" y1="48250" x2="4000" y2="75000"/>
                        <a14:foregroundMark x1="4000" y1="75000" x2="8200" y2="61500"/>
                        <a14:foregroundMark x1="8200" y1="61500" x2="7600" y2="78750"/>
                        <a14:foregroundMark x1="7600" y1="78750" x2="6400" y2="65000"/>
                        <a14:foregroundMark x1="6400" y1="65000" x2="7200" y2="70500"/>
                        <a14:foregroundMark x1="13000" y1="93750" x2="13000" y2="93750"/>
                        <a14:foregroundMark x1="46200" y1="93500" x2="46200" y2="93500"/>
                        <a14:foregroundMark x1="79800" y1="91750" x2="79800" y2="91750"/>
                        <a14:foregroundMark x1="80000" y1="95000" x2="80000" y2="95000"/>
                        <a14:foregroundMark x1="80200" y1="69500" x2="80200" y2="69500"/>
                        <a14:foregroundMark x1="40200" y1="80250" x2="46600" y2="83500"/>
                        <a14:foregroundMark x1="17400" y1="51750" x2="13600" y2="66750"/>
                      </a14:backgroundRemoval>
                    </a14:imgEffect>
                  </a14:imgLayer>
                </a14:imgProps>
              </a:ext>
              <a:ext uri="{28A0092B-C50C-407E-A947-70E740481C1C}">
                <a14:useLocalDpi xmlns:a14="http://schemas.microsoft.com/office/drawing/2010/main" val="0"/>
              </a:ext>
            </a:extLst>
          </a:blip>
          <a:srcRect/>
          <a:stretch>
            <a:fillRect/>
          </a:stretch>
        </p:blipFill>
        <p:spPr bwMode="auto">
          <a:xfrm>
            <a:off x="5081493" y="435845"/>
            <a:ext cx="2309813" cy="18478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2352246"/>
      </p:ext>
    </p:extLst>
  </p:cSld>
  <p:clrMapOvr>
    <a:masterClrMapping/>
  </p:clrMapOvr>
</p:sld>
</file>

<file path=ppt/theme/theme1.xml><?xml version="1.0" encoding="utf-8"?>
<a:theme xmlns:a="http://schemas.openxmlformats.org/drawingml/2006/main" name="Phonics Subject for Pre-K: Composition by Slidesgo">
  <a:themeElements>
    <a:clrScheme name="Simple Light">
      <a:dk1>
        <a:srgbClr val="000000"/>
      </a:dk1>
      <a:lt1>
        <a:srgbClr val="63432E"/>
      </a:lt1>
      <a:dk2>
        <a:srgbClr val="7F5C44"/>
      </a:dk2>
      <a:lt2>
        <a:srgbClr val="798765"/>
      </a:lt2>
      <a:accent1>
        <a:srgbClr val="B8C189"/>
      </a:accent1>
      <a:accent2>
        <a:srgbClr val="FF9509"/>
      </a:accent2>
      <a:accent3>
        <a:srgbClr val="F9B234"/>
      </a:accent3>
      <a:accent4>
        <a:srgbClr val="EC605F"/>
      </a:accent4>
      <a:accent5>
        <a:srgbClr val="FBCFAC"/>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118</TotalTime>
  <Words>1283</Words>
  <Application>Microsoft Office PowerPoint</Application>
  <PresentationFormat>Presentación en pantalla (16:9)</PresentationFormat>
  <Paragraphs>86</Paragraphs>
  <Slides>18</Slides>
  <Notes>12</Notes>
  <HiddenSlides>0</HiddenSlides>
  <MMClips>0</MMClips>
  <ScaleCrop>false</ScaleCrop>
  <HeadingPairs>
    <vt:vector size="6" baseType="variant">
      <vt:variant>
        <vt:lpstr>Fuentes usadas</vt:lpstr>
      </vt:variant>
      <vt:variant>
        <vt:i4>10</vt:i4>
      </vt:variant>
      <vt:variant>
        <vt:lpstr>Tema</vt:lpstr>
      </vt:variant>
      <vt:variant>
        <vt:i4>1</vt:i4>
      </vt:variant>
      <vt:variant>
        <vt:lpstr>Títulos de diapositiva</vt:lpstr>
      </vt:variant>
      <vt:variant>
        <vt:i4>18</vt:i4>
      </vt:variant>
    </vt:vector>
  </HeadingPairs>
  <TitlesOfParts>
    <vt:vector size="29" baseType="lpstr">
      <vt:lpstr>Calibri</vt:lpstr>
      <vt:lpstr>Symbol</vt:lpstr>
      <vt:lpstr>Amasis MT Pro Black</vt:lpstr>
      <vt:lpstr>Chewy</vt:lpstr>
      <vt:lpstr>Bebas Neue</vt:lpstr>
      <vt:lpstr>Comic Sans MS</vt:lpstr>
      <vt:lpstr>Nunito Black</vt:lpstr>
      <vt:lpstr>Montserrat</vt:lpstr>
      <vt:lpstr>Nunito</vt:lpstr>
      <vt:lpstr>Arial</vt:lpstr>
      <vt:lpstr>Phonics Subject for Pre-K: Composition by Slidesgo</vt:lpstr>
      <vt:lpstr>Presentación de PowerPoint</vt:lpstr>
      <vt:lpstr>HABILIDADES SOCIALES Y DE COMUNICACIÒN </vt:lpstr>
      <vt:lpstr>Las relaciones sociales y las habilidades de comunicación son necesarias y fundamentales para el desarrollo tanto social como emocional e intelectual de las personas.  </vt:lpstr>
      <vt:lpstr>Presentación de PowerPoint</vt:lpstr>
      <vt:lpstr>Presentación de PowerPoint</vt:lpstr>
      <vt:lpstr>Presentación de PowerPoint</vt:lpstr>
      <vt:lpstr>Presentación de PowerPoint</vt:lpstr>
      <vt:lpstr>IMPORTANCIA DE LAS HABILIDADES SOCIALES EN LA ESCUELA </vt:lpstr>
      <vt:lpstr>Presentación de PowerPoint</vt:lpstr>
      <vt:lpstr>Presentación de PowerPoint</vt:lpstr>
      <vt:lpstr>CÒMO ENSEÑAR HABILIDADES SOCIALES </vt:lpstr>
      <vt:lpstr>Presentación de PowerPoint</vt:lpstr>
      <vt:lpstr>Presentación de PowerPoint</vt:lpstr>
      <vt:lpstr>OBJETIVO:</vt:lpstr>
      <vt:lpstr>Actividades</vt:lpstr>
      <vt:lpstr>El telèfono </vt:lpstr>
      <vt:lpstr>Puedo decir NO </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margarita velazquez medellin</dc:creator>
  <cp:lastModifiedBy>FABIOLA DENISSE ESCOBEDO GARCIA</cp:lastModifiedBy>
  <cp:revision>4</cp:revision>
  <dcterms:modified xsi:type="dcterms:W3CDTF">2022-04-26T04:57:58Z</dcterms:modified>
</cp:coreProperties>
</file>