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Bebas Neue" panose="02000000000000000000" pitchFamily="2" charset="0"/>
      <p:regular r:id="rId9"/>
    </p:embeddedFont>
    <p:embeddedFont>
      <p:font typeface="Bubblegum Sans" panose="02000506000000020004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fortaa" pitchFamily="2" charset="0"/>
      <p:regular r:id="rId15"/>
      <p:bold r:id="rId16"/>
    </p:embeddedFont>
    <p:embeddedFont>
      <p:font typeface="Jomhuria" pitchFamily="2" charset="-78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font" Target="fonts/font5.fntdata" /><Relationship Id="rId18" Type="http://schemas.openxmlformats.org/officeDocument/2006/relationships/font" Target="fonts/font10.fntdata" /><Relationship Id="rId3" Type="http://schemas.openxmlformats.org/officeDocument/2006/relationships/slide" Target="slides/slide1.xml" /><Relationship Id="rId21" Type="http://schemas.openxmlformats.org/officeDocument/2006/relationships/font" Target="fonts/font13.fntdata" /><Relationship Id="rId7" Type="http://schemas.openxmlformats.org/officeDocument/2006/relationships/slide" Target="slides/slide5.xml" /><Relationship Id="rId12" Type="http://schemas.openxmlformats.org/officeDocument/2006/relationships/font" Target="fonts/font4.fntdata" /><Relationship Id="rId17" Type="http://schemas.openxmlformats.org/officeDocument/2006/relationships/font" Target="fonts/font9.fntdata" /><Relationship Id="rId2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font" Target="fonts/font8.fntdata" /><Relationship Id="rId20" Type="http://schemas.openxmlformats.org/officeDocument/2006/relationships/font" Target="fonts/font12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font" Target="fonts/font3.fntdata" /><Relationship Id="rId24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font" Target="fonts/font7.fntdata" /><Relationship Id="rId23" Type="http://schemas.openxmlformats.org/officeDocument/2006/relationships/viewProps" Target="viewProps.xml" /><Relationship Id="rId10" Type="http://schemas.openxmlformats.org/officeDocument/2006/relationships/font" Target="fonts/font2.fntdata" /><Relationship Id="rId19" Type="http://schemas.openxmlformats.org/officeDocument/2006/relationships/font" Target="fonts/font11.fntdata" /><Relationship Id="rId4" Type="http://schemas.openxmlformats.org/officeDocument/2006/relationships/slide" Target="slides/slide2.xml" /><Relationship Id="rId9" Type="http://schemas.openxmlformats.org/officeDocument/2006/relationships/font" Target="fonts/font1.fntdata" /><Relationship Id="rId14" Type="http://schemas.openxmlformats.org/officeDocument/2006/relationships/font" Target="fonts/font6.fntdata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1238e22d86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8" name="Google Shape;1638;g1238e22d86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1238e22d86e_0_1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1238e22d86e_0_1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122a6ac7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122a6ac7c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 /><Relationship Id="rId2" Type="http://schemas.openxmlformats.org/officeDocument/2006/relationships/hyperlink" Target="http://bit.ly/2Tynxth" TargetMode="External" /><Relationship Id="rId1" Type="http://schemas.openxmlformats.org/officeDocument/2006/relationships/slideMaster" Target="../slideMasters/slideMaster2.xml" /><Relationship Id="rId4" Type="http://schemas.openxmlformats.org/officeDocument/2006/relationships/hyperlink" Target="http://bit.ly/2TtBDfr" TargetMode="Externa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5" name="Google Shape;55;p1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1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1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1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1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1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1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1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1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1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1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1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1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1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1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1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1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1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1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1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1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1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1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1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1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1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1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1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1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1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1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1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1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1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1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1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" name="Google Shape;99;p14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00" name="Google Shape;100;p1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4"/>
          <p:cNvSpPr/>
          <p:nvPr/>
        </p:nvSpPr>
        <p:spPr>
          <a:xfrm>
            <a:off x="8600354" y="115167"/>
            <a:ext cx="298406" cy="230067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246145" y="419772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6054120" y="494912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9021970" y="448500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8898745" y="68892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395554" y="4848692"/>
            <a:ext cx="298406" cy="230067"/>
          </a:xfrm>
          <a:custGeom>
            <a:avLst/>
            <a:gdLst/>
            <a:ahLst/>
            <a:cxnLst/>
            <a:rect l="l" t="t" r="r" b="b"/>
            <a:pathLst>
              <a:path w="9323" h="7228" extrusionOk="0">
                <a:moveTo>
                  <a:pt x="4667" y="0"/>
                </a:moveTo>
                <a:cubicBezTo>
                  <a:pt x="12" y="0"/>
                  <a:pt x="0" y="7227"/>
                  <a:pt x="4667" y="7227"/>
                </a:cubicBezTo>
                <a:cubicBezTo>
                  <a:pt x="9311" y="7227"/>
                  <a:pt x="9323" y="0"/>
                  <a:pt x="4667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8898745" y="376947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5629607" y="1186983"/>
            <a:ext cx="203373" cy="156276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8210520" y="376947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8600344" y="2720180"/>
            <a:ext cx="152068" cy="146545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6054120" y="494912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6252975" y="65263"/>
            <a:ext cx="227398" cy="2277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795168" y="112688"/>
            <a:ext cx="132709" cy="13287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6252975" y="65263"/>
            <a:ext cx="227398" cy="227700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135725" y="112688"/>
            <a:ext cx="132709" cy="13287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35725" y="601088"/>
            <a:ext cx="132709" cy="132876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8673300" y="4718075"/>
            <a:ext cx="366171" cy="366672"/>
          </a:xfrm>
          <a:custGeom>
            <a:avLst/>
            <a:gdLst/>
            <a:ahLst/>
            <a:cxnLst/>
            <a:rect l="l" t="t" r="r" b="b"/>
            <a:pathLst>
              <a:path w="9085" h="9098" extrusionOk="0">
                <a:moveTo>
                  <a:pt x="2655" y="1"/>
                </a:moveTo>
                <a:lnTo>
                  <a:pt x="2798" y="2811"/>
                </a:lnTo>
                <a:lnTo>
                  <a:pt x="0" y="2668"/>
                </a:lnTo>
                <a:lnTo>
                  <a:pt x="2084" y="4549"/>
                </a:lnTo>
                <a:lnTo>
                  <a:pt x="0" y="6430"/>
                </a:lnTo>
                <a:lnTo>
                  <a:pt x="2798" y="6287"/>
                </a:lnTo>
                <a:lnTo>
                  <a:pt x="2655" y="9097"/>
                </a:lnTo>
                <a:lnTo>
                  <a:pt x="4548" y="7014"/>
                </a:lnTo>
                <a:lnTo>
                  <a:pt x="6430" y="9097"/>
                </a:lnTo>
                <a:lnTo>
                  <a:pt x="6287" y="6287"/>
                </a:lnTo>
                <a:lnTo>
                  <a:pt x="9085" y="6430"/>
                </a:lnTo>
                <a:lnTo>
                  <a:pt x="7001" y="4549"/>
                </a:lnTo>
                <a:lnTo>
                  <a:pt x="9085" y="2668"/>
                </a:lnTo>
                <a:lnTo>
                  <a:pt x="6287" y="2811"/>
                </a:lnTo>
                <a:lnTo>
                  <a:pt x="6430" y="1"/>
                </a:lnTo>
                <a:lnTo>
                  <a:pt x="4548" y="2084"/>
                </a:lnTo>
                <a:lnTo>
                  <a:pt x="2655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ctrTitle"/>
          </p:nvPr>
        </p:nvSpPr>
        <p:spPr>
          <a:xfrm>
            <a:off x="1915500" y="822323"/>
            <a:ext cx="5295900" cy="18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1"/>
          </p:nvPr>
        </p:nvSpPr>
        <p:spPr>
          <a:xfrm>
            <a:off x="1779275" y="4048975"/>
            <a:ext cx="55683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ctrTitle" idx="2"/>
          </p:nvPr>
        </p:nvSpPr>
        <p:spPr>
          <a:xfrm>
            <a:off x="2524225" y="2974734"/>
            <a:ext cx="4095600" cy="7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3" name="Google Shape;133;p1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1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1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1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1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1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1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1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1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1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1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1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7" name="Google Shape;177;p15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78" name="Google Shape;178;p15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15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90" name="Google Shape;190;p15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1224000" y="2150850"/>
            <a:ext cx="669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1"/>
          </p:nvPr>
        </p:nvSpPr>
        <p:spPr>
          <a:xfrm>
            <a:off x="2391900" y="33636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title" idx="2" hasCustomPrompt="1"/>
          </p:nvPr>
        </p:nvSpPr>
        <p:spPr>
          <a:xfrm>
            <a:off x="3591000" y="864625"/>
            <a:ext cx="1962000" cy="11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207" name="Google Shape;207;p1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1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1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1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1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1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1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1" name="Google Shape;251;p1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252" name="Google Shape;252;p1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body" idx="1"/>
          </p:nvPr>
        </p:nvSpPr>
        <p:spPr>
          <a:xfrm>
            <a:off x="720000" y="1043050"/>
            <a:ext cx="7704000" cy="3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819"/>
              </a:buClr>
              <a:buSzPts val="1800"/>
              <a:buFont typeface="Darker Grotesque SemiBold"/>
              <a:buChar char="●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61" name="Google Shape;261;p1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262" name="Google Shape;262;p1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" name="Google Shape;266;p1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267" name="Google Shape;267;p1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7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275" name="Google Shape;275;p17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7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7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7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7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7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7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7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7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7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7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7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7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7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7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7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7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7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7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7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7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7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7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7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7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7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7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7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9" name="Google Shape;319;p17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20" name="Google Shape;320;p17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17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27" name="Google Shape;327;p17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331;p17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32" name="Google Shape;332;p17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7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7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7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7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7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8" name="Google Shape;338;p17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subTitle" idx="1"/>
          </p:nvPr>
        </p:nvSpPr>
        <p:spPr>
          <a:xfrm>
            <a:off x="1169800" y="24563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4000">
                <a:latin typeface="Jomhuria"/>
                <a:ea typeface="Jomhuria"/>
                <a:cs typeface="Jomhuria"/>
                <a:sym typeface="Jomhur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ubTitle" idx="2"/>
          </p:nvPr>
        </p:nvSpPr>
        <p:spPr>
          <a:xfrm>
            <a:off x="5066525" y="24563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4000">
                <a:latin typeface="Jomhuria"/>
                <a:ea typeface="Jomhuria"/>
                <a:cs typeface="Jomhuria"/>
                <a:sym typeface="Jomhur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subTitle" idx="3"/>
          </p:nvPr>
        </p:nvSpPr>
        <p:spPr>
          <a:xfrm>
            <a:off x="1026325" y="3069550"/>
            <a:ext cx="31947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subTitle" idx="4"/>
          </p:nvPr>
        </p:nvSpPr>
        <p:spPr>
          <a:xfrm>
            <a:off x="4922975" y="3069550"/>
            <a:ext cx="31947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8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46" name="Google Shape;346;p1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0" name="Google Shape;390;p18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91" name="Google Shape;391;p18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8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98" name="Google Shape;398;p18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18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403" name="Google Shape;403;p18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8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8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8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8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8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9" name="Google Shape;409;p18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8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413" name="Google Shape;413;p1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7" name="Google Shape;457;p1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458" name="Google Shape;458;p1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1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465" name="Google Shape;465;p1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" name="Google Shape;469;p1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470" name="Google Shape;470;p1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6" name="Google Shape;476;p1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9"/>
          <p:cNvSpPr txBox="1">
            <a:spLocks noGrp="1"/>
          </p:cNvSpPr>
          <p:nvPr>
            <p:ph type="body" idx="1"/>
          </p:nvPr>
        </p:nvSpPr>
        <p:spPr>
          <a:xfrm>
            <a:off x="720000" y="1733775"/>
            <a:ext cx="4436100" cy="18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9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0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481" name="Google Shape;481;p20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20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20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20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20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20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20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20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20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20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20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20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20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20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20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20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20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20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20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20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20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20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20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20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0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0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0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0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0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0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0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0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0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0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0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0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0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0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0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0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0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0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0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0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5" name="Google Shape;525;p20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526" name="Google Shape;526;p20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20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538" name="Google Shape;538;p20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20"/>
          <p:cNvSpPr txBox="1">
            <a:spLocks noGrp="1"/>
          </p:cNvSpPr>
          <p:nvPr>
            <p:ph type="title"/>
          </p:nvPr>
        </p:nvSpPr>
        <p:spPr>
          <a:xfrm>
            <a:off x="1750025" y="1838029"/>
            <a:ext cx="5643900" cy="13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1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53" name="Google Shape;553;p2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2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2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2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2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2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2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2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2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2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2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2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2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7" name="Google Shape;597;p21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98" name="Google Shape;598;p21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1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605" name="Google Shape;605;p21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9" name="Google Shape;609;p21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610" name="Google Shape;610;p21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1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1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1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1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6" name="Google Shape;616;p21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1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8" name="Google Shape;618;p21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2"/>
          <p:cNvSpPr txBox="1">
            <a:spLocks noGrp="1"/>
          </p:cNvSpPr>
          <p:nvPr>
            <p:ph type="title"/>
          </p:nvPr>
        </p:nvSpPr>
        <p:spPr>
          <a:xfrm>
            <a:off x="1587900" y="1547638"/>
            <a:ext cx="5968200" cy="2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3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3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3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623" name="Google Shape;623;p2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2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2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2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2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2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2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2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2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2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2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2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2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2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2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2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7" name="Google Shape;667;p23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668" name="Google Shape;668;p23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23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680" name="Google Shape;680;p23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23"/>
          <p:cNvSpPr txBox="1">
            <a:spLocks noGrp="1"/>
          </p:cNvSpPr>
          <p:nvPr>
            <p:ph type="title" hasCustomPrompt="1"/>
          </p:nvPr>
        </p:nvSpPr>
        <p:spPr>
          <a:xfrm>
            <a:off x="1284000" y="1471438"/>
            <a:ext cx="65760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1"/>
          </p:nvPr>
        </p:nvSpPr>
        <p:spPr>
          <a:xfrm>
            <a:off x="2054550" y="3428900"/>
            <a:ext cx="5034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2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25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697" name="Google Shape;697;p2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2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2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2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1" name="Google Shape;741;p25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742" name="Google Shape;742;p2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25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749" name="Google Shape;749;p2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3" name="Google Shape;753;p2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754" name="Google Shape;754;p2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0" name="Google Shape;760;p25"/>
          <p:cNvSpPr/>
          <p:nvPr/>
        </p:nvSpPr>
        <p:spPr>
          <a:xfrm>
            <a:off x="5629607" y="1186983"/>
            <a:ext cx="203373" cy="156276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"/>
          <p:cNvSpPr/>
          <p:nvPr/>
        </p:nvSpPr>
        <p:spPr>
          <a:xfrm>
            <a:off x="8210520" y="3769475"/>
            <a:ext cx="88821" cy="68244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5"/>
          <p:cNvSpPr/>
          <p:nvPr/>
        </p:nvSpPr>
        <p:spPr>
          <a:xfrm>
            <a:off x="8600344" y="2720180"/>
            <a:ext cx="152068" cy="146545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5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title"/>
          </p:nvPr>
        </p:nvSpPr>
        <p:spPr>
          <a:xfrm>
            <a:off x="1755125" y="1480655"/>
            <a:ext cx="27873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title" idx="2" hasCustomPrompt="1"/>
          </p:nvPr>
        </p:nvSpPr>
        <p:spPr>
          <a:xfrm>
            <a:off x="460825" y="1700650"/>
            <a:ext cx="1290300" cy="9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1"/>
          </p:nvPr>
        </p:nvSpPr>
        <p:spPr>
          <a:xfrm>
            <a:off x="1755125" y="2010446"/>
            <a:ext cx="2554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title" idx="3"/>
          </p:nvPr>
        </p:nvSpPr>
        <p:spPr>
          <a:xfrm>
            <a:off x="5636692" y="1480655"/>
            <a:ext cx="27873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 idx="4" hasCustomPrompt="1"/>
          </p:nvPr>
        </p:nvSpPr>
        <p:spPr>
          <a:xfrm>
            <a:off x="4347527" y="1700650"/>
            <a:ext cx="1290300" cy="9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9" name="Google Shape;769;p25"/>
          <p:cNvSpPr txBox="1">
            <a:spLocks noGrp="1"/>
          </p:cNvSpPr>
          <p:nvPr>
            <p:ph type="subTitle" idx="5"/>
          </p:nvPr>
        </p:nvSpPr>
        <p:spPr>
          <a:xfrm>
            <a:off x="5636692" y="2010446"/>
            <a:ext cx="2554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25"/>
          <p:cNvSpPr txBox="1">
            <a:spLocks noGrp="1"/>
          </p:cNvSpPr>
          <p:nvPr>
            <p:ph type="title" idx="6"/>
          </p:nvPr>
        </p:nvSpPr>
        <p:spPr>
          <a:xfrm>
            <a:off x="1755125" y="2964597"/>
            <a:ext cx="27873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1" name="Google Shape;771;p25"/>
          <p:cNvSpPr txBox="1">
            <a:spLocks noGrp="1"/>
          </p:cNvSpPr>
          <p:nvPr>
            <p:ph type="title" idx="7" hasCustomPrompt="1"/>
          </p:nvPr>
        </p:nvSpPr>
        <p:spPr>
          <a:xfrm>
            <a:off x="460825" y="3162133"/>
            <a:ext cx="1290300" cy="9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2" name="Google Shape;772;p25"/>
          <p:cNvSpPr txBox="1">
            <a:spLocks noGrp="1"/>
          </p:cNvSpPr>
          <p:nvPr>
            <p:ph type="subTitle" idx="8"/>
          </p:nvPr>
        </p:nvSpPr>
        <p:spPr>
          <a:xfrm>
            <a:off x="1755125" y="3494395"/>
            <a:ext cx="2554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5"/>
          <p:cNvSpPr txBox="1">
            <a:spLocks noGrp="1"/>
          </p:cNvSpPr>
          <p:nvPr>
            <p:ph type="title" idx="9"/>
          </p:nvPr>
        </p:nvSpPr>
        <p:spPr>
          <a:xfrm>
            <a:off x="5636692" y="2964597"/>
            <a:ext cx="27873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4" name="Google Shape;774;p25"/>
          <p:cNvSpPr txBox="1">
            <a:spLocks noGrp="1"/>
          </p:cNvSpPr>
          <p:nvPr>
            <p:ph type="title" idx="13" hasCustomPrompt="1"/>
          </p:nvPr>
        </p:nvSpPr>
        <p:spPr>
          <a:xfrm>
            <a:off x="4347527" y="3162133"/>
            <a:ext cx="1290300" cy="90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5" name="Google Shape;775;p25"/>
          <p:cNvSpPr txBox="1">
            <a:spLocks noGrp="1"/>
          </p:cNvSpPr>
          <p:nvPr>
            <p:ph type="subTitle" idx="14"/>
          </p:nvPr>
        </p:nvSpPr>
        <p:spPr>
          <a:xfrm>
            <a:off x="5636692" y="3494395"/>
            <a:ext cx="2554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25"/>
          <p:cNvSpPr txBox="1">
            <a:spLocks noGrp="1"/>
          </p:cNvSpPr>
          <p:nvPr>
            <p:ph type="title" idx="15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2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2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779" name="Google Shape;779;p2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3" name="Google Shape;823;p26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824" name="Google Shape;824;p26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26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836" name="Google Shape;836;p26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26"/>
          <p:cNvSpPr txBox="1">
            <a:spLocks noGrp="1"/>
          </p:cNvSpPr>
          <p:nvPr>
            <p:ph type="title"/>
          </p:nvPr>
        </p:nvSpPr>
        <p:spPr>
          <a:xfrm>
            <a:off x="2244608" y="3328249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9" name="Google Shape;849;p26"/>
          <p:cNvSpPr txBox="1">
            <a:spLocks noGrp="1"/>
          </p:cNvSpPr>
          <p:nvPr>
            <p:ph type="subTitle" idx="1"/>
          </p:nvPr>
        </p:nvSpPr>
        <p:spPr>
          <a:xfrm>
            <a:off x="1458158" y="1317863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lt2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27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852" name="Google Shape;852;p27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7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7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7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7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7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7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7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7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7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7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7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7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7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7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7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7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7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7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7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7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7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7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27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27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27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27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7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7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7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7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7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7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7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7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7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7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7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7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7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7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7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27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27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6" name="Google Shape;896;p27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897" name="Google Shape;897;p27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27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904" name="Google Shape;904;p27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8" name="Google Shape;908;p27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909" name="Google Shape;909;p27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7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7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5" name="Google Shape;915;p27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7"/>
          <p:cNvSpPr txBox="1">
            <a:spLocks noGrp="1"/>
          </p:cNvSpPr>
          <p:nvPr>
            <p:ph type="subTitle" idx="1"/>
          </p:nvPr>
        </p:nvSpPr>
        <p:spPr>
          <a:xfrm>
            <a:off x="1106975" y="2187525"/>
            <a:ext cx="30600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7"/>
          <p:cNvSpPr txBox="1">
            <a:spLocks noGrp="1"/>
          </p:cNvSpPr>
          <p:nvPr>
            <p:ph type="title"/>
          </p:nvPr>
        </p:nvSpPr>
        <p:spPr>
          <a:xfrm>
            <a:off x="1106975" y="1471150"/>
            <a:ext cx="3060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lt2"/>
        </a:solid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28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920" name="Google Shape;920;p2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2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2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2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2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2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2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2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2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2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2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2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2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2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2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2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2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2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2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2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2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2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2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2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2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4" name="Google Shape;964;p28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965" name="Google Shape;965;p28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28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972" name="Google Shape;972;p28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6" name="Google Shape;976;p28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3" name="Google Shape;983;p28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8"/>
          <p:cNvSpPr txBox="1">
            <a:spLocks noGrp="1"/>
          </p:cNvSpPr>
          <p:nvPr>
            <p:ph type="title"/>
          </p:nvPr>
        </p:nvSpPr>
        <p:spPr>
          <a:xfrm>
            <a:off x="720000" y="234519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5" name="Google Shape;985;p28"/>
          <p:cNvSpPr txBox="1">
            <a:spLocks noGrp="1"/>
          </p:cNvSpPr>
          <p:nvPr>
            <p:ph type="subTitle" idx="1"/>
          </p:nvPr>
        </p:nvSpPr>
        <p:spPr>
          <a:xfrm>
            <a:off x="876900" y="3011575"/>
            <a:ext cx="20226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28"/>
          <p:cNvSpPr txBox="1">
            <a:spLocks noGrp="1"/>
          </p:cNvSpPr>
          <p:nvPr>
            <p:ph type="title" idx="2"/>
          </p:nvPr>
        </p:nvSpPr>
        <p:spPr>
          <a:xfrm>
            <a:off x="3403800" y="234519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7" name="Google Shape;987;p28"/>
          <p:cNvSpPr txBox="1">
            <a:spLocks noGrp="1"/>
          </p:cNvSpPr>
          <p:nvPr>
            <p:ph type="subTitle" idx="3"/>
          </p:nvPr>
        </p:nvSpPr>
        <p:spPr>
          <a:xfrm>
            <a:off x="3560700" y="3011575"/>
            <a:ext cx="20226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28"/>
          <p:cNvSpPr txBox="1">
            <a:spLocks noGrp="1"/>
          </p:cNvSpPr>
          <p:nvPr>
            <p:ph type="title" idx="4"/>
          </p:nvPr>
        </p:nvSpPr>
        <p:spPr>
          <a:xfrm>
            <a:off x="6087600" y="234519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9" name="Google Shape;989;p28"/>
          <p:cNvSpPr txBox="1">
            <a:spLocks noGrp="1"/>
          </p:cNvSpPr>
          <p:nvPr>
            <p:ph type="subTitle" idx="5"/>
          </p:nvPr>
        </p:nvSpPr>
        <p:spPr>
          <a:xfrm>
            <a:off x="6244500" y="3011575"/>
            <a:ext cx="20226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28"/>
          <p:cNvSpPr txBox="1">
            <a:spLocks noGrp="1"/>
          </p:cNvSpPr>
          <p:nvPr>
            <p:ph type="title" idx="6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l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993" name="Google Shape;993;p2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7" name="Google Shape;1037;p2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038" name="Google Shape;1038;p2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2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045" name="Google Shape;1045;p2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9" name="Google Shape;1049;p2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050" name="Google Shape;1050;p2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6" name="Google Shape;1056;p2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9"/>
          <p:cNvSpPr txBox="1">
            <a:spLocks noGrp="1"/>
          </p:cNvSpPr>
          <p:nvPr>
            <p:ph type="title"/>
          </p:nvPr>
        </p:nvSpPr>
        <p:spPr>
          <a:xfrm>
            <a:off x="1499100" y="1602475"/>
            <a:ext cx="266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58" name="Google Shape;1058;p29"/>
          <p:cNvSpPr txBox="1">
            <a:spLocks noGrp="1"/>
          </p:cNvSpPr>
          <p:nvPr>
            <p:ph type="subTitle" idx="1"/>
          </p:nvPr>
        </p:nvSpPr>
        <p:spPr>
          <a:xfrm>
            <a:off x="1499100" y="2189000"/>
            <a:ext cx="26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29"/>
          <p:cNvSpPr txBox="1">
            <a:spLocks noGrp="1"/>
          </p:cNvSpPr>
          <p:nvPr>
            <p:ph type="title" idx="2"/>
          </p:nvPr>
        </p:nvSpPr>
        <p:spPr>
          <a:xfrm>
            <a:off x="5627150" y="1602475"/>
            <a:ext cx="266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0" name="Google Shape;1060;p29"/>
          <p:cNvSpPr txBox="1">
            <a:spLocks noGrp="1"/>
          </p:cNvSpPr>
          <p:nvPr>
            <p:ph type="subTitle" idx="3"/>
          </p:nvPr>
        </p:nvSpPr>
        <p:spPr>
          <a:xfrm>
            <a:off x="5627150" y="2189000"/>
            <a:ext cx="26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29"/>
          <p:cNvSpPr txBox="1">
            <a:spLocks noGrp="1"/>
          </p:cNvSpPr>
          <p:nvPr>
            <p:ph type="title" idx="4"/>
          </p:nvPr>
        </p:nvSpPr>
        <p:spPr>
          <a:xfrm>
            <a:off x="1499100" y="2883475"/>
            <a:ext cx="266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2" name="Google Shape;1062;p29"/>
          <p:cNvSpPr txBox="1">
            <a:spLocks noGrp="1"/>
          </p:cNvSpPr>
          <p:nvPr>
            <p:ph type="subTitle" idx="5"/>
          </p:nvPr>
        </p:nvSpPr>
        <p:spPr>
          <a:xfrm>
            <a:off x="1499100" y="3470000"/>
            <a:ext cx="26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29"/>
          <p:cNvSpPr txBox="1">
            <a:spLocks noGrp="1"/>
          </p:cNvSpPr>
          <p:nvPr>
            <p:ph type="title" idx="6"/>
          </p:nvPr>
        </p:nvSpPr>
        <p:spPr>
          <a:xfrm>
            <a:off x="5627150" y="2883475"/>
            <a:ext cx="266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4" name="Google Shape;1064;p29"/>
          <p:cNvSpPr txBox="1">
            <a:spLocks noGrp="1"/>
          </p:cNvSpPr>
          <p:nvPr>
            <p:ph type="subTitle" idx="7"/>
          </p:nvPr>
        </p:nvSpPr>
        <p:spPr>
          <a:xfrm>
            <a:off x="5627150" y="3470000"/>
            <a:ext cx="2668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29"/>
          <p:cNvSpPr txBox="1">
            <a:spLocks noGrp="1"/>
          </p:cNvSpPr>
          <p:nvPr>
            <p:ph type="title" idx="8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lt2"/>
        </a:solidFill>
        <a:effectLst/>
      </p:bgPr>
    </p:bg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30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068" name="Google Shape;1068;p30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30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30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30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30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30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30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30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30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30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30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30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30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30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30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30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30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30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30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30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30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30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30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30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30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30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30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30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30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30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30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30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30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30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30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30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30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30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30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30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30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30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30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30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2" name="Google Shape;1112;p30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113" name="Google Shape;1113;p30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0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120" name="Google Shape;1120;p30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4" name="Google Shape;1124;p30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125" name="Google Shape;1125;p30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0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0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0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0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0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1" name="Google Shape;1131;p30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0"/>
          <p:cNvSpPr txBox="1">
            <a:spLocks noGrp="1"/>
          </p:cNvSpPr>
          <p:nvPr>
            <p:ph type="title"/>
          </p:nvPr>
        </p:nvSpPr>
        <p:spPr>
          <a:xfrm>
            <a:off x="720000" y="176346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3" name="Google Shape;1133;p30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4" name="Google Shape;1134;p30"/>
          <p:cNvSpPr txBox="1">
            <a:spLocks noGrp="1"/>
          </p:cNvSpPr>
          <p:nvPr>
            <p:ph type="title" idx="2"/>
          </p:nvPr>
        </p:nvSpPr>
        <p:spPr>
          <a:xfrm>
            <a:off x="3419269" y="176346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5" name="Google Shape;1135;p30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30"/>
          <p:cNvSpPr txBox="1">
            <a:spLocks noGrp="1"/>
          </p:cNvSpPr>
          <p:nvPr>
            <p:ph type="title" idx="4"/>
          </p:nvPr>
        </p:nvSpPr>
        <p:spPr>
          <a:xfrm>
            <a:off x="720000" y="334926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7" name="Google Shape;1137;p30"/>
          <p:cNvSpPr txBox="1">
            <a:spLocks noGrp="1"/>
          </p:cNvSpPr>
          <p:nvPr>
            <p:ph type="subTitle" idx="5"/>
          </p:nvPr>
        </p:nvSpPr>
        <p:spPr>
          <a:xfrm>
            <a:off x="720000" y="3855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8" name="Google Shape;1138;p30"/>
          <p:cNvSpPr txBox="1">
            <a:spLocks noGrp="1"/>
          </p:cNvSpPr>
          <p:nvPr>
            <p:ph type="title" idx="6"/>
          </p:nvPr>
        </p:nvSpPr>
        <p:spPr>
          <a:xfrm>
            <a:off x="3419269" y="334926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9" name="Google Shape;1139;p30"/>
          <p:cNvSpPr txBox="1">
            <a:spLocks noGrp="1"/>
          </p:cNvSpPr>
          <p:nvPr>
            <p:ph type="subTitle" idx="7"/>
          </p:nvPr>
        </p:nvSpPr>
        <p:spPr>
          <a:xfrm>
            <a:off x="3419269" y="3855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0" name="Google Shape;1140;p30"/>
          <p:cNvSpPr txBox="1">
            <a:spLocks noGrp="1"/>
          </p:cNvSpPr>
          <p:nvPr>
            <p:ph type="title" idx="8"/>
          </p:nvPr>
        </p:nvSpPr>
        <p:spPr>
          <a:xfrm>
            <a:off x="6118545" y="176346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1" name="Google Shape;1141;p30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30"/>
          <p:cNvSpPr txBox="1">
            <a:spLocks noGrp="1"/>
          </p:cNvSpPr>
          <p:nvPr>
            <p:ph type="title" idx="13"/>
          </p:nvPr>
        </p:nvSpPr>
        <p:spPr>
          <a:xfrm>
            <a:off x="6118545" y="334926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3" name="Google Shape;1143;p30"/>
          <p:cNvSpPr txBox="1">
            <a:spLocks noGrp="1"/>
          </p:cNvSpPr>
          <p:nvPr>
            <p:ph type="subTitle" idx="14"/>
          </p:nvPr>
        </p:nvSpPr>
        <p:spPr>
          <a:xfrm>
            <a:off x="6118545" y="3855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30"/>
          <p:cNvSpPr txBox="1">
            <a:spLocks noGrp="1"/>
          </p:cNvSpPr>
          <p:nvPr>
            <p:ph type="title" idx="15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2"/>
        </a:solid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31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147" name="Google Shape;1147;p31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31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31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31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31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31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31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31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31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31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31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31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31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31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31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31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31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31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31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31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31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31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31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31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31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31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31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31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31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31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31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31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31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31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31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31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31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31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31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31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31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31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31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31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91" name="Google Shape;1191;p31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192" name="Google Shape;1192;p31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1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1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1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1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1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1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1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1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31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204" name="Google Shape;1204;p31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1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1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1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1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1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1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1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31"/>
          <p:cNvSpPr txBox="1">
            <a:spLocks noGrp="1"/>
          </p:cNvSpPr>
          <p:nvPr>
            <p:ph type="title" hasCustomPrompt="1"/>
          </p:nvPr>
        </p:nvSpPr>
        <p:spPr>
          <a:xfrm>
            <a:off x="4933450" y="997225"/>
            <a:ext cx="3288000" cy="55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3657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7" name="Google Shape;1217;p31"/>
          <p:cNvSpPr txBox="1">
            <a:spLocks noGrp="1"/>
          </p:cNvSpPr>
          <p:nvPr>
            <p:ph type="subTitle" idx="1"/>
          </p:nvPr>
        </p:nvSpPr>
        <p:spPr>
          <a:xfrm>
            <a:off x="4933450" y="1823025"/>
            <a:ext cx="3288000" cy="4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31"/>
          <p:cNvSpPr txBox="1">
            <a:spLocks noGrp="1"/>
          </p:cNvSpPr>
          <p:nvPr>
            <p:ph type="title" idx="2" hasCustomPrompt="1"/>
          </p:nvPr>
        </p:nvSpPr>
        <p:spPr>
          <a:xfrm>
            <a:off x="922550" y="2906775"/>
            <a:ext cx="32880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3657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9" name="Google Shape;1219;p31"/>
          <p:cNvSpPr txBox="1">
            <a:spLocks noGrp="1"/>
          </p:cNvSpPr>
          <p:nvPr>
            <p:ph type="subTitle" idx="3"/>
          </p:nvPr>
        </p:nvSpPr>
        <p:spPr>
          <a:xfrm>
            <a:off x="922550" y="3862700"/>
            <a:ext cx="3288000" cy="4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31"/>
          <p:cNvSpPr txBox="1">
            <a:spLocks noGrp="1"/>
          </p:cNvSpPr>
          <p:nvPr>
            <p:ph type="title" idx="4" hasCustomPrompt="1"/>
          </p:nvPr>
        </p:nvSpPr>
        <p:spPr>
          <a:xfrm>
            <a:off x="922550" y="867100"/>
            <a:ext cx="32880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3657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21" name="Google Shape;1221;p31"/>
          <p:cNvSpPr txBox="1">
            <a:spLocks noGrp="1"/>
          </p:cNvSpPr>
          <p:nvPr>
            <p:ph type="subTitle" idx="5"/>
          </p:nvPr>
        </p:nvSpPr>
        <p:spPr>
          <a:xfrm>
            <a:off x="922550" y="1823025"/>
            <a:ext cx="3288000" cy="4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31"/>
          <p:cNvSpPr txBox="1">
            <a:spLocks noGrp="1"/>
          </p:cNvSpPr>
          <p:nvPr>
            <p:ph type="title" idx="6" hasCustomPrompt="1"/>
          </p:nvPr>
        </p:nvSpPr>
        <p:spPr>
          <a:xfrm>
            <a:off x="4888025" y="3036900"/>
            <a:ext cx="3288000" cy="55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3657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23" name="Google Shape;1223;p31"/>
          <p:cNvSpPr txBox="1">
            <a:spLocks noGrp="1"/>
          </p:cNvSpPr>
          <p:nvPr>
            <p:ph type="subTitle" idx="7"/>
          </p:nvPr>
        </p:nvSpPr>
        <p:spPr>
          <a:xfrm>
            <a:off x="4888025" y="3862700"/>
            <a:ext cx="3288000" cy="4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lt2"/>
        </a:solid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32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226" name="Google Shape;1226;p3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3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3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3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3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3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3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3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3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3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3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3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3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3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3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3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3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3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3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3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3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3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3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3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3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3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3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3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3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3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3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3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3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3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3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3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3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3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3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3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3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3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3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3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0" name="Google Shape;1270;p32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271" name="Google Shape;1271;p32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32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278" name="Google Shape;1278;p32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32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2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2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2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9" name="Google Shape;1289;p32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2"/>
          <p:cNvSpPr txBox="1">
            <a:spLocks noGrp="1"/>
          </p:cNvSpPr>
          <p:nvPr>
            <p:ph type="subTitle" idx="1"/>
          </p:nvPr>
        </p:nvSpPr>
        <p:spPr>
          <a:xfrm>
            <a:off x="720000" y="1418400"/>
            <a:ext cx="5766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1" name="Google Shape;1291;p32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lt2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33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294" name="Google Shape;1294;p3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3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3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3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3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3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3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3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3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3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3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3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3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3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3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3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3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3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3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3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3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3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3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3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3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8" name="Google Shape;1338;p33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339" name="Google Shape;1339;p3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33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346" name="Google Shape;1346;p3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0" name="Google Shape;1350;p3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51" name="Google Shape;1351;p3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7" name="Google Shape;1357;p33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3"/>
          <p:cNvSpPr txBox="1">
            <a:spLocks noGrp="1"/>
          </p:cNvSpPr>
          <p:nvPr>
            <p:ph type="ctrTitle"/>
          </p:nvPr>
        </p:nvSpPr>
        <p:spPr>
          <a:xfrm>
            <a:off x="2440050" y="3282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59" name="Google Shape;1359;p33"/>
          <p:cNvSpPr txBox="1">
            <a:spLocks noGrp="1"/>
          </p:cNvSpPr>
          <p:nvPr>
            <p:ph type="subTitle" idx="1"/>
          </p:nvPr>
        </p:nvSpPr>
        <p:spPr>
          <a:xfrm>
            <a:off x="2435100" y="1443300"/>
            <a:ext cx="4293900" cy="12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0" name="Google Shape;1360;p33"/>
          <p:cNvSpPr txBox="1">
            <a:spLocks noGrp="1"/>
          </p:cNvSpPr>
          <p:nvPr>
            <p:ph type="subTitle" idx="2"/>
          </p:nvPr>
        </p:nvSpPr>
        <p:spPr>
          <a:xfrm>
            <a:off x="2435100" y="3488000"/>
            <a:ext cx="42939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1" name="Google Shape;1361;p33"/>
          <p:cNvSpPr txBox="1"/>
          <p:nvPr/>
        </p:nvSpPr>
        <p:spPr>
          <a:xfrm>
            <a:off x="1762500" y="3874100"/>
            <a:ext cx="561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s-419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-419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s-419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-419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infographics &amp; images by </a:t>
            </a:r>
            <a:r>
              <a:rPr lang="es-419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highlight>
                <a:srgbClr val="DFDEF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3" name="Google Shape;1363;p34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64" name="Google Shape;1364;p3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3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3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3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3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3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3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3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3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3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3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3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3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3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3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3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3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3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3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3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3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3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3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3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3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3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3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3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3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3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3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3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3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3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3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3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3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3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3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3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3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3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3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3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08" name="Google Shape;1408;p34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409" name="Google Shape;1409;p34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4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4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34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416" name="Google Shape;1416;p34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0" name="Google Shape;1420;p34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421" name="Google Shape;1421;p34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4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4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4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4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4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lt2"/>
        </a:solidFill>
        <a:effectLst/>
      </p:bgPr>
    </p:bg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8" name="Google Shape;1428;p35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429" name="Google Shape;1429;p3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3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3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3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3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3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3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3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3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3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3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3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3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3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3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4" name="Google Shape;1444;p3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5" name="Google Shape;1445;p3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73" name="Google Shape;1473;p35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474" name="Google Shape;1474;p35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0" name="Google Shape;1480;p35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481" name="Google Shape;1481;p35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5" name="Google Shape;1485;p35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486" name="Google Shape;1486;p35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5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5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5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5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5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2" name="Google Shape;1492;p35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2">
    <p:bg>
      <p:bgPr>
        <a:solidFill>
          <a:schemeClr val="lt2"/>
        </a:solidFill>
        <a:effectLst/>
      </p:bgPr>
    </p:bg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Google Shape;1494;p3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495" name="Google Shape;1495;p3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3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3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3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3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3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39" name="Google Shape;1539;p36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540" name="Google Shape;1540;p36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36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552" name="Google Shape;1552;p36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" name="Google Shape;1564;p3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37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567" name="Google Shape;1567;p37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7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7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7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1" name="Google Shape;1571;p37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2" name="Google Shape;1572;p37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37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37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37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7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7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7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7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7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7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7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7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7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7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7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7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7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7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7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7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7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7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7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7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7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7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7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7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7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7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7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7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7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7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6" name="Google Shape;1606;p37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7" name="Google Shape;1607;p37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8" name="Google Shape;1608;p37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9" name="Google Shape;1609;p37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0" name="Google Shape;1610;p37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11" name="Google Shape;1611;p37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612" name="Google Shape;1612;p37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3" name="Google Shape;1623;p37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624" name="Google Shape;1624;p37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9.xml" /><Relationship Id="rId26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21" Type="http://schemas.openxmlformats.org/officeDocument/2006/relationships/slideLayout" Target="../slideLayouts/slideLayout32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5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20" Type="http://schemas.openxmlformats.org/officeDocument/2006/relationships/slideLayout" Target="../slideLayouts/slideLayout31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24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23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21.xml" /><Relationship Id="rId19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Relationship Id="rId22" Type="http://schemas.openxmlformats.org/officeDocument/2006/relationships/slideLayout" Target="../slideLayouts/slideLayout3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mhuria"/>
              <a:buNone/>
              <a:defRPr sz="6000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4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tjiXcWL5keFAMB15KoDQw7ibLRepJoFC/view?usp=drivesdk" TargetMode="External" /><Relationship Id="rId3" Type="http://schemas.openxmlformats.org/officeDocument/2006/relationships/image" Target="../media/image2.png" /><Relationship Id="rId7" Type="http://schemas.openxmlformats.org/officeDocument/2006/relationships/hyperlink" Target="https://youtu.be/asg043Yo6ns" TargetMode="Externa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5" Type="http://schemas.openxmlformats.org/officeDocument/2006/relationships/image" Target="../media/image6.png" /><Relationship Id="rId4" Type="http://schemas.openxmlformats.org/officeDocument/2006/relationships/notesSlide" Target="../notesSlides/notesSlide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hyperlink" Target="https://drive.google.com/file/d/1tjiXcWL5keFAMB15KoDQw7ibLRepJoFC/view?usp=drivesdk" TargetMode="Externa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6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" name="Google Shape;164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626450" cy="1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38"/>
          <p:cNvSpPr txBox="1"/>
          <p:nvPr/>
        </p:nvSpPr>
        <p:spPr>
          <a:xfrm>
            <a:off x="979000" y="1718700"/>
            <a:ext cx="7511100" cy="17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Escuela Normal de Educación Preescolar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Licenciatura en educación preescolar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Sexto Semestre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Docente:</a:t>
            </a:r>
            <a:r>
              <a:rPr lang="es-419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SILVIA BANDA SERVIN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Curso:</a:t>
            </a:r>
            <a:r>
              <a:rPr lang="es-419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Creación Literaria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UNIDAD 1 DISCURSOS LITERARIOS EN LA NIÑEZ.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Competencias de la unidad de Aprendizaje:</a:t>
            </a:r>
            <a:r>
              <a:rPr lang="es-419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s-419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Detecta los procesos de aprendizaje de sus alumnos para favorecer su desarrollo cognitivo y socioemocional.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s-419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 recursos de la investigación educativa para enriquecer su práctica profesional, expresando su interés por el conocimiento, la ciencia y la mejora de la educación.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Equipo: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Danna Sophia Rangel Ibarra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Jessica Paola Saucedo Gonzalez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1"/>
              <a:t>Creación de texto multimodal realizado en clase.</a:t>
            </a:r>
            <a:endParaRPr sz="1800" b="1"/>
          </a:p>
          <a:p>
            <a:pPr marL="0" marR="0" lvl="0" indent="0" algn="ctr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39"/>
          <p:cNvSpPr/>
          <p:nvPr/>
        </p:nvSpPr>
        <p:spPr>
          <a:xfrm>
            <a:off x="2860625" y="965288"/>
            <a:ext cx="3510300" cy="6363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39"/>
          <p:cNvSpPr/>
          <p:nvPr/>
        </p:nvSpPr>
        <p:spPr>
          <a:xfrm>
            <a:off x="1398300" y="1983113"/>
            <a:ext cx="6347400" cy="19419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39"/>
          <p:cNvSpPr txBox="1">
            <a:spLocks noGrp="1"/>
          </p:cNvSpPr>
          <p:nvPr>
            <p:ph type="title"/>
          </p:nvPr>
        </p:nvSpPr>
        <p:spPr>
          <a:xfrm>
            <a:off x="2178933" y="903124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200">
                <a:solidFill>
                  <a:srgbClr val="FF00FF"/>
                </a:solidFill>
              </a:rPr>
              <a:t>R</a:t>
            </a:r>
            <a:r>
              <a:rPr lang="es-419" sz="6200">
                <a:solidFill>
                  <a:srgbClr val="00FF00"/>
                </a:solidFill>
              </a:rPr>
              <a:t>e</a:t>
            </a:r>
            <a:r>
              <a:rPr lang="es-419" sz="6200">
                <a:solidFill>
                  <a:srgbClr val="CC0000"/>
                </a:solidFill>
              </a:rPr>
              <a:t>t</a:t>
            </a:r>
            <a:r>
              <a:rPr lang="es-419" sz="6200">
                <a:solidFill>
                  <a:srgbClr val="FFFF00"/>
                </a:solidFill>
              </a:rPr>
              <a:t>a</a:t>
            </a:r>
            <a:r>
              <a:rPr lang="es-419" sz="6200">
                <a:solidFill>
                  <a:srgbClr val="1F627D"/>
                </a:solidFill>
              </a:rPr>
              <a:t>h</a:t>
            </a:r>
            <a:r>
              <a:rPr lang="es-419" sz="6200">
                <a:solidFill>
                  <a:schemeClr val="accent1"/>
                </a:solidFill>
              </a:rPr>
              <a:t>í</a:t>
            </a:r>
            <a:r>
              <a:rPr lang="es-419" sz="6200">
                <a:solidFill>
                  <a:srgbClr val="FF9900"/>
                </a:solidFill>
              </a:rPr>
              <a:t>l</a:t>
            </a:r>
            <a:r>
              <a:rPr lang="es-419" sz="6200">
                <a:solidFill>
                  <a:srgbClr val="0000FF"/>
                </a:solidFill>
              </a:rPr>
              <a:t>a</a:t>
            </a:r>
            <a:r>
              <a:rPr lang="es-419" sz="6200">
                <a:solidFill>
                  <a:srgbClr val="90457E"/>
                </a:solidFill>
              </a:rPr>
              <a:t>s </a:t>
            </a:r>
            <a:r>
              <a:rPr lang="es-419" sz="6200">
                <a:solidFill>
                  <a:srgbClr val="00FF00"/>
                </a:solidFill>
              </a:rPr>
              <a:t>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49" name="Google Shape;1649;p39"/>
          <p:cNvSpPr txBox="1">
            <a:spLocks noGrp="1"/>
          </p:cNvSpPr>
          <p:nvPr>
            <p:ph type="subTitle" idx="1"/>
          </p:nvPr>
        </p:nvSpPr>
        <p:spPr>
          <a:xfrm>
            <a:off x="1458158" y="1930588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 la literatura popular infantil, el término retahíla se suele usar para denominar ciertos juegos de palabras, juegos sonoros y rítmicos, juegos, con o sin sentido, juegos con mensajes especiales, valores, etc.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3033218" y="3670907"/>
            <a:ext cx="288621" cy="531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Jomhuria"/>
              </a:rPr>
              <a:t>—</a:t>
            </a:r>
          </a:p>
        </p:txBody>
      </p:sp>
      <p:sp>
        <p:nvSpPr>
          <p:cNvPr id="1651" name="Google Shape;1651;p39"/>
          <p:cNvSpPr/>
          <p:nvPr/>
        </p:nvSpPr>
        <p:spPr>
          <a:xfrm>
            <a:off x="7136633" y="2809608"/>
            <a:ext cx="1532082" cy="735176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9"/>
          <p:cNvSpPr/>
          <p:nvPr/>
        </p:nvSpPr>
        <p:spPr>
          <a:xfrm>
            <a:off x="1154562" y="9653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9"/>
          <p:cNvSpPr/>
          <p:nvPr/>
        </p:nvSpPr>
        <p:spPr>
          <a:xfrm>
            <a:off x="679409" y="11457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40"/>
          <p:cNvSpPr txBox="1"/>
          <p:nvPr/>
        </p:nvSpPr>
        <p:spPr>
          <a:xfrm>
            <a:off x="1051350" y="417725"/>
            <a:ext cx="74043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700">
                <a:solidFill>
                  <a:srgbClr val="CC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RETAHÍLA</a:t>
            </a:r>
            <a:endParaRPr sz="4700">
              <a:solidFill>
                <a:srgbClr val="CC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latin typeface="Bubblegum Sans"/>
                <a:ea typeface="Bubblegum Sans"/>
                <a:cs typeface="Bubblegum Sans"/>
                <a:sym typeface="Bubblegum Sans"/>
              </a:rPr>
              <a:t>El compañero Dante usa sanitizante</a:t>
            </a:r>
            <a:endParaRPr sz="25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latin typeface="Bubblegum Sans"/>
                <a:ea typeface="Bubblegum Sans"/>
                <a:cs typeface="Bubblegum Sans"/>
                <a:sym typeface="Bubblegum Sans"/>
              </a:rPr>
              <a:t>el compañero Juan gel antibacterial</a:t>
            </a:r>
            <a:endParaRPr sz="25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latin typeface="Bubblegum Sans"/>
                <a:ea typeface="Bubblegum Sans"/>
                <a:cs typeface="Bubblegum Sans"/>
                <a:sym typeface="Bubblegum Sans"/>
              </a:rPr>
              <a:t>el amigo Toño saluda con el puño</a:t>
            </a:r>
            <a:endParaRPr sz="25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latin typeface="Bubblegum Sans"/>
                <a:ea typeface="Bubblegum Sans"/>
                <a:cs typeface="Bubblegum Sans"/>
                <a:sym typeface="Bubblegum Sans"/>
              </a:rPr>
              <a:t>y yo con mi distancia llegó hasta mi butaca </a:t>
            </a:r>
            <a:endParaRPr sz="25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9" name="Google Shape;16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7" y="67422"/>
            <a:ext cx="1831450" cy="14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0" name="Google Shape;166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5400" y="67425"/>
            <a:ext cx="1831450" cy="163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Google Shape;166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44475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8749" y="3223038"/>
            <a:ext cx="1900225" cy="19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40"/>
          <p:cNvSpPr txBox="1"/>
          <p:nvPr/>
        </p:nvSpPr>
        <p:spPr>
          <a:xfrm>
            <a:off x="3229352" y="324602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CANCION: </a:t>
            </a:r>
            <a:r>
              <a:rPr lang="es-419" u="sng">
                <a:solidFill>
                  <a:schemeClr val="hlink"/>
                </a:solidFill>
                <a:hlinkClick r:id="rId7"/>
              </a:rPr>
              <a:t>https://youtu.be/asg043Yo6ns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1C447B6-4D3E-443A-BF1A-31EC6A028B53}"/>
              </a:ext>
            </a:extLst>
          </p:cNvPr>
          <p:cNvSpPr/>
          <p:nvPr/>
        </p:nvSpPr>
        <p:spPr>
          <a:xfrm>
            <a:off x="2914650" y="4145684"/>
            <a:ext cx="4225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8"/>
              </a:rPr>
              <a:t>https://drive.google.com/file/d/1tjiXcWL5keFAMB15KoDQw7ibLRepJoFC/view?usp=drivesdk</a:t>
            </a:r>
            <a:r>
              <a:rPr lang="es-MX" dirty="0"/>
              <a:t> </a:t>
            </a:r>
          </a:p>
          <a:p>
            <a:r>
              <a:rPr lang="es-MX" dirty="0"/>
              <a:t> </a:t>
            </a:r>
            <a:r>
              <a:rPr lang="es-MX" b="1" dirty="0"/>
              <a:t>Video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1"/>
          <p:cNvSpPr/>
          <p:nvPr/>
        </p:nvSpPr>
        <p:spPr>
          <a:xfrm>
            <a:off x="2464386" y="408005"/>
            <a:ext cx="3510300" cy="6363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 txBox="1">
            <a:spLocks noGrp="1"/>
          </p:cNvSpPr>
          <p:nvPr>
            <p:ph type="title"/>
          </p:nvPr>
        </p:nvSpPr>
        <p:spPr>
          <a:xfrm>
            <a:off x="1893811" y="46020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200" dirty="0">
                <a:solidFill>
                  <a:srgbClr val="FF00FF"/>
                </a:solidFill>
              </a:rPr>
              <a:t>Multimodal</a:t>
            </a:r>
            <a:r>
              <a:rPr lang="es-419" sz="6200" dirty="0">
                <a:solidFill>
                  <a:srgbClr val="00FF00"/>
                </a:solidFill>
              </a:rPr>
              <a:t>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673" name="Google Shape;1673;p41"/>
          <p:cNvSpPr/>
          <p:nvPr/>
        </p:nvSpPr>
        <p:spPr>
          <a:xfrm>
            <a:off x="7136633" y="2809608"/>
            <a:ext cx="1532082" cy="735176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WhatsApp Video 2022-04-29 at 8.51.50 PM">
            <a:hlinkClick r:id="" action="ppaction://media"/>
            <a:extLst>
              <a:ext uri="{FF2B5EF4-FFF2-40B4-BE49-F238E27FC236}">
                <a16:creationId xmlns:a16="http://schemas.microsoft.com/office/drawing/2014/main" id="{2B7AF5E5-AD3B-4195-B508-A19BCF79F5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640" y="1096504"/>
            <a:ext cx="6662420" cy="317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" name="Google Shape;16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7" y="67422"/>
            <a:ext cx="1831450" cy="14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0" name="Google Shape;166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5400" y="67425"/>
            <a:ext cx="1831450" cy="163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Google Shape;166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344475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8749" y="3223038"/>
            <a:ext cx="1900225" cy="19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1C447B6-4D3E-443A-BF1A-31EC6A028B53}"/>
              </a:ext>
            </a:extLst>
          </p:cNvPr>
          <p:cNvSpPr/>
          <p:nvPr/>
        </p:nvSpPr>
        <p:spPr>
          <a:xfrm>
            <a:off x="2743459" y="1948505"/>
            <a:ext cx="42252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>
                <a:hlinkClick r:id="rId7"/>
              </a:rPr>
              <a:t>LINK DEL VIDEO EN CASO DE NO PODER VERSE EN LA PRESENTACION: </a:t>
            </a:r>
          </a:p>
          <a:p>
            <a:endParaRPr lang="es-MX" b="1">
              <a:hlinkClick r:id="rId7"/>
            </a:endParaRPr>
          </a:p>
          <a:p>
            <a:r>
              <a:rPr lang="es-MX">
                <a:hlinkClick r:id="rId7"/>
              </a:rPr>
              <a:t>https</a:t>
            </a:r>
            <a:r>
              <a:rPr lang="es-MX" dirty="0">
                <a:hlinkClick r:id="rId7"/>
              </a:rPr>
              <a:t>://drive.google.com/file/d/1tjiXcWL5keFAMB15KoDQw7ibLRepJoFC/view?usp=drivesdk</a:t>
            </a:r>
            <a:r>
              <a:rPr lang="es-MX" dirty="0"/>
              <a:t> </a:t>
            </a: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712327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stel Detailed Lesson Plan for Pre-K by Slidesgo">
  <a:themeElements>
    <a:clrScheme name="Simple Light">
      <a:dk1>
        <a:srgbClr val="191919"/>
      </a:dk1>
      <a:lt1>
        <a:srgbClr val="FFFFFF"/>
      </a:lt1>
      <a:dk2>
        <a:srgbClr val="FB6E6E"/>
      </a:dk2>
      <a:lt2>
        <a:srgbClr val="F9C3DA"/>
      </a:lt2>
      <a:accent1>
        <a:srgbClr val="84B5FB"/>
      </a:accent1>
      <a:accent2>
        <a:srgbClr val="897EFB"/>
      </a:accent2>
      <a:accent3>
        <a:srgbClr val="FFB489"/>
      </a:accent3>
      <a:accent4>
        <a:srgbClr val="FFE29E"/>
      </a:accent4>
      <a:accent5>
        <a:srgbClr val="191919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199</Words>
  <Application>Microsoft Office PowerPoint</Application>
  <PresentationFormat>Presentación en pantalla (16:9)</PresentationFormat>
  <Paragraphs>28</Paragraphs>
  <Slides>5</Slides>
  <Notes>5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Simple Light</vt:lpstr>
      <vt:lpstr>Pastel Detailed Lesson Plan for Pre-K by Slidesgo</vt:lpstr>
      <vt:lpstr>Presentación de PowerPoint</vt:lpstr>
      <vt:lpstr>Retahílas  </vt:lpstr>
      <vt:lpstr>Presentación de PowerPoint</vt:lpstr>
      <vt:lpstr>Multimodal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DANNA SOPHIA RANGEL IBARRA</cp:lastModifiedBy>
  <cp:revision>3</cp:revision>
  <dcterms:modified xsi:type="dcterms:W3CDTF">2022-04-30T02:43:18Z</dcterms:modified>
</cp:coreProperties>
</file>