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3" r:id="rId4"/>
    <p:sldId id="257" r:id="rId5"/>
    <p:sldId id="258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C24"/>
    <a:srgbClr val="EA2A29"/>
    <a:srgbClr val="F414D9"/>
    <a:srgbClr val="F7A7F7"/>
    <a:srgbClr val="FB57A1"/>
    <a:srgbClr val="F414A9"/>
    <a:srgbClr val="FAC6FA"/>
    <a:srgbClr val="FCD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84" autoAdjust="0"/>
  </p:normalViewPr>
  <p:slideViewPr>
    <p:cSldViewPr snapToGrid="0">
      <p:cViewPr>
        <p:scale>
          <a:sx n="70" d="100"/>
          <a:sy n="70" d="100"/>
        </p:scale>
        <p:origin x="73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 Monsivais Garza" userId="661a0968bd595b6f" providerId="LiveId" clId="{EF17E629-5142-4BF2-B818-045629B452C8}"/>
    <pc:docChg chg="custSel modSld">
      <pc:chgData name="Luz Monsivais Garza" userId="661a0968bd595b6f" providerId="LiveId" clId="{EF17E629-5142-4BF2-B818-045629B452C8}" dt="2022-04-26T23:20:52.586" v="7" actId="20577"/>
      <pc:docMkLst>
        <pc:docMk/>
      </pc:docMkLst>
      <pc:sldChg chg="modSp mod">
        <pc:chgData name="Luz Monsivais Garza" userId="661a0968bd595b6f" providerId="LiveId" clId="{EF17E629-5142-4BF2-B818-045629B452C8}" dt="2022-04-26T23:20:39.589" v="3" actId="313"/>
        <pc:sldMkLst>
          <pc:docMk/>
          <pc:sldMk cId="3596405875" sldId="259"/>
        </pc:sldMkLst>
        <pc:spChg chg="mod">
          <ac:chgData name="Luz Monsivais Garza" userId="661a0968bd595b6f" providerId="LiveId" clId="{EF17E629-5142-4BF2-B818-045629B452C8}" dt="2022-04-26T23:20:39.589" v="3" actId="313"/>
          <ac:spMkLst>
            <pc:docMk/>
            <pc:sldMk cId="3596405875" sldId="259"/>
            <ac:spMk id="72" creationId="{0FB5C54B-1C26-4F3B-9A82-EE976177CCED}"/>
          </ac:spMkLst>
        </pc:spChg>
      </pc:sldChg>
      <pc:sldChg chg="modSp mod">
        <pc:chgData name="Luz Monsivais Garza" userId="661a0968bd595b6f" providerId="LiveId" clId="{EF17E629-5142-4BF2-B818-045629B452C8}" dt="2022-04-26T23:20:52.586" v="7" actId="20577"/>
        <pc:sldMkLst>
          <pc:docMk/>
          <pc:sldMk cId="1967391275" sldId="263"/>
        </pc:sldMkLst>
        <pc:spChg chg="mod">
          <ac:chgData name="Luz Monsivais Garza" userId="661a0968bd595b6f" providerId="LiveId" clId="{EF17E629-5142-4BF2-B818-045629B452C8}" dt="2022-04-26T23:20:52.586" v="7" actId="20577"/>
          <ac:spMkLst>
            <pc:docMk/>
            <pc:sldMk cId="1967391275" sldId="263"/>
            <ac:spMk id="3" creationId="{44B4A1C8-A694-4518-B821-E4F0E6CB35CC}"/>
          </ac:spMkLst>
        </pc:spChg>
      </pc:sldChg>
      <pc:sldChg chg="modSp mod">
        <pc:chgData name="Luz Monsivais Garza" userId="661a0968bd595b6f" providerId="LiveId" clId="{EF17E629-5142-4BF2-B818-045629B452C8}" dt="2022-04-26T23:20:27.069" v="0" actId="313"/>
        <pc:sldMkLst>
          <pc:docMk/>
          <pc:sldMk cId="1504103497" sldId="265"/>
        </pc:sldMkLst>
        <pc:spChg chg="mod">
          <ac:chgData name="Luz Monsivais Garza" userId="661a0968bd595b6f" providerId="LiveId" clId="{EF17E629-5142-4BF2-B818-045629B452C8}" dt="2022-04-26T23:20:27.069" v="0" actId="313"/>
          <ac:spMkLst>
            <pc:docMk/>
            <pc:sldMk cId="1504103497" sldId="265"/>
            <ac:spMk id="2" creationId="{34ADBDB6-142D-4495-99B2-F166555191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87BA9-7A9D-431E-8B18-78946DB83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2FB956-C386-4049-820B-73EC00BC1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2B2F69-62FE-498B-8594-DF0E74C7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E56858-CD56-4E00-9D95-0835EF52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8FF504-75D2-44B3-9B22-6535D45A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5232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B5078-C629-4894-8785-DEFEF11C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C4558-312B-4ECB-9CFA-383A4D109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B3D05D-F6E7-459F-B20A-0CA17583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9A4BD7-68C1-4DC5-8BDF-6F1D958D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AF1EE3-FE7A-44C4-B4E5-47121AD8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5467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CAAB77-EACC-44B0-8D70-2C2E85533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B0B7FF-461D-4BC6-A2D9-AC4B9D4C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DD5358-B685-4CC8-915B-1DCBAA5D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0410F8-7D13-405C-AF3E-F9ACDAE1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43D6DE-FE56-46BB-AF49-637D1C69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7308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6AD78-23A4-4565-8805-544CB4CF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22C1F0-D038-438A-A911-D539D889F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224C1-8557-448A-89FF-51F392F3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D3870A-E820-43B7-AC72-AEBE72BF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759724-DE84-40D5-B26F-1127AF64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2637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5AF95-DD95-4906-A6E0-5933E006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1DE6DF-FF5C-4622-B79D-946277AAD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6D0E2B-0688-4BA3-A06A-E0F5BB7B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38A5A-929B-4A92-865C-00A41818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25C917-A48B-4F21-B371-42B2C17B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3668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9DEAD-67D1-4E0B-A1CC-39BD6833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A3F58-23F8-4610-8A55-FCE20839B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126DF9-6A1A-4DA3-8C36-77A19E1B2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7396C6-0F9A-45F5-BEF9-A34DCDD4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25CC15-EA84-4BA8-89CD-1712DF45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07E94F-1C57-4930-85F3-07195233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5732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E1399-B727-4FAA-92F5-3B46213B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A306EC-2B5B-4465-B4F5-F1336D90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8634BD-4A75-44E6-9D54-C8C598A1E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9A1417-334A-456B-B2DA-B97B2B947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7C37CB-683A-419B-812E-8FD659E00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C798265-7F95-4D72-AC1A-8E9DED9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3F11C0-D600-42EE-A9BD-DB007A2E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61F0CC-731C-45D3-B36D-C78FD0EB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73642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3A8D0-CCF5-4789-95D6-7CE26992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70B2BE-BE7E-4BCC-894B-526648A2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82490C-1DD2-4CE7-A245-BBD5F674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CDDA16-4735-4FA0-B586-C474384C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3395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F616BD-CFF7-4646-AE38-AE875BBA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93B9EB-5EF2-41EB-B915-63D4ABDD8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187328-01CB-4F42-AA09-D860122F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2378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D74AB-7C79-4EFF-A8D7-3D386951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A8C194-28A7-41A6-9FDF-F69733C5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DFB8B4-A035-4F15-AC06-E53359AF1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1A25AB-EE5B-474C-BAD1-621F65D0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FCED01-F7AF-4786-84A1-CA44804F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23A845-257C-469D-BCAF-E7E86A46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1108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C597C-CDE2-4A7E-A925-2F61083D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62D90B-5282-4055-9D9E-651ED59CD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0944A3-5655-4B28-AFFA-9DC5BEB05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250761-B58F-46A6-A277-5114E5A5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8CB769-15DA-49D0-83AA-3A19D151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925490-F340-4A30-BA4A-D7B570DD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7988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508DE2-97D0-4546-BA72-CEF28E10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B5410F-5FDB-4251-BAFB-A967D4198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681EB-3FEA-4316-B971-5B8D4391F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41AA-A167-49C3-AA70-BC1545C05B6D}" type="datetimeFigureOut">
              <a:rPr lang="es-MX" smtClean="0"/>
              <a:t>26/04/2022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84091B-DAEC-4486-836E-A2B670B66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EC9C43-66BB-4A5A-BCAE-152F4729D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5373-77C8-45EA-BCA9-EA852E082AC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703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3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microsoft.com/office/2007/relationships/hdphoto" Target="../media/hdphoto3.wdp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slide" Target="slide7.xml"/><Relationship Id="rId10" Type="http://schemas.microsoft.com/office/2007/relationships/hdphoto" Target="../media/hdphoto1.wdp"/><Relationship Id="rId4" Type="http://schemas.openxmlformats.org/officeDocument/2006/relationships/slide" Target="slide5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ADBDB6-142D-4495-99B2-F16655519103}"/>
              </a:ext>
            </a:extLst>
          </p:cNvPr>
          <p:cNvSpPr txBox="1"/>
          <p:nvPr/>
        </p:nvSpPr>
        <p:spPr>
          <a:xfrm>
            <a:off x="336883" y="689810"/>
            <a:ext cx="10335879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/>
              <a:t>Escuela Normal de Educación Preescolar</a:t>
            </a:r>
          </a:p>
          <a:p>
            <a:pPr algn="ctr">
              <a:lnSpc>
                <a:spcPct val="150000"/>
              </a:lnSpc>
            </a:pPr>
            <a:r>
              <a:rPr lang="es-MX" b="1" dirty="0"/>
              <a:t>Licenciatura en Educación Preescolar</a:t>
            </a:r>
          </a:p>
          <a:p>
            <a:pPr algn="ctr">
              <a:lnSpc>
                <a:spcPct val="150000"/>
              </a:lnSpc>
            </a:pPr>
            <a:endParaRPr lang="es-MX" b="1" dirty="0"/>
          </a:p>
          <a:p>
            <a:pPr algn="ctr">
              <a:lnSpc>
                <a:spcPct val="150000"/>
              </a:lnSpc>
            </a:pPr>
            <a:endParaRPr lang="es-MX" b="1" dirty="0"/>
          </a:p>
          <a:p>
            <a:pPr algn="ctr">
              <a:lnSpc>
                <a:spcPct val="150000"/>
              </a:lnSpc>
            </a:pPr>
            <a:endParaRPr lang="es-MX" b="1" dirty="0"/>
          </a:p>
          <a:p>
            <a:pPr algn="ctr">
              <a:lnSpc>
                <a:spcPct val="150000"/>
              </a:lnSpc>
            </a:pPr>
            <a:r>
              <a:rPr lang="es-MX" b="1" dirty="0"/>
              <a:t>Cuento multimodal</a:t>
            </a:r>
          </a:p>
          <a:p>
            <a:pPr algn="ctr">
              <a:lnSpc>
                <a:spcPct val="150000"/>
              </a:lnSpc>
            </a:pPr>
            <a:r>
              <a:rPr lang="es-MX" b="1" dirty="0"/>
              <a:t>Creación literaria</a:t>
            </a:r>
          </a:p>
          <a:p>
            <a:pPr algn="ctr">
              <a:lnSpc>
                <a:spcPct val="150000"/>
              </a:lnSpc>
            </a:pPr>
            <a:r>
              <a:rPr lang="es-MX" b="1" dirty="0"/>
              <a:t>Maestra Silvia Banda Servin </a:t>
            </a:r>
          </a:p>
          <a:p>
            <a:pPr algn="ctr">
              <a:lnSpc>
                <a:spcPct val="150000"/>
              </a:lnSpc>
            </a:pPr>
            <a:r>
              <a:rPr lang="es-MX" b="1" dirty="0"/>
              <a:t>Alumnas</a:t>
            </a:r>
          </a:p>
          <a:p>
            <a:pPr algn="ctr">
              <a:lnSpc>
                <a:spcPct val="150000"/>
              </a:lnSpc>
            </a:pPr>
            <a:r>
              <a:rPr lang="es-MX" dirty="0"/>
              <a:t>Mariana Abigail Ávila Olivares #3</a:t>
            </a:r>
          </a:p>
          <a:p>
            <a:pPr algn="ctr">
              <a:lnSpc>
                <a:spcPct val="150000"/>
              </a:lnSpc>
            </a:pPr>
            <a:r>
              <a:rPr lang="es-MX" dirty="0"/>
              <a:t>Luz Estefania Monsivais Garza #19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79A29E-4BA9-4914-8F1A-B70B5BEAA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22" y="1510027"/>
            <a:ext cx="18288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03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o 88">
            <a:extLst>
              <a:ext uri="{FF2B5EF4-FFF2-40B4-BE49-F238E27FC236}">
                <a16:creationId xmlns:a16="http://schemas.microsoft.com/office/drawing/2014/main" id="{D8E30112-811F-48FA-B60B-D532E1DB5731}"/>
              </a:ext>
            </a:extLst>
          </p:cNvPr>
          <p:cNvGrpSpPr/>
          <p:nvPr/>
        </p:nvGrpSpPr>
        <p:grpSpPr>
          <a:xfrm>
            <a:off x="5595544" y="0"/>
            <a:ext cx="6596456" cy="6858000"/>
            <a:chOff x="5595544" y="0"/>
            <a:chExt cx="6596456" cy="6858000"/>
          </a:xfrm>
          <a:blipFill>
            <a:blip r:embed="rId3"/>
            <a:tile tx="0" ty="0" sx="100000" sy="100000" flip="none" algn="tl"/>
          </a:blipFill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94EF9F4-D14F-49FC-A223-C9260B75CB67}"/>
                </a:ext>
              </a:extLst>
            </p:cNvPr>
            <p:cNvSpPr/>
            <p:nvPr/>
          </p:nvSpPr>
          <p:spPr>
            <a:xfrm>
              <a:off x="5949627" y="0"/>
              <a:ext cx="6242373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3189B477-96F7-467D-8EC0-C6DB6F76ECB1}"/>
                </a:ext>
              </a:extLst>
            </p:cNvPr>
            <p:cNvGrpSpPr/>
            <p:nvPr/>
          </p:nvGrpSpPr>
          <p:grpSpPr>
            <a:xfrm>
              <a:off x="5595544" y="164631"/>
              <a:ext cx="980770" cy="727910"/>
              <a:chOff x="5600504" y="467427"/>
              <a:chExt cx="980770" cy="727910"/>
            </a:xfrm>
            <a:grpFill/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89A8BC8C-48F1-4940-B5C7-2428D1062B35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8967B41D-FF64-46F8-87B8-F726480CB0A0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DB1D408F-C34E-412D-8B06-AD14964DAA5B}"/>
                </a:ext>
              </a:extLst>
            </p:cNvPr>
            <p:cNvGrpSpPr/>
            <p:nvPr/>
          </p:nvGrpSpPr>
          <p:grpSpPr>
            <a:xfrm>
              <a:off x="5606694" y="843012"/>
              <a:ext cx="980770" cy="727910"/>
              <a:chOff x="5600504" y="467427"/>
              <a:chExt cx="980770" cy="727910"/>
            </a:xfrm>
            <a:grpFill/>
          </p:grpSpPr>
          <p:sp>
            <p:nvSpPr>
              <p:cNvPr id="66" name="Rectángulo 65">
                <a:extLst>
                  <a:ext uri="{FF2B5EF4-FFF2-40B4-BE49-F238E27FC236}">
                    <a16:creationId xmlns:a16="http://schemas.microsoft.com/office/drawing/2014/main" id="{E4819E72-71FA-47D1-8A1E-A3A84C350041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7" name="Arco de bloque 66">
                <a:extLst>
                  <a:ext uri="{FF2B5EF4-FFF2-40B4-BE49-F238E27FC236}">
                    <a16:creationId xmlns:a16="http://schemas.microsoft.com/office/drawing/2014/main" id="{BDAC0A30-3F7E-49D4-9DAF-CA8A9DA672E9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DF970EE1-B359-4724-98B7-2928F117DC5A}"/>
                </a:ext>
              </a:extLst>
            </p:cNvPr>
            <p:cNvGrpSpPr/>
            <p:nvPr/>
          </p:nvGrpSpPr>
          <p:grpSpPr>
            <a:xfrm>
              <a:off x="5608363" y="6125879"/>
              <a:ext cx="980770" cy="727910"/>
              <a:chOff x="5600504" y="467427"/>
              <a:chExt cx="980770" cy="727910"/>
            </a:xfrm>
            <a:grpFill/>
          </p:grpSpPr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0A5A1213-0DC2-4074-B8A4-6AB578C6A3CF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F7953B1C-59F5-494B-BD4D-DFFBDF39C63A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873210FE-B49A-4196-B63D-4F6E6A091CAA}"/>
                </a:ext>
              </a:extLst>
            </p:cNvPr>
            <p:cNvGrpSpPr/>
            <p:nvPr/>
          </p:nvGrpSpPr>
          <p:grpSpPr>
            <a:xfrm>
              <a:off x="5660512" y="1521392"/>
              <a:ext cx="980770" cy="727910"/>
              <a:chOff x="5600504" y="467427"/>
              <a:chExt cx="980770" cy="727910"/>
            </a:xfrm>
            <a:grpFill/>
          </p:grpSpPr>
          <p:sp>
            <p:nvSpPr>
              <p:cNvPr id="72" name="Rectángulo 71">
                <a:extLst>
                  <a:ext uri="{FF2B5EF4-FFF2-40B4-BE49-F238E27FC236}">
                    <a16:creationId xmlns:a16="http://schemas.microsoft.com/office/drawing/2014/main" id="{8E1F8E77-3361-4724-ADA1-87CB0FC91EC3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3" name="Arco de bloque 72">
                <a:extLst>
                  <a:ext uri="{FF2B5EF4-FFF2-40B4-BE49-F238E27FC236}">
                    <a16:creationId xmlns:a16="http://schemas.microsoft.com/office/drawing/2014/main" id="{0534D0FA-1181-459E-AA4D-F2D3A1B0A295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D7583689-AD90-4B8B-80FE-B95A0FAF92C9}"/>
                </a:ext>
              </a:extLst>
            </p:cNvPr>
            <p:cNvGrpSpPr/>
            <p:nvPr/>
          </p:nvGrpSpPr>
          <p:grpSpPr>
            <a:xfrm>
              <a:off x="5606763" y="3114778"/>
              <a:ext cx="980770" cy="727910"/>
              <a:chOff x="5600504" y="467427"/>
              <a:chExt cx="980770" cy="727910"/>
            </a:xfrm>
            <a:grpFill/>
          </p:grpSpPr>
          <p:sp>
            <p:nvSpPr>
              <p:cNvPr id="75" name="Rectángulo 74">
                <a:extLst>
                  <a:ext uri="{FF2B5EF4-FFF2-40B4-BE49-F238E27FC236}">
                    <a16:creationId xmlns:a16="http://schemas.microsoft.com/office/drawing/2014/main" id="{A81E53A4-4601-40F1-A972-F0B240112873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6" name="Arco de bloque 75">
                <a:extLst>
                  <a:ext uri="{FF2B5EF4-FFF2-40B4-BE49-F238E27FC236}">
                    <a16:creationId xmlns:a16="http://schemas.microsoft.com/office/drawing/2014/main" id="{620C6826-D128-407C-A44E-4F6244077689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180E6DFF-FD2D-46DA-8549-5DF3D4148A7A}"/>
                </a:ext>
              </a:extLst>
            </p:cNvPr>
            <p:cNvGrpSpPr/>
            <p:nvPr/>
          </p:nvGrpSpPr>
          <p:grpSpPr>
            <a:xfrm>
              <a:off x="5628995" y="2288810"/>
              <a:ext cx="980770" cy="727910"/>
              <a:chOff x="5600504" y="467427"/>
              <a:chExt cx="980770" cy="727910"/>
            </a:xfrm>
            <a:grpFill/>
          </p:grpSpPr>
          <p:sp>
            <p:nvSpPr>
              <p:cNvPr id="78" name="Rectángulo 77">
                <a:extLst>
                  <a:ext uri="{FF2B5EF4-FFF2-40B4-BE49-F238E27FC236}">
                    <a16:creationId xmlns:a16="http://schemas.microsoft.com/office/drawing/2014/main" id="{19337D2E-C29A-4358-A52C-FB4E677FF553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9" name="Arco de bloque 78">
                <a:extLst>
                  <a:ext uri="{FF2B5EF4-FFF2-40B4-BE49-F238E27FC236}">
                    <a16:creationId xmlns:a16="http://schemas.microsoft.com/office/drawing/2014/main" id="{F325FFA5-AD58-4DC9-8497-FD68A6126006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6CC15F0F-84FF-439D-B071-97A4CE684771}"/>
                </a:ext>
              </a:extLst>
            </p:cNvPr>
            <p:cNvGrpSpPr/>
            <p:nvPr/>
          </p:nvGrpSpPr>
          <p:grpSpPr>
            <a:xfrm>
              <a:off x="5595926" y="3889310"/>
              <a:ext cx="980770" cy="727910"/>
              <a:chOff x="5600504" y="467427"/>
              <a:chExt cx="980770" cy="727910"/>
            </a:xfrm>
            <a:grpFill/>
          </p:grpSpPr>
          <p:sp>
            <p:nvSpPr>
              <p:cNvPr id="81" name="Rectángulo 80">
                <a:extLst>
                  <a:ext uri="{FF2B5EF4-FFF2-40B4-BE49-F238E27FC236}">
                    <a16:creationId xmlns:a16="http://schemas.microsoft.com/office/drawing/2014/main" id="{2903DBB9-2C21-45F3-8309-27A57D070781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2" name="Arco de bloque 81">
                <a:extLst>
                  <a:ext uri="{FF2B5EF4-FFF2-40B4-BE49-F238E27FC236}">
                    <a16:creationId xmlns:a16="http://schemas.microsoft.com/office/drawing/2014/main" id="{C5D46D8D-2AC6-46DE-A11F-D6BE33FC7ABD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BD26B27F-B524-4337-8A9D-36D947FB619C}"/>
                </a:ext>
              </a:extLst>
            </p:cNvPr>
            <p:cNvGrpSpPr/>
            <p:nvPr/>
          </p:nvGrpSpPr>
          <p:grpSpPr>
            <a:xfrm>
              <a:off x="5595926" y="4588345"/>
              <a:ext cx="980770" cy="727910"/>
              <a:chOff x="5600504" y="467427"/>
              <a:chExt cx="980770" cy="727910"/>
            </a:xfrm>
            <a:grpFill/>
          </p:grpSpPr>
          <p:sp>
            <p:nvSpPr>
              <p:cNvPr id="84" name="Rectángulo 83">
                <a:extLst>
                  <a:ext uri="{FF2B5EF4-FFF2-40B4-BE49-F238E27FC236}">
                    <a16:creationId xmlns:a16="http://schemas.microsoft.com/office/drawing/2014/main" id="{846025EE-9220-4B6E-830B-55BEE480E8BD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5" name="Arco de bloque 84">
                <a:extLst>
                  <a:ext uri="{FF2B5EF4-FFF2-40B4-BE49-F238E27FC236}">
                    <a16:creationId xmlns:a16="http://schemas.microsoft.com/office/drawing/2014/main" id="{C8F478BB-9E7E-4528-9719-78B158EEBB3B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86" name="Grupo 85">
              <a:extLst>
                <a:ext uri="{FF2B5EF4-FFF2-40B4-BE49-F238E27FC236}">
                  <a16:creationId xmlns:a16="http://schemas.microsoft.com/office/drawing/2014/main" id="{64F7ABD8-FD7D-48BA-9F53-A9DCB0F907B1}"/>
                </a:ext>
              </a:extLst>
            </p:cNvPr>
            <p:cNvGrpSpPr/>
            <p:nvPr/>
          </p:nvGrpSpPr>
          <p:grpSpPr>
            <a:xfrm>
              <a:off x="5638430" y="5378718"/>
              <a:ext cx="980770" cy="727910"/>
              <a:chOff x="5600504" y="467427"/>
              <a:chExt cx="980770" cy="727910"/>
            </a:xfrm>
            <a:grpFill/>
          </p:grpSpPr>
          <p:sp>
            <p:nvSpPr>
              <p:cNvPr id="87" name="Rectángulo 86">
                <a:extLst>
                  <a:ext uri="{FF2B5EF4-FFF2-40B4-BE49-F238E27FC236}">
                    <a16:creationId xmlns:a16="http://schemas.microsoft.com/office/drawing/2014/main" id="{F9509568-15F7-4045-B381-3EC84212F658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8" name="Arco de bloque 87">
                <a:extLst>
                  <a:ext uri="{FF2B5EF4-FFF2-40B4-BE49-F238E27FC236}">
                    <a16:creationId xmlns:a16="http://schemas.microsoft.com/office/drawing/2014/main" id="{5DE20ED6-A139-4B00-B0CE-B013892E617D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</p:grpSp>
      <p:sp>
        <p:nvSpPr>
          <p:cNvPr id="249" name="CuadroTexto 248">
            <a:extLst>
              <a:ext uri="{FF2B5EF4-FFF2-40B4-BE49-F238E27FC236}">
                <a16:creationId xmlns:a16="http://schemas.microsoft.com/office/drawing/2014/main" id="{2FCE500D-9B72-47B3-9E5A-F28382C5016E}"/>
              </a:ext>
            </a:extLst>
          </p:cNvPr>
          <p:cNvSpPr txBox="1"/>
          <p:nvPr/>
        </p:nvSpPr>
        <p:spPr>
          <a:xfrm>
            <a:off x="6822725" y="416916"/>
            <a:ext cx="4981777" cy="1482457"/>
          </a:xfrm>
          <a:prstGeom prst="rect">
            <a:avLst/>
          </a:prstGeom>
          <a:solidFill>
            <a:srgbClr val="F87C2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El monstruo</a:t>
            </a:r>
          </a:p>
          <a:p>
            <a:pPr algn="ctr">
              <a:lnSpc>
                <a:spcPct val="150000"/>
              </a:lnSpc>
            </a:pPr>
            <a:r>
              <a:rPr lang="es-MX" sz="32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Drums</a:t>
            </a:r>
          </a:p>
        </p:txBody>
      </p:sp>
      <p:pic>
        <p:nvPicPr>
          <p:cNvPr id="1026" name="Picture 2" descr="Disney Monsters Cliparts - Dibujos De Monstruos Animados Png Transparent  Png (#1193887) - PinClipart">
            <a:extLst>
              <a:ext uri="{FF2B5EF4-FFF2-40B4-BE49-F238E27FC236}">
                <a16:creationId xmlns:a16="http://schemas.microsoft.com/office/drawing/2014/main" id="{2A4389B7-B636-4834-8A57-9182BE75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56" b="91111" l="5682" r="91932">
                        <a14:foregroundMark x1="37273" y1="49444" x2="51705" y2="21111"/>
                        <a14:foregroundMark x1="51705" y1="21111" x2="53068" y2="19556"/>
                        <a14:foregroundMark x1="21932" y1="9000" x2="67841" y2="40000"/>
                        <a14:foregroundMark x1="67841" y1="47778" x2="21364" y2="28444"/>
                        <a14:foregroundMark x1="28409" y1="33667" x2="71136" y2="25778"/>
                        <a14:foregroundMark x1="71136" y1="25778" x2="73182" y2="25889"/>
                        <a14:foregroundMark x1="68068" y1="48000" x2="57841" y2="50000"/>
                        <a14:foregroundMark x1="59886" y1="38667" x2="60568" y2="26000"/>
                        <a14:foregroundMark x1="60568" y1="26000" x2="60682" y2="25889"/>
                        <a14:foregroundMark x1="61591" y1="25889" x2="66364" y2="35111"/>
                        <a14:foregroundMark x1="66364" y1="35111" x2="56136" y2="35889"/>
                        <a14:foregroundMark x1="56136" y1="35889" x2="57614" y2="26111"/>
                        <a14:foregroundMark x1="57614" y1="26111" x2="58750" y2="25889"/>
                        <a14:foregroundMark x1="58750" y1="25889" x2="56136" y2="35889"/>
                        <a14:foregroundMark x1="56136" y1="35889" x2="66591" y2="36333"/>
                        <a14:foregroundMark x1="66591" y1="36333" x2="62841" y2="26444"/>
                        <a14:foregroundMark x1="62841" y1="26444" x2="56477" y2="26444"/>
                        <a14:foregroundMark x1="56136" y1="26444" x2="62841" y2="39556"/>
                        <a14:foregroundMark x1="62841" y1="39556" x2="69205" y2="29889"/>
                        <a14:foregroundMark x1="69205" y1="29889" x2="69205" y2="29556"/>
                        <a14:foregroundMark x1="64091" y1="39222" x2="55114" y2="33444"/>
                        <a14:foregroundMark x1="55114" y1="33444" x2="54545" y2="30889"/>
                        <a14:foregroundMark x1="54545" y1="30889" x2="53977" y2="38667"/>
                        <a14:foregroundMark x1="38409" y1="40333" x2="33750" y2="30444"/>
                        <a14:foregroundMark x1="33750" y1="30444" x2="45114" y2="27222"/>
                        <a14:foregroundMark x1="45114" y1="27222" x2="50568" y2="32000"/>
                        <a14:foregroundMark x1="40341" y1="40000" x2="30909" y2="34778"/>
                        <a14:foregroundMark x1="30909" y1="34778" x2="33295" y2="27889"/>
                        <a14:foregroundMark x1="42614" y1="29222" x2="32727" y2="34444"/>
                        <a14:foregroundMark x1="32727" y1="34444" x2="36932" y2="42222"/>
                        <a14:foregroundMark x1="36364" y1="42222" x2="31136" y2="34000"/>
                        <a14:foregroundMark x1="31136" y1="34000" x2="37841" y2="29000"/>
                        <a14:foregroundMark x1="40909" y1="28111" x2="35568" y2="27889"/>
                        <a14:foregroundMark x1="9773" y1="65778" x2="9432" y2="56667"/>
                        <a14:foregroundMark x1="6136" y1="63222" x2="5795" y2="58000"/>
                        <a14:foregroundMark x1="92159" y1="61333" x2="92159" y2="54444"/>
                        <a14:foregroundMark x1="38636" y1="91222" x2="38636" y2="91222"/>
                        <a14:foregroundMark x1="38636" y1="91222" x2="43068" y2="78333"/>
                        <a14:foregroundMark x1="43068" y1="78333" x2="43977" y2="77111"/>
                        <a14:foregroundMark x1="75455" y1="6556" x2="75455" y2="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20" y="2103060"/>
            <a:ext cx="3921759" cy="40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40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4EF9F4-D14F-49FC-A223-C9260B75CB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B0F82B-0FA1-4054-8114-C9DA4596D82A}"/>
              </a:ext>
            </a:extLst>
          </p:cNvPr>
          <p:cNvSpPr/>
          <p:nvPr/>
        </p:nvSpPr>
        <p:spPr>
          <a:xfrm>
            <a:off x="6096000" y="320040"/>
            <a:ext cx="55854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C6A1E1E-CAF2-4627-9191-BB46C4F9E252}"/>
              </a:ext>
            </a:extLst>
          </p:cNvPr>
          <p:cNvGrpSpPr/>
          <p:nvPr/>
        </p:nvGrpSpPr>
        <p:grpSpPr>
          <a:xfrm>
            <a:off x="5429049" y="467427"/>
            <a:ext cx="1152225" cy="520967"/>
            <a:chOff x="5429049" y="467427"/>
            <a:chExt cx="1152225" cy="520967"/>
          </a:xfrm>
          <a:solidFill>
            <a:srgbClr val="EA2A29"/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89A8BC8C-48F1-4940-B5C7-2428D1062B35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5570609-82D0-4C9F-9945-7B4834080A0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Arco de bloque 7">
              <a:extLst>
                <a:ext uri="{FF2B5EF4-FFF2-40B4-BE49-F238E27FC236}">
                  <a16:creationId xmlns:a16="http://schemas.microsoft.com/office/drawing/2014/main" id="{8967B41D-FF64-46F8-87B8-F726480CB0A0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DC358E4-A37F-4EC4-864B-641B6E749782}"/>
              </a:ext>
            </a:extLst>
          </p:cNvPr>
          <p:cNvGrpSpPr/>
          <p:nvPr/>
        </p:nvGrpSpPr>
        <p:grpSpPr>
          <a:xfrm>
            <a:off x="5442888" y="1195337"/>
            <a:ext cx="1152225" cy="520967"/>
            <a:chOff x="5429049" y="467427"/>
            <a:chExt cx="1152225" cy="520967"/>
          </a:xfrm>
          <a:solidFill>
            <a:srgbClr val="EA2A29"/>
          </a:solid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F6F17280-6FDD-4CB7-9413-BF2A5CF006E7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CD579E9A-5BBE-47B9-B510-3CF83E15DCF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Arco de bloque 21">
              <a:extLst>
                <a:ext uri="{FF2B5EF4-FFF2-40B4-BE49-F238E27FC236}">
                  <a16:creationId xmlns:a16="http://schemas.microsoft.com/office/drawing/2014/main" id="{7E9FC65B-2B3D-4846-90E4-0F7FF4C69D25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498F6C-84A6-47A0-B335-6B802FCF021E}"/>
              </a:ext>
            </a:extLst>
          </p:cNvPr>
          <p:cNvGrpSpPr/>
          <p:nvPr/>
        </p:nvGrpSpPr>
        <p:grpSpPr>
          <a:xfrm>
            <a:off x="5479190" y="1923247"/>
            <a:ext cx="1152225" cy="520967"/>
            <a:chOff x="5429049" y="467427"/>
            <a:chExt cx="1152225" cy="520967"/>
          </a:xfrm>
          <a:solidFill>
            <a:srgbClr val="EA2A29"/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59395428-D729-41B2-883E-5DBF89EBB73C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4CB56347-43A3-47FD-A0AB-9F21176CA179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6" name="Arco de bloque 25">
              <a:extLst>
                <a:ext uri="{FF2B5EF4-FFF2-40B4-BE49-F238E27FC236}">
                  <a16:creationId xmlns:a16="http://schemas.microsoft.com/office/drawing/2014/main" id="{CC512576-7013-454C-917C-03B7DCEFC2F2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2E253BA3-EF88-459D-93CB-7E135A3339DF}"/>
              </a:ext>
            </a:extLst>
          </p:cNvPr>
          <p:cNvGrpSpPr/>
          <p:nvPr/>
        </p:nvGrpSpPr>
        <p:grpSpPr>
          <a:xfrm>
            <a:off x="5466447" y="2593097"/>
            <a:ext cx="1152225" cy="520967"/>
            <a:chOff x="5429049" y="467427"/>
            <a:chExt cx="1152225" cy="520967"/>
          </a:xfrm>
          <a:solidFill>
            <a:srgbClr val="EA2A29"/>
          </a:solidFill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C1F7D512-CC0E-4D69-A149-1827B8D64953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9CCBA19C-4F77-408F-AA8D-33B04AD83F25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0" name="Arco de bloque 29">
              <a:extLst>
                <a:ext uri="{FF2B5EF4-FFF2-40B4-BE49-F238E27FC236}">
                  <a16:creationId xmlns:a16="http://schemas.microsoft.com/office/drawing/2014/main" id="{04CDA72A-BAAD-4E2C-BD5F-8F9C598145C9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2A9F085-DABF-4624-ABC5-2EB2EE0CE231}"/>
              </a:ext>
            </a:extLst>
          </p:cNvPr>
          <p:cNvGrpSpPr/>
          <p:nvPr/>
        </p:nvGrpSpPr>
        <p:grpSpPr>
          <a:xfrm>
            <a:off x="5585459" y="3301062"/>
            <a:ext cx="1152225" cy="520967"/>
            <a:chOff x="5429049" y="467427"/>
            <a:chExt cx="1152225" cy="520967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C9307659-51E2-40C6-A7A8-F111616BDC15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06B7685E-D4C7-4B8A-832E-684613B8AA1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F3771AB8-3C9A-437E-8FB3-5E92C9370A7A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CFD35B8-EBB5-4098-9BBA-E4D150F67F76}"/>
              </a:ext>
            </a:extLst>
          </p:cNvPr>
          <p:cNvGrpSpPr/>
          <p:nvPr/>
        </p:nvGrpSpPr>
        <p:grpSpPr>
          <a:xfrm>
            <a:off x="5546361" y="4103920"/>
            <a:ext cx="1152225" cy="520967"/>
            <a:chOff x="5429049" y="467427"/>
            <a:chExt cx="1152225" cy="520967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65A212C5-34A6-48EE-8B21-2026F4F3FC06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7302FCF-0207-41B1-9EA9-3FEF1B78A1D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8" name="Arco de bloque 37">
              <a:extLst>
                <a:ext uri="{FF2B5EF4-FFF2-40B4-BE49-F238E27FC236}">
                  <a16:creationId xmlns:a16="http://schemas.microsoft.com/office/drawing/2014/main" id="{3A955009-4914-47E0-8EFC-CB9F09E87B3A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A64B849-8850-4DF3-88D2-771A0ECA975E}"/>
              </a:ext>
            </a:extLst>
          </p:cNvPr>
          <p:cNvGrpSpPr/>
          <p:nvPr/>
        </p:nvGrpSpPr>
        <p:grpSpPr>
          <a:xfrm>
            <a:off x="5519887" y="4819446"/>
            <a:ext cx="1152225" cy="520967"/>
            <a:chOff x="5429049" y="467427"/>
            <a:chExt cx="1152225" cy="520967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FA35442E-DF79-407B-999E-F688EA811B26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0D7C8D8-8228-41EE-92DD-2E7AFD72DC9F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2" name="Arco de bloque 41">
              <a:extLst>
                <a:ext uri="{FF2B5EF4-FFF2-40B4-BE49-F238E27FC236}">
                  <a16:creationId xmlns:a16="http://schemas.microsoft.com/office/drawing/2014/main" id="{CE22DCB1-E4D9-48F1-A38C-1286601ECA88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5386125-933F-4F93-A8A8-933CBA967162}"/>
              </a:ext>
            </a:extLst>
          </p:cNvPr>
          <p:cNvGrpSpPr/>
          <p:nvPr/>
        </p:nvGrpSpPr>
        <p:grpSpPr>
          <a:xfrm>
            <a:off x="5585459" y="5518728"/>
            <a:ext cx="1152225" cy="520967"/>
            <a:chOff x="5429049" y="467427"/>
            <a:chExt cx="1152225" cy="520967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78AC37B4-76CA-4BBF-BEF3-0F7D9C723C24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AAD1B457-CD34-4A7C-94C5-A987BD8D738F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6" name="Arco de bloque 45">
              <a:extLst>
                <a:ext uri="{FF2B5EF4-FFF2-40B4-BE49-F238E27FC236}">
                  <a16:creationId xmlns:a16="http://schemas.microsoft.com/office/drawing/2014/main" id="{D032FCAC-5677-49AB-93D2-5BE9621E5988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55498BA2-724E-4933-884F-39B0666939D6}"/>
              </a:ext>
            </a:extLst>
          </p:cNvPr>
          <p:cNvGrpSpPr/>
          <p:nvPr/>
        </p:nvGrpSpPr>
        <p:grpSpPr>
          <a:xfrm>
            <a:off x="6698586" y="1028699"/>
            <a:ext cx="4683288" cy="4454025"/>
            <a:chOff x="6698586" y="1028699"/>
            <a:chExt cx="4683288" cy="4454025"/>
          </a:xfrm>
        </p:grpSpPr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466463CF-F39E-428D-B329-536493170A7A}"/>
                </a:ext>
              </a:extLst>
            </p:cNvPr>
            <p:cNvCxnSpPr/>
            <p:nvPr/>
          </p:nvCxnSpPr>
          <p:spPr>
            <a:xfrm>
              <a:off x="6737684" y="102869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C9BFABB7-BA63-44A3-A609-DE5BEB7B926A}"/>
                </a:ext>
              </a:extLst>
            </p:cNvPr>
            <p:cNvCxnSpPr/>
            <p:nvPr/>
          </p:nvCxnSpPr>
          <p:spPr>
            <a:xfrm>
              <a:off x="6737684" y="248832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0188D0E-D69F-48B0-9466-C262EFC752A1}"/>
                </a:ext>
              </a:extLst>
            </p:cNvPr>
            <p:cNvCxnSpPr/>
            <p:nvPr/>
          </p:nvCxnSpPr>
          <p:spPr>
            <a:xfrm>
              <a:off x="6737684" y="330106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1EC9D210-8046-4A0E-A022-A1BC73B1063F}"/>
                </a:ext>
              </a:extLst>
            </p:cNvPr>
            <p:cNvCxnSpPr/>
            <p:nvPr/>
          </p:nvCxnSpPr>
          <p:spPr>
            <a:xfrm>
              <a:off x="6737684" y="4103920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801745A7-C952-4DC7-9E80-10AC3DE6591E}"/>
                </a:ext>
              </a:extLst>
            </p:cNvPr>
            <p:cNvCxnSpPr/>
            <p:nvPr/>
          </p:nvCxnSpPr>
          <p:spPr>
            <a:xfrm>
              <a:off x="6737684" y="4819446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79D37778-C386-4157-997C-CBF4BFFC3A49}"/>
                </a:ext>
              </a:extLst>
            </p:cNvPr>
            <p:cNvCxnSpPr/>
            <p:nvPr/>
          </p:nvCxnSpPr>
          <p:spPr>
            <a:xfrm>
              <a:off x="6874042" y="5482724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05828F4A-6E72-49FA-BB3A-ED0B7CBDD281}"/>
                </a:ext>
              </a:extLst>
            </p:cNvPr>
            <p:cNvCxnSpPr/>
            <p:nvPr/>
          </p:nvCxnSpPr>
          <p:spPr>
            <a:xfrm>
              <a:off x="6698586" y="175821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: esquinas superiores redondeadas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A03DCB-6902-4D6F-B77E-5277F84CC123}"/>
              </a:ext>
            </a:extLst>
          </p:cNvPr>
          <p:cNvSpPr/>
          <p:nvPr/>
        </p:nvSpPr>
        <p:spPr>
          <a:xfrm rot="5400000">
            <a:off x="11190171" y="808520"/>
            <a:ext cx="1572126" cy="589547"/>
          </a:xfrm>
          <a:prstGeom prst="round2SameRect">
            <a:avLst/>
          </a:prstGeom>
          <a:solidFill>
            <a:srgbClr val="F87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2" name="Rectángulo: esquinas superiores redondeadas 51">
            <a:hlinkClick r:id="rId4" action="ppaction://hlinksldjump"/>
            <a:extLst>
              <a:ext uri="{FF2B5EF4-FFF2-40B4-BE49-F238E27FC236}">
                <a16:creationId xmlns:a16="http://schemas.microsoft.com/office/drawing/2014/main" id="{A50F3DF8-2B05-4DBC-8C94-BB4D3805CEDA}"/>
              </a:ext>
            </a:extLst>
          </p:cNvPr>
          <p:cNvSpPr/>
          <p:nvPr/>
        </p:nvSpPr>
        <p:spPr>
          <a:xfrm rot="5400000">
            <a:off x="11190171" y="2342346"/>
            <a:ext cx="1572126" cy="589547"/>
          </a:xfrm>
          <a:prstGeom prst="round2SameRect">
            <a:avLst/>
          </a:prstGeom>
          <a:solidFill>
            <a:srgbClr val="EA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3" name="Rectángulo: esquinas superiores redondeadas 52">
            <a:hlinkClick r:id="rId4" action="ppaction://hlinksldjump"/>
            <a:extLst>
              <a:ext uri="{FF2B5EF4-FFF2-40B4-BE49-F238E27FC236}">
                <a16:creationId xmlns:a16="http://schemas.microsoft.com/office/drawing/2014/main" id="{7D7B7B3B-124C-406D-9A56-07CB9AA44ED1}"/>
              </a:ext>
            </a:extLst>
          </p:cNvPr>
          <p:cNvSpPr/>
          <p:nvPr/>
        </p:nvSpPr>
        <p:spPr>
          <a:xfrm rot="5400000">
            <a:off x="11176131" y="3911663"/>
            <a:ext cx="1572126" cy="589547"/>
          </a:xfrm>
          <a:prstGeom prst="round2SameRect">
            <a:avLst/>
          </a:prstGeom>
          <a:solidFill>
            <a:srgbClr val="F87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B4A1C8-A694-4518-B821-E4F0E6CB35CC}"/>
              </a:ext>
            </a:extLst>
          </p:cNvPr>
          <p:cNvSpPr txBox="1"/>
          <p:nvPr/>
        </p:nvSpPr>
        <p:spPr>
          <a:xfrm>
            <a:off x="6874042" y="589547"/>
            <a:ext cx="4507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Había una vez un monstro </a:t>
            </a:r>
            <a:r>
              <a:rPr lang="es-MX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llamado </a:t>
            </a:r>
            <a:r>
              <a:rPr lang="es-MX" b="1">
                <a:solidFill>
                  <a:srgbClr val="000000"/>
                </a:solidFill>
                <a:latin typeface="Montserrat" panose="00000500000000000000" pitchFamily="2" charset="0"/>
              </a:rPr>
              <a:t>D</a:t>
            </a:r>
            <a:r>
              <a:rPr lang="es-MX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rums </a:t>
            </a:r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vivía en el bosque.</a:t>
            </a:r>
          </a:p>
          <a:p>
            <a:pPr algn="ctr"/>
            <a:endParaRPr lang="es-MX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Las personas le tenían miedo pues creían que el comía personas</a:t>
            </a:r>
          </a:p>
          <a:p>
            <a:pPr algn="ctr"/>
            <a:endParaRPr lang="es-MX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Todos gritaban cada que lo veían.</a:t>
            </a:r>
          </a:p>
          <a:p>
            <a:pPr algn="ctr"/>
            <a:endParaRPr lang="es-MX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Además algunas personas que visitaban el bosque se perdían.</a:t>
            </a:r>
            <a:br>
              <a:rPr lang="es-MX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es-MX" dirty="0"/>
          </a:p>
        </p:txBody>
      </p:sp>
      <p:pic>
        <p:nvPicPr>
          <p:cNvPr id="2050" name="Picture 2" descr="Imágenes de Fondo Bosque Dibujo | Vectores, fotos de stock y PSD gratuitos">
            <a:extLst>
              <a:ext uri="{FF2B5EF4-FFF2-40B4-BE49-F238E27FC236}">
                <a16:creationId xmlns:a16="http://schemas.microsoft.com/office/drawing/2014/main" id="{09EE9D38-1777-4667-899E-6153A0635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57" y="3556938"/>
            <a:ext cx="4701517" cy="26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isney Monsters Cliparts - Dibujos De Monstruos Animados Png Transparent  Png (#1193887) - PinClipart">
            <a:extLst>
              <a:ext uri="{FF2B5EF4-FFF2-40B4-BE49-F238E27FC236}">
                <a16:creationId xmlns:a16="http://schemas.microsoft.com/office/drawing/2014/main" id="{B8C0D704-BA8A-44E2-BCF5-EAE64EDC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56" b="91111" l="5682" r="91932">
                        <a14:foregroundMark x1="37273" y1="49444" x2="51705" y2="21111"/>
                        <a14:foregroundMark x1="51705" y1="21111" x2="53068" y2="19556"/>
                        <a14:foregroundMark x1="21932" y1="9000" x2="67841" y2="40000"/>
                        <a14:foregroundMark x1="67841" y1="47778" x2="21364" y2="28444"/>
                        <a14:foregroundMark x1="28409" y1="33667" x2="71136" y2="25778"/>
                        <a14:foregroundMark x1="71136" y1="25778" x2="73182" y2="25889"/>
                        <a14:foregroundMark x1="68068" y1="48000" x2="57841" y2="50000"/>
                        <a14:foregroundMark x1="59886" y1="38667" x2="60568" y2="26000"/>
                        <a14:foregroundMark x1="60568" y1="26000" x2="60682" y2="25889"/>
                        <a14:foregroundMark x1="61591" y1="25889" x2="66364" y2="35111"/>
                        <a14:foregroundMark x1="66364" y1="35111" x2="56136" y2="35889"/>
                        <a14:foregroundMark x1="56136" y1="35889" x2="57614" y2="26111"/>
                        <a14:foregroundMark x1="57614" y1="26111" x2="58750" y2="25889"/>
                        <a14:foregroundMark x1="58750" y1="25889" x2="56136" y2="35889"/>
                        <a14:foregroundMark x1="56136" y1="35889" x2="66591" y2="36333"/>
                        <a14:foregroundMark x1="66591" y1="36333" x2="62841" y2="26444"/>
                        <a14:foregroundMark x1="62841" y1="26444" x2="56477" y2="26444"/>
                        <a14:foregroundMark x1="56136" y1="26444" x2="62841" y2="39556"/>
                        <a14:foregroundMark x1="62841" y1="39556" x2="69205" y2="29889"/>
                        <a14:foregroundMark x1="69205" y1="29889" x2="69205" y2="29556"/>
                        <a14:foregroundMark x1="64091" y1="39222" x2="55114" y2="33444"/>
                        <a14:foregroundMark x1="55114" y1="33444" x2="54545" y2="30889"/>
                        <a14:foregroundMark x1="54545" y1="30889" x2="53977" y2="38667"/>
                        <a14:foregroundMark x1="38409" y1="40333" x2="33750" y2="30444"/>
                        <a14:foregroundMark x1="33750" y1="30444" x2="45114" y2="27222"/>
                        <a14:foregroundMark x1="45114" y1="27222" x2="50568" y2="32000"/>
                        <a14:foregroundMark x1="40341" y1="40000" x2="30909" y2="34778"/>
                        <a14:foregroundMark x1="30909" y1="34778" x2="33295" y2="27889"/>
                        <a14:foregroundMark x1="42614" y1="29222" x2="32727" y2="34444"/>
                        <a14:foregroundMark x1="32727" y1="34444" x2="36932" y2="42222"/>
                        <a14:foregroundMark x1="36364" y1="42222" x2="31136" y2="34000"/>
                        <a14:foregroundMark x1="31136" y1="34000" x2="37841" y2="29000"/>
                        <a14:foregroundMark x1="40909" y1="28111" x2="35568" y2="27889"/>
                        <a14:foregroundMark x1="9773" y1="65778" x2="9432" y2="56667"/>
                        <a14:foregroundMark x1="6136" y1="63222" x2="5795" y2="58000"/>
                        <a14:foregroundMark x1="92159" y1="61333" x2="92159" y2="54444"/>
                        <a14:foregroundMark x1="38636" y1="91222" x2="38636" y2="91222"/>
                        <a14:foregroundMark x1="38636" y1="91222" x2="43068" y2="78333"/>
                        <a14:foregroundMark x1="43068" y1="78333" x2="43977" y2="77111"/>
                        <a14:foregroundMark x1="75455" y1="6556" x2="75455" y2="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40" y="4419774"/>
            <a:ext cx="1671320" cy="17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91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4EF9F4-D14F-49FC-A223-C9260B75CB67}"/>
              </a:ext>
            </a:extLst>
          </p:cNvPr>
          <p:cNvSpPr/>
          <p:nvPr/>
        </p:nvSpPr>
        <p:spPr>
          <a:xfrm>
            <a:off x="16042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B0F82B-0FA1-4054-8114-C9DA4596D82A}"/>
              </a:ext>
            </a:extLst>
          </p:cNvPr>
          <p:cNvSpPr/>
          <p:nvPr/>
        </p:nvSpPr>
        <p:spPr>
          <a:xfrm>
            <a:off x="6096000" y="320040"/>
            <a:ext cx="55854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55498BA2-724E-4933-884F-39B0666939D6}"/>
              </a:ext>
            </a:extLst>
          </p:cNvPr>
          <p:cNvGrpSpPr/>
          <p:nvPr/>
        </p:nvGrpSpPr>
        <p:grpSpPr>
          <a:xfrm>
            <a:off x="6698586" y="1028699"/>
            <a:ext cx="4683288" cy="4454025"/>
            <a:chOff x="6698586" y="1028699"/>
            <a:chExt cx="4683288" cy="4454025"/>
          </a:xfrm>
        </p:grpSpPr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466463CF-F39E-428D-B329-536493170A7A}"/>
                </a:ext>
              </a:extLst>
            </p:cNvPr>
            <p:cNvCxnSpPr/>
            <p:nvPr/>
          </p:nvCxnSpPr>
          <p:spPr>
            <a:xfrm>
              <a:off x="6737684" y="102869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C9BFABB7-BA63-44A3-A609-DE5BEB7B926A}"/>
                </a:ext>
              </a:extLst>
            </p:cNvPr>
            <p:cNvCxnSpPr/>
            <p:nvPr/>
          </p:nvCxnSpPr>
          <p:spPr>
            <a:xfrm>
              <a:off x="6737684" y="248832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0188D0E-D69F-48B0-9466-C262EFC752A1}"/>
                </a:ext>
              </a:extLst>
            </p:cNvPr>
            <p:cNvCxnSpPr/>
            <p:nvPr/>
          </p:nvCxnSpPr>
          <p:spPr>
            <a:xfrm>
              <a:off x="6737684" y="330106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1EC9D210-8046-4A0E-A022-A1BC73B1063F}"/>
                </a:ext>
              </a:extLst>
            </p:cNvPr>
            <p:cNvCxnSpPr/>
            <p:nvPr/>
          </p:nvCxnSpPr>
          <p:spPr>
            <a:xfrm>
              <a:off x="6737684" y="4103920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801745A7-C952-4DC7-9E80-10AC3DE6591E}"/>
                </a:ext>
              </a:extLst>
            </p:cNvPr>
            <p:cNvCxnSpPr/>
            <p:nvPr/>
          </p:nvCxnSpPr>
          <p:spPr>
            <a:xfrm>
              <a:off x="6737684" y="4819446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79D37778-C386-4157-997C-CBF4BFFC3A49}"/>
                </a:ext>
              </a:extLst>
            </p:cNvPr>
            <p:cNvCxnSpPr/>
            <p:nvPr/>
          </p:nvCxnSpPr>
          <p:spPr>
            <a:xfrm>
              <a:off x="6874042" y="5482724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05828F4A-6E72-49FA-BB3A-ED0B7CBDD281}"/>
                </a:ext>
              </a:extLst>
            </p:cNvPr>
            <p:cNvCxnSpPr/>
            <p:nvPr/>
          </p:nvCxnSpPr>
          <p:spPr>
            <a:xfrm>
              <a:off x="6698586" y="175821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DD9573A-A1E3-4FFE-80D3-949104A9E229}"/>
              </a:ext>
            </a:extLst>
          </p:cNvPr>
          <p:cNvSpPr/>
          <p:nvPr/>
        </p:nvSpPr>
        <p:spPr>
          <a:xfrm>
            <a:off x="314529" y="320040"/>
            <a:ext cx="55854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CBE89454-8E20-4E9A-A242-7C920E266D7C}"/>
              </a:ext>
            </a:extLst>
          </p:cNvPr>
          <p:cNvGrpSpPr/>
          <p:nvPr/>
        </p:nvGrpSpPr>
        <p:grpSpPr>
          <a:xfrm>
            <a:off x="917115" y="1028699"/>
            <a:ext cx="4683288" cy="4454025"/>
            <a:chOff x="6698586" y="1028699"/>
            <a:chExt cx="4683288" cy="4454025"/>
          </a:xfrm>
        </p:grpSpPr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12358B07-2467-47FC-942C-FE2AF7DCB654}"/>
                </a:ext>
              </a:extLst>
            </p:cNvPr>
            <p:cNvCxnSpPr/>
            <p:nvPr/>
          </p:nvCxnSpPr>
          <p:spPr>
            <a:xfrm>
              <a:off x="6737684" y="102869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FFD237E9-075E-4D1E-96C8-1F7FAB550E27}"/>
                </a:ext>
              </a:extLst>
            </p:cNvPr>
            <p:cNvCxnSpPr/>
            <p:nvPr/>
          </p:nvCxnSpPr>
          <p:spPr>
            <a:xfrm>
              <a:off x="6737684" y="248832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39113392-D487-4A52-BFD9-DF06A6D71F2D}"/>
                </a:ext>
              </a:extLst>
            </p:cNvPr>
            <p:cNvCxnSpPr/>
            <p:nvPr/>
          </p:nvCxnSpPr>
          <p:spPr>
            <a:xfrm>
              <a:off x="6737684" y="330106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D733CB8D-34BB-4573-BEAC-9F9673762C63}"/>
                </a:ext>
              </a:extLst>
            </p:cNvPr>
            <p:cNvCxnSpPr/>
            <p:nvPr/>
          </p:nvCxnSpPr>
          <p:spPr>
            <a:xfrm>
              <a:off x="6737684" y="4103920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F9CAE672-F3AD-463D-BB75-AC863C9EA6C8}"/>
                </a:ext>
              </a:extLst>
            </p:cNvPr>
            <p:cNvCxnSpPr/>
            <p:nvPr/>
          </p:nvCxnSpPr>
          <p:spPr>
            <a:xfrm>
              <a:off x="6737684" y="4819446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AE02D8DD-2F78-4A03-BBCF-66E634BEE8DE}"/>
                </a:ext>
              </a:extLst>
            </p:cNvPr>
            <p:cNvCxnSpPr/>
            <p:nvPr/>
          </p:nvCxnSpPr>
          <p:spPr>
            <a:xfrm>
              <a:off x="6874042" y="5482724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22FC4CBE-6BA1-4470-84AF-BD62AED8F4D6}"/>
                </a:ext>
              </a:extLst>
            </p:cNvPr>
            <p:cNvCxnSpPr/>
            <p:nvPr/>
          </p:nvCxnSpPr>
          <p:spPr>
            <a:xfrm>
              <a:off x="6698586" y="175821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284E9E5-9483-43EF-A118-B3D389305EDD}"/>
              </a:ext>
            </a:extLst>
          </p:cNvPr>
          <p:cNvGrpSpPr/>
          <p:nvPr/>
        </p:nvGrpSpPr>
        <p:grpSpPr>
          <a:xfrm>
            <a:off x="5429049" y="467427"/>
            <a:ext cx="1243063" cy="4872986"/>
            <a:chOff x="5429049" y="467427"/>
            <a:chExt cx="1243063" cy="487298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4C6A1E1E-CAF2-4627-9191-BB46C4F9E252}"/>
                </a:ext>
              </a:extLst>
            </p:cNvPr>
            <p:cNvGrpSpPr/>
            <p:nvPr/>
          </p:nvGrpSpPr>
          <p:grpSpPr>
            <a:xfrm>
              <a:off x="5429049" y="467427"/>
              <a:ext cx="1152225" cy="520967"/>
              <a:chOff x="5429049" y="467427"/>
              <a:chExt cx="1152225" cy="520967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89A8BC8C-48F1-4940-B5C7-2428D1062B35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5570609-82D0-4C9F-9945-7B4834080A06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8967B41D-FF64-46F8-87B8-F726480CB0A0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DC358E4-A37F-4EC4-864B-641B6E749782}"/>
                </a:ext>
              </a:extLst>
            </p:cNvPr>
            <p:cNvGrpSpPr/>
            <p:nvPr/>
          </p:nvGrpSpPr>
          <p:grpSpPr>
            <a:xfrm>
              <a:off x="5442888" y="1195337"/>
              <a:ext cx="1152225" cy="520967"/>
              <a:chOff x="5429049" y="467427"/>
              <a:chExt cx="1152225" cy="520967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F6F17280-6FDD-4CB7-9413-BF2A5CF006E7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D579E9A-5BBE-47B9-B510-3CF83E15DCF6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2" name="Arco de bloque 21">
                <a:extLst>
                  <a:ext uri="{FF2B5EF4-FFF2-40B4-BE49-F238E27FC236}">
                    <a16:creationId xmlns:a16="http://schemas.microsoft.com/office/drawing/2014/main" id="{7E9FC65B-2B3D-4846-90E4-0F7FF4C69D25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A9498F6C-84A6-47A0-B335-6B802FCF021E}"/>
                </a:ext>
              </a:extLst>
            </p:cNvPr>
            <p:cNvGrpSpPr/>
            <p:nvPr/>
          </p:nvGrpSpPr>
          <p:grpSpPr>
            <a:xfrm>
              <a:off x="5479190" y="1923247"/>
              <a:ext cx="1152225" cy="520967"/>
              <a:chOff x="5429049" y="467427"/>
              <a:chExt cx="1152225" cy="520967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59395428-D729-41B2-883E-5DBF89EBB73C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4CB56347-43A3-47FD-A0AB-9F21176CA179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CC512576-7013-454C-917C-03B7DCEFC2F2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2E253BA3-EF88-459D-93CB-7E135A3339DF}"/>
                </a:ext>
              </a:extLst>
            </p:cNvPr>
            <p:cNvGrpSpPr/>
            <p:nvPr/>
          </p:nvGrpSpPr>
          <p:grpSpPr>
            <a:xfrm>
              <a:off x="5466447" y="2593097"/>
              <a:ext cx="1152225" cy="520967"/>
              <a:chOff x="5429049" y="467427"/>
              <a:chExt cx="1152225" cy="520967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C1F7D512-CC0E-4D69-A149-1827B8D64953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9CCBA19C-4F77-408F-AA8D-33B04AD83F25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04CDA72A-BAAD-4E2C-BD5F-8F9C598145C9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DA64B849-8850-4DF3-88D2-771A0ECA975E}"/>
                </a:ext>
              </a:extLst>
            </p:cNvPr>
            <p:cNvGrpSpPr/>
            <p:nvPr/>
          </p:nvGrpSpPr>
          <p:grpSpPr>
            <a:xfrm>
              <a:off x="5519887" y="4819446"/>
              <a:ext cx="1152225" cy="520967"/>
              <a:chOff x="5429049" y="467427"/>
              <a:chExt cx="1152225" cy="520967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A35442E-DF79-407B-999E-F688EA811B26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C0D7C8D8-8228-41EE-92DD-2E7AFD72DC9F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CE22DCB1-E4D9-48F1-A38C-1286601ECA88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CFD35B8-EBB5-4098-9BBA-E4D150F67F76}"/>
              </a:ext>
            </a:extLst>
          </p:cNvPr>
          <p:cNvGrpSpPr/>
          <p:nvPr/>
        </p:nvGrpSpPr>
        <p:grpSpPr>
          <a:xfrm>
            <a:off x="5546361" y="4103920"/>
            <a:ext cx="1152225" cy="520967"/>
            <a:chOff x="5429049" y="467427"/>
            <a:chExt cx="1152225" cy="520967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65A212C5-34A6-48EE-8B21-2026F4F3FC06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7302FCF-0207-41B1-9EA9-3FEF1B78A1D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8" name="Arco de bloque 37">
              <a:extLst>
                <a:ext uri="{FF2B5EF4-FFF2-40B4-BE49-F238E27FC236}">
                  <a16:creationId xmlns:a16="http://schemas.microsoft.com/office/drawing/2014/main" id="{3A955009-4914-47E0-8EFC-CB9F09E87B3A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5386125-933F-4F93-A8A8-933CBA967162}"/>
              </a:ext>
            </a:extLst>
          </p:cNvPr>
          <p:cNvGrpSpPr/>
          <p:nvPr/>
        </p:nvGrpSpPr>
        <p:grpSpPr>
          <a:xfrm>
            <a:off x="5585459" y="5518728"/>
            <a:ext cx="1152225" cy="520967"/>
            <a:chOff x="5429049" y="467427"/>
            <a:chExt cx="1152225" cy="520967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78AC37B4-76CA-4BBF-BEF3-0F7D9C723C24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AAD1B457-CD34-4A7C-94C5-A987BD8D738F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6" name="Arco de bloque 45">
              <a:extLst>
                <a:ext uri="{FF2B5EF4-FFF2-40B4-BE49-F238E27FC236}">
                  <a16:creationId xmlns:a16="http://schemas.microsoft.com/office/drawing/2014/main" id="{D032FCAC-5677-49AB-93D2-5BE9621E5988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2A9F085-DABF-4624-ABC5-2EB2EE0CE231}"/>
              </a:ext>
            </a:extLst>
          </p:cNvPr>
          <p:cNvGrpSpPr/>
          <p:nvPr/>
        </p:nvGrpSpPr>
        <p:grpSpPr>
          <a:xfrm>
            <a:off x="5585459" y="3301062"/>
            <a:ext cx="1152225" cy="520967"/>
            <a:chOff x="5429049" y="467427"/>
            <a:chExt cx="1152225" cy="520967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C9307659-51E2-40C6-A7A8-F111616BDC15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06B7685E-D4C7-4B8A-832E-684613B8AA1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F3771AB8-3C9A-437E-8FB3-5E92C9370A7A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67" name="Rectángulo: esquinas superiores redondeadas 66">
            <a:hlinkClick r:id="rId4" action="ppaction://hlinksldjump"/>
            <a:extLst>
              <a:ext uri="{FF2B5EF4-FFF2-40B4-BE49-F238E27FC236}">
                <a16:creationId xmlns:a16="http://schemas.microsoft.com/office/drawing/2014/main" id="{48018CEE-C95C-41FB-9895-34685213217A}"/>
              </a:ext>
            </a:extLst>
          </p:cNvPr>
          <p:cNvSpPr/>
          <p:nvPr/>
        </p:nvSpPr>
        <p:spPr>
          <a:xfrm rot="5400000">
            <a:off x="11190171" y="2342346"/>
            <a:ext cx="1572126" cy="589547"/>
          </a:xfrm>
          <a:prstGeom prst="round2SameRect">
            <a:avLst/>
          </a:prstGeom>
          <a:solidFill>
            <a:srgbClr val="EA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8" name="Rectángulo: esquinas superiores redondeadas 67">
            <a:hlinkClick r:id="rId4" action="ppaction://hlinksldjump"/>
            <a:extLst>
              <a:ext uri="{FF2B5EF4-FFF2-40B4-BE49-F238E27FC236}">
                <a16:creationId xmlns:a16="http://schemas.microsoft.com/office/drawing/2014/main" id="{0FF6261B-ADE0-444C-A42F-55189D34CD22}"/>
              </a:ext>
            </a:extLst>
          </p:cNvPr>
          <p:cNvSpPr/>
          <p:nvPr/>
        </p:nvSpPr>
        <p:spPr>
          <a:xfrm rot="5400000">
            <a:off x="11176131" y="3911663"/>
            <a:ext cx="1572126" cy="589547"/>
          </a:xfrm>
          <a:prstGeom prst="round2SameRect">
            <a:avLst/>
          </a:prstGeom>
          <a:solidFill>
            <a:srgbClr val="F87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9" name="Rectángulo: esquinas superiores redondeadas 6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FEFD0A-1F99-4B9B-9D9C-0F91437B5AE4}"/>
              </a:ext>
            </a:extLst>
          </p:cNvPr>
          <p:cNvSpPr/>
          <p:nvPr/>
        </p:nvSpPr>
        <p:spPr>
          <a:xfrm rot="16200000" flipH="1">
            <a:off x="-703698" y="988192"/>
            <a:ext cx="1572126" cy="589547"/>
          </a:xfrm>
          <a:prstGeom prst="round2SameRect">
            <a:avLst/>
          </a:prstGeom>
          <a:solidFill>
            <a:srgbClr val="F87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B3C0E2FA-0C0B-4126-A823-14EA675ED5CB}"/>
              </a:ext>
            </a:extLst>
          </p:cNvPr>
          <p:cNvSpPr txBox="1"/>
          <p:nvPr/>
        </p:nvSpPr>
        <p:spPr>
          <a:xfrm>
            <a:off x="614214" y="523041"/>
            <a:ext cx="4507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 verlo corrían sin parar y no dejaban ni que lo saludan</a:t>
            </a:r>
          </a:p>
          <a:p>
            <a:pPr algn="ctr"/>
            <a:endParaRPr lang="es-MX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Drums se ponía muy triste.</a:t>
            </a:r>
          </a:p>
          <a:p>
            <a:pPr algn="ctr"/>
            <a:endParaRPr lang="es-MX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Pero el solo quería ayudar a los campesinos a regresar con bien.</a:t>
            </a:r>
            <a:br>
              <a:rPr lang="es-MX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es-MX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3CC5D216-ACBB-4FE6-8DCE-671B8469DE56}"/>
              </a:ext>
            </a:extLst>
          </p:cNvPr>
          <p:cNvSpPr txBox="1"/>
          <p:nvPr/>
        </p:nvSpPr>
        <p:spPr>
          <a:xfrm>
            <a:off x="6698586" y="866274"/>
            <a:ext cx="4507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Un día los campesinos se agotaron toda la fruta del bosque y drums ya no tenia comida.</a:t>
            </a:r>
          </a:p>
          <a:p>
            <a:pPr algn="ctr"/>
            <a:endParaRPr lang="es-MX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Temeroso del rechazo a los campesinos decidió ser valiente y bajar al pueblo al verlo todos se quedaron pasmados</a:t>
            </a:r>
          </a:p>
          <a:p>
            <a:pPr algn="ctr"/>
            <a:endParaRPr lang="es-MX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¡¡¡Ah!!! el monstro a bajado protéjanse</a:t>
            </a:r>
          </a:p>
          <a:p>
            <a:pPr algn="ctr"/>
            <a:endParaRPr lang="es-MX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Todos empezaron a huir de prono un carro casi se estampa con un niño</a:t>
            </a:r>
          </a:p>
          <a:p>
            <a:pPr algn="ctr"/>
            <a:endParaRPr lang="es-MX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Y drums lo salva</a:t>
            </a:r>
            <a:br>
              <a:rPr lang="es-MX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es-MX" dirty="0"/>
          </a:p>
        </p:txBody>
      </p:sp>
      <p:pic>
        <p:nvPicPr>
          <p:cNvPr id="70" name="Picture 2" descr="Imágenes de Fondo Bosque Dibujo | Vectores, fotos de stock y PSD gratuitos">
            <a:extLst>
              <a:ext uri="{FF2B5EF4-FFF2-40B4-BE49-F238E27FC236}">
                <a16:creationId xmlns:a16="http://schemas.microsoft.com/office/drawing/2014/main" id="{769292DC-105E-4DCD-94BB-F513DBA44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1" y="3196994"/>
            <a:ext cx="4701517" cy="26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Disney Monsters Cliparts - Dibujos De Monstruos Animados Png Transparent  Png (#1193887) - PinClipart">
            <a:extLst>
              <a:ext uri="{FF2B5EF4-FFF2-40B4-BE49-F238E27FC236}">
                <a16:creationId xmlns:a16="http://schemas.microsoft.com/office/drawing/2014/main" id="{D0F5EB07-322E-4A7D-B93A-F9F9FC7D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56" b="91111" l="5682" r="91932">
                        <a14:foregroundMark x1="37273" y1="49444" x2="51705" y2="21111"/>
                        <a14:foregroundMark x1="51705" y1="21111" x2="53068" y2="19556"/>
                        <a14:foregroundMark x1="21932" y1="9000" x2="67841" y2="40000"/>
                        <a14:foregroundMark x1="67841" y1="47778" x2="21364" y2="28444"/>
                        <a14:foregroundMark x1="28409" y1="33667" x2="71136" y2="25778"/>
                        <a14:foregroundMark x1="71136" y1="25778" x2="73182" y2="25889"/>
                        <a14:foregroundMark x1="68068" y1="48000" x2="57841" y2="50000"/>
                        <a14:foregroundMark x1="59886" y1="38667" x2="60568" y2="26000"/>
                        <a14:foregroundMark x1="60568" y1="26000" x2="60682" y2="25889"/>
                        <a14:foregroundMark x1="61591" y1="25889" x2="66364" y2="35111"/>
                        <a14:foregroundMark x1="66364" y1="35111" x2="56136" y2="35889"/>
                        <a14:foregroundMark x1="56136" y1="35889" x2="57614" y2="26111"/>
                        <a14:foregroundMark x1="57614" y1="26111" x2="58750" y2="25889"/>
                        <a14:foregroundMark x1="58750" y1="25889" x2="56136" y2="35889"/>
                        <a14:foregroundMark x1="56136" y1="35889" x2="66591" y2="36333"/>
                        <a14:foregroundMark x1="66591" y1="36333" x2="62841" y2="26444"/>
                        <a14:foregroundMark x1="62841" y1="26444" x2="56477" y2="26444"/>
                        <a14:foregroundMark x1="56136" y1="26444" x2="62841" y2="39556"/>
                        <a14:foregroundMark x1="62841" y1="39556" x2="69205" y2="29889"/>
                        <a14:foregroundMark x1="69205" y1="29889" x2="69205" y2="29556"/>
                        <a14:foregroundMark x1="64091" y1="39222" x2="55114" y2="33444"/>
                        <a14:foregroundMark x1="55114" y1="33444" x2="54545" y2="30889"/>
                        <a14:foregroundMark x1="54545" y1="30889" x2="53977" y2="38667"/>
                        <a14:foregroundMark x1="38409" y1="40333" x2="33750" y2="30444"/>
                        <a14:foregroundMark x1="33750" y1="30444" x2="45114" y2="27222"/>
                        <a14:foregroundMark x1="45114" y1="27222" x2="50568" y2="32000"/>
                        <a14:foregroundMark x1="40341" y1="40000" x2="30909" y2="34778"/>
                        <a14:foregroundMark x1="30909" y1="34778" x2="33295" y2="27889"/>
                        <a14:foregroundMark x1="42614" y1="29222" x2="32727" y2="34444"/>
                        <a14:foregroundMark x1="32727" y1="34444" x2="36932" y2="42222"/>
                        <a14:foregroundMark x1="36364" y1="42222" x2="31136" y2="34000"/>
                        <a14:foregroundMark x1="31136" y1="34000" x2="37841" y2="29000"/>
                        <a14:foregroundMark x1="40909" y1="28111" x2="35568" y2="27889"/>
                        <a14:foregroundMark x1="9773" y1="65778" x2="9432" y2="56667"/>
                        <a14:foregroundMark x1="6136" y1="63222" x2="5795" y2="58000"/>
                        <a14:foregroundMark x1="92159" y1="61333" x2="92159" y2="54444"/>
                        <a14:foregroundMark x1="38636" y1="91222" x2="38636" y2="91222"/>
                        <a14:foregroundMark x1="38636" y1="91222" x2="43068" y2="78333"/>
                        <a14:foregroundMark x1="43068" y1="78333" x2="43977" y2="77111"/>
                        <a14:foregroundMark x1="75455" y1="6556" x2="75455" y2="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09" y="4327379"/>
            <a:ext cx="1357905" cy="13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equeño granjero tailandés lindo corriendo, diviértase con la ilustración  de dibujos animados de molino de viento de hoja pequeña | Vector Premium">
            <a:extLst>
              <a:ext uri="{FF2B5EF4-FFF2-40B4-BE49-F238E27FC236}">
                <a16:creationId xmlns:a16="http://schemas.microsoft.com/office/drawing/2014/main" id="{1D3E4610-1B4C-407E-8A08-1EC040EF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87" b="93313" l="10000" r="90000">
                        <a14:foregroundMark x1="51900" y1="91625" x2="51900" y2="91625"/>
                        <a14:foregroundMark x1="51650" y1="93313" x2="51650" y2="93313"/>
                        <a14:foregroundMark x1="49450" y1="93313" x2="49450" y2="93313"/>
                        <a14:foregroundMark x1="49450" y1="93313" x2="49450" y2="93313"/>
                        <a14:foregroundMark x1="73250" y1="82063" x2="73250" y2="82063"/>
                        <a14:foregroundMark x1="84750" y1="17750" x2="84750" y2="17750"/>
                        <a14:foregroundMark x1="69700" y1="7187" x2="69700" y2="7187"/>
                        <a14:foregroundMark x1="45350" y1="47875" x2="45350" y2="47875"/>
                        <a14:foregroundMark x1="42600" y1="48563" x2="42600" y2="48563"/>
                        <a14:foregroundMark x1="42600" y1="48563" x2="46700" y2="46813"/>
                        <a14:foregroundMark x1="33050" y1="59813" x2="33050" y2="59813"/>
                        <a14:foregroundMark x1="35500" y1="61563" x2="35500" y2="61563"/>
                        <a14:foregroundMark x1="30300" y1="52312" x2="30300" y2="52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2" y="3644097"/>
            <a:ext cx="2899696" cy="231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75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4EF9F4-D14F-49FC-A223-C9260B75CB67}"/>
              </a:ext>
            </a:extLst>
          </p:cNvPr>
          <p:cNvSpPr/>
          <p:nvPr/>
        </p:nvSpPr>
        <p:spPr>
          <a:xfrm>
            <a:off x="16042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B0F82B-0FA1-4054-8114-C9DA4596D82A}"/>
              </a:ext>
            </a:extLst>
          </p:cNvPr>
          <p:cNvSpPr/>
          <p:nvPr/>
        </p:nvSpPr>
        <p:spPr>
          <a:xfrm>
            <a:off x="6096000" y="320040"/>
            <a:ext cx="55854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55498BA2-724E-4933-884F-39B0666939D6}"/>
              </a:ext>
            </a:extLst>
          </p:cNvPr>
          <p:cNvGrpSpPr/>
          <p:nvPr/>
        </p:nvGrpSpPr>
        <p:grpSpPr>
          <a:xfrm>
            <a:off x="6698586" y="1028699"/>
            <a:ext cx="4683288" cy="4454025"/>
            <a:chOff x="6698586" y="1028699"/>
            <a:chExt cx="4683288" cy="4454025"/>
          </a:xfrm>
        </p:grpSpPr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466463CF-F39E-428D-B329-536493170A7A}"/>
                </a:ext>
              </a:extLst>
            </p:cNvPr>
            <p:cNvCxnSpPr/>
            <p:nvPr/>
          </p:nvCxnSpPr>
          <p:spPr>
            <a:xfrm>
              <a:off x="6737684" y="102869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C9BFABB7-BA63-44A3-A609-DE5BEB7B926A}"/>
                </a:ext>
              </a:extLst>
            </p:cNvPr>
            <p:cNvCxnSpPr/>
            <p:nvPr/>
          </p:nvCxnSpPr>
          <p:spPr>
            <a:xfrm>
              <a:off x="6737684" y="248832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0188D0E-D69F-48B0-9466-C262EFC752A1}"/>
                </a:ext>
              </a:extLst>
            </p:cNvPr>
            <p:cNvCxnSpPr/>
            <p:nvPr/>
          </p:nvCxnSpPr>
          <p:spPr>
            <a:xfrm>
              <a:off x="6737684" y="330106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1EC9D210-8046-4A0E-A022-A1BC73B1063F}"/>
                </a:ext>
              </a:extLst>
            </p:cNvPr>
            <p:cNvCxnSpPr/>
            <p:nvPr/>
          </p:nvCxnSpPr>
          <p:spPr>
            <a:xfrm>
              <a:off x="6737684" y="4103920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801745A7-C952-4DC7-9E80-10AC3DE6591E}"/>
                </a:ext>
              </a:extLst>
            </p:cNvPr>
            <p:cNvCxnSpPr/>
            <p:nvPr/>
          </p:nvCxnSpPr>
          <p:spPr>
            <a:xfrm>
              <a:off x="6737684" y="4819446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79D37778-C386-4157-997C-CBF4BFFC3A49}"/>
                </a:ext>
              </a:extLst>
            </p:cNvPr>
            <p:cNvCxnSpPr/>
            <p:nvPr/>
          </p:nvCxnSpPr>
          <p:spPr>
            <a:xfrm>
              <a:off x="6874042" y="5482724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05828F4A-6E72-49FA-BB3A-ED0B7CBDD281}"/>
                </a:ext>
              </a:extLst>
            </p:cNvPr>
            <p:cNvCxnSpPr/>
            <p:nvPr/>
          </p:nvCxnSpPr>
          <p:spPr>
            <a:xfrm>
              <a:off x="6698586" y="175821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DD9573A-A1E3-4FFE-80D3-949104A9E229}"/>
              </a:ext>
            </a:extLst>
          </p:cNvPr>
          <p:cNvSpPr/>
          <p:nvPr/>
        </p:nvSpPr>
        <p:spPr>
          <a:xfrm>
            <a:off x="314529" y="320040"/>
            <a:ext cx="55854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CBE89454-8E20-4E9A-A242-7C920E266D7C}"/>
              </a:ext>
            </a:extLst>
          </p:cNvPr>
          <p:cNvGrpSpPr/>
          <p:nvPr/>
        </p:nvGrpSpPr>
        <p:grpSpPr>
          <a:xfrm>
            <a:off x="917115" y="1028699"/>
            <a:ext cx="4683288" cy="4454025"/>
            <a:chOff x="6698586" y="1028699"/>
            <a:chExt cx="4683288" cy="4454025"/>
          </a:xfrm>
        </p:grpSpPr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12358B07-2467-47FC-942C-FE2AF7DCB654}"/>
                </a:ext>
              </a:extLst>
            </p:cNvPr>
            <p:cNvCxnSpPr/>
            <p:nvPr/>
          </p:nvCxnSpPr>
          <p:spPr>
            <a:xfrm>
              <a:off x="6737684" y="102869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FFD237E9-075E-4D1E-96C8-1F7FAB550E27}"/>
                </a:ext>
              </a:extLst>
            </p:cNvPr>
            <p:cNvCxnSpPr/>
            <p:nvPr/>
          </p:nvCxnSpPr>
          <p:spPr>
            <a:xfrm>
              <a:off x="6737684" y="248832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39113392-D487-4A52-BFD9-DF06A6D71F2D}"/>
                </a:ext>
              </a:extLst>
            </p:cNvPr>
            <p:cNvCxnSpPr/>
            <p:nvPr/>
          </p:nvCxnSpPr>
          <p:spPr>
            <a:xfrm>
              <a:off x="6737684" y="330106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D733CB8D-34BB-4573-BEAC-9F9673762C63}"/>
                </a:ext>
              </a:extLst>
            </p:cNvPr>
            <p:cNvCxnSpPr/>
            <p:nvPr/>
          </p:nvCxnSpPr>
          <p:spPr>
            <a:xfrm>
              <a:off x="6737684" y="4103920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F9CAE672-F3AD-463D-BB75-AC863C9EA6C8}"/>
                </a:ext>
              </a:extLst>
            </p:cNvPr>
            <p:cNvCxnSpPr/>
            <p:nvPr/>
          </p:nvCxnSpPr>
          <p:spPr>
            <a:xfrm>
              <a:off x="6737684" y="4819446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AE02D8DD-2F78-4A03-BBCF-66E634BEE8DE}"/>
                </a:ext>
              </a:extLst>
            </p:cNvPr>
            <p:cNvCxnSpPr/>
            <p:nvPr/>
          </p:nvCxnSpPr>
          <p:spPr>
            <a:xfrm>
              <a:off x="6874042" y="5482724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22FC4CBE-6BA1-4470-84AF-BD62AED8F4D6}"/>
                </a:ext>
              </a:extLst>
            </p:cNvPr>
            <p:cNvCxnSpPr/>
            <p:nvPr/>
          </p:nvCxnSpPr>
          <p:spPr>
            <a:xfrm>
              <a:off x="6698586" y="175821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284E9E5-9483-43EF-A118-B3D389305EDD}"/>
              </a:ext>
            </a:extLst>
          </p:cNvPr>
          <p:cNvGrpSpPr/>
          <p:nvPr/>
        </p:nvGrpSpPr>
        <p:grpSpPr>
          <a:xfrm>
            <a:off x="5429049" y="467427"/>
            <a:ext cx="1243063" cy="4872986"/>
            <a:chOff x="5429049" y="467427"/>
            <a:chExt cx="1243063" cy="487298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4C6A1E1E-CAF2-4627-9191-BB46C4F9E252}"/>
                </a:ext>
              </a:extLst>
            </p:cNvPr>
            <p:cNvGrpSpPr/>
            <p:nvPr/>
          </p:nvGrpSpPr>
          <p:grpSpPr>
            <a:xfrm>
              <a:off x="5429049" y="467427"/>
              <a:ext cx="1152225" cy="520967"/>
              <a:chOff x="5429049" y="467427"/>
              <a:chExt cx="1152225" cy="520967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89A8BC8C-48F1-4940-B5C7-2428D1062B35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5570609-82D0-4C9F-9945-7B4834080A06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8967B41D-FF64-46F8-87B8-F726480CB0A0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DC358E4-A37F-4EC4-864B-641B6E749782}"/>
                </a:ext>
              </a:extLst>
            </p:cNvPr>
            <p:cNvGrpSpPr/>
            <p:nvPr/>
          </p:nvGrpSpPr>
          <p:grpSpPr>
            <a:xfrm>
              <a:off x="5442888" y="1195337"/>
              <a:ext cx="1152225" cy="520967"/>
              <a:chOff x="5429049" y="467427"/>
              <a:chExt cx="1152225" cy="520967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F6F17280-6FDD-4CB7-9413-BF2A5CF006E7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D579E9A-5BBE-47B9-B510-3CF83E15DCF6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2" name="Arco de bloque 21">
                <a:extLst>
                  <a:ext uri="{FF2B5EF4-FFF2-40B4-BE49-F238E27FC236}">
                    <a16:creationId xmlns:a16="http://schemas.microsoft.com/office/drawing/2014/main" id="{7E9FC65B-2B3D-4846-90E4-0F7FF4C69D25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A9498F6C-84A6-47A0-B335-6B802FCF021E}"/>
                </a:ext>
              </a:extLst>
            </p:cNvPr>
            <p:cNvGrpSpPr/>
            <p:nvPr/>
          </p:nvGrpSpPr>
          <p:grpSpPr>
            <a:xfrm>
              <a:off x="5479190" y="1923247"/>
              <a:ext cx="1152225" cy="520967"/>
              <a:chOff x="5429049" y="467427"/>
              <a:chExt cx="1152225" cy="520967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59395428-D729-41B2-883E-5DBF89EBB73C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4CB56347-43A3-47FD-A0AB-9F21176CA179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CC512576-7013-454C-917C-03B7DCEFC2F2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2E253BA3-EF88-459D-93CB-7E135A3339DF}"/>
                </a:ext>
              </a:extLst>
            </p:cNvPr>
            <p:cNvGrpSpPr/>
            <p:nvPr/>
          </p:nvGrpSpPr>
          <p:grpSpPr>
            <a:xfrm>
              <a:off x="5466447" y="2593097"/>
              <a:ext cx="1152225" cy="520967"/>
              <a:chOff x="5429049" y="467427"/>
              <a:chExt cx="1152225" cy="520967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C1F7D512-CC0E-4D69-A149-1827B8D64953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9CCBA19C-4F77-408F-AA8D-33B04AD83F25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04CDA72A-BAAD-4E2C-BD5F-8F9C598145C9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DA64B849-8850-4DF3-88D2-771A0ECA975E}"/>
                </a:ext>
              </a:extLst>
            </p:cNvPr>
            <p:cNvGrpSpPr/>
            <p:nvPr/>
          </p:nvGrpSpPr>
          <p:grpSpPr>
            <a:xfrm>
              <a:off x="5519887" y="4819446"/>
              <a:ext cx="1152225" cy="520967"/>
              <a:chOff x="5429049" y="467427"/>
              <a:chExt cx="1152225" cy="520967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A35442E-DF79-407B-999E-F688EA811B26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C0D7C8D8-8228-41EE-92DD-2E7AFD72DC9F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CE22DCB1-E4D9-48F1-A38C-1286601ECA88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CFD35B8-EBB5-4098-9BBA-E4D150F67F76}"/>
              </a:ext>
            </a:extLst>
          </p:cNvPr>
          <p:cNvGrpSpPr/>
          <p:nvPr/>
        </p:nvGrpSpPr>
        <p:grpSpPr>
          <a:xfrm>
            <a:off x="5546361" y="4103920"/>
            <a:ext cx="1152225" cy="520967"/>
            <a:chOff x="5429049" y="467427"/>
            <a:chExt cx="1152225" cy="520967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65A212C5-34A6-48EE-8B21-2026F4F3FC06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7302FCF-0207-41B1-9EA9-3FEF1B78A1D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8" name="Arco de bloque 37">
              <a:extLst>
                <a:ext uri="{FF2B5EF4-FFF2-40B4-BE49-F238E27FC236}">
                  <a16:creationId xmlns:a16="http://schemas.microsoft.com/office/drawing/2014/main" id="{3A955009-4914-47E0-8EFC-CB9F09E87B3A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5386125-933F-4F93-A8A8-933CBA967162}"/>
              </a:ext>
            </a:extLst>
          </p:cNvPr>
          <p:cNvGrpSpPr/>
          <p:nvPr/>
        </p:nvGrpSpPr>
        <p:grpSpPr>
          <a:xfrm>
            <a:off x="5585459" y="5518728"/>
            <a:ext cx="1152225" cy="520967"/>
            <a:chOff x="5429049" y="467427"/>
            <a:chExt cx="1152225" cy="520967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78AC37B4-76CA-4BBF-BEF3-0F7D9C723C24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AAD1B457-CD34-4A7C-94C5-A987BD8D738F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6" name="Arco de bloque 45">
              <a:extLst>
                <a:ext uri="{FF2B5EF4-FFF2-40B4-BE49-F238E27FC236}">
                  <a16:creationId xmlns:a16="http://schemas.microsoft.com/office/drawing/2014/main" id="{D032FCAC-5677-49AB-93D2-5BE9621E5988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2A9F085-DABF-4624-ABC5-2EB2EE0CE231}"/>
              </a:ext>
            </a:extLst>
          </p:cNvPr>
          <p:cNvGrpSpPr/>
          <p:nvPr/>
        </p:nvGrpSpPr>
        <p:grpSpPr>
          <a:xfrm>
            <a:off x="5585459" y="3301062"/>
            <a:ext cx="1152225" cy="520967"/>
            <a:chOff x="5429049" y="467427"/>
            <a:chExt cx="1152225" cy="520967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C9307659-51E2-40C6-A7A8-F111616BDC15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06B7685E-D4C7-4B8A-832E-684613B8AA1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F3771AB8-3C9A-437E-8FB3-5E92C9370A7A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68" name="Rectángulo: esquinas superiores redondeadas 67">
            <a:hlinkClick r:id="rId4" action="ppaction://hlinksldjump"/>
            <a:extLst>
              <a:ext uri="{FF2B5EF4-FFF2-40B4-BE49-F238E27FC236}">
                <a16:creationId xmlns:a16="http://schemas.microsoft.com/office/drawing/2014/main" id="{8844A815-4066-4944-83AF-5DB4B7201D6E}"/>
              </a:ext>
            </a:extLst>
          </p:cNvPr>
          <p:cNvSpPr/>
          <p:nvPr/>
        </p:nvSpPr>
        <p:spPr>
          <a:xfrm rot="5400000">
            <a:off x="11176131" y="3911663"/>
            <a:ext cx="1572126" cy="589547"/>
          </a:xfrm>
          <a:prstGeom prst="round2SameRect">
            <a:avLst/>
          </a:prstGeom>
          <a:solidFill>
            <a:srgbClr val="F87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2" name="Rectángulo: esquinas superiores redondeadas 7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476BE2-F842-4782-B6FF-45CF77048854}"/>
              </a:ext>
            </a:extLst>
          </p:cNvPr>
          <p:cNvSpPr/>
          <p:nvPr/>
        </p:nvSpPr>
        <p:spPr>
          <a:xfrm rot="16200000" flipH="1">
            <a:off x="-703698" y="988192"/>
            <a:ext cx="1572126" cy="589547"/>
          </a:xfrm>
          <a:prstGeom prst="round2SameRect">
            <a:avLst/>
          </a:prstGeom>
          <a:solidFill>
            <a:srgbClr val="F87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3" name="Rectángulo: esquinas superiores redondeadas 72">
            <a:hlinkClick r:id="rId5" action="ppaction://hlinksldjump"/>
            <a:extLst>
              <a:ext uri="{FF2B5EF4-FFF2-40B4-BE49-F238E27FC236}">
                <a16:creationId xmlns:a16="http://schemas.microsoft.com/office/drawing/2014/main" id="{A8A486D3-4F0F-4E80-BACB-1D40F780108E}"/>
              </a:ext>
            </a:extLst>
          </p:cNvPr>
          <p:cNvSpPr/>
          <p:nvPr/>
        </p:nvSpPr>
        <p:spPr>
          <a:xfrm rot="16200000" flipH="1">
            <a:off x="-703698" y="2522018"/>
            <a:ext cx="1572126" cy="589547"/>
          </a:xfrm>
          <a:prstGeom prst="round2SameRect">
            <a:avLst/>
          </a:prstGeom>
          <a:solidFill>
            <a:srgbClr val="EA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CC25B0D-88AB-47CC-84B9-6A7FD224A239}"/>
              </a:ext>
            </a:extLst>
          </p:cNvPr>
          <p:cNvSpPr txBox="1"/>
          <p:nvPr/>
        </p:nvSpPr>
        <p:spPr>
          <a:xfrm>
            <a:off x="881616" y="900405"/>
            <a:ext cx="450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Todos se quedan sorprendidos agradecen y aplauden a drums</a:t>
            </a:r>
            <a:br>
              <a:rPr lang="es-MX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es-MX" dirty="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BD3AB05D-FAFB-43A7-A022-C5FB73009E77}"/>
              </a:ext>
            </a:extLst>
          </p:cNvPr>
          <p:cNvSpPr txBox="1"/>
          <p:nvPr/>
        </p:nvSpPr>
        <p:spPr>
          <a:xfrm>
            <a:off x="6656232" y="518658"/>
            <a:ext cx="50046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Montserrat" panose="00000500000000000000" pitchFamily="2" charset="0"/>
              </a:rPr>
              <a:t>Drums les dijo; muchas gracias ¡yo no soy malo solo quiero un mango mi bosque se quedo sin fruta y no tengo ni para un helado!</a:t>
            </a:r>
          </a:p>
          <a:p>
            <a:pPr algn="ctr"/>
            <a:endParaRPr lang="es-MX" sz="2000" b="1" dirty="0">
              <a:latin typeface="Montserrat" panose="00000500000000000000" pitchFamily="2" charset="0"/>
            </a:endParaRPr>
          </a:p>
          <a:p>
            <a:pPr algn="ctr"/>
            <a:r>
              <a:rPr lang="es-MX" sz="2000" b="1" dirty="0">
                <a:latin typeface="Montserrat" panose="00000500000000000000" pitchFamily="2" charset="0"/>
              </a:rPr>
              <a:t>La gente empezó a regalarle fruta que tomo de los alrededores del bosque y drums volvió a agradecer les dijo:</a:t>
            </a:r>
          </a:p>
          <a:p>
            <a:pPr algn="ctr"/>
            <a:endParaRPr lang="es-MX" sz="2000" b="1" dirty="0">
              <a:latin typeface="Montserrat" panose="00000500000000000000" pitchFamily="2" charset="0"/>
            </a:endParaRPr>
          </a:p>
          <a:p>
            <a:pPr algn="ctr"/>
            <a:r>
              <a:rPr lang="es-MX" sz="2000" b="1" dirty="0">
                <a:latin typeface="Montserrat" panose="00000500000000000000" pitchFamily="2" charset="0"/>
              </a:rPr>
              <a:t>-Hay que cuidar la naturaleza espero no tiren mas basura.</a:t>
            </a:r>
          </a:p>
          <a:p>
            <a:pPr algn="ctr"/>
            <a:r>
              <a:rPr lang="es-MX" sz="2000" b="1" dirty="0">
                <a:latin typeface="Montserrat" panose="00000500000000000000" pitchFamily="2" charset="0"/>
              </a:rPr>
              <a:t>Yo no me comí a sus amigos ellos cuando me vieron corrieron detrás de la montaña y se quedaron con mis casas!</a:t>
            </a:r>
          </a:p>
        </p:txBody>
      </p:sp>
      <p:pic>
        <p:nvPicPr>
          <p:cNvPr id="66" name="Picture 2" descr="Imágenes de Fondo Bosque Dibujo | Vectores, fotos de stock y PSD gratuitos">
            <a:extLst>
              <a:ext uri="{FF2B5EF4-FFF2-40B4-BE49-F238E27FC236}">
                <a16:creationId xmlns:a16="http://schemas.microsoft.com/office/drawing/2014/main" id="{11C3DC07-07F7-4357-97D2-BA8810E2A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9" y="2213707"/>
            <a:ext cx="4701517" cy="26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Disney Monsters Cliparts - Dibujos De Monstruos Animados Png Transparent  Png (#1193887) - PinClipart">
            <a:extLst>
              <a:ext uri="{FF2B5EF4-FFF2-40B4-BE49-F238E27FC236}">
                <a16:creationId xmlns:a16="http://schemas.microsoft.com/office/drawing/2014/main" id="{A77FE3F9-DBB6-4109-B92F-88F75F9E7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56" b="91111" l="5682" r="91932">
                        <a14:foregroundMark x1="37273" y1="49444" x2="51705" y2="21111"/>
                        <a14:foregroundMark x1="51705" y1="21111" x2="53068" y2="19556"/>
                        <a14:foregroundMark x1="21932" y1="9000" x2="67841" y2="40000"/>
                        <a14:foregroundMark x1="67841" y1="47778" x2="21364" y2="28444"/>
                        <a14:foregroundMark x1="28409" y1="33667" x2="71136" y2="25778"/>
                        <a14:foregroundMark x1="71136" y1="25778" x2="73182" y2="25889"/>
                        <a14:foregroundMark x1="68068" y1="48000" x2="57841" y2="50000"/>
                        <a14:foregroundMark x1="59886" y1="38667" x2="60568" y2="26000"/>
                        <a14:foregroundMark x1="60568" y1="26000" x2="60682" y2="25889"/>
                        <a14:foregroundMark x1="61591" y1="25889" x2="66364" y2="35111"/>
                        <a14:foregroundMark x1="66364" y1="35111" x2="56136" y2="35889"/>
                        <a14:foregroundMark x1="56136" y1="35889" x2="57614" y2="26111"/>
                        <a14:foregroundMark x1="57614" y1="26111" x2="58750" y2="25889"/>
                        <a14:foregroundMark x1="58750" y1="25889" x2="56136" y2="35889"/>
                        <a14:foregroundMark x1="56136" y1="35889" x2="66591" y2="36333"/>
                        <a14:foregroundMark x1="66591" y1="36333" x2="62841" y2="26444"/>
                        <a14:foregroundMark x1="62841" y1="26444" x2="56477" y2="26444"/>
                        <a14:foregroundMark x1="56136" y1="26444" x2="62841" y2="39556"/>
                        <a14:foregroundMark x1="62841" y1="39556" x2="69205" y2="29889"/>
                        <a14:foregroundMark x1="69205" y1="29889" x2="69205" y2="29556"/>
                        <a14:foregroundMark x1="64091" y1="39222" x2="55114" y2="33444"/>
                        <a14:foregroundMark x1="55114" y1="33444" x2="54545" y2="30889"/>
                        <a14:foregroundMark x1="54545" y1="30889" x2="53977" y2="38667"/>
                        <a14:foregroundMark x1="38409" y1="40333" x2="33750" y2="30444"/>
                        <a14:foregroundMark x1="33750" y1="30444" x2="45114" y2="27222"/>
                        <a14:foregroundMark x1="45114" y1="27222" x2="50568" y2="32000"/>
                        <a14:foregroundMark x1="40341" y1="40000" x2="30909" y2="34778"/>
                        <a14:foregroundMark x1="30909" y1="34778" x2="33295" y2="27889"/>
                        <a14:foregroundMark x1="42614" y1="29222" x2="32727" y2="34444"/>
                        <a14:foregroundMark x1="32727" y1="34444" x2="36932" y2="42222"/>
                        <a14:foregroundMark x1="36364" y1="42222" x2="31136" y2="34000"/>
                        <a14:foregroundMark x1="31136" y1="34000" x2="37841" y2="29000"/>
                        <a14:foregroundMark x1="40909" y1="28111" x2="35568" y2="27889"/>
                        <a14:foregroundMark x1="9773" y1="65778" x2="9432" y2="56667"/>
                        <a14:foregroundMark x1="6136" y1="63222" x2="5795" y2="58000"/>
                        <a14:foregroundMark x1="92159" y1="61333" x2="92159" y2="54444"/>
                        <a14:foregroundMark x1="38636" y1="91222" x2="38636" y2="91222"/>
                        <a14:foregroundMark x1="38636" y1="91222" x2="43068" y2="78333"/>
                        <a14:foregroundMark x1="43068" y1="78333" x2="43977" y2="77111"/>
                        <a14:foregroundMark x1="75455" y1="6556" x2="75455" y2="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42" y="3223339"/>
            <a:ext cx="1357905" cy="13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6 ideas de Dia del campesino | dia del campesino, dibujos, campesinos">
            <a:extLst>
              <a:ext uri="{FF2B5EF4-FFF2-40B4-BE49-F238E27FC236}">
                <a16:creationId xmlns:a16="http://schemas.microsoft.com/office/drawing/2014/main" id="{A49B3653-2FF4-452B-A061-59DA6364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2" b="89557" l="2313" r="95646">
                        <a14:foregroundMark x1="16735" y1="6646" x2="22857" y2="25000"/>
                        <a14:foregroundMark x1="22857" y1="25000" x2="22857" y2="25316"/>
                        <a14:foregroundMark x1="9252" y1="23734" x2="9660" y2="7595"/>
                        <a14:foregroundMark x1="4490" y1="20886" x2="4490" y2="20886"/>
                        <a14:foregroundMark x1="3673" y1="21519" x2="17823" y2="8544"/>
                        <a14:foregroundMark x1="15510" y1="2532" x2="15510" y2="2532"/>
                        <a14:foregroundMark x1="4490" y1="54114" x2="4490" y2="54114"/>
                        <a14:foregroundMark x1="7211" y1="74209" x2="7211" y2="74209"/>
                        <a14:foregroundMark x1="5986" y1="74209" x2="5986" y2="74209"/>
                        <a14:foregroundMark x1="4082" y1="75475" x2="4082" y2="75475"/>
                        <a14:foregroundMark x1="7755" y1="74525" x2="7755" y2="74525"/>
                        <a14:foregroundMark x1="8571" y1="77057" x2="8571" y2="77057"/>
                        <a14:foregroundMark x1="10204" y1="82120" x2="10204" y2="82120"/>
                        <a14:foregroundMark x1="10204" y1="73576" x2="10204" y2="73576"/>
                        <a14:foregroundMark x1="2313" y1="80380" x2="2313" y2="80380"/>
                        <a14:foregroundMark x1="2313" y1="80854" x2="5034" y2="88766"/>
                        <a14:foregroundMark x1="6106" y1="81013" x2="7755" y2="87184"/>
                        <a14:foregroundMark x1="4626" y1="75475" x2="6106" y2="81013"/>
                        <a14:foregroundMark x1="10068" y1="81804" x2="11156" y2="85285"/>
                        <a14:foregroundMark x1="11837" y1="76582" x2="14014" y2="84494"/>
                        <a14:foregroundMark x1="42313" y1="36709" x2="42313" y2="36709"/>
                        <a14:foregroundMark x1="47211" y1="70570" x2="47211" y2="70570"/>
                        <a14:foregroundMark x1="46259" y1="77532" x2="55374" y2="75000"/>
                        <a14:foregroundMark x1="55374" y1="75000" x2="55374" y2="75000"/>
                        <a14:foregroundMark x1="44626" y1="70095" x2="52653" y2="69937"/>
                        <a14:foregroundMark x1="52653" y1="69937" x2="58639" y2="69937"/>
                        <a14:foregroundMark x1="41633" y1="68987" x2="53741" y2="68671"/>
                        <a14:foregroundMark x1="60136" y1="87025" x2="60136" y2="87025"/>
                        <a14:foregroundMark x1="73741" y1="63133" x2="73741" y2="63133"/>
                        <a14:foregroundMark x1="75102" y1="78323" x2="75510" y2="54114"/>
                        <a14:foregroundMark x1="89116" y1="79589" x2="80136" y2="39557"/>
                        <a14:foregroundMark x1="89252" y1="17880" x2="94966" y2="17880"/>
                        <a14:foregroundMark x1="65578" y1="38766" x2="67755" y2="36234"/>
                        <a14:foregroundMark x1="95646" y1="40190" x2="92381" y2="37184"/>
                        <a14:backgroundMark x1="8299" y1="81013" x2="8299" y2="81013"/>
                        <a14:backgroundMark x1="8299" y1="79114" x2="8299" y2="79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8" y="2419930"/>
            <a:ext cx="2892969" cy="248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43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4EF9F4-D14F-49FC-A223-C9260B75CB67}"/>
              </a:ext>
            </a:extLst>
          </p:cNvPr>
          <p:cNvSpPr/>
          <p:nvPr/>
        </p:nvSpPr>
        <p:spPr>
          <a:xfrm>
            <a:off x="16042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B0F82B-0FA1-4054-8114-C9DA4596D82A}"/>
              </a:ext>
            </a:extLst>
          </p:cNvPr>
          <p:cNvSpPr/>
          <p:nvPr/>
        </p:nvSpPr>
        <p:spPr>
          <a:xfrm>
            <a:off x="6096000" y="320040"/>
            <a:ext cx="55854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55498BA2-724E-4933-884F-39B0666939D6}"/>
              </a:ext>
            </a:extLst>
          </p:cNvPr>
          <p:cNvGrpSpPr/>
          <p:nvPr/>
        </p:nvGrpSpPr>
        <p:grpSpPr>
          <a:xfrm>
            <a:off x="6698586" y="1028699"/>
            <a:ext cx="4683288" cy="4454025"/>
            <a:chOff x="6698586" y="1028699"/>
            <a:chExt cx="4683288" cy="4454025"/>
          </a:xfrm>
        </p:grpSpPr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466463CF-F39E-428D-B329-536493170A7A}"/>
                </a:ext>
              </a:extLst>
            </p:cNvPr>
            <p:cNvCxnSpPr/>
            <p:nvPr/>
          </p:nvCxnSpPr>
          <p:spPr>
            <a:xfrm>
              <a:off x="6737684" y="102869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C9BFABB7-BA63-44A3-A609-DE5BEB7B926A}"/>
                </a:ext>
              </a:extLst>
            </p:cNvPr>
            <p:cNvCxnSpPr/>
            <p:nvPr/>
          </p:nvCxnSpPr>
          <p:spPr>
            <a:xfrm>
              <a:off x="6737684" y="248832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0188D0E-D69F-48B0-9466-C262EFC752A1}"/>
                </a:ext>
              </a:extLst>
            </p:cNvPr>
            <p:cNvCxnSpPr/>
            <p:nvPr/>
          </p:nvCxnSpPr>
          <p:spPr>
            <a:xfrm>
              <a:off x="6737684" y="330106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1EC9D210-8046-4A0E-A022-A1BC73B1063F}"/>
                </a:ext>
              </a:extLst>
            </p:cNvPr>
            <p:cNvCxnSpPr/>
            <p:nvPr/>
          </p:nvCxnSpPr>
          <p:spPr>
            <a:xfrm>
              <a:off x="6737684" y="4103920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801745A7-C952-4DC7-9E80-10AC3DE6591E}"/>
                </a:ext>
              </a:extLst>
            </p:cNvPr>
            <p:cNvCxnSpPr/>
            <p:nvPr/>
          </p:nvCxnSpPr>
          <p:spPr>
            <a:xfrm>
              <a:off x="6737684" y="4819446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79D37778-C386-4157-997C-CBF4BFFC3A49}"/>
                </a:ext>
              </a:extLst>
            </p:cNvPr>
            <p:cNvCxnSpPr/>
            <p:nvPr/>
          </p:nvCxnSpPr>
          <p:spPr>
            <a:xfrm>
              <a:off x="6874042" y="5482724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05828F4A-6E72-49FA-BB3A-ED0B7CBDD281}"/>
                </a:ext>
              </a:extLst>
            </p:cNvPr>
            <p:cNvCxnSpPr/>
            <p:nvPr/>
          </p:nvCxnSpPr>
          <p:spPr>
            <a:xfrm>
              <a:off x="6698586" y="175821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DD9573A-A1E3-4FFE-80D3-949104A9E229}"/>
              </a:ext>
            </a:extLst>
          </p:cNvPr>
          <p:cNvSpPr/>
          <p:nvPr/>
        </p:nvSpPr>
        <p:spPr>
          <a:xfrm>
            <a:off x="314529" y="320040"/>
            <a:ext cx="55854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CBE89454-8E20-4E9A-A242-7C920E266D7C}"/>
              </a:ext>
            </a:extLst>
          </p:cNvPr>
          <p:cNvGrpSpPr/>
          <p:nvPr/>
        </p:nvGrpSpPr>
        <p:grpSpPr>
          <a:xfrm>
            <a:off x="917115" y="1028699"/>
            <a:ext cx="4683288" cy="4454025"/>
            <a:chOff x="6698586" y="1028699"/>
            <a:chExt cx="4683288" cy="4454025"/>
          </a:xfrm>
        </p:grpSpPr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12358B07-2467-47FC-942C-FE2AF7DCB654}"/>
                </a:ext>
              </a:extLst>
            </p:cNvPr>
            <p:cNvCxnSpPr/>
            <p:nvPr/>
          </p:nvCxnSpPr>
          <p:spPr>
            <a:xfrm>
              <a:off x="6737684" y="102869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FFD237E9-075E-4D1E-96C8-1F7FAB550E27}"/>
                </a:ext>
              </a:extLst>
            </p:cNvPr>
            <p:cNvCxnSpPr/>
            <p:nvPr/>
          </p:nvCxnSpPr>
          <p:spPr>
            <a:xfrm>
              <a:off x="6737684" y="248832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39113392-D487-4A52-BFD9-DF06A6D71F2D}"/>
                </a:ext>
              </a:extLst>
            </p:cNvPr>
            <p:cNvCxnSpPr/>
            <p:nvPr/>
          </p:nvCxnSpPr>
          <p:spPr>
            <a:xfrm>
              <a:off x="6737684" y="330106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D733CB8D-34BB-4573-BEAC-9F9673762C63}"/>
                </a:ext>
              </a:extLst>
            </p:cNvPr>
            <p:cNvCxnSpPr/>
            <p:nvPr/>
          </p:nvCxnSpPr>
          <p:spPr>
            <a:xfrm>
              <a:off x="6737684" y="4103920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F9CAE672-F3AD-463D-BB75-AC863C9EA6C8}"/>
                </a:ext>
              </a:extLst>
            </p:cNvPr>
            <p:cNvCxnSpPr/>
            <p:nvPr/>
          </p:nvCxnSpPr>
          <p:spPr>
            <a:xfrm>
              <a:off x="6737684" y="4819446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AE02D8DD-2F78-4A03-BBCF-66E634BEE8DE}"/>
                </a:ext>
              </a:extLst>
            </p:cNvPr>
            <p:cNvCxnSpPr/>
            <p:nvPr/>
          </p:nvCxnSpPr>
          <p:spPr>
            <a:xfrm>
              <a:off x="6874042" y="5482724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22FC4CBE-6BA1-4470-84AF-BD62AED8F4D6}"/>
                </a:ext>
              </a:extLst>
            </p:cNvPr>
            <p:cNvCxnSpPr/>
            <p:nvPr/>
          </p:nvCxnSpPr>
          <p:spPr>
            <a:xfrm>
              <a:off x="6698586" y="175821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284E9E5-9483-43EF-A118-B3D389305EDD}"/>
              </a:ext>
            </a:extLst>
          </p:cNvPr>
          <p:cNvGrpSpPr/>
          <p:nvPr/>
        </p:nvGrpSpPr>
        <p:grpSpPr>
          <a:xfrm>
            <a:off x="5429049" y="467427"/>
            <a:ext cx="1243063" cy="4872986"/>
            <a:chOff x="5429049" y="467427"/>
            <a:chExt cx="1243063" cy="487298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4C6A1E1E-CAF2-4627-9191-BB46C4F9E252}"/>
                </a:ext>
              </a:extLst>
            </p:cNvPr>
            <p:cNvGrpSpPr/>
            <p:nvPr/>
          </p:nvGrpSpPr>
          <p:grpSpPr>
            <a:xfrm>
              <a:off x="5429049" y="467427"/>
              <a:ext cx="1152225" cy="520967"/>
              <a:chOff x="5429049" y="467427"/>
              <a:chExt cx="1152225" cy="520967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89A8BC8C-48F1-4940-B5C7-2428D1062B35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5570609-82D0-4C9F-9945-7B4834080A06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8967B41D-FF64-46F8-87B8-F726480CB0A0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DC358E4-A37F-4EC4-864B-641B6E749782}"/>
                </a:ext>
              </a:extLst>
            </p:cNvPr>
            <p:cNvGrpSpPr/>
            <p:nvPr/>
          </p:nvGrpSpPr>
          <p:grpSpPr>
            <a:xfrm>
              <a:off x="5442888" y="1195337"/>
              <a:ext cx="1152225" cy="520967"/>
              <a:chOff x="5429049" y="467427"/>
              <a:chExt cx="1152225" cy="520967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F6F17280-6FDD-4CB7-9413-BF2A5CF006E7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D579E9A-5BBE-47B9-B510-3CF83E15DCF6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2" name="Arco de bloque 21">
                <a:extLst>
                  <a:ext uri="{FF2B5EF4-FFF2-40B4-BE49-F238E27FC236}">
                    <a16:creationId xmlns:a16="http://schemas.microsoft.com/office/drawing/2014/main" id="{7E9FC65B-2B3D-4846-90E4-0F7FF4C69D25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A9498F6C-84A6-47A0-B335-6B802FCF021E}"/>
                </a:ext>
              </a:extLst>
            </p:cNvPr>
            <p:cNvGrpSpPr/>
            <p:nvPr/>
          </p:nvGrpSpPr>
          <p:grpSpPr>
            <a:xfrm>
              <a:off x="5479190" y="1923247"/>
              <a:ext cx="1152225" cy="520967"/>
              <a:chOff x="5429049" y="467427"/>
              <a:chExt cx="1152225" cy="520967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59395428-D729-41B2-883E-5DBF89EBB73C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4CB56347-43A3-47FD-A0AB-9F21176CA179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CC512576-7013-454C-917C-03B7DCEFC2F2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2E253BA3-EF88-459D-93CB-7E135A3339DF}"/>
                </a:ext>
              </a:extLst>
            </p:cNvPr>
            <p:cNvGrpSpPr/>
            <p:nvPr/>
          </p:nvGrpSpPr>
          <p:grpSpPr>
            <a:xfrm>
              <a:off x="5466447" y="2593097"/>
              <a:ext cx="1152225" cy="520967"/>
              <a:chOff x="5429049" y="467427"/>
              <a:chExt cx="1152225" cy="520967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C1F7D512-CC0E-4D69-A149-1827B8D64953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9CCBA19C-4F77-408F-AA8D-33B04AD83F25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04CDA72A-BAAD-4E2C-BD5F-8F9C598145C9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DA64B849-8850-4DF3-88D2-771A0ECA975E}"/>
                </a:ext>
              </a:extLst>
            </p:cNvPr>
            <p:cNvGrpSpPr/>
            <p:nvPr/>
          </p:nvGrpSpPr>
          <p:grpSpPr>
            <a:xfrm>
              <a:off x="5519887" y="4819446"/>
              <a:ext cx="1152225" cy="520967"/>
              <a:chOff x="5429049" y="467427"/>
              <a:chExt cx="1152225" cy="520967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A35442E-DF79-407B-999E-F688EA811B26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C0D7C8D8-8228-41EE-92DD-2E7AFD72DC9F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CE22DCB1-E4D9-48F1-A38C-1286601ECA88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CFD35B8-EBB5-4098-9BBA-E4D150F67F76}"/>
              </a:ext>
            </a:extLst>
          </p:cNvPr>
          <p:cNvGrpSpPr/>
          <p:nvPr/>
        </p:nvGrpSpPr>
        <p:grpSpPr>
          <a:xfrm>
            <a:off x="5546361" y="4103920"/>
            <a:ext cx="1152225" cy="520967"/>
            <a:chOff x="5429049" y="467427"/>
            <a:chExt cx="1152225" cy="520967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65A212C5-34A6-48EE-8B21-2026F4F3FC06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7302FCF-0207-41B1-9EA9-3FEF1B78A1D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8" name="Arco de bloque 37">
              <a:extLst>
                <a:ext uri="{FF2B5EF4-FFF2-40B4-BE49-F238E27FC236}">
                  <a16:creationId xmlns:a16="http://schemas.microsoft.com/office/drawing/2014/main" id="{3A955009-4914-47E0-8EFC-CB9F09E87B3A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5386125-933F-4F93-A8A8-933CBA967162}"/>
              </a:ext>
            </a:extLst>
          </p:cNvPr>
          <p:cNvGrpSpPr/>
          <p:nvPr/>
        </p:nvGrpSpPr>
        <p:grpSpPr>
          <a:xfrm>
            <a:off x="5585459" y="5518728"/>
            <a:ext cx="1152225" cy="520967"/>
            <a:chOff x="5429049" y="467427"/>
            <a:chExt cx="1152225" cy="520967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78AC37B4-76CA-4BBF-BEF3-0F7D9C723C24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AAD1B457-CD34-4A7C-94C5-A987BD8D738F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6" name="Arco de bloque 45">
              <a:extLst>
                <a:ext uri="{FF2B5EF4-FFF2-40B4-BE49-F238E27FC236}">
                  <a16:creationId xmlns:a16="http://schemas.microsoft.com/office/drawing/2014/main" id="{D032FCAC-5677-49AB-93D2-5BE9621E5988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2A9F085-DABF-4624-ABC5-2EB2EE0CE231}"/>
              </a:ext>
            </a:extLst>
          </p:cNvPr>
          <p:cNvGrpSpPr/>
          <p:nvPr/>
        </p:nvGrpSpPr>
        <p:grpSpPr>
          <a:xfrm>
            <a:off x="5585459" y="3301062"/>
            <a:ext cx="1152225" cy="520967"/>
            <a:chOff x="5429049" y="467427"/>
            <a:chExt cx="1152225" cy="520967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C9307659-51E2-40C6-A7A8-F111616BDC15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06B7685E-D4C7-4B8A-832E-684613B8AA1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F3771AB8-3C9A-437E-8FB3-5E92C9370A7A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69" name="Rectángulo: esquinas superiores redondeadas 6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8D5078-6559-437F-8963-AAB40908935D}"/>
              </a:ext>
            </a:extLst>
          </p:cNvPr>
          <p:cNvSpPr/>
          <p:nvPr/>
        </p:nvSpPr>
        <p:spPr>
          <a:xfrm rot="16200000" flipH="1">
            <a:off x="-703698" y="988192"/>
            <a:ext cx="1572126" cy="589547"/>
          </a:xfrm>
          <a:prstGeom prst="round2SameRect">
            <a:avLst/>
          </a:prstGeom>
          <a:solidFill>
            <a:srgbClr val="F87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0" name="Rectángulo: esquinas superiores redondeadas 69">
            <a:hlinkClick r:id="rId4" action="ppaction://hlinksldjump"/>
            <a:extLst>
              <a:ext uri="{FF2B5EF4-FFF2-40B4-BE49-F238E27FC236}">
                <a16:creationId xmlns:a16="http://schemas.microsoft.com/office/drawing/2014/main" id="{12B40DCD-BDA1-444B-A3F7-7131FB02581B}"/>
              </a:ext>
            </a:extLst>
          </p:cNvPr>
          <p:cNvSpPr/>
          <p:nvPr/>
        </p:nvSpPr>
        <p:spPr>
          <a:xfrm rot="16200000" flipH="1">
            <a:off x="-703698" y="2522018"/>
            <a:ext cx="1572126" cy="589547"/>
          </a:xfrm>
          <a:prstGeom prst="round2SameRect">
            <a:avLst/>
          </a:prstGeom>
          <a:solidFill>
            <a:srgbClr val="EA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1" name="Rectángulo: esquinas superiores redondeadas 70">
            <a:hlinkClick r:id="rId5" action="ppaction://hlinksldjump"/>
            <a:extLst>
              <a:ext uri="{FF2B5EF4-FFF2-40B4-BE49-F238E27FC236}">
                <a16:creationId xmlns:a16="http://schemas.microsoft.com/office/drawing/2014/main" id="{B825A2B4-ECCD-4026-8A02-CD48BE95D969}"/>
              </a:ext>
            </a:extLst>
          </p:cNvPr>
          <p:cNvSpPr/>
          <p:nvPr/>
        </p:nvSpPr>
        <p:spPr>
          <a:xfrm rot="16200000" flipH="1">
            <a:off x="-717738" y="4091335"/>
            <a:ext cx="1572126" cy="589547"/>
          </a:xfrm>
          <a:prstGeom prst="round2SameRect">
            <a:avLst/>
          </a:prstGeom>
          <a:solidFill>
            <a:srgbClr val="F87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0FB5C54B-1C26-4F3B-9A82-EE976177CCED}"/>
              </a:ext>
            </a:extLst>
          </p:cNvPr>
          <p:cNvSpPr txBox="1"/>
          <p:nvPr/>
        </p:nvSpPr>
        <p:spPr>
          <a:xfrm>
            <a:off x="668546" y="2504747"/>
            <a:ext cx="48505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latin typeface="Montserrat" panose="00000500000000000000" pitchFamily="2" charset="0"/>
              </a:rPr>
              <a:t>Desde ese día, todos empezaron a ser amigos y siempre visitaban a Drums haciéndolo muy feliz</a:t>
            </a:r>
            <a:r>
              <a:rPr lang="es-MX" sz="2600" b="1" i="0" dirty="0">
                <a:effectLst/>
                <a:latin typeface="Montserrat" panose="00000500000000000000" pitchFamily="2" charset="0"/>
              </a:rPr>
              <a:t>.</a:t>
            </a:r>
            <a:endParaRPr lang="es-MX" sz="2600" b="1" dirty="0">
              <a:latin typeface="Montserrat" panose="00000500000000000000" pitchFamily="2" charset="0"/>
            </a:endParaRPr>
          </a:p>
        </p:txBody>
      </p:sp>
      <p:pic>
        <p:nvPicPr>
          <p:cNvPr id="66" name="Picture 2" descr="Imágenes de Fondo Bosque Dibujo | Vectores, fotos de stock y PSD gratuitos">
            <a:extLst>
              <a:ext uri="{FF2B5EF4-FFF2-40B4-BE49-F238E27FC236}">
                <a16:creationId xmlns:a16="http://schemas.microsoft.com/office/drawing/2014/main" id="{C901FCA2-DBEA-44CD-B1A5-96EB4A50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23" y="2322094"/>
            <a:ext cx="4701517" cy="26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amilia campesina: vectores, imágenes y arte vectorial de stock |  Shutterstock">
            <a:extLst>
              <a:ext uri="{FF2B5EF4-FFF2-40B4-BE49-F238E27FC236}">
                <a16:creationId xmlns:a16="http://schemas.microsoft.com/office/drawing/2014/main" id="{F6E035EC-B65A-43E2-A7AF-B23AB133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4035" r="96830">
                        <a14:foregroundMark x1="17579" y1="31786" x2="31412" y2="30714"/>
                        <a14:foregroundMark x1="32565" y1="28214" x2="32565" y2="28214"/>
                        <a14:foregroundMark x1="32565" y1="28214" x2="36888" y2="31071"/>
                        <a14:foregroundMark x1="46686" y1="33571" x2="54467" y2="34643"/>
                        <a14:foregroundMark x1="59366" y1="37143" x2="59942" y2="37857"/>
                        <a14:foregroundMark x1="51585" y1="30714" x2="45245" y2="32500"/>
                        <a14:foregroundMark x1="68588" y1="35000" x2="85014" y2="29286"/>
                        <a14:foregroundMark x1="94236" y1="37500" x2="82709" y2="25000"/>
                        <a14:foregroundMark x1="82133" y1="88571" x2="81556" y2="75357"/>
                        <a14:foregroundMark x1="85879" y1="65000" x2="88473" y2="61429"/>
                        <a14:foregroundMark x1="91066" y1="63214" x2="93948" y2="83214"/>
                        <a14:foregroundMark x1="96830" y1="79643" x2="96542" y2="75714"/>
                        <a14:foregroundMark x1="59942" y1="91071" x2="47550" y2="91429"/>
                        <a14:foregroundMark x1="31124" y1="90357" x2="9798" y2="76071"/>
                        <a14:foregroundMark x1="9798" y1="76071" x2="8646" y2="74643"/>
                        <a14:foregroundMark x1="6340" y1="73929" x2="4035" y2="6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34" y="2761874"/>
            <a:ext cx="2382845" cy="19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Disney Monsters Cliparts - Dibujos De Monstruos Animados Png Transparent  Png (#1193887) - PinClipart">
            <a:extLst>
              <a:ext uri="{FF2B5EF4-FFF2-40B4-BE49-F238E27FC236}">
                <a16:creationId xmlns:a16="http://schemas.microsoft.com/office/drawing/2014/main" id="{A7F0BE4B-0161-44FA-A786-FEB098DB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56" b="91111" l="5682" r="91932">
                        <a14:foregroundMark x1="37273" y1="49444" x2="51705" y2="21111"/>
                        <a14:foregroundMark x1="51705" y1="21111" x2="53068" y2="19556"/>
                        <a14:foregroundMark x1="21932" y1="9000" x2="67841" y2="40000"/>
                        <a14:foregroundMark x1="67841" y1="47778" x2="21364" y2="28444"/>
                        <a14:foregroundMark x1="28409" y1="33667" x2="71136" y2="25778"/>
                        <a14:foregroundMark x1="71136" y1="25778" x2="73182" y2="25889"/>
                        <a14:foregroundMark x1="68068" y1="48000" x2="57841" y2="50000"/>
                        <a14:foregroundMark x1="59886" y1="38667" x2="60568" y2="26000"/>
                        <a14:foregroundMark x1="60568" y1="26000" x2="60682" y2="25889"/>
                        <a14:foregroundMark x1="61591" y1="25889" x2="66364" y2="35111"/>
                        <a14:foregroundMark x1="66364" y1="35111" x2="56136" y2="35889"/>
                        <a14:foregroundMark x1="56136" y1="35889" x2="57614" y2="26111"/>
                        <a14:foregroundMark x1="57614" y1="26111" x2="58750" y2="25889"/>
                        <a14:foregroundMark x1="58750" y1="25889" x2="56136" y2="35889"/>
                        <a14:foregroundMark x1="56136" y1="35889" x2="66591" y2="36333"/>
                        <a14:foregroundMark x1="66591" y1="36333" x2="62841" y2="26444"/>
                        <a14:foregroundMark x1="62841" y1="26444" x2="56477" y2="26444"/>
                        <a14:foregroundMark x1="56136" y1="26444" x2="62841" y2="39556"/>
                        <a14:foregroundMark x1="62841" y1="39556" x2="69205" y2="29889"/>
                        <a14:foregroundMark x1="69205" y1="29889" x2="69205" y2="29556"/>
                        <a14:foregroundMark x1="64091" y1="39222" x2="55114" y2="33444"/>
                        <a14:foregroundMark x1="55114" y1="33444" x2="54545" y2="30889"/>
                        <a14:foregroundMark x1="54545" y1="30889" x2="53977" y2="38667"/>
                        <a14:foregroundMark x1="38409" y1="40333" x2="33750" y2="30444"/>
                        <a14:foregroundMark x1="33750" y1="30444" x2="45114" y2="27222"/>
                        <a14:foregroundMark x1="45114" y1="27222" x2="50568" y2="32000"/>
                        <a14:foregroundMark x1="40341" y1="40000" x2="30909" y2="34778"/>
                        <a14:foregroundMark x1="30909" y1="34778" x2="33295" y2="27889"/>
                        <a14:foregroundMark x1="42614" y1="29222" x2="32727" y2="34444"/>
                        <a14:foregroundMark x1="32727" y1="34444" x2="36932" y2="42222"/>
                        <a14:foregroundMark x1="36364" y1="42222" x2="31136" y2="34000"/>
                        <a14:foregroundMark x1="31136" y1="34000" x2="37841" y2="29000"/>
                        <a14:foregroundMark x1="40909" y1="28111" x2="35568" y2="27889"/>
                        <a14:foregroundMark x1="9773" y1="65778" x2="9432" y2="56667"/>
                        <a14:foregroundMark x1="6136" y1="63222" x2="5795" y2="58000"/>
                        <a14:foregroundMark x1="92159" y1="61333" x2="92159" y2="54444"/>
                        <a14:foregroundMark x1="38636" y1="91222" x2="38636" y2="91222"/>
                        <a14:foregroundMark x1="38636" y1="91222" x2="43068" y2="78333"/>
                        <a14:foregroundMark x1="43068" y1="78333" x2="43977" y2="77111"/>
                        <a14:foregroundMark x1="75455" y1="6556" x2="75455" y2="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823" y="3127646"/>
            <a:ext cx="1357905" cy="13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05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4EF9F4-D14F-49FC-A223-C9260B75CB67}"/>
              </a:ext>
            </a:extLst>
          </p:cNvPr>
          <p:cNvSpPr/>
          <p:nvPr/>
        </p:nvSpPr>
        <p:spPr>
          <a:xfrm>
            <a:off x="16042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DD9573A-A1E3-4FFE-80D3-949104A9E229}"/>
              </a:ext>
            </a:extLst>
          </p:cNvPr>
          <p:cNvSpPr/>
          <p:nvPr/>
        </p:nvSpPr>
        <p:spPr>
          <a:xfrm>
            <a:off x="314529" y="320040"/>
            <a:ext cx="55854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CBE89454-8E20-4E9A-A242-7C920E266D7C}"/>
              </a:ext>
            </a:extLst>
          </p:cNvPr>
          <p:cNvGrpSpPr/>
          <p:nvPr/>
        </p:nvGrpSpPr>
        <p:grpSpPr>
          <a:xfrm>
            <a:off x="917115" y="1028699"/>
            <a:ext cx="4683288" cy="4454025"/>
            <a:chOff x="6698586" y="1028699"/>
            <a:chExt cx="4683288" cy="4454025"/>
          </a:xfrm>
        </p:grpSpPr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12358B07-2467-47FC-942C-FE2AF7DCB654}"/>
                </a:ext>
              </a:extLst>
            </p:cNvPr>
            <p:cNvCxnSpPr/>
            <p:nvPr/>
          </p:nvCxnSpPr>
          <p:spPr>
            <a:xfrm>
              <a:off x="6737684" y="102869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FFD237E9-075E-4D1E-96C8-1F7FAB550E27}"/>
                </a:ext>
              </a:extLst>
            </p:cNvPr>
            <p:cNvCxnSpPr/>
            <p:nvPr/>
          </p:nvCxnSpPr>
          <p:spPr>
            <a:xfrm>
              <a:off x="6737684" y="2488329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39113392-D487-4A52-BFD9-DF06A6D71F2D}"/>
                </a:ext>
              </a:extLst>
            </p:cNvPr>
            <p:cNvCxnSpPr/>
            <p:nvPr/>
          </p:nvCxnSpPr>
          <p:spPr>
            <a:xfrm>
              <a:off x="6737684" y="330106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D733CB8D-34BB-4573-BEAC-9F9673762C63}"/>
                </a:ext>
              </a:extLst>
            </p:cNvPr>
            <p:cNvCxnSpPr/>
            <p:nvPr/>
          </p:nvCxnSpPr>
          <p:spPr>
            <a:xfrm>
              <a:off x="6737684" y="4103920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F9CAE672-F3AD-463D-BB75-AC863C9EA6C8}"/>
                </a:ext>
              </a:extLst>
            </p:cNvPr>
            <p:cNvCxnSpPr/>
            <p:nvPr/>
          </p:nvCxnSpPr>
          <p:spPr>
            <a:xfrm>
              <a:off x="6737684" y="4819446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AE02D8DD-2F78-4A03-BBCF-66E634BEE8DE}"/>
                </a:ext>
              </a:extLst>
            </p:cNvPr>
            <p:cNvCxnSpPr/>
            <p:nvPr/>
          </p:nvCxnSpPr>
          <p:spPr>
            <a:xfrm>
              <a:off x="6874042" y="5482724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22FC4CBE-6BA1-4470-84AF-BD62AED8F4D6}"/>
                </a:ext>
              </a:extLst>
            </p:cNvPr>
            <p:cNvCxnSpPr/>
            <p:nvPr/>
          </p:nvCxnSpPr>
          <p:spPr>
            <a:xfrm>
              <a:off x="6698586" y="1758212"/>
              <a:ext cx="450783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284E9E5-9483-43EF-A118-B3D389305EDD}"/>
              </a:ext>
            </a:extLst>
          </p:cNvPr>
          <p:cNvGrpSpPr/>
          <p:nvPr/>
        </p:nvGrpSpPr>
        <p:grpSpPr>
          <a:xfrm>
            <a:off x="5429049" y="467427"/>
            <a:ext cx="1243063" cy="4872986"/>
            <a:chOff x="5429049" y="467427"/>
            <a:chExt cx="1243063" cy="487298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4C6A1E1E-CAF2-4627-9191-BB46C4F9E252}"/>
                </a:ext>
              </a:extLst>
            </p:cNvPr>
            <p:cNvGrpSpPr/>
            <p:nvPr/>
          </p:nvGrpSpPr>
          <p:grpSpPr>
            <a:xfrm>
              <a:off x="5429049" y="467427"/>
              <a:ext cx="1152225" cy="520967"/>
              <a:chOff x="5429049" y="467427"/>
              <a:chExt cx="1152225" cy="520967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89A8BC8C-48F1-4940-B5C7-2428D1062B35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5570609-82D0-4C9F-9945-7B4834080A06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8967B41D-FF64-46F8-87B8-F726480CB0A0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DC358E4-A37F-4EC4-864B-641B6E749782}"/>
                </a:ext>
              </a:extLst>
            </p:cNvPr>
            <p:cNvGrpSpPr/>
            <p:nvPr/>
          </p:nvGrpSpPr>
          <p:grpSpPr>
            <a:xfrm>
              <a:off x="5442888" y="1195337"/>
              <a:ext cx="1152225" cy="520967"/>
              <a:chOff x="5429049" y="467427"/>
              <a:chExt cx="1152225" cy="520967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F6F17280-6FDD-4CB7-9413-BF2A5CF006E7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D579E9A-5BBE-47B9-B510-3CF83E15DCF6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2" name="Arco de bloque 21">
                <a:extLst>
                  <a:ext uri="{FF2B5EF4-FFF2-40B4-BE49-F238E27FC236}">
                    <a16:creationId xmlns:a16="http://schemas.microsoft.com/office/drawing/2014/main" id="{7E9FC65B-2B3D-4846-90E4-0F7FF4C69D25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A9498F6C-84A6-47A0-B335-6B802FCF021E}"/>
                </a:ext>
              </a:extLst>
            </p:cNvPr>
            <p:cNvGrpSpPr/>
            <p:nvPr/>
          </p:nvGrpSpPr>
          <p:grpSpPr>
            <a:xfrm>
              <a:off x="5479190" y="1923247"/>
              <a:ext cx="1152225" cy="520967"/>
              <a:chOff x="5429049" y="467427"/>
              <a:chExt cx="1152225" cy="520967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59395428-D729-41B2-883E-5DBF89EBB73C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4CB56347-43A3-47FD-A0AB-9F21176CA179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CC512576-7013-454C-917C-03B7DCEFC2F2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2E253BA3-EF88-459D-93CB-7E135A3339DF}"/>
                </a:ext>
              </a:extLst>
            </p:cNvPr>
            <p:cNvGrpSpPr/>
            <p:nvPr/>
          </p:nvGrpSpPr>
          <p:grpSpPr>
            <a:xfrm>
              <a:off x="5466447" y="2593097"/>
              <a:ext cx="1152225" cy="520967"/>
              <a:chOff x="5429049" y="467427"/>
              <a:chExt cx="1152225" cy="520967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C1F7D512-CC0E-4D69-A149-1827B8D64953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9CCBA19C-4F77-408F-AA8D-33B04AD83F25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04CDA72A-BAAD-4E2C-BD5F-8F9C598145C9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DA64B849-8850-4DF3-88D2-771A0ECA975E}"/>
                </a:ext>
              </a:extLst>
            </p:cNvPr>
            <p:cNvGrpSpPr/>
            <p:nvPr/>
          </p:nvGrpSpPr>
          <p:grpSpPr>
            <a:xfrm>
              <a:off x="5519887" y="4819446"/>
              <a:ext cx="1152225" cy="520967"/>
              <a:chOff x="5429049" y="467427"/>
              <a:chExt cx="1152225" cy="520967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A35442E-DF79-407B-999E-F688EA811B26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C0D7C8D8-8228-41EE-92DD-2E7AFD72DC9F}"/>
                  </a:ext>
                </a:extLst>
              </p:cNvPr>
              <p:cNvSpPr/>
              <p:nvPr/>
            </p:nvSpPr>
            <p:spPr>
              <a:xfrm>
                <a:off x="5429049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CE22DCB1-E4D9-48F1-A38C-1286601ECA88}"/>
                  </a:ext>
                </a:extLst>
              </p:cNvPr>
              <p:cNvSpPr/>
              <p:nvPr/>
            </p:nvSpPr>
            <p:spPr>
              <a:xfrm>
                <a:off x="5586665" y="467427"/>
                <a:ext cx="864673" cy="520967"/>
              </a:xfrm>
              <a:prstGeom prst="blockArc">
                <a:avLst/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CFD35B8-EBB5-4098-9BBA-E4D150F67F76}"/>
              </a:ext>
            </a:extLst>
          </p:cNvPr>
          <p:cNvGrpSpPr/>
          <p:nvPr/>
        </p:nvGrpSpPr>
        <p:grpSpPr>
          <a:xfrm>
            <a:off x="5546361" y="4103920"/>
            <a:ext cx="1152225" cy="520967"/>
            <a:chOff x="5429049" y="467427"/>
            <a:chExt cx="1152225" cy="520967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65A212C5-34A6-48EE-8B21-2026F4F3FC06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7302FCF-0207-41B1-9EA9-3FEF1B78A1D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8" name="Arco de bloque 37">
              <a:extLst>
                <a:ext uri="{FF2B5EF4-FFF2-40B4-BE49-F238E27FC236}">
                  <a16:creationId xmlns:a16="http://schemas.microsoft.com/office/drawing/2014/main" id="{3A955009-4914-47E0-8EFC-CB9F09E87B3A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5386125-933F-4F93-A8A8-933CBA967162}"/>
              </a:ext>
            </a:extLst>
          </p:cNvPr>
          <p:cNvGrpSpPr/>
          <p:nvPr/>
        </p:nvGrpSpPr>
        <p:grpSpPr>
          <a:xfrm>
            <a:off x="5585459" y="5518728"/>
            <a:ext cx="1152225" cy="520967"/>
            <a:chOff x="5429049" y="467427"/>
            <a:chExt cx="1152225" cy="520967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78AC37B4-76CA-4BBF-BEF3-0F7D9C723C24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AAD1B457-CD34-4A7C-94C5-A987BD8D738F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6" name="Arco de bloque 45">
              <a:extLst>
                <a:ext uri="{FF2B5EF4-FFF2-40B4-BE49-F238E27FC236}">
                  <a16:creationId xmlns:a16="http://schemas.microsoft.com/office/drawing/2014/main" id="{D032FCAC-5677-49AB-93D2-5BE9621E5988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2A9F085-DABF-4624-ABC5-2EB2EE0CE231}"/>
              </a:ext>
            </a:extLst>
          </p:cNvPr>
          <p:cNvGrpSpPr/>
          <p:nvPr/>
        </p:nvGrpSpPr>
        <p:grpSpPr>
          <a:xfrm>
            <a:off x="5585459" y="3301062"/>
            <a:ext cx="1152225" cy="520967"/>
            <a:chOff x="5429049" y="467427"/>
            <a:chExt cx="1152225" cy="520967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C9307659-51E2-40C6-A7A8-F111616BDC15}"/>
                </a:ext>
              </a:extLst>
            </p:cNvPr>
            <p:cNvSpPr/>
            <p:nvPr/>
          </p:nvSpPr>
          <p:spPr>
            <a:xfrm>
              <a:off x="6268453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06B7685E-D4C7-4B8A-832E-684613B8AA16}"/>
                </a:ext>
              </a:extLst>
            </p:cNvPr>
            <p:cNvSpPr/>
            <p:nvPr/>
          </p:nvSpPr>
          <p:spPr>
            <a:xfrm>
              <a:off x="5429049" y="589547"/>
              <a:ext cx="312821" cy="2767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F3771AB8-3C9A-437E-8FB3-5E92C9370A7A}"/>
                </a:ext>
              </a:extLst>
            </p:cNvPr>
            <p:cNvSpPr/>
            <p:nvPr/>
          </p:nvSpPr>
          <p:spPr>
            <a:xfrm>
              <a:off x="5586665" y="467427"/>
              <a:ext cx="864673" cy="520967"/>
            </a:xfrm>
            <a:prstGeom prst="blockArc">
              <a:avLst/>
            </a:prstGeom>
            <a:solidFill>
              <a:srgbClr val="EA2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66" name="Rectángulo: esquinas superiores redondeadas 6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82FCB7-235B-452B-A91D-408AB74CEA77}"/>
              </a:ext>
            </a:extLst>
          </p:cNvPr>
          <p:cNvSpPr/>
          <p:nvPr/>
        </p:nvSpPr>
        <p:spPr>
          <a:xfrm rot="16200000" flipH="1">
            <a:off x="-703698" y="988192"/>
            <a:ext cx="1572126" cy="589547"/>
          </a:xfrm>
          <a:prstGeom prst="round2SameRect">
            <a:avLst/>
          </a:prstGeom>
          <a:solidFill>
            <a:srgbClr val="F87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7" name="Rectángulo: esquinas superiores redondeadas 66">
            <a:hlinkClick r:id="rId4" action="ppaction://hlinksldjump"/>
            <a:extLst>
              <a:ext uri="{FF2B5EF4-FFF2-40B4-BE49-F238E27FC236}">
                <a16:creationId xmlns:a16="http://schemas.microsoft.com/office/drawing/2014/main" id="{5C1B2BF3-D145-4C94-8D08-AF5AB8EB2FD2}"/>
              </a:ext>
            </a:extLst>
          </p:cNvPr>
          <p:cNvSpPr/>
          <p:nvPr/>
        </p:nvSpPr>
        <p:spPr>
          <a:xfrm rot="16200000" flipH="1">
            <a:off x="-703698" y="2522018"/>
            <a:ext cx="1572126" cy="589547"/>
          </a:xfrm>
          <a:prstGeom prst="round2SameRect">
            <a:avLst/>
          </a:prstGeom>
          <a:solidFill>
            <a:srgbClr val="EA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8" name="Rectángulo: esquinas superiores redondeadas 67">
            <a:hlinkClick r:id="rId5" action="ppaction://hlinksldjump"/>
            <a:extLst>
              <a:ext uri="{FF2B5EF4-FFF2-40B4-BE49-F238E27FC236}">
                <a16:creationId xmlns:a16="http://schemas.microsoft.com/office/drawing/2014/main" id="{CF489560-A66D-4F6D-8BF9-76DE61D033E2}"/>
              </a:ext>
            </a:extLst>
          </p:cNvPr>
          <p:cNvSpPr/>
          <p:nvPr/>
        </p:nvSpPr>
        <p:spPr>
          <a:xfrm rot="16200000" flipH="1">
            <a:off x="-717738" y="4091335"/>
            <a:ext cx="1572126" cy="589547"/>
          </a:xfrm>
          <a:prstGeom prst="round2SameRect">
            <a:avLst/>
          </a:prstGeom>
          <a:solidFill>
            <a:srgbClr val="F87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146" name="Picture 2" descr="final Logo | Herramienta de diseño de logotipos gratuita de Flaming Text">
            <a:extLst>
              <a:ext uri="{FF2B5EF4-FFF2-40B4-BE49-F238E27FC236}">
                <a16:creationId xmlns:a16="http://schemas.microsoft.com/office/drawing/2014/main" id="{562C1E42-C8C5-43A9-8E48-949DB949B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46865" b="26111"/>
          <a:stretch/>
        </p:blipFill>
        <p:spPr bwMode="auto">
          <a:xfrm>
            <a:off x="1511225" y="1870584"/>
            <a:ext cx="3171153" cy="26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83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4D8F5BE-A09B-4550-AFEF-D10CB2BD665F}"/>
              </a:ext>
            </a:extLst>
          </p:cNvPr>
          <p:cNvGrpSpPr/>
          <p:nvPr/>
        </p:nvGrpSpPr>
        <p:grpSpPr>
          <a:xfrm flipH="1">
            <a:off x="-500456" y="0"/>
            <a:ext cx="6596456" cy="6858000"/>
            <a:chOff x="5595544" y="0"/>
            <a:chExt cx="6596456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94EF9F4-D14F-49FC-A223-C9260B75CB67}"/>
                </a:ext>
              </a:extLst>
            </p:cNvPr>
            <p:cNvSpPr/>
            <p:nvPr/>
          </p:nvSpPr>
          <p:spPr>
            <a:xfrm>
              <a:off x="5949627" y="0"/>
              <a:ext cx="6242373" cy="6858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3189B477-96F7-467D-8EC0-C6DB6F76ECB1}"/>
                </a:ext>
              </a:extLst>
            </p:cNvPr>
            <p:cNvGrpSpPr/>
            <p:nvPr/>
          </p:nvGrpSpPr>
          <p:grpSpPr>
            <a:xfrm>
              <a:off x="5595544" y="164631"/>
              <a:ext cx="980770" cy="727910"/>
              <a:chOff x="5600504" y="467427"/>
              <a:chExt cx="980770" cy="72791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89A8BC8C-48F1-4940-B5C7-2428D1062B35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8967B41D-FF64-46F8-87B8-F726480CB0A0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DB1D408F-C34E-412D-8B06-AD14964DAA5B}"/>
                </a:ext>
              </a:extLst>
            </p:cNvPr>
            <p:cNvGrpSpPr/>
            <p:nvPr/>
          </p:nvGrpSpPr>
          <p:grpSpPr>
            <a:xfrm>
              <a:off x="5606694" y="843012"/>
              <a:ext cx="980770" cy="727910"/>
              <a:chOff x="5600504" y="467427"/>
              <a:chExt cx="980770" cy="727910"/>
            </a:xfrm>
          </p:grpSpPr>
          <p:sp>
            <p:nvSpPr>
              <p:cNvPr id="66" name="Rectángulo 65">
                <a:extLst>
                  <a:ext uri="{FF2B5EF4-FFF2-40B4-BE49-F238E27FC236}">
                    <a16:creationId xmlns:a16="http://schemas.microsoft.com/office/drawing/2014/main" id="{E4819E72-71FA-47D1-8A1E-A3A84C350041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7" name="Arco de bloque 66">
                <a:extLst>
                  <a:ext uri="{FF2B5EF4-FFF2-40B4-BE49-F238E27FC236}">
                    <a16:creationId xmlns:a16="http://schemas.microsoft.com/office/drawing/2014/main" id="{BDAC0A30-3F7E-49D4-9DAF-CA8A9DA672E9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DF970EE1-B359-4724-98B7-2928F117DC5A}"/>
                </a:ext>
              </a:extLst>
            </p:cNvPr>
            <p:cNvGrpSpPr/>
            <p:nvPr/>
          </p:nvGrpSpPr>
          <p:grpSpPr>
            <a:xfrm>
              <a:off x="5608363" y="6125879"/>
              <a:ext cx="980770" cy="727910"/>
              <a:chOff x="5600504" y="467427"/>
              <a:chExt cx="980770" cy="727910"/>
            </a:xfrm>
          </p:grpSpPr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0A5A1213-0DC2-4074-B8A4-6AB578C6A3CF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F7953B1C-59F5-494B-BD4D-DFFBDF39C63A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873210FE-B49A-4196-B63D-4F6E6A091CAA}"/>
                </a:ext>
              </a:extLst>
            </p:cNvPr>
            <p:cNvGrpSpPr/>
            <p:nvPr/>
          </p:nvGrpSpPr>
          <p:grpSpPr>
            <a:xfrm>
              <a:off x="5660512" y="1521392"/>
              <a:ext cx="980770" cy="727910"/>
              <a:chOff x="5600504" y="467427"/>
              <a:chExt cx="980770" cy="727910"/>
            </a:xfrm>
          </p:grpSpPr>
          <p:sp>
            <p:nvSpPr>
              <p:cNvPr id="72" name="Rectángulo 71">
                <a:extLst>
                  <a:ext uri="{FF2B5EF4-FFF2-40B4-BE49-F238E27FC236}">
                    <a16:creationId xmlns:a16="http://schemas.microsoft.com/office/drawing/2014/main" id="{8E1F8E77-3361-4724-ADA1-87CB0FC91EC3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3" name="Arco de bloque 72">
                <a:extLst>
                  <a:ext uri="{FF2B5EF4-FFF2-40B4-BE49-F238E27FC236}">
                    <a16:creationId xmlns:a16="http://schemas.microsoft.com/office/drawing/2014/main" id="{0534D0FA-1181-459E-AA4D-F2D3A1B0A295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D7583689-AD90-4B8B-80FE-B95A0FAF92C9}"/>
                </a:ext>
              </a:extLst>
            </p:cNvPr>
            <p:cNvGrpSpPr/>
            <p:nvPr/>
          </p:nvGrpSpPr>
          <p:grpSpPr>
            <a:xfrm>
              <a:off x="5606763" y="3114778"/>
              <a:ext cx="980770" cy="727910"/>
              <a:chOff x="5600504" y="467427"/>
              <a:chExt cx="980770" cy="727910"/>
            </a:xfrm>
          </p:grpSpPr>
          <p:sp>
            <p:nvSpPr>
              <p:cNvPr id="75" name="Rectángulo 74">
                <a:extLst>
                  <a:ext uri="{FF2B5EF4-FFF2-40B4-BE49-F238E27FC236}">
                    <a16:creationId xmlns:a16="http://schemas.microsoft.com/office/drawing/2014/main" id="{A81E53A4-4601-40F1-A972-F0B240112873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6" name="Arco de bloque 75">
                <a:extLst>
                  <a:ext uri="{FF2B5EF4-FFF2-40B4-BE49-F238E27FC236}">
                    <a16:creationId xmlns:a16="http://schemas.microsoft.com/office/drawing/2014/main" id="{620C6826-D128-407C-A44E-4F6244077689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180E6DFF-FD2D-46DA-8549-5DF3D4148A7A}"/>
                </a:ext>
              </a:extLst>
            </p:cNvPr>
            <p:cNvGrpSpPr/>
            <p:nvPr/>
          </p:nvGrpSpPr>
          <p:grpSpPr>
            <a:xfrm>
              <a:off x="5628995" y="2288810"/>
              <a:ext cx="980770" cy="727910"/>
              <a:chOff x="5600504" y="467427"/>
              <a:chExt cx="980770" cy="727910"/>
            </a:xfrm>
          </p:grpSpPr>
          <p:sp>
            <p:nvSpPr>
              <p:cNvPr id="78" name="Rectángulo 77">
                <a:extLst>
                  <a:ext uri="{FF2B5EF4-FFF2-40B4-BE49-F238E27FC236}">
                    <a16:creationId xmlns:a16="http://schemas.microsoft.com/office/drawing/2014/main" id="{19337D2E-C29A-4358-A52C-FB4E677FF553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9" name="Arco de bloque 78">
                <a:extLst>
                  <a:ext uri="{FF2B5EF4-FFF2-40B4-BE49-F238E27FC236}">
                    <a16:creationId xmlns:a16="http://schemas.microsoft.com/office/drawing/2014/main" id="{F325FFA5-AD58-4DC9-8497-FD68A6126006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6CC15F0F-84FF-439D-B071-97A4CE684771}"/>
                </a:ext>
              </a:extLst>
            </p:cNvPr>
            <p:cNvGrpSpPr/>
            <p:nvPr/>
          </p:nvGrpSpPr>
          <p:grpSpPr>
            <a:xfrm>
              <a:off x="5595926" y="3889310"/>
              <a:ext cx="980770" cy="727910"/>
              <a:chOff x="5600504" y="467427"/>
              <a:chExt cx="980770" cy="727910"/>
            </a:xfrm>
          </p:grpSpPr>
          <p:sp>
            <p:nvSpPr>
              <p:cNvPr id="81" name="Rectángulo 80">
                <a:extLst>
                  <a:ext uri="{FF2B5EF4-FFF2-40B4-BE49-F238E27FC236}">
                    <a16:creationId xmlns:a16="http://schemas.microsoft.com/office/drawing/2014/main" id="{2903DBB9-2C21-45F3-8309-27A57D070781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2" name="Arco de bloque 81">
                <a:extLst>
                  <a:ext uri="{FF2B5EF4-FFF2-40B4-BE49-F238E27FC236}">
                    <a16:creationId xmlns:a16="http://schemas.microsoft.com/office/drawing/2014/main" id="{C5D46D8D-2AC6-46DE-A11F-D6BE33FC7ABD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BD26B27F-B524-4337-8A9D-36D947FB619C}"/>
                </a:ext>
              </a:extLst>
            </p:cNvPr>
            <p:cNvGrpSpPr/>
            <p:nvPr/>
          </p:nvGrpSpPr>
          <p:grpSpPr>
            <a:xfrm>
              <a:off x="5595926" y="4588345"/>
              <a:ext cx="980770" cy="727910"/>
              <a:chOff x="5600504" y="467427"/>
              <a:chExt cx="980770" cy="727910"/>
            </a:xfrm>
          </p:grpSpPr>
          <p:sp>
            <p:nvSpPr>
              <p:cNvPr id="84" name="Rectángulo 83">
                <a:extLst>
                  <a:ext uri="{FF2B5EF4-FFF2-40B4-BE49-F238E27FC236}">
                    <a16:creationId xmlns:a16="http://schemas.microsoft.com/office/drawing/2014/main" id="{846025EE-9220-4B6E-830B-55BEE480E8BD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5" name="Arco de bloque 84">
                <a:extLst>
                  <a:ext uri="{FF2B5EF4-FFF2-40B4-BE49-F238E27FC236}">
                    <a16:creationId xmlns:a16="http://schemas.microsoft.com/office/drawing/2014/main" id="{C8F478BB-9E7E-4528-9719-78B158EEBB3B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86" name="Grupo 85">
              <a:extLst>
                <a:ext uri="{FF2B5EF4-FFF2-40B4-BE49-F238E27FC236}">
                  <a16:creationId xmlns:a16="http://schemas.microsoft.com/office/drawing/2014/main" id="{64F7ABD8-FD7D-48BA-9F53-A9DCB0F907B1}"/>
                </a:ext>
              </a:extLst>
            </p:cNvPr>
            <p:cNvGrpSpPr/>
            <p:nvPr/>
          </p:nvGrpSpPr>
          <p:grpSpPr>
            <a:xfrm>
              <a:off x="5638430" y="5378718"/>
              <a:ext cx="980770" cy="727910"/>
              <a:chOff x="5600504" y="467427"/>
              <a:chExt cx="980770" cy="727910"/>
            </a:xfrm>
          </p:grpSpPr>
          <p:sp>
            <p:nvSpPr>
              <p:cNvPr id="87" name="Rectángulo 86">
                <a:extLst>
                  <a:ext uri="{FF2B5EF4-FFF2-40B4-BE49-F238E27FC236}">
                    <a16:creationId xmlns:a16="http://schemas.microsoft.com/office/drawing/2014/main" id="{F9509568-15F7-4045-B381-3EC84212F658}"/>
                  </a:ext>
                </a:extLst>
              </p:cNvPr>
              <p:cNvSpPr/>
              <p:nvPr/>
            </p:nvSpPr>
            <p:spPr>
              <a:xfrm>
                <a:off x="6268453" y="589547"/>
                <a:ext cx="312821" cy="276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8" name="Arco de bloque 87">
                <a:extLst>
                  <a:ext uri="{FF2B5EF4-FFF2-40B4-BE49-F238E27FC236}">
                    <a16:creationId xmlns:a16="http://schemas.microsoft.com/office/drawing/2014/main" id="{5DE20ED6-A139-4B00-B0CE-B013892E617D}"/>
                  </a:ext>
                </a:extLst>
              </p:cNvPr>
              <p:cNvSpPr/>
              <p:nvPr/>
            </p:nvSpPr>
            <p:spPr>
              <a:xfrm>
                <a:off x="5600504" y="467427"/>
                <a:ext cx="850834" cy="727910"/>
              </a:xfrm>
              <a:prstGeom prst="blockArc">
                <a:avLst>
                  <a:gd name="adj1" fmla="val 6126056"/>
                  <a:gd name="adj2" fmla="val 0"/>
                  <a:gd name="adj3" fmla="val 25000"/>
                </a:avLst>
              </a:prstGeom>
              <a:solidFill>
                <a:srgbClr val="EA2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094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283</Words>
  <Application>Microsoft Office PowerPoint</Application>
  <PresentationFormat>Panorámica</PresentationFormat>
  <Paragraphs>42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 little sunshine</vt:lpstr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Monsivais Garza</dc:creator>
  <cp:lastModifiedBy>Luz Monsivais Garza</cp:lastModifiedBy>
  <cp:revision>14</cp:revision>
  <dcterms:created xsi:type="dcterms:W3CDTF">2022-03-01T01:36:55Z</dcterms:created>
  <dcterms:modified xsi:type="dcterms:W3CDTF">2022-04-26T23:20:59Z</dcterms:modified>
</cp:coreProperties>
</file>